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4" r:id="rId3"/>
    <p:sldId id="286" r:id="rId5"/>
    <p:sldId id="285" r:id="rId6"/>
    <p:sldId id="258" r:id="rId7"/>
    <p:sldId id="261" r:id="rId8"/>
    <p:sldId id="259" r:id="rId9"/>
    <p:sldId id="260" r:id="rId10"/>
    <p:sldId id="266" r:id="rId11"/>
    <p:sldId id="280" r:id="rId12"/>
    <p:sldId id="262" r:id="rId13"/>
    <p:sldId id="267" r:id="rId14"/>
    <p:sldId id="268" r:id="rId15"/>
    <p:sldId id="272" r:id="rId16"/>
    <p:sldId id="270" r:id="rId17"/>
    <p:sldId id="278" r:id="rId18"/>
    <p:sldId id="269" r:id="rId19"/>
    <p:sldId id="263" r:id="rId20"/>
    <p:sldId id="265" r:id="rId21"/>
    <p:sldId id="271" r:id="rId22"/>
    <p:sldId id="279" r:id="rId23"/>
    <p:sldId id="274" r:id="rId24"/>
    <p:sldId id="273" r:id="rId25"/>
    <p:sldId id="275" r:id="rId26"/>
    <p:sldId id="276" r:id="rId27"/>
    <p:sldId id="282" r:id="rId28"/>
    <p:sldId id="313" r:id="rId29"/>
    <p:sldId id="287" r:id="rId30"/>
    <p:sldId id="288" r:id="rId31"/>
    <p:sldId id="289" r:id="rId32"/>
  </p:sldIdLst>
  <p:sldSz cx="9144000" cy="5143500" type="screen16x9"/>
  <p:notesSz cx="6858000" cy="9144000"/>
  <p:custDataLst>
    <p:tags r:id="rId3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660"/>
  </p:normalViewPr>
  <p:slideViewPr>
    <p:cSldViewPr snapToGrid="0">
      <p:cViewPr varScale="1">
        <p:scale>
          <a:sx n="134" d="100"/>
          <a:sy n="134" d="100"/>
        </p:scale>
        <p:origin x="144" y="210"/>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D915B-BBBA-48AA-A367-D3DD481040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F41C1-3D22-4A0D-855A-0F66AC91194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DF41C1-3D22-4A0D-855A-0F66AC91194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DF41C1-3D22-4A0D-855A-0F66AC91194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DF41C1-3D22-4A0D-855A-0F66AC91194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DF41C1-3D22-4A0D-855A-0F66AC91194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DF41C1-3D22-4A0D-855A-0F66AC91194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4EDF41C1-3D22-4A0D-855A-0F66AC91194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DF41C1-3D22-4A0D-855A-0F66AC91194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DF41C1-3D22-4A0D-855A-0F66AC91194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4EDF41C1-3D22-4A0D-855A-0F66AC91194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4EDF41C1-3D22-4A0D-855A-0F66AC91194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2844" t="13028" r="10624" b="31857"/>
          <a:stretch>
            <a:fillRect/>
          </a:stretch>
        </p:blipFill>
        <p:spPr>
          <a:xfrm>
            <a:off x="3986856" y="808996"/>
            <a:ext cx="4345289" cy="1760208"/>
          </a:xfrm>
          <a:prstGeom prst="rect">
            <a:avLst/>
          </a:prstGeom>
        </p:spPr>
      </p:pic>
      <p:sp>
        <p:nvSpPr>
          <p:cNvPr id="5" name="TextBox 91"/>
          <p:cNvSpPr txBox="1">
            <a:spLocks noChangeArrowheads="1"/>
          </p:cNvSpPr>
          <p:nvPr/>
        </p:nvSpPr>
        <p:spPr bwMode="auto">
          <a:xfrm>
            <a:off x="3999556" y="2827040"/>
            <a:ext cx="4729355" cy="5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kern="0" dirty="0">
                <a:solidFill>
                  <a:srgbClr val="FFFFFF"/>
                </a:solidFill>
                <a:latin typeface="+mn-ea"/>
                <a:ea typeface="+mn-ea"/>
                <a:cs typeface="+mn-ea"/>
                <a:sym typeface="+mn-lt"/>
              </a:rPr>
              <a:t>创业融资商业计划书</a:t>
            </a:r>
            <a:r>
              <a:rPr lang="en-US" altLang="zh-CN" sz="3200" b="1" kern="0" dirty="0">
                <a:solidFill>
                  <a:srgbClr val="FFFFFF"/>
                </a:solidFill>
                <a:latin typeface="+mn-ea"/>
                <a:ea typeface="+mn-ea"/>
                <a:cs typeface="+mn-ea"/>
                <a:sym typeface="+mn-lt"/>
              </a:rPr>
              <a:t>PPT</a:t>
            </a:r>
            <a:endParaRPr lang="zh-CN" altLang="en-US" sz="3200" b="1" kern="0" dirty="0">
              <a:solidFill>
                <a:srgbClr val="FFFFFF"/>
              </a:solidFill>
              <a:latin typeface="+mn-ea"/>
              <a:ea typeface="+mn-ea"/>
              <a:cs typeface="+mn-ea"/>
              <a:sym typeface="+mn-lt"/>
            </a:endParaRPr>
          </a:p>
        </p:txBody>
      </p:sp>
      <p:sp>
        <p:nvSpPr>
          <p:cNvPr id="6" name="TextBox 91"/>
          <p:cNvSpPr txBox="1">
            <a:spLocks noChangeArrowheads="1"/>
          </p:cNvSpPr>
          <p:nvPr/>
        </p:nvSpPr>
        <p:spPr bwMode="auto">
          <a:xfrm>
            <a:off x="4432299" y="3411944"/>
            <a:ext cx="3898901" cy="28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kern="0" dirty="0">
                <a:solidFill>
                  <a:srgbClr val="FFFFFF"/>
                </a:solidFill>
                <a:latin typeface="微软雅黑" panose="020B0503020204020204" pitchFamily="34" charset="-122"/>
                <a:ea typeface="微软雅黑" panose="020B0503020204020204" pitchFamily="34" charset="-122"/>
                <a:cs typeface="+mn-ea"/>
                <a:sym typeface="+mn-lt"/>
              </a:rPr>
              <a:t>适用创业融资｜总结计划｜商业计划书等</a:t>
            </a:r>
            <a:endParaRPr lang="zh-CN" altLang="en-US" sz="1400" kern="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7" name="TextBox 91"/>
          <p:cNvSpPr txBox="1">
            <a:spLocks noChangeArrowheads="1"/>
          </p:cNvSpPr>
          <p:nvPr/>
        </p:nvSpPr>
        <p:spPr bwMode="auto">
          <a:xfrm>
            <a:off x="4432299" y="4186644"/>
            <a:ext cx="3898901" cy="2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kern="0" dirty="0">
                <a:solidFill>
                  <a:srgbClr val="FFFFFF"/>
                </a:solidFill>
                <a:latin typeface="微软雅黑" panose="020B0503020204020204" pitchFamily="34" charset="-122"/>
                <a:ea typeface="微软雅黑" panose="020B0503020204020204" pitchFamily="34" charset="-122"/>
                <a:cs typeface="+mn-ea"/>
                <a:sym typeface="+mn-lt"/>
              </a:rPr>
              <a:t>汇报人：</a:t>
            </a:r>
            <a:r>
              <a:rPr lang="en-US" altLang="zh-CN" sz="1200" kern="0" dirty="0">
                <a:solidFill>
                  <a:srgbClr val="FFFFFF"/>
                </a:solidFill>
                <a:latin typeface="微软雅黑" panose="020B0503020204020204" pitchFamily="34" charset="-122"/>
                <a:ea typeface="微软雅黑" panose="020B0503020204020204" pitchFamily="34" charset="-122"/>
                <a:cs typeface="+mn-ea"/>
                <a:sym typeface="+mn-lt"/>
              </a:rPr>
              <a:t>PPT</a:t>
            </a:r>
            <a:r>
              <a:rPr lang="zh-CN" altLang="en-US" sz="1200" kern="0" dirty="0">
                <a:solidFill>
                  <a:srgbClr val="FFFFFF"/>
                </a:solidFill>
                <a:latin typeface="微软雅黑" panose="020B0503020204020204" pitchFamily="34" charset="-122"/>
                <a:ea typeface="微软雅黑" panose="020B0503020204020204" pitchFamily="34" charset="-122"/>
                <a:cs typeface="+mn-ea"/>
                <a:sym typeface="+mn-lt"/>
              </a:rPr>
              <a:t>汇</a:t>
            </a:r>
            <a:r>
              <a:rPr lang="en-US" altLang="zh-CN" sz="1200" kern="0" dirty="0">
                <a:solidFill>
                  <a:srgbClr val="FFFFFF"/>
                </a:solidFill>
                <a:latin typeface="微软雅黑" panose="020B0503020204020204" pitchFamily="34" charset="-122"/>
                <a:ea typeface="微软雅黑" panose="020B0503020204020204" pitchFamily="34" charset="-122"/>
                <a:cs typeface="+mn-ea"/>
                <a:sym typeface="+mn-lt"/>
              </a:rPr>
              <a:t>    </a:t>
            </a:r>
            <a:r>
              <a:rPr lang="zh-CN" altLang="en-US" sz="1200" kern="0" dirty="0">
                <a:solidFill>
                  <a:srgbClr val="FFFFFF"/>
                </a:solidFill>
                <a:latin typeface="微软雅黑" panose="020B0503020204020204" pitchFamily="34" charset="-122"/>
                <a:ea typeface="微软雅黑" panose="020B0503020204020204" pitchFamily="34" charset="-122"/>
                <a:cs typeface="+mn-ea"/>
                <a:sym typeface="+mn-lt"/>
              </a:rPr>
              <a:t>  时间：</a:t>
            </a:r>
            <a:r>
              <a:rPr lang="en-US" altLang="zh-CN" sz="1200" kern="0" dirty="0">
                <a:solidFill>
                  <a:srgbClr val="FFFFFF"/>
                </a:solidFill>
                <a:latin typeface="微软雅黑" panose="020B0503020204020204" pitchFamily="34" charset="-122"/>
                <a:ea typeface="微软雅黑" panose="020B0503020204020204" pitchFamily="34" charset="-122"/>
                <a:cs typeface="+mn-ea"/>
                <a:sym typeface="+mn-lt"/>
              </a:rPr>
              <a:t>2020.12.31</a:t>
            </a:r>
            <a:endParaRPr lang="zh-CN" altLang="en-US" sz="1200" kern="0" dirty="0">
              <a:solidFill>
                <a:srgbClr val="FFFFFF"/>
              </a:solidFill>
              <a:latin typeface="微软雅黑" panose="020B0503020204020204" pitchFamily="34" charset="-122"/>
              <a:ea typeface="微软雅黑" panose="020B0503020204020204" pitchFamily="34" charset="-122"/>
              <a:cs typeface="+mn-ea"/>
              <a:sym typeface="+mn-lt"/>
            </a:endParaRPr>
          </a:p>
        </p:txBody>
      </p:sp>
      <p:pic>
        <p:nvPicPr>
          <p:cNvPr id="9" name="七剑-七剑战歌.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0100" y="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5"/>
                                        </p:tgtEl>
                                        <p:attrNameLst>
                                          <p:attrName>style.visibility</p:attrName>
                                        </p:attrNameLst>
                                      </p:cBhvr>
                                      <p:to>
                                        <p:strVal val="visible"/>
                                      </p:to>
                                    </p:set>
                                    <p:anim by="(-#ppt_w*2)" calcmode="lin" valueType="num">
                                      <p:cBhvr rctx="PPT">
                                        <p:cTn id="36" dur="500" autoRev="1" fill="hold">
                                          <p:stCondLst>
                                            <p:cond delay="0"/>
                                          </p:stCondLst>
                                        </p:cTn>
                                        <p:tgtEl>
                                          <p:spTgt spid="5"/>
                                        </p:tgtEl>
                                        <p:attrNameLst>
                                          <p:attrName>ppt_w</p:attrName>
                                        </p:attrNameLst>
                                      </p:cBhvr>
                                    </p:anim>
                                    <p:anim by="(#ppt_w*0.50)" calcmode="lin" valueType="num">
                                      <p:cBhvr>
                                        <p:cTn id="37" dur="500" decel="50000" autoRev="1" fill="hold">
                                          <p:stCondLst>
                                            <p:cond delay="0"/>
                                          </p:stCondLst>
                                        </p:cTn>
                                        <p:tgtEl>
                                          <p:spTgt spid="5"/>
                                        </p:tgtEl>
                                        <p:attrNameLst>
                                          <p:attrName>ppt_x</p:attrName>
                                        </p:attrNameLst>
                                      </p:cBhvr>
                                    </p:anim>
                                    <p:anim from="(-#ppt_h/2)" to="(#ppt_y)" calcmode="lin" valueType="num">
                                      <p:cBhvr>
                                        <p:cTn id="38" dur="1000" fill="hold">
                                          <p:stCondLst>
                                            <p:cond delay="0"/>
                                          </p:stCondLst>
                                        </p:cTn>
                                        <p:tgtEl>
                                          <p:spTgt spid="5"/>
                                        </p:tgtEl>
                                        <p:attrNameLst>
                                          <p:attrName>ppt_y</p:attrName>
                                        </p:attrNameLst>
                                      </p:cBhvr>
                                    </p:anim>
                                    <p:animRot by="21600000">
                                      <p:cBhvr>
                                        <p:cTn id="39" dur="1000" fill="hold">
                                          <p:stCondLst>
                                            <p:cond delay="0"/>
                                          </p:stCondLst>
                                        </p:cTn>
                                        <p:tgtEl>
                                          <p:spTgt spid="5"/>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remove" display="0">
                  <p:stCondLst>
                    <p:cond delay="indefinite"/>
                  </p:stCondLst>
                  <p:endCondLst>
                    <p:cond evt="onStopAudio" delay="0">
                      <p:tgtEl>
                        <p:sldTgt/>
                      </p:tgtEl>
                    </p:cond>
                  </p:endCondLst>
                </p:cTn>
                <p:tgtEl>
                  <p:spTgt spid="9"/>
                </p:tgtEl>
              </p:cMediaNode>
            </p:audio>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120"/>
          <p:cNvSpPr>
            <a:spLocks noChangeAspect="1"/>
          </p:cNvSpPr>
          <p:nvPr/>
        </p:nvSpPr>
        <p:spPr>
          <a:xfrm>
            <a:off x="2618944" y="2346577"/>
            <a:ext cx="729493" cy="729493"/>
          </a:xfrm>
          <a:prstGeom prst="ellipse">
            <a:avLst/>
          </a:prstGeom>
          <a:solidFill>
            <a:srgbClr val="00206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4" name="Oval 105"/>
          <p:cNvSpPr>
            <a:spLocks noChangeAspect="1"/>
          </p:cNvSpPr>
          <p:nvPr/>
        </p:nvSpPr>
        <p:spPr>
          <a:xfrm>
            <a:off x="5261022" y="2427683"/>
            <a:ext cx="567384" cy="5673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5" name="Oval 106"/>
          <p:cNvSpPr>
            <a:spLocks noChangeAspect="1"/>
          </p:cNvSpPr>
          <p:nvPr/>
        </p:nvSpPr>
        <p:spPr>
          <a:xfrm>
            <a:off x="1910509" y="2306049"/>
            <a:ext cx="810548" cy="8105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6" name="Oval 109"/>
          <p:cNvSpPr>
            <a:spLocks noChangeAspect="1"/>
          </p:cNvSpPr>
          <p:nvPr/>
        </p:nvSpPr>
        <p:spPr>
          <a:xfrm>
            <a:off x="3659574" y="2217631"/>
            <a:ext cx="972657" cy="9726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7" name="Oval 111"/>
          <p:cNvSpPr>
            <a:spLocks noChangeAspect="1"/>
          </p:cNvSpPr>
          <p:nvPr/>
        </p:nvSpPr>
        <p:spPr>
          <a:xfrm>
            <a:off x="3236021" y="2415504"/>
            <a:ext cx="567384" cy="567384"/>
          </a:xfrm>
          <a:prstGeom prst="ellipse">
            <a:avLst/>
          </a:prstGeom>
          <a:solidFill>
            <a:srgbClr val="00206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8" name="Oval 112"/>
          <p:cNvSpPr>
            <a:spLocks noChangeAspect="1"/>
          </p:cNvSpPr>
          <p:nvPr/>
        </p:nvSpPr>
        <p:spPr>
          <a:xfrm>
            <a:off x="4517376" y="2306049"/>
            <a:ext cx="810548" cy="810548"/>
          </a:xfrm>
          <a:prstGeom prst="ellipse">
            <a:avLst/>
          </a:prstGeom>
          <a:solidFill>
            <a:srgbClr val="00206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9" name="Oval 113"/>
          <p:cNvSpPr>
            <a:spLocks noChangeAspect="1"/>
          </p:cNvSpPr>
          <p:nvPr/>
        </p:nvSpPr>
        <p:spPr>
          <a:xfrm>
            <a:off x="5732549" y="2456031"/>
            <a:ext cx="486329" cy="486329"/>
          </a:xfrm>
          <a:prstGeom prst="ellipse">
            <a:avLst/>
          </a:prstGeom>
          <a:solidFill>
            <a:srgbClr val="00206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50" name="Oval 114"/>
          <p:cNvSpPr>
            <a:spLocks noChangeAspect="1"/>
          </p:cNvSpPr>
          <p:nvPr/>
        </p:nvSpPr>
        <p:spPr>
          <a:xfrm>
            <a:off x="6131313" y="2136576"/>
            <a:ext cx="1134766" cy="11347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51" name="Oval 115"/>
          <p:cNvSpPr>
            <a:spLocks noChangeAspect="1"/>
          </p:cNvSpPr>
          <p:nvPr/>
        </p:nvSpPr>
        <p:spPr>
          <a:xfrm>
            <a:off x="7136016" y="2334448"/>
            <a:ext cx="729493" cy="729493"/>
          </a:xfrm>
          <a:prstGeom prst="ellipse">
            <a:avLst/>
          </a:prstGeom>
          <a:solidFill>
            <a:srgbClr val="00206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55" name="Oval 119"/>
          <p:cNvSpPr>
            <a:spLocks noChangeAspect="1"/>
          </p:cNvSpPr>
          <p:nvPr/>
        </p:nvSpPr>
        <p:spPr>
          <a:xfrm>
            <a:off x="1534762" y="2460796"/>
            <a:ext cx="486329" cy="486329"/>
          </a:xfrm>
          <a:prstGeom prst="ellipse">
            <a:avLst/>
          </a:prstGeom>
          <a:solidFill>
            <a:srgbClr val="00206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grpSp>
        <p:nvGrpSpPr>
          <p:cNvPr id="56" name="Group 121"/>
          <p:cNvGrpSpPr/>
          <p:nvPr/>
        </p:nvGrpSpPr>
        <p:grpSpPr>
          <a:xfrm>
            <a:off x="1515882" y="3062077"/>
            <a:ext cx="538610" cy="619285"/>
            <a:chOff x="1088633" y="2876550"/>
            <a:chExt cx="718333" cy="825928"/>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8633"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59" name="Group 124"/>
          <p:cNvGrpSpPr/>
          <p:nvPr/>
        </p:nvGrpSpPr>
        <p:grpSpPr>
          <a:xfrm>
            <a:off x="2054693" y="1638131"/>
            <a:ext cx="538610" cy="575082"/>
            <a:chOff x="1560490" y="1499974"/>
            <a:chExt cx="718333"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0490"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62" name="Group 127"/>
          <p:cNvGrpSpPr/>
          <p:nvPr/>
        </p:nvGrpSpPr>
        <p:grpSpPr>
          <a:xfrm>
            <a:off x="3250657" y="1638131"/>
            <a:ext cx="538610" cy="660785"/>
            <a:chOff x="2618496" y="1499974"/>
            <a:chExt cx="718333"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849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65" name="Group 130"/>
          <p:cNvGrpSpPr/>
          <p:nvPr/>
        </p:nvGrpSpPr>
        <p:grpSpPr>
          <a:xfrm>
            <a:off x="4650678" y="1638131"/>
            <a:ext cx="538610" cy="575082"/>
            <a:chOff x="3905106" y="1499974"/>
            <a:chExt cx="718333"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510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68" name="Group 133"/>
          <p:cNvGrpSpPr/>
          <p:nvPr/>
        </p:nvGrpSpPr>
        <p:grpSpPr>
          <a:xfrm>
            <a:off x="5695746" y="1638131"/>
            <a:ext cx="538610" cy="689352"/>
            <a:chOff x="4863467" y="1499974"/>
            <a:chExt cx="718333"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3467"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71" name="Group 136"/>
          <p:cNvGrpSpPr/>
          <p:nvPr/>
        </p:nvGrpSpPr>
        <p:grpSpPr>
          <a:xfrm>
            <a:off x="7218195" y="1638131"/>
            <a:ext cx="538610" cy="603650"/>
            <a:chOff x="6226273" y="1499974"/>
            <a:chExt cx="718333"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6273"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77" name="Group 142"/>
          <p:cNvGrpSpPr/>
          <p:nvPr/>
        </p:nvGrpSpPr>
        <p:grpSpPr>
          <a:xfrm>
            <a:off x="2700964" y="3147780"/>
            <a:ext cx="538610" cy="533582"/>
            <a:chOff x="2146641" y="2990850"/>
            <a:chExt cx="718333" cy="711628"/>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664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84" name="Group 145"/>
          <p:cNvGrpSpPr/>
          <p:nvPr/>
        </p:nvGrpSpPr>
        <p:grpSpPr>
          <a:xfrm>
            <a:off x="3864282" y="3233483"/>
            <a:ext cx="538610" cy="447879"/>
            <a:chOff x="3204651" y="3105150"/>
            <a:chExt cx="718333" cy="597328"/>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465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87" name="Group 148"/>
          <p:cNvGrpSpPr/>
          <p:nvPr/>
        </p:nvGrpSpPr>
        <p:grpSpPr>
          <a:xfrm>
            <a:off x="5264405" y="3090645"/>
            <a:ext cx="538610" cy="590717"/>
            <a:chOff x="4505912" y="2914650"/>
            <a:chExt cx="718333" cy="787828"/>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5912"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90" name="Group 151"/>
          <p:cNvGrpSpPr/>
          <p:nvPr/>
        </p:nvGrpSpPr>
        <p:grpSpPr>
          <a:xfrm>
            <a:off x="6446768" y="3290618"/>
            <a:ext cx="538610" cy="390744"/>
            <a:chOff x="5487721" y="3181350"/>
            <a:chExt cx="718333" cy="521128"/>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772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sp>
        <p:nvSpPr>
          <p:cNvPr id="121" name="Freeform 36"/>
          <p:cNvSpPr>
            <a:spLocks noChangeAspect="1" noEditPoints="1"/>
          </p:cNvSpPr>
          <p:nvPr/>
        </p:nvSpPr>
        <p:spPr bwMode="auto">
          <a:xfrm>
            <a:off x="5375806" y="2605773"/>
            <a:ext cx="308860" cy="17308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68562" tIns="34281" rIns="68562" bIns="34281" numCol="1" anchor="t" anchorCtr="0" compatLnSpc="1"/>
          <a:lstStyle/>
          <a:p>
            <a:endParaRPr lang="en-US" sz="1010" dirty="0"/>
          </a:p>
        </p:txBody>
      </p:sp>
      <p:sp>
        <p:nvSpPr>
          <p:cNvPr id="122" name="Freeform 6"/>
          <p:cNvSpPr>
            <a:spLocks noChangeAspect="1" noEditPoints="1"/>
          </p:cNvSpPr>
          <p:nvPr/>
        </p:nvSpPr>
        <p:spPr bwMode="auto">
          <a:xfrm>
            <a:off x="2183319" y="2573589"/>
            <a:ext cx="256801" cy="22558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sp>
        <p:nvSpPr>
          <p:cNvPr id="123" name="Freeform 26"/>
          <p:cNvSpPr>
            <a:spLocks noEditPoints="1"/>
          </p:cNvSpPr>
          <p:nvPr/>
        </p:nvSpPr>
        <p:spPr bwMode="auto">
          <a:xfrm>
            <a:off x="4020981" y="2577874"/>
            <a:ext cx="257472" cy="229196"/>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sp>
        <p:nvSpPr>
          <p:cNvPr id="124" name="Freeform 16"/>
          <p:cNvSpPr>
            <a:spLocks noEditPoints="1"/>
          </p:cNvSpPr>
          <p:nvPr/>
        </p:nvSpPr>
        <p:spPr bwMode="auto">
          <a:xfrm>
            <a:off x="6592996" y="2590122"/>
            <a:ext cx="244218" cy="244793"/>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pic>
        <p:nvPicPr>
          <p:cNvPr id="52" name="图片 51"/>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53" name="直接连接符 52"/>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4" name="TextBox 84"/>
          <p:cNvSpPr txBox="1">
            <a:spLocks noChangeArrowheads="1"/>
          </p:cNvSpPr>
          <p:nvPr/>
        </p:nvSpPr>
        <p:spPr bwMode="auto">
          <a:xfrm>
            <a:off x="818756" y="4144290"/>
            <a:ext cx="7707125" cy="40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01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a:t>
            </a:r>
            <a:endParaRPr lang="zh-CN" altLang="en-US" sz="101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circle(in)">
                                      <p:cBhvr>
                                        <p:cTn id="128" dur="2000"/>
                                        <p:tgtEl>
                                          <p:spTgt spid="53"/>
                                        </p:tgtEl>
                                      </p:cBhvr>
                                    </p:animEffect>
                                  </p:childTnLst>
                                </p:cTn>
                              </p:par>
                              <p:par>
                                <p:cTn id="129" presetID="6" presetClass="entr" presetSubtype="16" fill="hold" nodeType="with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circle(in)">
                                      <p:cBhvr>
                                        <p:cTn id="131" dur="2000"/>
                                        <p:tgtEl>
                                          <p:spTgt spid="54"/>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fade">
                                      <p:cBhvr>
                                        <p:cTn id="136" dur="1000"/>
                                        <p:tgtEl>
                                          <p:spTgt spid="52"/>
                                        </p:tgtEl>
                                      </p:cBhvr>
                                    </p:animEffect>
                                    <p:anim calcmode="lin" valueType="num">
                                      <p:cBhvr>
                                        <p:cTn id="137" dur="1000" fill="hold"/>
                                        <p:tgtEl>
                                          <p:spTgt spid="52"/>
                                        </p:tgtEl>
                                        <p:attrNameLst>
                                          <p:attrName>ppt_x</p:attrName>
                                        </p:attrNameLst>
                                      </p:cBhvr>
                                      <p:tavLst>
                                        <p:tav tm="0">
                                          <p:val>
                                            <p:strVal val="#ppt_x"/>
                                          </p:val>
                                        </p:tav>
                                        <p:tav tm="100000">
                                          <p:val>
                                            <p:strVal val="#ppt_x"/>
                                          </p:val>
                                        </p:tav>
                                      </p:tavLst>
                                    </p:anim>
                                    <p:anim calcmode="lin" valueType="num">
                                      <p:cBhvr>
                                        <p:cTn id="138" dur="1000" fill="hold"/>
                                        <p:tgtEl>
                                          <p:spTgt spid="52"/>
                                        </p:tgtEl>
                                        <p:attrNameLst>
                                          <p:attrName>ppt_y</p:attrName>
                                        </p:attrNameLst>
                                      </p:cBhvr>
                                      <p:tavLst>
                                        <p:tav tm="0">
                                          <p:val>
                                            <p:strVal val="#ppt_y+.1"/>
                                          </p:val>
                                        </p:tav>
                                        <p:tav tm="100000">
                                          <p:val>
                                            <p:strVal val="#ppt_y"/>
                                          </p:val>
                                        </p:tav>
                                      </p:tavLst>
                                    </p:anim>
                                  </p:childTnLst>
                                </p:cTn>
                              </p:par>
                            </p:childTnLst>
                          </p:cTn>
                        </p:par>
                        <p:par>
                          <p:cTn id="139" fill="hold">
                            <p:stCondLst>
                              <p:cond delay="1000"/>
                            </p:stCondLst>
                            <p:childTnLst>
                              <p:par>
                                <p:cTn id="140" presetID="22" presetClass="entr" presetSubtype="1" fill="hold" nodeType="afterEffect">
                                  <p:stCondLst>
                                    <p:cond delay="0"/>
                                  </p:stCondLst>
                                  <p:childTnLst>
                                    <p:set>
                                      <p:cBhvr>
                                        <p:cTn id="141" dur="1" fill="hold">
                                          <p:stCondLst>
                                            <p:cond delay="0"/>
                                          </p:stCondLst>
                                        </p:cTn>
                                        <p:tgtEl>
                                          <p:spTgt spid="74">
                                            <p:txEl>
                                              <p:pRg st="0" end="0"/>
                                            </p:txEl>
                                          </p:spTgt>
                                        </p:tgtEl>
                                        <p:attrNameLst>
                                          <p:attrName>style.visibility</p:attrName>
                                        </p:attrNameLst>
                                      </p:cBhvr>
                                      <p:to>
                                        <p:strVal val="visible"/>
                                      </p:to>
                                    </p:set>
                                    <p:animEffect transition="in" filter="wipe(up)">
                                      <p:cBhvr>
                                        <p:cTn id="142" dur="5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4"/>
          <p:cNvSpPr/>
          <p:nvPr/>
        </p:nvSpPr>
        <p:spPr bwMode="auto">
          <a:xfrm>
            <a:off x="3536631" y="1918823"/>
            <a:ext cx="223779" cy="258299"/>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rgbClr val="00206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1" name="Freeform 15"/>
          <p:cNvSpPr/>
          <p:nvPr/>
        </p:nvSpPr>
        <p:spPr bwMode="auto">
          <a:xfrm>
            <a:off x="3693752" y="2415185"/>
            <a:ext cx="258299" cy="223779"/>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rgbClr val="00206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2" name="Freeform 16"/>
          <p:cNvSpPr/>
          <p:nvPr/>
        </p:nvSpPr>
        <p:spPr bwMode="auto">
          <a:xfrm>
            <a:off x="4057989" y="2775850"/>
            <a:ext cx="223779" cy="258299"/>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rgbClr val="00206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3" name="Freeform 17"/>
          <p:cNvSpPr/>
          <p:nvPr/>
        </p:nvSpPr>
        <p:spPr bwMode="auto">
          <a:xfrm>
            <a:off x="4506738" y="2967491"/>
            <a:ext cx="258299" cy="223779"/>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rgbClr val="00206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4" name="Freeform 18"/>
          <p:cNvSpPr/>
          <p:nvPr/>
        </p:nvSpPr>
        <p:spPr bwMode="auto">
          <a:xfrm>
            <a:off x="5012622" y="2786563"/>
            <a:ext cx="223779" cy="258299"/>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rgbClr val="00206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5" name="Freeform 19"/>
          <p:cNvSpPr/>
          <p:nvPr/>
        </p:nvSpPr>
        <p:spPr bwMode="auto">
          <a:xfrm>
            <a:off x="5376858" y="2409233"/>
            <a:ext cx="258299" cy="223779"/>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rgbClr val="00206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6" name="Freeform 20"/>
          <p:cNvSpPr/>
          <p:nvPr/>
        </p:nvSpPr>
        <p:spPr bwMode="auto">
          <a:xfrm>
            <a:off x="5563738" y="1916442"/>
            <a:ext cx="223779" cy="258299"/>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rgbClr val="00206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872300" y="1283195"/>
            <a:ext cx="1543839" cy="1545029"/>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w="10"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2262959" y="1625541"/>
              <a:ext cx="1492298" cy="430999"/>
            </a:xfrm>
            <a:prstGeom prst="rect">
              <a:avLst/>
            </a:prstGeom>
            <a:grpFill/>
          </p:spPr>
          <p:txBody>
            <a:bodyPr wrap="square"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sp>
        <p:nvSpPr>
          <p:cNvPr id="41" name="Freeform 7"/>
          <p:cNvSpPr/>
          <p:nvPr/>
        </p:nvSpPr>
        <p:spPr bwMode="auto">
          <a:xfrm>
            <a:off x="5829178" y="1723611"/>
            <a:ext cx="735615" cy="734425"/>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C0000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5888902" y="1833505"/>
            <a:ext cx="579705" cy="40382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endParaRPr lang="zh-CN" altLang="en-US" sz="1010" dirty="0">
              <a:solidFill>
                <a:schemeClr val="bg1"/>
              </a:solidFill>
              <a:latin typeface="微软雅黑" panose="020B0503020204020204" pitchFamily="34" charset="-122"/>
              <a:ea typeface="微软雅黑" panose="020B0503020204020204" pitchFamily="34" charset="-122"/>
            </a:endParaRPr>
          </a:p>
        </p:txBody>
      </p:sp>
      <p:sp>
        <p:nvSpPr>
          <p:cNvPr id="46" name="Freeform 8"/>
          <p:cNvSpPr/>
          <p:nvPr/>
        </p:nvSpPr>
        <p:spPr bwMode="auto">
          <a:xfrm>
            <a:off x="5610160" y="2494936"/>
            <a:ext cx="740376" cy="740376"/>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00206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5630150" y="2624864"/>
            <a:ext cx="706087" cy="40382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a:t>
            </a:r>
            <a:endParaRPr lang="en-US" altLang="zh-CN" sz="1010" dirty="0">
              <a:solidFill>
                <a:schemeClr val="bg1"/>
              </a:solidFill>
              <a:latin typeface="微软雅黑" panose="020B0503020204020204" pitchFamily="34" charset="-122"/>
              <a:ea typeface="微软雅黑" panose="020B0503020204020204" pitchFamily="34" charset="-122"/>
            </a:endParaRPr>
          </a:p>
          <a:p>
            <a:pPr algn="ctr"/>
            <a:r>
              <a:rPr lang="zh-CN" altLang="en-US" sz="1010" dirty="0">
                <a:solidFill>
                  <a:schemeClr val="bg1"/>
                </a:solidFill>
                <a:latin typeface="微软雅黑" panose="020B0503020204020204" pitchFamily="34" charset="-122"/>
                <a:ea typeface="微软雅黑" panose="020B0503020204020204" pitchFamily="34" charset="-122"/>
              </a:rPr>
              <a:t>文字</a:t>
            </a:r>
            <a:endParaRPr lang="zh-CN" altLang="en-US" sz="1010" dirty="0">
              <a:solidFill>
                <a:schemeClr val="bg1"/>
              </a:solidFill>
              <a:latin typeface="微软雅黑" panose="020B0503020204020204" pitchFamily="34" charset="-122"/>
              <a:ea typeface="微软雅黑" panose="020B0503020204020204" pitchFamily="34" charset="-122"/>
            </a:endParaRPr>
          </a:p>
        </p:txBody>
      </p:sp>
      <p:sp>
        <p:nvSpPr>
          <p:cNvPr id="49" name="Freeform 9"/>
          <p:cNvSpPr/>
          <p:nvPr/>
        </p:nvSpPr>
        <p:spPr bwMode="auto">
          <a:xfrm>
            <a:off x="5038809" y="3060336"/>
            <a:ext cx="732044" cy="733234"/>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C0000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074614" y="3202983"/>
            <a:ext cx="683049" cy="40382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a:t>
            </a:r>
            <a:endParaRPr lang="en-US" altLang="zh-CN" sz="1010" dirty="0">
              <a:solidFill>
                <a:schemeClr val="bg1"/>
              </a:solidFill>
              <a:latin typeface="微软雅黑" panose="020B0503020204020204" pitchFamily="34" charset="-122"/>
              <a:ea typeface="微软雅黑" panose="020B0503020204020204" pitchFamily="34" charset="-122"/>
            </a:endParaRPr>
          </a:p>
          <a:p>
            <a:pPr algn="ctr"/>
            <a:r>
              <a:rPr lang="zh-CN" altLang="en-US" sz="1010" dirty="0">
                <a:solidFill>
                  <a:schemeClr val="bg1"/>
                </a:solidFill>
                <a:latin typeface="微软雅黑" panose="020B0503020204020204" pitchFamily="34" charset="-122"/>
                <a:ea typeface="微软雅黑" panose="020B0503020204020204" pitchFamily="34" charset="-122"/>
              </a:rPr>
              <a:t>文字</a:t>
            </a:r>
            <a:endParaRPr lang="zh-CN" altLang="en-US" sz="1010" dirty="0">
              <a:solidFill>
                <a:schemeClr val="bg1"/>
              </a:solidFill>
              <a:latin typeface="微软雅黑" panose="020B0503020204020204" pitchFamily="34" charset="-122"/>
              <a:ea typeface="微软雅黑" panose="020B0503020204020204" pitchFamily="34" charset="-122"/>
            </a:endParaRPr>
          </a:p>
        </p:txBody>
      </p:sp>
      <p:sp>
        <p:nvSpPr>
          <p:cNvPr id="52" name="Freeform 10"/>
          <p:cNvSpPr/>
          <p:nvPr/>
        </p:nvSpPr>
        <p:spPr bwMode="auto">
          <a:xfrm>
            <a:off x="4257962" y="3257928"/>
            <a:ext cx="735615" cy="73561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00206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283451" y="3381875"/>
            <a:ext cx="664959" cy="40382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endParaRPr lang="zh-CN" altLang="en-US" sz="1010" dirty="0">
              <a:solidFill>
                <a:schemeClr val="bg1"/>
              </a:solidFill>
              <a:latin typeface="微软雅黑" panose="020B0503020204020204" pitchFamily="34" charset="-122"/>
              <a:ea typeface="微软雅黑" panose="020B0503020204020204" pitchFamily="34" charset="-122"/>
            </a:endParaRPr>
          </a:p>
        </p:txBody>
      </p:sp>
      <p:sp>
        <p:nvSpPr>
          <p:cNvPr id="55" name="Freeform 11"/>
          <p:cNvSpPr/>
          <p:nvPr/>
        </p:nvSpPr>
        <p:spPr bwMode="auto">
          <a:xfrm>
            <a:off x="3481877" y="3038910"/>
            <a:ext cx="740376" cy="739186"/>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C0000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3574221" y="3179341"/>
            <a:ext cx="555688" cy="40382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endParaRPr lang="zh-CN" altLang="en-US" sz="1010" dirty="0">
              <a:solidFill>
                <a:schemeClr val="bg1"/>
              </a:solidFill>
              <a:latin typeface="微软雅黑" panose="020B0503020204020204" pitchFamily="34" charset="-122"/>
              <a:ea typeface="微软雅黑" panose="020B0503020204020204" pitchFamily="34" charset="-122"/>
            </a:endParaRPr>
          </a:p>
        </p:txBody>
      </p:sp>
      <p:sp>
        <p:nvSpPr>
          <p:cNvPr id="58" name="Freeform 12"/>
          <p:cNvSpPr/>
          <p:nvPr/>
        </p:nvSpPr>
        <p:spPr bwMode="auto">
          <a:xfrm>
            <a:off x="2923619" y="2467559"/>
            <a:ext cx="733234" cy="733234"/>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00206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3000619" y="2622812"/>
            <a:ext cx="579232" cy="40382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endParaRPr lang="zh-CN" altLang="en-US" sz="1010" dirty="0">
              <a:solidFill>
                <a:schemeClr val="bg1"/>
              </a:solidFill>
              <a:latin typeface="微软雅黑" panose="020B0503020204020204" pitchFamily="34" charset="-122"/>
              <a:ea typeface="微软雅黑" panose="020B0503020204020204" pitchFamily="34" charset="-122"/>
            </a:endParaRPr>
          </a:p>
        </p:txBody>
      </p:sp>
      <p:sp>
        <p:nvSpPr>
          <p:cNvPr id="61" name="Freeform 13"/>
          <p:cNvSpPr/>
          <p:nvPr/>
        </p:nvSpPr>
        <p:spPr bwMode="auto">
          <a:xfrm>
            <a:off x="2722456" y="1686712"/>
            <a:ext cx="736805" cy="73561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rgbClr val="C00000"/>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2810101" y="1819919"/>
            <a:ext cx="561514" cy="40382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endParaRPr lang="zh-CN" altLang="en-US" sz="1010" dirty="0">
              <a:solidFill>
                <a:schemeClr val="bg1"/>
              </a:solidFill>
              <a:latin typeface="微软雅黑" panose="020B0503020204020204" pitchFamily="34" charset="-122"/>
              <a:ea typeface="微软雅黑" panose="020B0503020204020204" pitchFamily="34" charset="-122"/>
            </a:endParaRPr>
          </a:p>
        </p:txBody>
      </p:sp>
      <p:sp>
        <p:nvSpPr>
          <p:cNvPr id="64" name="TextBox 84"/>
          <p:cNvSpPr txBox="1">
            <a:spLocks noChangeArrowheads="1"/>
          </p:cNvSpPr>
          <p:nvPr/>
        </p:nvSpPr>
        <p:spPr bwMode="auto">
          <a:xfrm>
            <a:off x="818756" y="4144290"/>
            <a:ext cx="7707125" cy="40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01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a:t>
            </a:r>
            <a:endParaRPr lang="zh-CN" altLang="en-US" sz="101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43" name="直接连接符 42"/>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4.31378E-6 -1.85185E-6 L 0.10732 -1.85185E-6 " pathEditMode="relative" rAng="0" ptsTypes="AA">
                                      <p:cBhvr>
                                        <p:cTn id="12" dur="300" spd="-100000" fill="hold"/>
                                        <p:tgtEl>
                                          <p:spTgt spid="30"/>
                                        </p:tgtEl>
                                        <p:attrNameLst>
                                          <p:attrName>ppt_x</p:attrName>
                                          <p:attrName>ppt_y</p:attrName>
                                        </p:attrNameLst>
                                      </p:cBhvr>
                                      <p:rCtr x="5360" y="0"/>
                                    </p:animMotion>
                                  </p:childTnLst>
                                </p:cTn>
                              </p:par>
                              <p:par>
                                <p:cTn id="13" presetID="1" presetClass="entr" presetSubtype="0" fill="hold" grpId="0" nodeType="withEffect">
                                  <p:stCondLst>
                                    <p:cond delay="100"/>
                                  </p:stCondLst>
                                  <p:childTnLst>
                                    <p:set>
                                      <p:cBhvr>
                                        <p:cTn id="14" dur="1" fill="hold">
                                          <p:stCondLst>
                                            <p:cond delay="0"/>
                                          </p:stCondLst>
                                        </p:cTn>
                                        <p:tgtEl>
                                          <p:spTgt spid="31"/>
                                        </p:tgtEl>
                                        <p:attrNameLst>
                                          <p:attrName>style.visibility</p:attrName>
                                        </p:attrNameLst>
                                      </p:cBhvr>
                                      <p:to>
                                        <p:strVal val="visible"/>
                                      </p:to>
                                    </p:set>
                                  </p:childTnLst>
                                </p:cTn>
                              </p:par>
                              <p:par>
                                <p:cTn id="15" presetID="63" presetClass="path" presetSubtype="0" accel="50000" decel="50000" fill="hold" grpId="1" nodeType="withEffect">
                                  <p:stCondLst>
                                    <p:cond delay="100"/>
                                  </p:stCondLst>
                                  <p:childTnLst>
                                    <p:animMotion origin="layout" path="M 1.20853E-6 1.11111E-6 L 0.08833 -0.09329 " pathEditMode="relative" rAng="0" ptsTypes="AA">
                                      <p:cBhvr>
                                        <p:cTn id="16" dur="300" spd="-100000" fill="hold"/>
                                        <p:tgtEl>
                                          <p:spTgt spid="31"/>
                                        </p:tgtEl>
                                        <p:attrNameLst>
                                          <p:attrName>ppt_x</p:attrName>
                                          <p:attrName>ppt_y</p:attrName>
                                        </p:attrNameLst>
                                      </p:cBhvr>
                                      <p:rCtr x="4410" y="-4676"/>
                                    </p:animMotion>
                                  </p:childTnLst>
                                </p:cTn>
                              </p:par>
                              <p:par>
                                <p:cTn id="17" presetID="1" presetClass="entr" presetSubtype="0" fill="hold" grpId="0" nodeType="withEffect">
                                  <p:stCondLst>
                                    <p:cond delay="200"/>
                                  </p:stCondLst>
                                  <p:childTnLst>
                                    <p:set>
                                      <p:cBhvr>
                                        <p:cTn id="18" dur="1" fill="hold">
                                          <p:stCondLst>
                                            <p:cond delay="0"/>
                                          </p:stCondLst>
                                        </p:cTn>
                                        <p:tgtEl>
                                          <p:spTgt spid="32"/>
                                        </p:tgtEl>
                                        <p:attrNameLst>
                                          <p:attrName>style.visibility</p:attrName>
                                        </p:attrNameLst>
                                      </p:cBhvr>
                                      <p:to>
                                        <p:strVal val="visible"/>
                                      </p:to>
                                    </p:set>
                                  </p:childTnLst>
                                </p:cTn>
                              </p:par>
                              <p:par>
                                <p:cTn id="19" presetID="63" presetClass="path" presetSubtype="0" accel="50000" decel="50000" fill="hold" grpId="1" nodeType="withEffect">
                                  <p:stCondLst>
                                    <p:cond delay="200"/>
                                  </p:stCondLst>
                                  <p:childTnLst>
                                    <p:animMotion origin="layout" path="M 4.99805E-6 1.48148E-6 L 0.05034 -0.16667 " pathEditMode="relative" rAng="0" ptsTypes="AA">
                                      <p:cBhvr>
                                        <p:cTn id="20" dur="300" spd="-100000" fill="hold"/>
                                        <p:tgtEl>
                                          <p:spTgt spid="32"/>
                                        </p:tgtEl>
                                        <p:attrNameLst>
                                          <p:attrName>ppt_x</p:attrName>
                                          <p:attrName>ppt_y</p:attrName>
                                        </p:attrNameLst>
                                      </p:cBhvr>
                                      <p:rCtr x="2511" y="-8333"/>
                                    </p:animMotion>
                                  </p:childTnLst>
                                </p:cTn>
                              </p:par>
                              <p:par>
                                <p:cTn id="21" presetID="1" presetClass="entr" presetSubtype="0"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childTnLst>
                                </p:cTn>
                              </p:par>
                              <p:par>
                                <p:cTn id="23" presetID="63" presetClass="path" presetSubtype="0" accel="50000" decel="50000" fill="hold" grpId="1" nodeType="withEffect">
                                  <p:stCondLst>
                                    <p:cond delay="300"/>
                                  </p:stCondLst>
                                  <p:childTnLst>
                                    <p:animMotion origin="layout" path="M -9.88682E-8 3.7037E-6 L -9.88682E-8 -0.2007 " pathEditMode="relative" rAng="0" ptsTypes="AA">
                                      <p:cBhvr>
                                        <p:cTn id="24" dur="300" spd="-100000" fill="hold"/>
                                        <p:tgtEl>
                                          <p:spTgt spid="33"/>
                                        </p:tgtEl>
                                        <p:attrNameLst>
                                          <p:attrName>ppt_x</p:attrName>
                                          <p:attrName>ppt_y</p:attrName>
                                        </p:attrNameLst>
                                      </p:cBhvr>
                                      <p:rCtr x="0" y="-10046"/>
                                    </p:animMotion>
                                  </p:childTnLst>
                                </p:cTn>
                              </p:par>
                              <p:par>
                                <p:cTn id="25" presetID="1" presetClass="entr" presetSubtype="0" fill="hold" grpId="0" nodeType="withEffect">
                                  <p:stCondLst>
                                    <p:cond delay="400"/>
                                  </p:stCondLst>
                                  <p:childTnLst>
                                    <p:set>
                                      <p:cBhvr>
                                        <p:cTn id="26" dur="1" fill="hold">
                                          <p:stCondLst>
                                            <p:cond delay="0"/>
                                          </p:stCondLst>
                                        </p:cTn>
                                        <p:tgtEl>
                                          <p:spTgt spid="34"/>
                                        </p:tgtEl>
                                        <p:attrNameLst>
                                          <p:attrName>style.visibility</p:attrName>
                                        </p:attrNameLst>
                                      </p:cBhvr>
                                      <p:to>
                                        <p:strVal val="visible"/>
                                      </p:to>
                                    </p:set>
                                  </p:childTnLst>
                                </p:cTn>
                              </p:par>
                              <p:par>
                                <p:cTn id="27" presetID="63" presetClass="path" presetSubtype="0" accel="50000" decel="50000" fill="hold" grpId="1" nodeType="withEffect">
                                  <p:stCondLst>
                                    <p:cond delay="400"/>
                                  </p:stCondLst>
                                  <p:childTnLst>
                                    <p:animMotion origin="layout" path="M 3.00898E-6 -1.85185E-6 L -0.05347 -0.16875 " pathEditMode="relative" rAng="0" ptsTypes="AA">
                                      <p:cBhvr>
                                        <p:cTn id="28" dur="300" spd="-100000" fill="hold"/>
                                        <p:tgtEl>
                                          <p:spTgt spid="34"/>
                                        </p:tgtEl>
                                        <p:attrNameLst>
                                          <p:attrName>ppt_x</p:attrName>
                                          <p:attrName>ppt_y</p:attrName>
                                        </p:attrNameLst>
                                      </p:cBhvr>
                                      <p:rCtr x="-2680" y="-8449"/>
                                    </p:animMotion>
                                  </p:childTnLst>
                                </p:cTn>
                              </p:par>
                              <p:par>
                                <p:cTn id="29" presetID="1" presetClass="entr" presetSubtype="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par>
                                <p:cTn id="31" presetID="63" presetClass="path" presetSubtype="0" accel="50000" decel="50000" fill="hold" grpId="1" nodeType="withEffect">
                                  <p:stCondLst>
                                    <p:cond delay="500"/>
                                  </p:stCondLst>
                                  <p:childTnLst>
                                    <p:animMotion origin="layout" path="M 4.28516E-6 -1.48148E-6 L -0.09562 -0.09213 " pathEditMode="relative" rAng="0" ptsTypes="AA">
                                      <p:cBhvr>
                                        <p:cTn id="32" dur="300" spd="-100000" fill="hold"/>
                                        <p:tgtEl>
                                          <p:spTgt spid="35"/>
                                        </p:tgtEl>
                                        <p:attrNameLst>
                                          <p:attrName>ppt_x</p:attrName>
                                          <p:attrName>ppt_y</p:attrName>
                                        </p:attrNameLst>
                                      </p:cBhvr>
                                      <p:rCtr x="-4787" y="-4606"/>
                                    </p:animMotion>
                                  </p:childTnLst>
                                </p:cTn>
                              </p:par>
                              <p:par>
                                <p:cTn id="33" presetID="1" presetClass="entr" presetSubtype="0" fill="hold" grpId="0" nodeType="withEffect">
                                  <p:stCondLst>
                                    <p:cond delay="600"/>
                                  </p:stCondLst>
                                  <p:childTnLst>
                                    <p:set>
                                      <p:cBhvr>
                                        <p:cTn id="34" dur="1" fill="hold">
                                          <p:stCondLst>
                                            <p:cond delay="0"/>
                                          </p:stCondLst>
                                        </p:cTn>
                                        <p:tgtEl>
                                          <p:spTgt spid="36"/>
                                        </p:tgtEl>
                                        <p:attrNameLst>
                                          <p:attrName>style.visibility</p:attrName>
                                        </p:attrNameLst>
                                      </p:cBhvr>
                                      <p:to>
                                        <p:strVal val="visible"/>
                                      </p:to>
                                    </p:set>
                                  </p:childTnLst>
                                </p:cTn>
                              </p:par>
                              <p:par>
                                <p:cTn id="35" presetID="63" presetClass="path" presetSubtype="0" accel="50000" decel="50000" fill="hold" grpId="1" nodeType="withEffect">
                                  <p:stCondLst>
                                    <p:cond delay="600"/>
                                  </p:stCondLst>
                                  <p:childTnLst>
                                    <p:animMotion origin="layout" path="M 1.4492E-6 1.11111E-6 L -0.1137 1.11111E-6 " pathEditMode="relative" rAng="0" ptsTypes="AA">
                                      <p:cBhvr>
                                        <p:cTn id="36" dur="300" spd="-100000" fill="hold"/>
                                        <p:tgtEl>
                                          <p:spTgt spid="36"/>
                                        </p:tgtEl>
                                        <p:attrNameLst>
                                          <p:attrName>ppt_x</p:attrName>
                                          <p:attrName>ppt_y</p:attrName>
                                        </p:attrNameLst>
                                      </p:cBhvr>
                                      <p:rCtr x="-5685" y="0"/>
                                    </p:animMotion>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64">
                                            <p:txEl>
                                              <p:pRg st="0" end="0"/>
                                            </p:txEl>
                                          </p:spTgt>
                                        </p:tgtEl>
                                        <p:attrNameLst>
                                          <p:attrName>style.visibility</p:attrName>
                                        </p:attrNameLst>
                                      </p:cBhvr>
                                      <p:to>
                                        <p:strVal val="visible"/>
                                      </p:to>
                                    </p:set>
                                    <p:animEffect transition="in" filter="wipe(up)">
                                      <p:cBhvr>
                                        <p:cTn id="40" dur="500"/>
                                        <p:tgtEl>
                                          <p:spTgt spid="6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circle(in)">
                                      <p:cBhvr>
                                        <p:cTn id="45" dur="2000"/>
                                        <p:tgtEl>
                                          <p:spTgt spid="43"/>
                                        </p:tgtEl>
                                      </p:cBhvr>
                                    </p:animEffect>
                                  </p:childTnLst>
                                </p:cTn>
                              </p:par>
                              <p:par>
                                <p:cTn id="46" presetID="6" presetClass="entr" presetSubtype="16"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circle(in)">
                                      <p:cBhvr>
                                        <p:cTn id="48" dur="2000"/>
                                        <p:tgtEl>
                                          <p:spTgt spid="6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4785162" y="1685894"/>
            <a:ext cx="1347174" cy="148204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5292854" y="1976250"/>
            <a:ext cx="340132" cy="34013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8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8"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8"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8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8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4995612" y="2394421"/>
            <a:ext cx="1020713" cy="553998"/>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1350749" y="3265654"/>
            <a:ext cx="6628425"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7924288" y="321076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7" name="椭圆 36"/>
          <p:cNvSpPr/>
          <p:nvPr/>
        </p:nvSpPr>
        <p:spPr>
          <a:xfrm>
            <a:off x="2285386" y="3210769"/>
            <a:ext cx="109771" cy="109771"/>
          </a:xfrm>
          <a:prstGeom prst="ellipse">
            <a:avLst/>
          </a:prstGeom>
          <a:solidFill>
            <a:srgbClr val="2C3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3836972" y="3210769"/>
            <a:ext cx="109771" cy="1097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5415034" y="3210769"/>
            <a:ext cx="109771" cy="109771"/>
          </a:xfrm>
          <a:prstGeom prst="ellipse">
            <a:avLst/>
          </a:prstGeom>
          <a:solidFill>
            <a:srgbClr val="2C3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6803285" y="3210769"/>
            <a:ext cx="109771" cy="1097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44" name="任意多边形 43"/>
          <p:cNvSpPr/>
          <p:nvPr/>
        </p:nvSpPr>
        <p:spPr>
          <a:xfrm>
            <a:off x="1761613" y="1856993"/>
            <a:ext cx="1181497" cy="1319545"/>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2190919" y="2092917"/>
            <a:ext cx="322885" cy="329475"/>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8"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8"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8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8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1882730" y="2498692"/>
            <a:ext cx="1017654" cy="323165"/>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2971309" y="1261925"/>
            <a:ext cx="1776556" cy="1914613"/>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614176" y="3268683"/>
              <a:ext cx="1562853" cy="1035092"/>
              <a:chOff x="4716874" y="2621791"/>
              <a:chExt cx="1562853" cy="1035092"/>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4"/>
                <a:ext cx="1562853" cy="430999"/>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6162915" y="1673459"/>
            <a:ext cx="1375836" cy="1497868"/>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430999"/>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56" name="矩形 55"/>
          <p:cNvSpPr/>
          <p:nvPr/>
        </p:nvSpPr>
        <p:spPr>
          <a:xfrm>
            <a:off x="1707621" y="3392209"/>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rgbClr val="2C3637"/>
              </a:solidFill>
              <a:latin typeface="微软雅黑" panose="020B0503020204020204" pitchFamily="34" charset="-122"/>
              <a:ea typeface="微软雅黑" panose="020B0503020204020204" pitchFamily="34" charset="-122"/>
            </a:endParaRPr>
          </a:p>
        </p:txBody>
      </p:sp>
      <p:sp>
        <p:nvSpPr>
          <p:cNvPr id="57" name="矩形 56"/>
          <p:cNvSpPr/>
          <p:nvPr/>
        </p:nvSpPr>
        <p:spPr>
          <a:xfrm>
            <a:off x="3236076" y="3361470"/>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rgbClr val="2C3637"/>
              </a:solidFill>
              <a:latin typeface="微软雅黑" panose="020B0503020204020204" pitchFamily="34" charset="-122"/>
              <a:ea typeface="微软雅黑" panose="020B0503020204020204" pitchFamily="34" charset="-122"/>
            </a:endParaRPr>
          </a:p>
        </p:txBody>
      </p:sp>
      <p:sp>
        <p:nvSpPr>
          <p:cNvPr id="58" name="矩形 57"/>
          <p:cNvSpPr/>
          <p:nvPr/>
        </p:nvSpPr>
        <p:spPr>
          <a:xfrm>
            <a:off x="4785162" y="3361470"/>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rgbClr val="2C3637"/>
              </a:solidFill>
              <a:latin typeface="微软雅黑" panose="020B0503020204020204" pitchFamily="34" charset="-122"/>
              <a:ea typeface="微软雅黑" panose="020B0503020204020204" pitchFamily="34" charset="-122"/>
            </a:endParaRPr>
          </a:p>
        </p:txBody>
      </p:sp>
      <p:sp>
        <p:nvSpPr>
          <p:cNvPr id="59" name="矩形 58"/>
          <p:cNvSpPr/>
          <p:nvPr/>
        </p:nvSpPr>
        <p:spPr>
          <a:xfrm>
            <a:off x="6205632" y="3361470"/>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rgbClr val="2C3637"/>
              </a:solidFill>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43" name="直接连接符 42"/>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0"/>
                                        <p:tgtEl>
                                          <p:spTgt spid="34"/>
                                        </p:tgtEl>
                                      </p:cBhvr>
                                    </p:animEffect>
                                  </p:childTnLst>
                                </p:cTn>
                              </p:par>
                              <p:par>
                                <p:cTn id="8" presetID="49" presetClass="entr" presetSubtype="0" decel="100000"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 calcmode="lin" valueType="num">
                                      <p:cBhvr>
                                        <p:cTn id="12" dur="500" fill="hold"/>
                                        <p:tgtEl>
                                          <p:spTgt spid="37"/>
                                        </p:tgtEl>
                                        <p:attrNameLst>
                                          <p:attrName>style.rotation</p:attrName>
                                        </p:attrNameLst>
                                      </p:cBhvr>
                                      <p:tavLst>
                                        <p:tav tm="0">
                                          <p:val>
                                            <p:fltVal val="360"/>
                                          </p:val>
                                        </p:tav>
                                        <p:tav tm="100000">
                                          <p:val>
                                            <p:fltVal val="0"/>
                                          </p:val>
                                        </p:tav>
                                      </p:tavLst>
                                    </p:anim>
                                    <p:animEffect transition="in" filter="fade">
                                      <p:cBhvr>
                                        <p:cTn id="13" dur="500"/>
                                        <p:tgtEl>
                                          <p:spTgt spid="37"/>
                                        </p:tgtEl>
                                      </p:cBhvr>
                                    </p:animEffect>
                                  </p:childTnLst>
                                </p:cTn>
                              </p:par>
                              <p:par>
                                <p:cTn id="14" presetID="49" presetClass="entr" presetSubtype="0" decel="100000" fill="hold" grpId="0" nodeType="withEffect">
                                  <p:stCondLst>
                                    <p:cond delay="75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 calcmode="lin" valueType="num">
                                      <p:cBhvr>
                                        <p:cTn id="18" dur="500" fill="hold"/>
                                        <p:tgtEl>
                                          <p:spTgt spid="38"/>
                                        </p:tgtEl>
                                        <p:attrNameLst>
                                          <p:attrName>style.rotation</p:attrName>
                                        </p:attrNameLst>
                                      </p:cBhvr>
                                      <p:tavLst>
                                        <p:tav tm="0">
                                          <p:val>
                                            <p:fltVal val="360"/>
                                          </p:val>
                                        </p:tav>
                                        <p:tav tm="100000">
                                          <p:val>
                                            <p:fltVal val="0"/>
                                          </p:val>
                                        </p:tav>
                                      </p:tavLst>
                                    </p:anim>
                                    <p:animEffect transition="in" filter="fade">
                                      <p:cBhvr>
                                        <p:cTn id="19" dur="500"/>
                                        <p:tgtEl>
                                          <p:spTgt spid="38"/>
                                        </p:tgtEl>
                                      </p:cBhvr>
                                    </p:animEffect>
                                  </p:childTnLst>
                                </p:cTn>
                              </p:par>
                              <p:par>
                                <p:cTn id="20" presetID="49" presetClass="entr" presetSubtype="0" decel="100000" fill="hold" grpId="0" nodeType="withEffect">
                                  <p:stCondLst>
                                    <p:cond delay="125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 calcmode="lin" valueType="num">
                                      <p:cBhvr>
                                        <p:cTn id="24" dur="500" fill="hold"/>
                                        <p:tgtEl>
                                          <p:spTgt spid="39"/>
                                        </p:tgtEl>
                                        <p:attrNameLst>
                                          <p:attrName>style.rotation</p:attrName>
                                        </p:attrNameLst>
                                      </p:cBhvr>
                                      <p:tavLst>
                                        <p:tav tm="0">
                                          <p:val>
                                            <p:fltVal val="360"/>
                                          </p:val>
                                        </p:tav>
                                        <p:tav tm="100000">
                                          <p:val>
                                            <p:fltVal val="0"/>
                                          </p:val>
                                        </p:tav>
                                      </p:tavLst>
                                    </p:anim>
                                    <p:animEffect transition="in" filter="fade">
                                      <p:cBhvr>
                                        <p:cTn id="25" dur="500"/>
                                        <p:tgtEl>
                                          <p:spTgt spid="39"/>
                                        </p:tgtEl>
                                      </p:cBhvr>
                                    </p:animEffect>
                                  </p:childTnLst>
                                </p:cTn>
                              </p:par>
                              <p:par>
                                <p:cTn id="26" presetID="49" presetClass="entr" presetSubtype="0" decel="100000" fill="hold" grpId="0" nodeType="withEffect">
                                  <p:stCondLst>
                                    <p:cond delay="17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 calcmode="lin" valueType="num">
                                      <p:cBhvr>
                                        <p:cTn id="30" dur="500" fill="hold"/>
                                        <p:tgtEl>
                                          <p:spTgt spid="40"/>
                                        </p:tgtEl>
                                        <p:attrNameLst>
                                          <p:attrName>style.rotation</p:attrName>
                                        </p:attrNameLst>
                                      </p:cBhvr>
                                      <p:tavLst>
                                        <p:tav tm="0">
                                          <p:val>
                                            <p:fltVal val="360"/>
                                          </p:val>
                                        </p:tav>
                                        <p:tav tm="100000">
                                          <p:val>
                                            <p:fltVal val="0"/>
                                          </p:val>
                                        </p:tav>
                                      </p:tavLst>
                                    </p:anim>
                                    <p:animEffect transition="in" filter="fade">
                                      <p:cBhvr>
                                        <p:cTn id="31" dur="500"/>
                                        <p:tgtEl>
                                          <p:spTgt spid="40"/>
                                        </p:tgtEl>
                                      </p:cBhvr>
                                    </p:animEffect>
                                  </p:childTnLst>
                                </p:cTn>
                              </p:par>
                              <p:par>
                                <p:cTn id="32" presetID="49" presetClass="entr" presetSubtype="0" decel="100000" fill="hold" grpId="0" nodeType="withEffect">
                                  <p:stCondLst>
                                    <p:cond delay="225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 calcmode="lin" valueType="num">
                                      <p:cBhvr>
                                        <p:cTn id="36" dur="500" fill="hold"/>
                                        <p:tgtEl>
                                          <p:spTgt spid="36"/>
                                        </p:tgtEl>
                                        <p:attrNameLst>
                                          <p:attrName>style.rotation</p:attrName>
                                        </p:attrNameLst>
                                      </p:cBhvr>
                                      <p:tavLst>
                                        <p:tav tm="0">
                                          <p:val>
                                            <p:fltVal val="360"/>
                                          </p:val>
                                        </p:tav>
                                        <p:tav tm="100000">
                                          <p:val>
                                            <p:fltVal val="0"/>
                                          </p:val>
                                        </p:tav>
                                      </p:tavLst>
                                    </p:anim>
                                    <p:animEffect transition="in" filter="fade">
                                      <p:cBhvr>
                                        <p:cTn id="37" dur="500"/>
                                        <p:tgtEl>
                                          <p:spTgt spid="36"/>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000"/>
                                        <p:tgtEl>
                                          <p:spTgt spid="47"/>
                                        </p:tgtEl>
                                      </p:cBhvr>
                                    </p:animEffect>
                                    <p:anim calcmode="lin" valueType="num">
                                      <p:cBhvr>
                                        <p:cTn id="42" dur="1000" fill="hold"/>
                                        <p:tgtEl>
                                          <p:spTgt spid="47"/>
                                        </p:tgtEl>
                                        <p:attrNameLst>
                                          <p:attrName>ppt_x</p:attrName>
                                        </p:attrNameLst>
                                      </p:cBhvr>
                                      <p:tavLst>
                                        <p:tav tm="0">
                                          <p:val>
                                            <p:strVal val="#ppt_x"/>
                                          </p:val>
                                        </p:tav>
                                        <p:tav tm="100000">
                                          <p:val>
                                            <p:strVal val="#ppt_x"/>
                                          </p:val>
                                        </p:tav>
                                      </p:tavLst>
                                    </p:anim>
                                    <p:anim calcmode="lin" valueType="num">
                                      <p:cBhvr>
                                        <p:cTn id="43" dur="1000" fill="hold"/>
                                        <p:tgtEl>
                                          <p:spTgt spid="4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57"/>
                                        </p:tgtEl>
                                        <p:attrNameLst>
                                          <p:attrName>style.visibility</p:attrName>
                                        </p:attrNameLst>
                                      </p:cBhvr>
                                      <p:to>
                                        <p:strVal val="visible"/>
                                      </p:to>
                                    </p:set>
                                    <p:anim calcmode="lin" valueType="num">
                                      <p:cBhvr>
                                        <p:cTn id="57" dur="500" fill="hold"/>
                                        <p:tgtEl>
                                          <p:spTgt spid="57"/>
                                        </p:tgtEl>
                                        <p:attrNameLst>
                                          <p:attrName>ppt_w</p:attrName>
                                        </p:attrNameLst>
                                      </p:cBhvr>
                                      <p:tavLst>
                                        <p:tav tm="0">
                                          <p:val>
                                            <p:fltVal val="0"/>
                                          </p:val>
                                        </p:tav>
                                        <p:tav tm="100000">
                                          <p:val>
                                            <p:strVal val="#ppt_w"/>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Effect transition="in" filter="fade">
                                      <p:cBhvr>
                                        <p:cTn id="59" dur="500"/>
                                        <p:tgtEl>
                                          <p:spTgt spid="57"/>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animEffect transition="in" filter="fade">
                                      <p:cBhvr>
                                        <p:cTn id="69" dur="500"/>
                                        <p:tgtEl>
                                          <p:spTgt spid="59"/>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circle(in)">
                                      <p:cBhvr>
                                        <p:cTn id="74" dur="2000"/>
                                        <p:tgtEl>
                                          <p:spTgt spid="43"/>
                                        </p:tgtEl>
                                      </p:cBhvr>
                                    </p:animEffect>
                                  </p:childTnLst>
                                </p:cTn>
                              </p:par>
                              <p:par>
                                <p:cTn id="75" presetID="6" presetClass="entr" presetSubtype="16" fill="hold"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circle(in)">
                                      <p:cBhvr>
                                        <p:cTn id="77" dur="2000"/>
                                        <p:tgtEl>
                                          <p:spTgt spid="72"/>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1000"/>
                                        <p:tgtEl>
                                          <p:spTgt spid="46"/>
                                        </p:tgtEl>
                                      </p:cBhvr>
                                    </p:animEffect>
                                    <p:anim calcmode="lin" valueType="num">
                                      <p:cBhvr>
                                        <p:cTn id="95" dur="1000" fill="hold"/>
                                        <p:tgtEl>
                                          <p:spTgt spid="46"/>
                                        </p:tgtEl>
                                        <p:attrNameLst>
                                          <p:attrName>ppt_x</p:attrName>
                                        </p:attrNameLst>
                                      </p:cBhvr>
                                      <p:tavLst>
                                        <p:tav tm="0">
                                          <p:val>
                                            <p:strVal val="#ppt_x"/>
                                          </p:val>
                                        </p:tav>
                                        <p:tav tm="100000">
                                          <p:val>
                                            <p:strVal val="#ppt_x"/>
                                          </p:val>
                                        </p:tav>
                                      </p:tavLst>
                                    </p:anim>
                                    <p:anim calcmode="lin" valueType="num">
                                      <p:cBhvr>
                                        <p:cTn id="96" dur="1000" fill="hold"/>
                                        <p:tgtEl>
                                          <p:spTgt spid="4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1000" fill="hold"/>
                                        <p:tgtEl>
                                          <p:spTgt spid="3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1000"/>
                                        <p:tgtEl>
                                          <p:spTgt spid="33"/>
                                        </p:tgtEl>
                                      </p:cBhvr>
                                    </p:animEffect>
                                    <p:anim calcmode="lin" valueType="num">
                                      <p:cBhvr>
                                        <p:cTn id="105" dur="1000" fill="hold"/>
                                        <p:tgtEl>
                                          <p:spTgt spid="33"/>
                                        </p:tgtEl>
                                        <p:attrNameLst>
                                          <p:attrName>ppt_x</p:attrName>
                                        </p:attrNameLst>
                                      </p:cBhvr>
                                      <p:tavLst>
                                        <p:tav tm="0">
                                          <p:val>
                                            <p:strVal val="#ppt_x"/>
                                          </p:val>
                                        </p:tav>
                                        <p:tav tm="100000">
                                          <p:val>
                                            <p:strVal val="#ppt_x"/>
                                          </p:val>
                                        </p:tav>
                                      </p:tavLst>
                                    </p:anim>
                                    <p:anim calcmode="lin" valueType="num">
                                      <p:cBhvr>
                                        <p:cTn id="10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6" grpId="0" animBg="1"/>
      <p:bldP spid="37" grpId="0" animBg="1"/>
      <p:bldP spid="38" grpId="0" animBg="1"/>
      <p:bldP spid="39" grpId="0" animBg="1"/>
      <p:bldP spid="40" grpId="0" animBg="1"/>
      <p:bldP spid="45" grpId="0" animBg="1"/>
      <p:bldP spid="46" grpId="0"/>
      <p:bldP spid="56" grpId="0"/>
      <p:bldP spid="57"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flipH="1">
            <a:off x="6091083" y="4347519"/>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2060"/>
          </a:solidFill>
          <a:ln>
            <a:noFill/>
          </a:ln>
        </p:spPr>
        <p:txBody>
          <a:bodyPr vert="horz" wrap="square" lIns="68562" tIns="34281" rIns="68562" bIns="34281" numCol="1" anchor="t" anchorCtr="0" compatLnSpc="1"/>
          <a:lstStyle/>
          <a:p>
            <a:endParaRPr lang="id-ID" sz="1015"/>
          </a:p>
        </p:txBody>
      </p:sp>
      <p:sp>
        <p:nvSpPr>
          <p:cNvPr id="31" name="Freeform 24"/>
          <p:cNvSpPr/>
          <p:nvPr/>
        </p:nvSpPr>
        <p:spPr>
          <a:xfrm flipH="1">
            <a:off x="5915413" y="4049715"/>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32" name="Freeform 25"/>
          <p:cNvSpPr/>
          <p:nvPr/>
        </p:nvSpPr>
        <p:spPr>
          <a:xfrm flipH="1">
            <a:off x="6198343" y="4551817"/>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33" name="Freeform 5"/>
          <p:cNvSpPr/>
          <p:nvPr/>
        </p:nvSpPr>
        <p:spPr bwMode="auto">
          <a:xfrm>
            <a:off x="6344217" y="3474303"/>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4" name="Freeform 6"/>
          <p:cNvSpPr/>
          <p:nvPr/>
        </p:nvSpPr>
        <p:spPr bwMode="auto">
          <a:xfrm>
            <a:off x="6382306" y="3404074"/>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5" name="Freeform 7"/>
          <p:cNvSpPr/>
          <p:nvPr/>
        </p:nvSpPr>
        <p:spPr bwMode="auto">
          <a:xfrm>
            <a:off x="6370404" y="3448115"/>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6" name="Freeform 8"/>
          <p:cNvSpPr/>
          <p:nvPr/>
        </p:nvSpPr>
        <p:spPr bwMode="auto">
          <a:xfrm>
            <a:off x="6362071" y="3854013"/>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7" name="Freeform 9"/>
          <p:cNvSpPr/>
          <p:nvPr/>
        </p:nvSpPr>
        <p:spPr bwMode="auto">
          <a:xfrm>
            <a:off x="6482294" y="3473112"/>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8" name="Freeform 10"/>
          <p:cNvSpPr/>
          <p:nvPr/>
        </p:nvSpPr>
        <p:spPr bwMode="auto">
          <a:xfrm>
            <a:off x="6519193" y="3400503"/>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9" name="Freeform 11"/>
          <p:cNvSpPr/>
          <p:nvPr/>
        </p:nvSpPr>
        <p:spPr bwMode="auto">
          <a:xfrm>
            <a:off x="6508480" y="3446925"/>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0" name="Freeform 12"/>
          <p:cNvSpPr/>
          <p:nvPr/>
        </p:nvSpPr>
        <p:spPr bwMode="auto">
          <a:xfrm>
            <a:off x="6500148" y="3850442"/>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1" name="Freeform 13"/>
          <p:cNvSpPr/>
          <p:nvPr/>
        </p:nvSpPr>
        <p:spPr bwMode="auto">
          <a:xfrm>
            <a:off x="6602516" y="3475492"/>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44" name="Group 123"/>
          <p:cNvGrpSpPr/>
          <p:nvPr/>
        </p:nvGrpSpPr>
        <p:grpSpPr>
          <a:xfrm>
            <a:off x="5676450" y="3383542"/>
            <a:ext cx="613013" cy="465414"/>
            <a:chOff x="7170738" y="4168775"/>
            <a:chExt cx="817563" cy="620713"/>
          </a:xfrm>
          <a:solidFill>
            <a:srgbClr val="C00000"/>
          </a:solidFill>
        </p:grpSpPr>
        <p:sp>
          <p:nvSpPr>
            <p:cNvPr id="4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51" name="Freeform 20"/>
          <p:cNvSpPr>
            <a:spLocks noEditPoints="1"/>
          </p:cNvSpPr>
          <p:nvPr/>
        </p:nvSpPr>
        <p:spPr bwMode="auto">
          <a:xfrm>
            <a:off x="5177708" y="1794768"/>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2" name="Oval 21"/>
          <p:cNvSpPr>
            <a:spLocks noChangeArrowheads="1"/>
          </p:cNvSpPr>
          <p:nvPr/>
        </p:nvSpPr>
        <p:spPr bwMode="auto">
          <a:xfrm>
            <a:off x="7464304" y="1706684"/>
            <a:ext cx="105938" cy="10593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3" name="Freeform 22"/>
          <p:cNvSpPr/>
          <p:nvPr/>
        </p:nvSpPr>
        <p:spPr bwMode="auto">
          <a:xfrm>
            <a:off x="7502393" y="1785245"/>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4" name="Freeform 23"/>
          <p:cNvSpPr/>
          <p:nvPr/>
        </p:nvSpPr>
        <p:spPr bwMode="auto">
          <a:xfrm>
            <a:off x="7355985" y="1785245"/>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5" name="Freeform 24"/>
          <p:cNvSpPr/>
          <p:nvPr/>
        </p:nvSpPr>
        <p:spPr bwMode="auto">
          <a:xfrm>
            <a:off x="7511916" y="1668594"/>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6" name="Freeform 25"/>
          <p:cNvSpPr>
            <a:spLocks noEditPoints="1"/>
          </p:cNvSpPr>
          <p:nvPr/>
        </p:nvSpPr>
        <p:spPr bwMode="auto">
          <a:xfrm>
            <a:off x="6659651" y="1412677"/>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7" name="Freeform 26"/>
          <p:cNvSpPr>
            <a:spLocks noEditPoints="1"/>
          </p:cNvSpPr>
          <p:nvPr/>
        </p:nvSpPr>
        <p:spPr bwMode="auto">
          <a:xfrm>
            <a:off x="6514432" y="1556704"/>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8" name="Freeform 27"/>
          <p:cNvSpPr>
            <a:spLocks noEditPoints="1"/>
          </p:cNvSpPr>
          <p:nvPr/>
        </p:nvSpPr>
        <p:spPr bwMode="auto">
          <a:xfrm>
            <a:off x="6548951" y="1453148"/>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9" name="Freeform 28"/>
          <p:cNvSpPr>
            <a:spLocks noEditPoints="1"/>
          </p:cNvSpPr>
          <p:nvPr/>
        </p:nvSpPr>
        <p:spPr bwMode="auto">
          <a:xfrm>
            <a:off x="6548951" y="1453148"/>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0" name="Oval 29"/>
          <p:cNvSpPr>
            <a:spLocks noChangeArrowheads="1"/>
          </p:cNvSpPr>
          <p:nvPr/>
        </p:nvSpPr>
        <p:spPr bwMode="auto">
          <a:xfrm>
            <a:off x="6709644" y="1605508"/>
            <a:ext cx="70229" cy="70229"/>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1" name="Freeform 30"/>
          <p:cNvSpPr>
            <a:spLocks noEditPoints="1"/>
          </p:cNvSpPr>
          <p:nvPr/>
        </p:nvSpPr>
        <p:spPr bwMode="auto">
          <a:xfrm>
            <a:off x="7248856" y="1282932"/>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2" name="Rectangle 31"/>
          <p:cNvSpPr>
            <a:spLocks noChangeArrowheads="1"/>
          </p:cNvSpPr>
          <p:nvPr/>
        </p:nvSpPr>
        <p:spPr bwMode="auto">
          <a:xfrm>
            <a:off x="7152441" y="1281742"/>
            <a:ext cx="48803" cy="35590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63" name="Freeform 32"/>
          <p:cNvSpPr>
            <a:spLocks noEditPoints="1"/>
          </p:cNvSpPr>
          <p:nvPr/>
        </p:nvSpPr>
        <p:spPr bwMode="auto">
          <a:xfrm>
            <a:off x="5571703" y="3074357"/>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64" name="Group 127"/>
          <p:cNvGrpSpPr/>
          <p:nvPr/>
        </p:nvGrpSpPr>
        <p:grpSpPr>
          <a:xfrm>
            <a:off x="6756066" y="3382648"/>
            <a:ext cx="380902" cy="490410"/>
            <a:chOff x="8610600" y="4127500"/>
            <a:chExt cx="508001" cy="654050"/>
          </a:xfrm>
          <a:solidFill>
            <a:srgbClr val="C00000"/>
          </a:solidFill>
        </p:grpSpPr>
        <p:sp>
          <p:nvSpPr>
            <p:cNvPr id="6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73" name="Freeform 41"/>
          <p:cNvSpPr>
            <a:spLocks noEditPoints="1"/>
          </p:cNvSpPr>
          <p:nvPr/>
        </p:nvSpPr>
        <p:spPr bwMode="auto">
          <a:xfrm>
            <a:off x="7071500" y="2887477"/>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4" name="Freeform 42"/>
          <p:cNvSpPr/>
          <p:nvPr/>
        </p:nvSpPr>
        <p:spPr bwMode="auto">
          <a:xfrm>
            <a:off x="7154822" y="3157678"/>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5" name="Freeform 43"/>
          <p:cNvSpPr/>
          <p:nvPr/>
        </p:nvSpPr>
        <p:spPr bwMode="auto">
          <a:xfrm>
            <a:off x="7126254" y="3202910"/>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6" name="Freeform 44"/>
          <p:cNvSpPr/>
          <p:nvPr/>
        </p:nvSpPr>
        <p:spPr bwMode="auto">
          <a:xfrm>
            <a:off x="6234708" y="949644"/>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77" name="Freeform 45"/>
          <p:cNvSpPr>
            <a:spLocks noEditPoints="1"/>
          </p:cNvSpPr>
          <p:nvPr/>
        </p:nvSpPr>
        <p:spPr bwMode="auto">
          <a:xfrm>
            <a:off x="6118057" y="2944612"/>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8" name="Freeform 46"/>
          <p:cNvSpPr>
            <a:spLocks noEditPoints="1"/>
          </p:cNvSpPr>
          <p:nvPr/>
        </p:nvSpPr>
        <p:spPr bwMode="auto">
          <a:xfrm>
            <a:off x="6964371" y="2155433"/>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2060"/>
          </a:solidFill>
          <a:ln>
            <a:noFill/>
          </a:ln>
        </p:spPr>
        <p:txBody>
          <a:bodyPr vert="horz" wrap="square" lIns="68562" tIns="34281" rIns="68562" bIns="34281" numCol="1" anchor="t" anchorCtr="0" compatLnSpc="1"/>
          <a:lstStyle/>
          <a:p>
            <a:endParaRPr lang="id-ID" sz="1010"/>
          </a:p>
        </p:txBody>
      </p:sp>
      <p:sp>
        <p:nvSpPr>
          <p:cNvPr id="79" name="Freeform 47"/>
          <p:cNvSpPr>
            <a:spLocks noEditPoints="1"/>
          </p:cNvSpPr>
          <p:nvPr/>
        </p:nvSpPr>
        <p:spPr bwMode="auto">
          <a:xfrm>
            <a:off x="7429784" y="2364929"/>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84" name="Freeform 48"/>
          <p:cNvSpPr>
            <a:spLocks noEditPoints="1"/>
          </p:cNvSpPr>
          <p:nvPr/>
        </p:nvSpPr>
        <p:spPr bwMode="auto">
          <a:xfrm>
            <a:off x="6503719" y="2431587"/>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5" name="Freeform 49"/>
          <p:cNvSpPr/>
          <p:nvPr/>
        </p:nvSpPr>
        <p:spPr bwMode="auto">
          <a:xfrm>
            <a:off x="6583471" y="2569663"/>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86" name="Group 126"/>
          <p:cNvGrpSpPr/>
          <p:nvPr/>
        </p:nvGrpSpPr>
        <p:grpSpPr>
          <a:xfrm>
            <a:off x="6677505" y="2991034"/>
            <a:ext cx="340430" cy="323766"/>
            <a:chOff x="8505825" y="3605213"/>
            <a:chExt cx="454025" cy="431800"/>
          </a:xfrm>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89" name="Freeform 52"/>
          <p:cNvSpPr/>
          <p:nvPr/>
        </p:nvSpPr>
        <p:spPr bwMode="auto">
          <a:xfrm>
            <a:off x="5627647" y="1063914"/>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1" name="Freeform 54"/>
          <p:cNvSpPr/>
          <p:nvPr/>
        </p:nvSpPr>
        <p:spPr bwMode="auto">
          <a:xfrm>
            <a:off x="5694305" y="1173423"/>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2" name="Freeform 55"/>
          <p:cNvSpPr>
            <a:spLocks noEditPoints="1"/>
          </p:cNvSpPr>
          <p:nvPr/>
        </p:nvSpPr>
        <p:spPr bwMode="auto">
          <a:xfrm>
            <a:off x="5380062" y="1394822"/>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2060"/>
          </a:solidFill>
          <a:ln>
            <a:noFill/>
          </a:ln>
        </p:spPr>
        <p:txBody>
          <a:bodyPr vert="horz" wrap="square" lIns="68562" tIns="34281" rIns="68562" bIns="34281" numCol="1" anchor="t" anchorCtr="0" compatLnSpc="1"/>
          <a:lstStyle/>
          <a:p>
            <a:endParaRPr lang="id-ID" sz="1010"/>
          </a:p>
        </p:txBody>
      </p:sp>
      <p:sp>
        <p:nvSpPr>
          <p:cNvPr id="93" name="Freeform 56"/>
          <p:cNvSpPr>
            <a:spLocks noEditPoints="1"/>
          </p:cNvSpPr>
          <p:nvPr/>
        </p:nvSpPr>
        <p:spPr bwMode="auto">
          <a:xfrm>
            <a:off x="5177708" y="2212569"/>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4" name="Freeform 57"/>
          <p:cNvSpPr>
            <a:spLocks noEditPoints="1"/>
          </p:cNvSpPr>
          <p:nvPr/>
        </p:nvSpPr>
        <p:spPr bwMode="auto">
          <a:xfrm>
            <a:off x="6714405" y="1040108"/>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5" name="Freeform 58"/>
          <p:cNvSpPr>
            <a:spLocks noEditPoints="1"/>
          </p:cNvSpPr>
          <p:nvPr/>
        </p:nvSpPr>
        <p:spPr bwMode="auto">
          <a:xfrm>
            <a:off x="5314214" y="2663903"/>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2060"/>
          </a:solidFill>
          <a:ln>
            <a:noFill/>
          </a:ln>
        </p:spPr>
        <p:txBody>
          <a:bodyPr vert="horz" wrap="square" lIns="68562" tIns="34281" rIns="68562" bIns="34281" numCol="1" anchor="t" anchorCtr="0" compatLnSpc="1"/>
          <a:lstStyle/>
          <a:p>
            <a:endParaRPr lang="id-ID" sz="1010"/>
          </a:p>
        </p:txBody>
      </p:sp>
      <p:sp>
        <p:nvSpPr>
          <p:cNvPr id="96" name="Rectangle 59"/>
          <p:cNvSpPr>
            <a:spLocks noChangeArrowheads="1"/>
          </p:cNvSpPr>
          <p:nvPr/>
        </p:nvSpPr>
        <p:spPr bwMode="auto">
          <a:xfrm>
            <a:off x="6810820" y="2293510"/>
            <a:ext cx="47017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97" name="Rectangle 60"/>
          <p:cNvSpPr>
            <a:spLocks noChangeArrowheads="1"/>
          </p:cNvSpPr>
          <p:nvPr/>
        </p:nvSpPr>
        <p:spPr bwMode="auto">
          <a:xfrm>
            <a:off x="6829865" y="2245897"/>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98" name="Rectangle 61"/>
          <p:cNvSpPr>
            <a:spLocks noChangeArrowheads="1"/>
          </p:cNvSpPr>
          <p:nvPr/>
        </p:nvSpPr>
        <p:spPr bwMode="auto">
          <a:xfrm>
            <a:off x="7000080" y="219709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99" name="Rectangle 62"/>
          <p:cNvSpPr>
            <a:spLocks noChangeArrowheads="1"/>
          </p:cNvSpPr>
          <p:nvPr/>
        </p:nvSpPr>
        <p:spPr bwMode="auto">
          <a:xfrm>
            <a:off x="7016745" y="2022118"/>
            <a:ext cx="5832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0" name="Rectangle 63"/>
          <p:cNvSpPr>
            <a:spLocks noChangeArrowheads="1"/>
          </p:cNvSpPr>
          <p:nvPr/>
        </p:nvSpPr>
        <p:spPr bwMode="auto">
          <a:xfrm>
            <a:off x="7000080" y="201259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1" name="Rectangle 64"/>
          <p:cNvSpPr>
            <a:spLocks noChangeArrowheads="1"/>
          </p:cNvSpPr>
          <p:nvPr/>
        </p:nvSpPr>
        <p:spPr bwMode="auto">
          <a:xfrm>
            <a:off x="7139347" y="2197094"/>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2" name="Rectangle 65"/>
          <p:cNvSpPr>
            <a:spLocks noChangeArrowheads="1"/>
          </p:cNvSpPr>
          <p:nvPr/>
        </p:nvSpPr>
        <p:spPr bwMode="auto">
          <a:xfrm>
            <a:off x="7154821" y="2022118"/>
            <a:ext cx="57135"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3" name="Rectangle 66"/>
          <p:cNvSpPr>
            <a:spLocks noChangeArrowheads="1"/>
          </p:cNvSpPr>
          <p:nvPr/>
        </p:nvSpPr>
        <p:spPr bwMode="auto">
          <a:xfrm>
            <a:off x="7139347" y="2012596"/>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4" name="Rectangle 67"/>
          <p:cNvSpPr>
            <a:spLocks noChangeArrowheads="1"/>
          </p:cNvSpPr>
          <p:nvPr/>
        </p:nvSpPr>
        <p:spPr bwMode="auto">
          <a:xfrm>
            <a:off x="6863194" y="219709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5" name="Rectangle 68"/>
          <p:cNvSpPr>
            <a:spLocks noChangeArrowheads="1"/>
          </p:cNvSpPr>
          <p:nvPr/>
        </p:nvSpPr>
        <p:spPr bwMode="auto">
          <a:xfrm>
            <a:off x="6878669" y="2022118"/>
            <a:ext cx="5951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6" name="Rectangle 69"/>
          <p:cNvSpPr>
            <a:spLocks noChangeArrowheads="1"/>
          </p:cNvSpPr>
          <p:nvPr/>
        </p:nvSpPr>
        <p:spPr bwMode="auto">
          <a:xfrm>
            <a:off x="6863194" y="201259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7" name="Rectangle 70"/>
          <p:cNvSpPr>
            <a:spLocks noChangeArrowheads="1"/>
          </p:cNvSpPr>
          <p:nvPr/>
        </p:nvSpPr>
        <p:spPr bwMode="auto">
          <a:xfrm>
            <a:off x="6829865" y="1960222"/>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8" name="Freeform 71"/>
          <p:cNvSpPr/>
          <p:nvPr/>
        </p:nvSpPr>
        <p:spPr bwMode="auto">
          <a:xfrm>
            <a:off x="6829865" y="1822145"/>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9" name="Freeform 72"/>
          <p:cNvSpPr>
            <a:spLocks noEditPoints="1"/>
          </p:cNvSpPr>
          <p:nvPr/>
        </p:nvSpPr>
        <p:spPr bwMode="auto">
          <a:xfrm>
            <a:off x="5641931" y="1947128"/>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0" name="Freeform 73"/>
          <p:cNvSpPr>
            <a:spLocks noEditPoints="1"/>
          </p:cNvSpPr>
          <p:nvPr/>
        </p:nvSpPr>
        <p:spPr bwMode="auto">
          <a:xfrm>
            <a:off x="6965561" y="2376832"/>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1" name="Freeform 74"/>
          <p:cNvSpPr>
            <a:spLocks noEditPoints="1"/>
          </p:cNvSpPr>
          <p:nvPr/>
        </p:nvSpPr>
        <p:spPr bwMode="auto">
          <a:xfrm>
            <a:off x="5739536" y="1536470"/>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112" name="Freeform 75"/>
          <p:cNvSpPr>
            <a:spLocks noEditPoints="1"/>
          </p:cNvSpPr>
          <p:nvPr/>
        </p:nvSpPr>
        <p:spPr bwMode="auto">
          <a:xfrm>
            <a:off x="6282321" y="1899515"/>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2060"/>
          </a:solidFill>
          <a:ln>
            <a:noFill/>
          </a:ln>
        </p:spPr>
        <p:txBody>
          <a:bodyPr vert="horz" wrap="square" lIns="68562" tIns="34281" rIns="68562" bIns="34281" numCol="1" anchor="t" anchorCtr="0" compatLnSpc="1"/>
          <a:lstStyle/>
          <a:p>
            <a:endParaRPr lang="id-ID" sz="1010"/>
          </a:p>
        </p:txBody>
      </p:sp>
      <p:sp>
        <p:nvSpPr>
          <p:cNvPr id="113" name="Freeform 76"/>
          <p:cNvSpPr>
            <a:spLocks noEditPoints="1"/>
          </p:cNvSpPr>
          <p:nvPr/>
        </p:nvSpPr>
        <p:spPr bwMode="auto">
          <a:xfrm>
            <a:off x="5856187" y="2451822"/>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114" name="Freeform 77"/>
          <p:cNvSpPr/>
          <p:nvPr/>
        </p:nvSpPr>
        <p:spPr bwMode="auto">
          <a:xfrm>
            <a:off x="6066874" y="1916180"/>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5" name="Freeform 78"/>
          <p:cNvSpPr/>
          <p:nvPr/>
        </p:nvSpPr>
        <p:spPr bwMode="auto">
          <a:xfrm>
            <a:off x="6138292" y="1885232"/>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6" name="Freeform 79"/>
          <p:cNvSpPr>
            <a:spLocks noEditPoints="1"/>
          </p:cNvSpPr>
          <p:nvPr/>
        </p:nvSpPr>
        <p:spPr bwMode="auto">
          <a:xfrm>
            <a:off x="5888326" y="2887477"/>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7" name="Freeform 80"/>
          <p:cNvSpPr>
            <a:spLocks noEditPoints="1"/>
          </p:cNvSpPr>
          <p:nvPr/>
        </p:nvSpPr>
        <p:spPr bwMode="auto">
          <a:xfrm>
            <a:off x="7186960" y="1685259"/>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8" name="Freeform 81"/>
          <p:cNvSpPr>
            <a:spLocks noEditPoints="1"/>
          </p:cNvSpPr>
          <p:nvPr/>
        </p:nvSpPr>
        <p:spPr bwMode="auto">
          <a:xfrm>
            <a:off x="6127579" y="1373396"/>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9" name="Freeform 82"/>
          <p:cNvSpPr>
            <a:spLocks noEditPoints="1"/>
          </p:cNvSpPr>
          <p:nvPr/>
        </p:nvSpPr>
        <p:spPr bwMode="auto">
          <a:xfrm>
            <a:off x="6013309" y="1307929"/>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0" name="Freeform 83"/>
          <p:cNvSpPr/>
          <p:nvPr/>
        </p:nvSpPr>
        <p:spPr bwMode="auto">
          <a:xfrm>
            <a:off x="5960935" y="1405535"/>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1" name="Freeform 84"/>
          <p:cNvSpPr/>
          <p:nvPr/>
        </p:nvSpPr>
        <p:spPr bwMode="auto">
          <a:xfrm>
            <a:off x="5909752" y="1412677"/>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2" name="Freeform 85"/>
          <p:cNvSpPr>
            <a:spLocks noEditPoints="1"/>
          </p:cNvSpPr>
          <p:nvPr/>
        </p:nvSpPr>
        <p:spPr bwMode="auto">
          <a:xfrm>
            <a:off x="5846665" y="2281606"/>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3" name="Freeform 86"/>
          <p:cNvSpPr/>
          <p:nvPr/>
        </p:nvSpPr>
        <p:spPr bwMode="auto">
          <a:xfrm>
            <a:off x="7232192" y="2588708"/>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4" name="Freeform 87"/>
          <p:cNvSpPr/>
          <p:nvPr/>
        </p:nvSpPr>
        <p:spPr bwMode="auto">
          <a:xfrm>
            <a:off x="7336940" y="2580376"/>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5" name="Freeform 88"/>
          <p:cNvSpPr/>
          <p:nvPr/>
        </p:nvSpPr>
        <p:spPr bwMode="auto">
          <a:xfrm>
            <a:off x="7267901" y="2629179"/>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6" name="Freeform 89"/>
          <p:cNvSpPr>
            <a:spLocks noEditPoints="1"/>
          </p:cNvSpPr>
          <p:nvPr/>
        </p:nvSpPr>
        <p:spPr bwMode="auto">
          <a:xfrm>
            <a:off x="6982225" y="1660263"/>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7" name="Freeform 90"/>
          <p:cNvSpPr/>
          <p:nvPr/>
        </p:nvSpPr>
        <p:spPr bwMode="auto">
          <a:xfrm>
            <a:off x="5593128" y="2455393"/>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8" name="Freeform 91"/>
          <p:cNvSpPr/>
          <p:nvPr/>
        </p:nvSpPr>
        <p:spPr bwMode="auto">
          <a:xfrm>
            <a:off x="5583606" y="2448251"/>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9" name="Freeform 92"/>
          <p:cNvSpPr/>
          <p:nvPr/>
        </p:nvSpPr>
        <p:spPr bwMode="auto">
          <a:xfrm>
            <a:off x="5614554" y="2491102"/>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0" name="Freeform 93"/>
          <p:cNvSpPr>
            <a:spLocks noEditPoints="1"/>
          </p:cNvSpPr>
          <p:nvPr/>
        </p:nvSpPr>
        <p:spPr bwMode="auto">
          <a:xfrm>
            <a:off x="6613228" y="3693321"/>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1" name="Freeform 94"/>
          <p:cNvSpPr/>
          <p:nvPr/>
        </p:nvSpPr>
        <p:spPr bwMode="auto">
          <a:xfrm>
            <a:off x="6414445" y="2508957"/>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2" name="Freeform 95"/>
          <p:cNvSpPr/>
          <p:nvPr/>
        </p:nvSpPr>
        <p:spPr bwMode="auto">
          <a:xfrm>
            <a:off x="6403732" y="2372071"/>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3" name="Freeform 96"/>
          <p:cNvSpPr/>
          <p:nvPr/>
        </p:nvSpPr>
        <p:spPr bwMode="auto">
          <a:xfrm>
            <a:off x="6434681" y="2395877"/>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4" name="Freeform 97"/>
          <p:cNvSpPr/>
          <p:nvPr/>
        </p:nvSpPr>
        <p:spPr bwMode="auto">
          <a:xfrm>
            <a:off x="6426349" y="2543476"/>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5" name="Freeform 98"/>
          <p:cNvSpPr>
            <a:spLocks noEditPoints="1"/>
          </p:cNvSpPr>
          <p:nvPr/>
        </p:nvSpPr>
        <p:spPr bwMode="auto">
          <a:xfrm>
            <a:off x="6388259" y="1337687"/>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6" name="燕尾形 135"/>
          <p:cNvSpPr/>
          <p:nvPr/>
        </p:nvSpPr>
        <p:spPr>
          <a:xfrm rot="5400000">
            <a:off x="1837099" y="1705531"/>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37" name="直接连接符 136"/>
          <p:cNvCxnSpPr/>
          <p:nvPr/>
        </p:nvCxnSpPr>
        <p:spPr>
          <a:xfrm>
            <a:off x="1972079" y="2137466"/>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2224762" y="1315579"/>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2215043" y="1626551"/>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333333"/>
                </a:solidFill>
                <a:sym typeface="微软雅黑" panose="020B0503020204020204" pitchFamily="34" charset="-122"/>
              </a:rPr>
              <a:t>在此录入上述图表的综合描述说明，在此录入上述图表的综合描述说明。</a:t>
            </a:r>
            <a:endParaRPr lang="zh-CN" altLang="en-US" sz="1050" dirty="0">
              <a:solidFill>
                <a:srgbClr val="333333"/>
              </a:solidFill>
              <a:sym typeface="微软雅黑" panose="020B0503020204020204" pitchFamily="34" charset="-122"/>
            </a:endParaRPr>
          </a:p>
        </p:txBody>
      </p:sp>
      <p:sp>
        <p:nvSpPr>
          <p:cNvPr id="140" name="燕尾形 139"/>
          <p:cNvSpPr/>
          <p:nvPr/>
        </p:nvSpPr>
        <p:spPr>
          <a:xfrm rot="5400000">
            <a:off x="1837099" y="2731378"/>
            <a:ext cx="269960" cy="431936"/>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41" name="直接连接符 140"/>
          <p:cNvCxnSpPr/>
          <p:nvPr/>
        </p:nvCxnSpPr>
        <p:spPr>
          <a:xfrm>
            <a:off x="1972079" y="3163313"/>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2224762" y="2341426"/>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2215043" y="2652398"/>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333333"/>
                </a:solidFill>
                <a:sym typeface="微软雅黑" panose="020B0503020204020204" pitchFamily="34" charset="-122"/>
              </a:rPr>
              <a:t>在此录入上述图表的综合描述说明，在此录入上述图表的综合描述说明。</a:t>
            </a:r>
            <a:endParaRPr lang="zh-CN" altLang="en-US" sz="1050" dirty="0">
              <a:solidFill>
                <a:srgbClr val="333333"/>
              </a:solidFill>
              <a:sym typeface="微软雅黑" panose="020B0503020204020204" pitchFamily="34" charset="-122"/>
            </a:endParaRPr>
          </a:p>
        </p:txBody>
      </p:sp>
      <p:sp>
        <p:nvSpPr>
          <p:cNvPr id="144" name="燕尾形 143"/>
          <p:cNvSpPr/>
          <p:nvPr/>
        </p:nvSpPr>
        <p:spPr>
          <a:xfrm rot="5400000">
            <a:off x="1837099" y="3811216"/>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45" name="直接连接符 144"/>
          <p:cNvCxnSpPr/>
          <p:nvPr/>
        </p:nvCxnSpPr>
        <p:spPr>
          <a:xfrm>
            <a:off x="1972079" y="4243152"/>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2224762" y="3421265"/>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矩形 47"/>
          <p:cNvSpPr>
            <a:spLocks noChangeArrowheads="1"/>
          </p:cNvSpPr>
          <p:nvPr/>
        </p:nvSpPr>
        <p:spPr bwMode="auto">
          <a:xfrm>
            <a:off x="2215043" y="3732237"/>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333333"/>
                </a:solidFill>
                <a:sym typeface="微软雅黑" panose="020B0503020204020204" pitchFamily="34" charset="-122"/>
              </a:rPr>
              <a:t>在此录入上述图表的综合描述说明，在此录入上述图表的综合描述说明。</a:t>
            </a:r>
            <a:endParaRPr lang="zh-CN" altLang="en-US" sz="1050" dirty="0">
              <a:solidFill>
                <a:srgbClr val="333333"/>
              </a:solidFill>
              <a:sym typeface="微软雅黑" panose="020B0503020204020204" pitchFamily="34" charset="-122"/>
            </a:endParaRPr>
          </a:p>
        </p:txBody>
      </p:sp>
      <p:pic>
        <p:nvPicPr>
          <p:cNvPr id="148" name="图片 147"/>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149" name="直接连接符 148"/>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1+#ppt_w/2"/>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ppt_x"/>
                                          </p:val>
                                        </p:tav>
                                        <p:tav tm="100000">
                                          <p:val>
                                            <p:strVal val="#ppt_x"/>
                                          </p:val>
                                        </p:tav>
                                      </p:tavLst>
                                    </p:anim>
                                    <p:anim calcmode="lin" valueType="num">
                                      <p:cBhvr additive="base">
                                        <p:cTn id="75" dur="500" fill="hold"/>
                                        <p:tgtEl>
                                          <p:spTgt spid="5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additive="base">
                                        <p:cTn id="98" dur="500" fill="hold"/>
                                        <p:tgtEl>
                                          <p:spTgt spid="60"/>
                                        </p:tgtEl>
                                        <p:attrNameLst>
                                          <p:attrName>ppt_x</p:attrName>
                                        </p:attrNameLst>
                                      </p:cBhvr>
                                      <p:tavLst>
                                        <p:tav tm="0">
                                          <p:val>
                                            <p:strVal val="#ppt_x"/>
                                          </p:val>
                                        </p:tav>
                                        <p:tav tm="100000">
                                          <p:val>
                                            <p:strVal val="#ppt_x"/>
                                          </p:val>
                                        </p:tav>
                                      </p:tavLst>
                                    </p:anim>
                                    <p:anim calcmode="lin" valueType="num">
                                      <p:cBhvr additive="base">
                                        <p:cTn id="99" dur="500" fill="hold"/>
                                        <p:tgtEl>
                                          <p:spTgt spid="60"/>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0-#ppt_w/2"/>
                                          </p:val>
                                        </p:tav>
                                        <p:tav tm="100000">
                                          <p:val>
                                            <p:strVal val="#ppt_x"/>
                                          </p:val>
                                        </p:tav>
                                      </p:tavLst>
                                    </p:anim>
                                    <p:anim calcmode="lin" valueType="num">
                                      <p:cBhvr additive="base">
                                        <p:cTn id="103" dur="500" fill="hold"/>
                                        <p:tgtEl>
                                          <p:spTgt spid="6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0-#ppt_w/2"/>
                                          </p:val>
                                        </p:tav>
                                        <p:tav tm="100000">
                                          <p:val>
                                            <p:strVal val="#ppt_x"/>
                                          </p:val>
                                        </p:tav>
                                      </p:tavLst>
                                    </p:anim>
                                    <p:anim calcmode="lin" valueType="num">
                                      <p:cBhvr additive="base">
                                        <p:cTn id="111" dur="500" fill="hold"/>
                                        <p:tgtEl>
                                          <p:spTgt spid="63"/>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0-#ppt_w/2"/>
                                          </p:val>
                                        </p:tav>
                                        <p:tav tm="100000">
                                          <p:val>
                                            <p:strVal val="#ppt_x"/>
                                          </p:val>
                                        </p:tav>
                                      </p:tavLst>
                                    </p:anim>
                                    <p:anim calcmode="lin" valueType="num">
                                      <p:cBhvr additive="base">
                                        <p:cTn id="115" dur="500" fill="hold"/>
                                        <p:tgtEl>
                                          <p:spTgt spid="6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additive="base">
                                        <p:cTn id="118" dur="500" fill="hold"/>
                                        <p:tgtEl>
                                          <p:spTgt spid="73"/>
                                        </p:tgtEl>
                                        <p:attrNameLst>
                                          <p:attrName>ppt_x</p:attrName>
                                        </p:attrNameLst>
                                      </p:cBhvr>
                                      <p:tavLst>
                                        <p:tav tm="0">
                                          <p:val>
                                            <p:strVal val="#ppt_x"/>
                                          </p:val>
                                        </p:tav>
                                        <p:tav tm="100000">
                                          <p:val>
                                            <p:strVal val="#ppt_x"/>
                                          </p:val>
                                        </p:tav>
                                      </p:tavLst>
                                    </p:anim>
                                    <p:anim calcmode="lin" valueType="num">
                                      <p:cBhvr additive="base">
                                        <p:cTn id="119" dur="500" fill="hold"/>
                                        <p:tgtEl>
                                          <p:spTgt spid="7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additive="base">
                                        <p:cTn id="122" dur="500" fill="hold"/>
                                        <p:tgtEl>
                                          <p:spTgt spid="74"/>
                                        </p:tgtEl>
                                        <p:attrNameLst>
                                          <p:attrName>ppt_x</p:attrName>
                                        </p:attrNameLst>
                                      </p:cBhvr>
                                      <p:tavLst>
                                        <p:tav tm="0">
                                          <p:val>
                                            <p:strVal val="#ppt_x"/>
                                          </p:val>
                                        </p:tav>
                                        <p:tav tm="100000">
                                          <p:val>
                                            <p:strVal val="#ppt_x"/>
                                          </p:val>
                                        </p:tav>
                                      </p:tavLst>
                                    </p:anim>
                                    <p:anim calcmode="lin" valueType="num">
                                      <p:cBhvr additive="base">
                                        <p:cTn id="123" dur="500" fill="hold"/>
                                        <p:tgtEl>
                                          <p:spTgt spid="7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additive="base">
                                        <p:cTn id="126" dur="500" fill="hold"/>
                                        <p:tgtEl>
                                          <p:spTgt spid="75"/>
                                        </p:tgtEl>
                                        <p:attrNameLst>
                                          <p:attrName>ppt_x</p:attrName>
                                        </p:attrNameLst>
                                      </p:cBhvr>
                                      <p:tavLst>
                                        <p:tav tm="0">
                                          <p:val>
                                            <p:strVal val="#ppt_x"/>
                                          </p:val>
                                        </p:tav>
                                        <p:tav tm="100000">
                                          <p:val>
                                            <p:strVal val="#ppt_x"/>
                                          </p:val>
                                        </p:tav>
                                      </p:tavLst>
                                    </p:anim>
                                    <p:anim calcmode="lin" valueType="num">
                                      <p:cBhvr additive="base">
                                        <p:cTn id="127" dur="500" fill="hold"/>
                                        <p:tgtEl>
                                          <p:spTgt spid="75"/>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additive="base">
                                        <p:cTn id="130" dur="500" fill="hold"/>
                                        <p:tgtEl>
                                          <p:spTgt spid="76"/>
                                        </p:tgtEl>
                                        <p:attrNameLst>
                                          <p:attrName>ppt_x</p:attrName>
                                        </p:attrNameLst>
                                      </p:cBhvr>
                                      <p:tavLst>
                                        <p:tav tm="0">
                                          <p:val>
                                            <p:strVal val="0-#ppt_w/2"/>
                                          </p:val>
                                        </p:tav>
                                        <p:tav tm="100000">
                                          <p:val>
                                            <p:strVal val="#ppt_x"/>
                                          </p:val>
                                        </p:tav>
                                      </p:tavLst>
                                    </p:anim>
                                    <p:anim calcmode="lin" valueType="num">
                                      <p:cBhvr additive="base">
                                        <p:cTn id="131" dur="500" fill="hold"/>
                                        <p:tgtEl>
                                          <p:spTgt spid="7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additive="base">
                                        <p:cTn id="134" dur="500" fill="hold"/>
                                        <p:tgtEl>
                                          <p:spTgt spid="77"/>
                                        </p:tgtEl>
                                        <p:attrNameLst>
                                          <p:attrName>ppt_x</p:attrName>
                                        </p:attrNameLst>
                                      </p:cBhvr>
                                      <p:tavLst>
                                        <p:tav tm="0">
                                          <p:val>
                                            <p:strVal val="#ppt_x"/>
                                          </p:val>
                                        </p:tav>
                                        <p:tav tm="100000">
                                          <p:val>
                                            <p:strVal val="#ppt_x"/>
                                          </p:val>
                                        </p:tav>
                                      </p:tavLst>
                                    </p:anim>
                                    <p:anim calcmode="lin" valueType="num">
                                      <p:cBhvr additive="base">
                                        <p:cTn id="135" dur="500" fill="hold"/>
                                        <p:tgtEl>
                                          <p:spTgt spid="7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additive="base">
                                        <p:cTn id="138" dur="500" fill="hold"/>
                                        <p:tgtEl>
                                          <p:spTgt spid="78"/>
                                        </p:tgtEl>
                                        <p:attrNameLst>
                                          <p:attrName>ppt_x</p:attrName>
                                        </p:attrNameLst>
                                      </p:cBhvr>
                                      <p:tavLst>
                                        <p:tav tm="0">
                                          <p:val>
                                            <p:strVal val="0-#ppt_w/2"/>
                                          </p:val>
                                        </p:tav>
                                        <p:tav tm="100000">
                                          <p:val>
                                            <p:strVal val="#ppt_x"/>
                                          </p:val>
                                        </p:tav>
                                      </p:tavLst>
                                    </p:anim>
                                    <p:anim calcmode="lin" valueType="num">
                                      <p:cBhvr additive="base">
                                        <p:cTn id="139" dur="500" fill="hold"/>
                                        <p:tgtEl>
                                          <p:spTgt spid="7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 calcmode="lin" valueType="num">
                                      <p:cBhvr additive="base">
                                        <p:cTn id="142" dur="500" fill="hold"/>
                                        <p:tgtEl>
                                          <p:spTgt spid="79"/>
                                        </p:tgtEl>
                                        <p:attrNameLst>
                                          <p:attrName>ppt_x</p:attrName>
                                        </p:attrNameLst>
                                      </p:cBhvr>
                                      <p:tavLst>
                                        <p:tav tm="0">
                                          <p:val>
                                            <p:strVal val="#ppt_x"/>
                                          </p:val>
                                        </p:tav>
                                        <p:tav tm="100000">
                                          <p:val>
                                            <p:strVal val="#ppt_x"/>
                                          </p:val>
                                        </p:tav>
                                      </p:tavLst>
                                    </p:anim>
                                    <p:anim calcmode="lin" valueType="num">
                                      <p:cBhvr additive="base">
                                        <p:cTn id="143" dur="500" fill="hold"/>
                                        <p:tgtEl>
                                          <p:spTgt spid="7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 calcmode="lin" valueType="num">
                                      <p:cBhvr additive="base">
                                        <p:cTn id="146" dur="500" fill="hold"/>
                                        <p:tgtEl>
                                          <p:spTgt spid="84"/>
                                        </p:tgtEl>
                                        <p:attrNameLst>
                                          <p:attrName>ppt_x</p:attrName>
                                        </p:attrNameLst>
                                      </p:cBhvr>
                                      <p:tavLst>
                                        <p:tav tm="0">
                                          <p:val>
                                            <p:strVal val="#ppt_x"/>
                                          </p:val>
                                        </p:tav>
                                        <p:tav tm="100000">
                                          <p:val>
                                            <p:strVal val="#ppt_x"/>
                                          </p:val>
                                        </p:tav>
                                      </p:tavLst>
                                    </p:anim>
                                    <p:anim calcmode="lin" valueType="num">
                                      <p:cBhvr additive="base">
                                        <p:cTn id="147" dur="500" fill="hold"/>
                                        <p:tgtEl>
                                          <p:spTgt spid="8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ppt_x"/>
                                          </p:val>
                                        </p:tav>
                                        <p:tav tm="100000">
                                          <p:val>
                                            <p:strVal val="#ppt_x"/>
                                          </p:val>
                                        </p:tav>
                                      </p:tavLst>
                                    </p:anim>
                                    <p:anim calcmode="lin" valueType="num">
                                      <p:cBhvr additive="base">
                                        <p:cTn id="151" dur="500" fill="hold"/>
                                        <p:tgtEl>
                                          <p:spTgt spid="85"/>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additive="base">
                                        <p:cTn id="154" dur="500" fill="hold"/>
                                        <p:tgtEl>
                                          <p:spTgt spid="86"/>
                                        </p:tgtEl>
                                        <p:attrNameLst>
                                          <p:attrName>ppt_x</p:attrName>
                                        </p:attrNameLst>
                                      </p:cBhvr>
                                      <p:tavLst>
                                        <p:tav tm="0">
                                          <p:val>
                                            <p:strVal val="0-#ppt_w/2"/>
                                          </p:val>
                                        </p:tav>
                                        <p:tav tm="100000">
                                          <p:val>
                                            <p:strVal val="#ppt_x"/>
                                          </p:val>
                                        </p:tav>
                                      </p:tavLst>
                                    </p:anim>
                                    <p:anim calcmode="lin" valueType="num">
                                      <p:cBhvr additive="base">
                                        <p:cTn id="155" dur="500" fill="hold"/>
                                        <p:tgtEl>
                                          <p:spTgt spid="8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 calcmode="lin" valueType="num">
                                      <p:cBhvr additive="base">
                                        <p:cTn id="158" dur="500" fill="hold"/>
                                        <p:tgtEl>
                                          <p:spTgt spid="89"/>
                                        </p:tgtEl>
                                        <p:attrNameLst>
                                          <p:attrName>ppt_x</p:attrName>
                                        </p:attrNameLst>
                                      </p:cBhvr>
                                      <p:tavLst>
                                        <p:tav tm="0">
                                          <p:val>
                                            <p:strVal val="#ppt_x"/>
                                          </p:val>
                                        </p:tav>
                                        <p:tav tm="100000">
                                          <p:val>
                                            <p:strVal val="#ppt_x"/>
                                          </p:val>
                                        </p:tav>
                                      </p:tavLst>
                                    </p:anim>
                                    <p:anim calcmode="lin" valueType="num">
                                      <p:cBhvr additive="base">
                                        <p:cTn id="159" dur="500" fill="hold"/>
                                        <p:tgtEl>
                                          <p:spTgt spid="8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1"/>
                                        </p:tgtEl>
                                        <p:attrNameLst>
                                          <p:attrName>style.visibility</p:attrName>
                                        </p:attrNameLst>
                                      </p:cBhvr>
                                      <p:to>
                                        <p:strVal val="visible"/>
                                      </p:to>
                                    </p:set>
                                    <p:anim calcmode="lin" valueType="num">
                                      <p:cBhvr additive="base">
                                        <p:cTn id="162" dur="500" fill="hold"/>
                                        <p:tgtEl>
                                          <p:spTgt spid="91"/>
                                        </p:tgtEl>
                                        <p:attrNameLst>
                                          <p:attrName>ppt_x</p:attrName>
                                        </p:attrNameLst>
                                      </p:cBhvr>
                                      <p:tavLst>
                                        <p:tav tm="0">
                                          <p:val>
                                            <p:strVal val="#ppt_x"/>
                                          </p:val>
                                        </p:tav>
                                        <p:tav tm="100000">
                                          <p:val>
                                            <p:strVal val="#ppt_x"/>
                                          </p:val>
                                        </p:tav>
                                      </p:tavLst>
                                    </p:anim>
                                    <p:anim calcmode="lin" valueType="num">
                                      <p:cBhvr additive="base">
                                        <p:cTn id="163" dur="500" fill="hold"/>
                                        <p:tgtEl>
                                          <p:spTgt spid="91"/>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2"/>
                                        </p:tgtEl>
                                        <p:attrNameLst>
                                          <p:attrName>style.visibility</p:attrName>
                                        </p:attrNameLst>
                                      </p:cBhvr>
                                      <p:to>
                                        <p:strVal val="visible"/>
                                      </p:to>
                                    </p:set>
                                    <p:anim calcmode="lin" valueType="num">
                                      <p:cBhvr additive="base">
                                        <p:cTn id="166" dur="500" fill="hold"/>
                                        <p:tgtEl>
                                          <p:spTgt spid="92"/>
                                        </p:tgtEl>
                                        <p:attrNameLst>
                                          <p:attrName>ppt_x</p:attrName>
                                        </p:attrNameLst>
                                      </p:cBhvr>
                                      <p:tavLst>
                                        <p:tav tm="0">
                                          <p:val>
                                            <p:strVal val="#ppt_x"/>
                                          </p:val>
                                        </p:tav>
                                        <p:tav tm="100000">
                                          <p:val>
                                            <p:strVal val="#ppt_x"/>
                                          </p:val>
                                        </p:tav>
                                      </p:tavLst>
                                    </p:anim>
                                    <p:anim calcmode="lin" valueType="num">
                                      <p:cBhvr additive="base">
                                        <p:cTn id="167" dur="500" fill="hold"/>
                                        <p:tgtEl>
                                          <p:spTgt spid="92"/>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3"/>
                                        </p:tgtEl>
                                        <p:attrNameLst>
                                          <p:attrName>style.visibility</p:attrName>
                                        </p:attrNameLst>
                                      </p:cBhvr>
                                      <p:to>
                                        <p:strVal val="visible"/>
                                      </p:to>
                                    </p:set>
                                    <p:anim calcmode="lin" valueType="num">
                                      <p:cBhvr additive="base">
                                        <p:cTn id="170" dur="500" fill="hold"/>
                                        <p:tgtEl>
                                          <p:spTgt spid="93"/>
                                        </p:tgtEl>
                                        <p:attrNameLst>
                                          <p:attrName>ppt_x</p:attrName>
                                        </p:attrNameLst>
                                      </p:cBhvr>
                                      <p:tavLst>
                                        <p:tav tm="0">
                                          <p:val>
                                            <p:strVal val="#ppt_x"/>
                                          </p:val>
                                        </p:tav>
                                        <p:tav tm="100000">
                                          <p:val>
                                            <p:strVal val="#ppt_x"/>
                                          </p:val>
                                        </p:tav>
                                      </p:tavLst>
                                    </p:anim>
                                    <p:anim calcmode="lin" valueType="num">
                                      <p:cBhvr additive="base">
                                        <p:cTn id="171" dur="500" fill="hold"/>
                                        <p:tgtEl>
                                          <p:spTgt spid="93"/>
                                        </p:tgtEl>
                                        <p:attrNameLst>
                                          <p:attrName>ppt_y</p:attrName>
                                        </p:attrNameLst>
                                      </p:cBhvr>
                                      <p:tavLst>
                                        <p:tav tm="0">
                                          <p:val>
                                            <p:strVal val="1+#ppt_h/2"/>
                                          </p:val>
                                        </p:tav>
                                        <p:tav tm="100000">
                                          <p:val>
                                            <p:strVal val="#ppt_y"/>
                                          </p:val>
                                        </p:tav>
                                      </p:tavLst>
                                    </p:anim>
                                  </p:childTnLst>
                                </p:cTn>
                              </p:par>
                              <p:par>
                                <p:cTn id="172" presetID="2" presetClass="entr" presetSubtype="8" fill="hold" grpId="0" nodeType="withEffect">
                                  <p:stCondLst>
                                    <p:cond delay="0"/>
                                  </p:stCondLst>
                                  <p:childTnLst>
                                    <p:set>
                                      <p:cBhvr>
                                        <p:cTn id="173" dur="1" fill="hold">
                                          <p:stCondLst>
                                            <p:cond delay="0"/>
                                          </p:stCondLst>
                                        </p:cTn>
                                        <p:tgtEl>
                                          <p:spTgt spid="94"/>
                                        </p:tgtEl>
                                        <p:attrNameLst>
                                          <p:attrName>style.visibility</p:attrName>
                                        </p:attrNameLst>
                                      </p:cBhvr>
                                      <p:to>
                                        <p:strVal val="visible"/>
                                      </p:to>
                                    </p:set>
                                    <p:anim calcmode="lin" valueType="num">
                                      <p:cBhvr additive="base">
                                        <p:cTn id="174" dur="500" fill="hold"/>
                                        <p:tgtEl>
                                          <p:spTgt spid="94"/>
                                        </p:tgtEl>
                                        <p:attrNameLst>
                                          <p:attrName>ppt_x</p:attrName>
                                        </p:attrNameLst>
                                      </p:cBhvr>
                                      <p:tavLst>
                                        <p:tav tm="0">
                                          <p:val>
                                            <p:strVal val="0-#ppt_w/2"/>
                                          </p:val>
                                        </p:tav>
                                        <p:tav tm="100000">
                                          <p:val>
                                            <p:strVal val="#ppt_x"/>
                                          </p:val>
                                        </p:tav>
                                      </p:tavLst>
                                    </p:anim>
                                    <p:anim calcmode="lin" valueType="num">
                                      <p:cBhvr additive="base">
                                        <p:cTn id="175" dur="500" fill="hold"/>
                                        <p:tgtEl>
                                          <p:spTgt spid="94"/>
                                        </p:tgtEl>
                                        <p:attrNameLst>
                                          <p:attrName>ppt_y</p:attrName>
                                        </p:attrNameLst>
                                      </p:cBhvr>
                                      <p:tavLst>
                                        <p:tav tm="0">
                                          <p:val>
                                            <p:strVal val="#ppt_y"/>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95"/>
                                        </p:tgtEl>
                                        <p:attrNameLst>
                                          <p:attrName>style.visibility</p:attrName>
                                        </p:attrNameLst>
                                      </p:cBhvr>
                                      <p:to>
                                        <p:strVal val="visible"/>
                                      </p:to>
                                    </p:set>
                                    <p:anim calcmode="lin" valueType="num">
                                      <p:cBhvr additive="base">
                                        <p:cTn id="178" dur="500" fill="hold"/>
                                        <p:tgtEl>
                                          <p:spTgt spid="95"/>
                                        </p:tgtEl>
                                        <p:attrNameLst>
                                          <p:attrName>ppt_x</p:attrName>
                                        </p:attrNameLst>
                                      </p:cBhvr>
                                      <p:tavLst>
                                        <p:tav tm="0">
                                          <p:val>
                                            <p:strVal val="#ppt_x"/>
                                          </p:val>
                                        </p:tav>
                                        <p:tav tm="100000">
                                          <p:val>
                                            <p:strVal val="#ppt_x"/>
                                          </p:val>
                                        </p:tav>
                                      </p:tavLst>
                                    </p:anim>
                                    <p:anim calcmode="lin" valueType="num">
                                      <p:cBhvr additive="base">
                                        <p:cTn id="179" dur="500" fill="hold"/>
                                        <p:tgtEl>
                                          <p:spTgt spid="95"/>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96"/>
                                        </p:tgtEl>
                                        <p:attrNameLst>
                                          <p:attrName>style.visibility</p:attrName>
                                        </p:attrNameLst>
                                      </p:cBhvr>
                                      <p:to>
                                        <p:strVal val="visible"/>
                                      </p:to>
                                    </p:set>
                                    <p:anim calcmode="lin" valueType="num">
                                      <p:cBhvr additive="base">
                                        <p:cTn id="182" dur="500" fill="hold"/>
                                        <p:tgtEl>
                                          <p:spTgt spid="96"/>
                                        </p:tgtEl>
                                        <p:attrNameLst>
                                          <p:attrName>ppt_x</p:attrName>
                                        </p:attrNameLst>
                                      </p:cBhvr>
                                      <p:tavLst>
                                        <p:tav tm="0">
                                          <p:val>
                                            <p:strVal val="#ppt_x"/>
                                          </p:val>
                                        </p:tav>
                                        <p:tav tm="100000">
                                          <p:val>
                                            <p:strVal val="#ppt_x"/>
                                          </p:val>
                                        </p:tav>
                                      </p:tavLst>
                                    </p:anim>
                                    <p:anim calcmode="lin" valueType="num">
                                      <p:cBhvr additive="base">
                                        <p:cTn id="183" dur="500" fill="hold"/>
                                        <p:tgtEl>
                                          <p:spTgt spid="96"/>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97"/>
                                        </p:tgtEl>
                                        <p:attrNameLst>
                                          <p:attrName>style.visibility</p:attrName>
                                        </p:attrNameLst>
                                      </p:cBhvr>
                                      <p:to>
                                        <p:strVal val="visible"/>
                                      </p:to>
                                    </p:set>
                                    <p:anim calcmode="lin" valueType="num">
                                      <p:cBhvr additive="base">
                                        <p:cTn id="186" dur="500" fill="hold"/>
                                        <p:tgtEl>
                                          <p:spTgt spid="97"/>
                                        </p:tgtEl>
                                        <p:attrNameLst>
                                          <p:attrName>ppt_x</p:attrName>
                                        </p:attrNameLst>
                                      </p:cBhvr>
                                      <p:tavLst>
                                        <p:tav tm="0">
                                          <p:val>
                                            <p:strVal val="#ppt_x"/>
                                          </p:val>
                                        </p:tav>
                                        <p:tav tm="100000">
                                          <p:val>
                                            <p:strVal val="#ppt_x"/>
                                          </p:val>
                                        </p:tav>
                                      </p:tavLst>
                                    </p:anim>
                                    <p:anim calcmode="lin" valueType="num">
                                      <p:cBhvr additive="base">
                                        <p:cTn id="187" dur="500" fill="hold"/>
                                        <p:tgtEl>
                                          <p:spTgt spid="97"/>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98"/>
                                        </p:tgtEl>
                                        <p:attrNameLst>
                                          <p:attrName>style.visibility</p:attrName>
                                        </p:attrNameLst>
                                      </p:cBhvr>
                                      <p:to>
                                        <p:strVal val="visible"/>
                                      </p:to>
                                    </p:set>
                                    <p:anim calcmode="lin" valueType="num">
                                      <p:cBhvr additive="base">
                                        <p:cTn id="190" dur="500" fill="hold"/>
                                        <p:tgtEl>
                                          <p:spTgt spid="98"/>
                                        </p:tgtEl>
                                        <p:attrNameLst>
                                          <p:attrName>ppt_x</p:attrName>
                                        </p:attrNameLst>
                                      </p:cBhvr>
                                      <p:tavLst>
                                        <p:tav tm="0">
                                          <p:val>
                                            <p:strVal val="#ppt_x"/>
                                          </p:val>
                                        </p:tav>
                                        <p:tav tm="100000">
                                          <p:val>
                                            <p:strVal val="#ppt_x"/>
                                          </p:val>
                                        </p:tav>
                                      </p:tavLst>
                                    </p:anim>
                                    <p:anim calcmode="lin" valueType="num">
                                      <p:cBhvr additive="base">
                                        <p:cTn id="191" dur="500" fill="hold"/>
                                        <p:tgtEl>
                                          <p:spTgt spid="98"/>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99"/>
                                        </p:tgtEl>
                                        <p:attrNameLst>
                                          <p:attrName>style.visibility</p:attrName>
                                        </p:attrNameLst>
                                      </p:cBhvr>
                                      <p:to>
                                        <p:strVal val="visible"/>
                                      </p:to>
                                    </p:set>
                                    <p:anim calcmode="lin" valueType="num">
                                      <p:cBhvr additive="base">
                                        <p:cTn id="194" dur="500" fill="hold"/>
                                        <p:tgtEl>
                                          <p:spTgt spid="99"/>
                                        </p:tgtEl>
                                        <p:attrNameLst>
                                          <p:attrName>ppt_x</p:attrName>
                                        </p:attrNameLst>
                                      </p:cBhvr>
                                      <p:tavLst>
                                        <p:tav tm="0">
                                          <p:val>
                                            <p:strVal val="#ppt_x"/>
                                          </p:val>
                                        </p:tav>
                                        <p:tav tm="100000">
                                          <p:val>
                                            <p:strVal val="#ppt_x"/>
                                          </p:val>
                                        </p:tav>
                                      </p:tavLst>
                                    </p:anim>
                                    <p:anim calcmode="lin" valueType="num">
                                      <p:cBhvr additive="base">
                                        <p:cTn id="195" dur="500" fill="hold"/>
                                        <p:tgtEl>
                                          <p:spTgt spid="99"/>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00"/>
                                        </p:tgtEl>
                                        <p:attrNameLst>
                                          <p:attrName>style.visibility</p:attrName>
                                        </p:attrNameLst>
                                      </p:cBhvr>
                                      <p:to>
                                        <p:strVal val="visible"/>
                                      </p:to>
                                    </p:set>
                                    <p:anim calcmode="lin" valueType="num">
                                      <p:cBhvr additive="base">
                                        <p:cTn id="198" dur="500" fill="hold"/>
                                        <p:tgtEl>
                                          <p:spTgt spid="100"/>
                                        </p:tgtEl>
                                        <p:attrNameLst>
                                          <p:attrName>ppt_x</p:attrName>
                                        </p:attrNameLst>
                                      </p:cBhvr>
                                      <p:tavLst>
                                        <p:tav tm="0">
                                          <p:val>
                                            <p:strVal val="#ppt_x"/>
                                          </p:val>
                                        </p:tav>
                                        <p:tav tm="100000">
                                          <p:val>
                                            <p:strVal val="#ppt_x"/>
                                          </p:val>
                                        </p:tav>
                                      </p:tavLst>
                                    </p:anim>
                                    <p:anim calcmode="lin" valueType="num">
                                      <p:cBhvr additive="base">
                                        <p:cTn id="199" dur="500" fill="hold"/>
                                        <p:tgtEl>
                                          <p:spTgt spid="100"/>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1"/>
                                        </p:tgtEl>
                                        <p:attrNameLst>
                                          <p:attrName>style.visibility</p:attrName>
                                        </p:attrNameLst>
                                      </p:cBhvr>
                                      <p:to>
                                        <p:strVal val="visible"/>
                                      </p:to>
                                    </p:set>
                                    <p:anim calcmode="lin" valueType="num">
                                      <p:cBhvr additive="base">
                                        <p:cTn id="202" dur="500" fill="hold"/>
                                        <p:tgtEl>
                                          <p:spTgt spid="101"/>
                                        </p:tgtEl>
                                        <p:attrNameLst>
                                          <p:attrName>ppt_x</p:attrName>
                                        </p:attrNameLst>
                                      </p:cBhvr>
                                      <p:tavLst>
                                        <p:tav tm="0">
                                          <p:val>
                                            <p:strVal val="#ppt_x"/>
                                          </p:val>
                                        </p:tav>
                                        <p:tav tm="100000">
                                          <p:val>
                                            <p:strVal val="#ppt_x"/>
                                          </p:val>
                                        </p:tav>
                                      </p:tavLst>
                                    </p:anim>
                                    <p:anim calcmode="lin" valueType="num">
                                      <p:cBhvr additive="base">
                                        <p:cTn id="203" dur="500" fill="hold"/>
                                        <p:tgtEl>
                                          <p:spTgt spid="101"/>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2"/>
                                        </p:tgtEl>
                                        <p:attrNameLst>
                                          <p:attrName>style.visibility</p:attrName>
                                        </p:attrNameLst>
                                      </p:cBhvr>
                                      <p:to>
                                        <p:strVal val="visible"/>
                                      </p:to>
                                    </p:set>
                                    <p:anim calcmode="lin" valueType="num">
                                      <p:cBhvr additive="base">
                                        <p:cTn id="206" dur="500" fill="hold"/>
                                        <p:tgtEl>
                                          <p:spTgt spid="102"/>
                                        </p:tgtEl>
                                        <p:attrNameLst>
                                          <p:attrName>ppt_x</p:attrName>
                                        </p:attrNameLst>
                                      </p:cBhvr>
                                      <p:tavLst>
                                        <p:tav tm="0">
                                          <p:val>
                                            <p:strVal val="#ppt_x"/>
                                          </p:val>
                                        </p:tav>
                                        <p:tav tm="100000">
                                          <p:val>
                                            <p:strVal val="#ppt_x"/>
                                          </p:val>
                                        </p:tav>
                                      </p:tavLst>
                                    </p:anim>
                                    <p:anim calcmode="lin" valueType="num">
                                      <p:cBhvr additive="base">
                                        <p:cTn id="207" dur="500" fill="hold"/>
                                        <p:tgtEl>
                                          <p:spTgt spid="102"/>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3"/>
                                        </p:tgtEl>
                                        <p:attrNameLst>
                                          <p:attrName>style.visibility</p:attrName>
                                        </p:attrNameLst>
                                      </p:cBhvr>
                                      <p:to>
                                        <p:strVal val="visible"/>
                                      </p:to>
                                    </p:set>
                                    <p:anim calcmode="lin" valueType="num">
                                      <p:cBhvr additive="base">
                                        <p:cTn id="210" dur="500" fill="hold"/>
                                        <p:tgtEl>
                                          <p:spTgt spid="103"/>
                                        </p:tgtEl>
                                        <p:attrNameLst>
                                          <p:attrName>ppt_x</p:attrName>
                                        </p:attrNameLst>
                                      </p:cBhvr>
                                      <p:tavLst>
                                        <p:tav tm="0">
                                          <p:val>
                                            <p:strVal val="#ppt_x"/>
                                          </p:val>
                                        </p:tav>
                                        <p:tav tm="100000">
                                          <p:val>
                                            <p:strVal val="#ppt_x"/>
                                          </p:val>
                                        </p:tav>
                                      </p:tavLst>
                                    </p:anim>
                                    <p:anim calcmode="lin" valueType="num">
                                      <p:cBhvr additive="base">
                                        <p:cTn id="211" dur="500" fill="hold"/>
                                        <p:tgtEl>
                                          <p:spTgt spid="103"/>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4"/>
                                        </p:tgtEl>
                                        <p:attrNameLst>
                                          <p:attrName>style.visibility</p:attrName>
                                        </p:attrNameLst>
                                      </p:cBhvr>
                                      <p:to>
                                        <p:strVal val="visible"/>
                                      </p:to>
                                    </p:set>
                                    <p:anim calcmode="lin" valueType="num">
                                      <p:cBhvr additive="base">
                                        <p:cTn id="214" dur="500" fill="hold"/>
                                        <p:tgtEl>
                                          <p:spTgt spid="104"/>
                                        </p:tgtEl>
                                        <p:attrNameLst>
                                          <p:attrName>ppt_x</p:attrName>
                                        </p:attrNameLst>
                                      </p:cBhvr>
                                      <p:tavLst>
                                        <p:tav tm="0">
                                          <p:val>
                                            <p:strVal val="#ppt_x"/>
                                          </p:val>
                                        </p:tav>
                                        <p:tav tm="100000">
                                          <p:val>
                                            <p:strVal val="#ppt_x"/>
                                          </p:val>
                                        </p:tav>
                                      </p:tavLst>
                                    </p:anim>
                                    <p:anim calcmode="lin" valueType="num">
                                      <p:cBhvr additive="base">
                                        <p:cTn id="215" dur="500" fill="hold"/>
                                        <p:tgtEl>
                                          <p:spTgt spid="104"/>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5"/>
                                        </p:tgtEl>
                                        <p:attrNameLst>
                                          <p:attrName>style.visibility</p:attrName>
                                        </p:attrNameLst>
                                      </p:cBhvr>
                                      <p:to>
                                        <p:strVal val="visible"/>
                                      </p:to>
                                    </p:set>
                                    <p:anim calcmode="lin" valueType="num">
                                      <p:cBhvr additive="base">
                                        <p:cTn id="218" dur="500" fill="hold"/>
                                        <p:tgtEl>
                                          <p:spTgt spid="105"/>
                                        </p:tgtEl>
                                        <p:attrNameLst>
                                          <p:attrName>ppt_x</p:attrName>
                                        </p:attrNameLst>
                                      </p:cBhvr>
                                      <p:tavLst>
                                        <p:tav tm="0">
                                          <p:val>
                                            <p:strVal val="#ppt_x"/>
                                          </p:val>
                                        </p:tav>
                                        <p:tav tm="100000">
                                          <p:val>
                                            <p:strVal val="#ppt_x"/>
                                          </p:val>
                                        </p:tav>
                                      </p:tavLst>
                                    </p:anim>
                                    <p:anim calcmode="lin" valueType="num">
                                      <p:cBhvr additive="base">
                                        <p:cTn id="219" dur="500" fill="hold"/>
                                        <p:tgtEl>
                                          <p:spTgt spid="105"/>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6"/>
                                        </p:tgtEl>
                                        <p:attrNameLst>
                                          <p:attrName>style.visibility</p:attrName>
                                        </p:attrNameLst>
                                      </p:cBhvr>
                                      <p:to>
                                        <p:strVal val="visible"/>
                                      </p:to>
                                    </p:set>
                                    <p:anim calcmode="lin" valueType="num">
                                      <p:cBhvr additive="base">
                                        <p:cTn id="222" dur="500" fill="hold"/>
                                        <p:tgtEl>
                                          <p:spTgt spid="106"/>
                                        </p:tgtEl>
                                        <p:attrNameLst>
                                          <p:attrName>ppt_x</p:attrName>
                                        </p:attrNameLst>
                                      </p:cBhvr>
                                      <p:tavLst>
                                        <p:tav tm="0">
                                          <p:val>
                                            <p:strVal val="#ppt_x"/>
                                          </p:val>
                                        </p:tav>
                                        <p:tav tm="100000">
                                          <p:val>
                                            <p:strVal val="#ppt_x"/>
                                          </p:val>
                                        </p:tav>
                                      </p:tavLst>
                                    </p:anim>
                                    <p:anim calcmode="lin" valueType="num">
                                      <p:cBhvr additive="base">
                                        <p:cTn id="223" dur="500" fill="hold"/>
                                        <p:tgtEl>
                                          <p:spTgt spid="106"/>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7"/>
                                        </p:tgtEl>
                                        <p:attrNameLst>
                                          <p:attrName>style.visibility</p:attrName>
                                        </p:attrNameLst>
                                      </p:cBhvr>
                                      <p:to>
                                        <p:strVal val="visible"/>
                                      </p:to>
                                    </p:set>
                                    <p:anim calcmode="lin" valueType="num">
                                      <p:cBhvr additive="base">
                                        <p:cTn id="226" dur="500" fill="hold"/>
                                        <p:tgtEl>
                                          <p:spTgt spid="107"/>
                                        </p:tgtEl>
                                        <p:attrNameLst>
                                          <p:attrName>ppt_x</p:attrName>
                                        </p:attrNameLst>
                                      </p:cBhvr>
                                      <p:tavLst>
                                        <p:tav tm="0">
                                          <p:val>
                                            <p:strVal val="#ppt_x"/>
                                          </p:val>
                                        </p:tav>
                                        <p:tav tm="100000">
                                          <p:val>
                                            <p:strVal val="#ppt_x"/>
                                          </p:val>
                                        </p:tav>
                                      </p:tavLst>
                                    </p:anim>
                                    <p:anim calcmode="lin" valueType="num">
                                      <p:cBhvr additive="base">
                                        <p:cTn id="227" dur="500" fill="hold"/>
                                        <p:tgtEl>
                                          <p:spTgt spid="107"/>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8"/>
                                        </p:tgtEl>
                                        <p:attrNameLst>
                                          <p:attrName>style.visibility</p:attrName>
                                        </p:attrNameLst>
                                      </p:cBhvr>
                                      <p:to>
                                        <p:strVal val="visible"/>
                                      </p:to>
                                    </p:set>
                                    <p:anim calcmode="lin" valueType="num">
                                      <p:cBhvr additive="base">
                                        <p:cTn id="230" dur="500" fill="hold"/>
                                        <p:tgtEl>
                                          <p:spTgt spid="108"/>
                                        </p:tgtEl>
                                        <p:attrNameLst>
                                          <p:attrName>ppt_x</p:attrName>
                                        </p:attrNameLst>
                                      </p:cBhvr>
                                      <p:tavLst>
                                        <p:tav tm="0">
                                          <p:val>
                                            <p:strVal val="#ppt_x"/>
                                          </p:val>
                                        </p:tav>
                                        <p:tav tm="100000">
                                          <p:val>
                                            <p:strVal val="#ppt_x"/>
                                          </p:val>
                                        </p:tav>
                                      </p:tavLst>
                                    </p:anim>
                                    <p:anim calcmode="lin" valueType="num">
                                      <p:cBhvr additive="base">
                                        <p:cTn id="231" dur="500" fill="hold"/>
                                        <p:tgtEl>
                                          <p:spTgt spid="108"/>
                                        </p:tgtEl>
                                        <p:attrNameLst>
                                          <p:attrName>ppt_y</p:attrName>
                                        </p:attrNameLst>
                                      </p:cBhvr>
                                      <p:tavLst>
                                        <p:tav tm="0">
                                          <p:val>
                                            <p:strVal val="1+#ppt_h/2"/>
                                          </p:val>
                                        </p:tav>
                                        <p:tav tm="100000">
                                          <p:val>
                                            <p:strVal val="#ppt_y"/>
                                          </p:val>
                                        </p:tav>
                                      </p:tavLst>
                                    </p:anim>
                                  </p:childTnLst>
                                </p:cTn>
                              </p:par>
                              <p:par>
                                <p:cTn id="232" presetID="2" presetClass="entr" presetSubtype="1" fill="hold" grpId="0" nodeType="withEffect">
                                  <p:stCondLst>
                                    <p:cond delay="0"/>
                                  </p:stCondLst>
                                  <p:childTnLst>
                                    <p:set>
                                      <p:cBhvr>
                                        <p:cTn id="233" dur="1" fill="hold">
                                          <p:stCondLst>
                                            <p:cond delay="0"/>
                                          </p:stCondLst>
                                        </p:cTn>
                                        <p:tgtEl>
                                          <p:spTgt spid="109"/>
                                        </p:tgtEl>
                                        <p:attrNameLst>
                                          <p:attrName>style.visibility</p:attrName>
                                        </p:attrNameLst>
                                      </p:cBhvr>
                                      <p:to>
                                        <p:strVal val="visible"/>
                                      </p:to>
                                    </p:set>
                                    <p:anim calcmode="lin" valueType="num">
                                      <p:cBhvr additive="base">
                                        <p:cTn id="234" dur="500" fill="hold"/>
                                        <p:tgtEl>
                                          <p:spTgt spid="109"/>
                                        </p:tgtEl>
                                        <p:attrNameLst>
                                          <p:attrName>ppt_x</p:attrName>
                                        </p:attrNameLst>
                                      </p:cBhvr>
                                      <p:tavLst>
                                        <p:tav tm="0">
                                          <p:val>
                                            <p:strVal val="#ppt_x"/>
                                          </p:val>
                                        </p:tav>
                                        <p:tav tm="100000">
                                          <p:val>
                                            <p:strVal val="#ppt_x"/>
                                          </p:val>
                                        </p:tav>
                                      </p:tavLst>
                                    </p:anim>
                                    <p:anim calcmode="lin" valueType="num">
                                      <p:cBhvr additive="base">
                                        <p:cTn id="235" dur="500" fill="hold"/>
                                        <p:tgtEl>
                                          <p:spTgt spid="109"/>
                                        </p:tgtEl>
                                        <p:attrNameLst>
                                          <p:attrName>ppt_y</p:attrName>
                                        </p:attrNameLst>
                                      </p:cBhvr>
                                      <p:tavLst>
                                        <p:tav tm="0">
                                          <p:val>
                                            <p:strVal val="0-#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110"/>
                                        </p:tgtEl>
                                        <p:attrNameLst>
                                          <p:attrName>style.visibility</p:attrName>
                                        </p:attrNameLst>
                                      </p:cBhvr>
                                      <p:to>
                                        <p:strVal val="visible"/>
                                      </p:to>
                                    </p:set>
                                    <p:anim calcmode="lin" valueType="num">
                                      <p:cBhvr additive="base">
                                        <p:cTn id="238" dur="500" fill="hold"/>
                                        <p:tgtEl>
                                          <p:spTgt spid="110"/>
                                        </p:tgtEl>
                                        <p:attrNameLst>
                                          <p:attrName>ppt_x</p:attrName>
                                        </p:attrNameLst>
                                      </p:cBhvr>
                                      <p:tavLst>
                                        <p:tav tm="0">
                                          <p:val>
                                            <p:strVal val="#ppt_x"/>
                                          </p:val>
                                        </p:tav>
                                        <p:tav tm="100000">
                                          <p:val>
                                            <p:strVal val="#ppt_x"/>
                                          </p:val>
                                        </p:tav>
                                      </p:tavLst>
                                    </p:anim>
                                    <p:anim calcmode="lin" valueType="num">
                                      <p:cBhvr additive="base">
                                        <p:cTn id="239" dur="500" fill="hold"/>
                                        <p:tgtEl>
                                          <p:spTgt spid="110"/>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1"/>
                                        </p:tgtEl>
                                        <p:attrNameLst>
                                          <p:attrName>style.visibility</p:attrName>
                                        </p:attrNameLst>
                                      </p:cBhvr>
                                      <p:to>
                                        <p:strVal val="visible"/>
                                      </p:to>
                                    </p:set>
                                    <p:anim calcmode="lin" valueType="num">
                                      <p:cBhvr additive="base">
                                        <p:cTn id="242" dur="500" fill="hold"/>
                                        <p:tgtEl>
                                          <p:spTgt spid="111"/>
                                        </p:tgtEl>
                                        <p:attrNameLst>
                                          <p:attrName>ppt_x</p:attrName>
                                        </p:attrNameLst>
                                      </p:cBhvr>
                                      <p:tavLst>
                                        <p:tav tm="0">
                                          <p:val>
                                            <p:strVal val="#ppt_x"/>
                                          </p:val>
                                        </p:tav>
                                        <p:tav tm="100000">
                                          <p:val>
                                            <p:strVal val="#ppt_x"/>
                                          </p:val>
                                        </p:tav>
                                      </p:tavLst>
                                    </p:anim>
                                    <p:anim calcmode="lin" valueType="num">
                                      <p:cBhvr additive="base">
                                        <p:cTn id="243" dur="500" fill="hold"/>
                                        <p:tgtEl>
                                          <p:spTgt spid="111"/>
                                        </p:tgtEl>
                                        <p:attrNameLst>
                                          <p:attrName>ppt_y</p:attrName>
                                        </p:attrNameLst>
                                      </p:cBhvr>
                                      <p:tavLst>
                                        <p:tav tm="0">
                                          <p:val>
                                            <p:strVal val="1+#ppt_h/2"/>
                                          </p:val>
                                        </p:tav>
                                        <p:tav tm="100000">
                                          <p:val>
                                            <p:strVal val="#ppt_y"/>
                                          </p:val>
                                        </p:tav>
                                      </p:tavLst>
                                    </p:anim>
                                  </p:childTnLst>
                                </p:cTn>
                              </p:par>
                              <p:par>
                                <p:cTn id="244" presetID="2" presetClass="entr" presetSubtype="3" fill="hold" grpId="0" nodeType="withEffect">
                                  <p:stCondLst>
                                    <p:cond delay="0"/>
                                  </p:stCondLst>
                                  <p:childTnLst>
                                    <p:set>
                                      <p:cBhvr>
                                        <p:cTn id="245" dur="1" fill="hold">
                                          <p:stCondLst>
                                            <p:cond delay="0"/>
                                          </p:stCondLst>
                                        </p:cTn>
                                        <p:tgtEl>
                                          <p:spTgt spid="112"/>
                                        </p:tgtEl>
                                        <p:attrNameLst>
                                          <p:attrName>style.visibility</p:attrName>
                                        </p:attrNameLst>
                                      </p:cBhvr>
                                      <p:to>
                                        <p:strVal val="visible"/>
                                      </p:to>
                                    </p:set>
                                    <p:anim calcmode="lin" valueType="num">
                                      <p:cBhvr additive="base">
                                        <p:cTn id="246" dur="500" fill="hold"/>
                                        <p:tgtEl>
                                          <p:spTgt spid="112"/>
                                        </p:tgtEl>
                                        <p:attrNameLst>
                                          <p:attrName>ppt_x</p:attrName>
                                        </p:attrNameLst>
                                      </p:cBhvr>
                                      <p:tavLst>
                                        <p:tav tm="0">
                                          <p:val>
                                            <p:strVal val="1+#ppt_w/2"/>
                                          </p:val>
                                        </p:tav>
                                        <p:tav tm="100000">
                                          <p:val>
                                            <p:strVal val="#ppt_x"/>
                                          </p:val>
                                        </p:tav>
                                      </p:tavLst>
                                    </p:anim>
                                    <p:anim calcmode="lin" valueType="num">
                                      <p:cBhvr additive="base">
                                        <p:cTn id="247" dur="500" fill="hold"/>
                                        <p:tgtEl>
                                          <p:spTgt spid="112"/>
                                        </p:tgtEl>
                                        <p:attrNameLst>
                                          <p:attrName>ppt_y</p:attrName>
                                        </p:attrNameLst>
                                      </p:cBhvr>
                                      <p:tavLst>
                                        <p:tav tm="0">
                                          <p:val>
                                            <p:strVal val="0-#ppt_h/2"/>
                                          </p:val>
                                        </p:tav>
                                        <p:tav tm="100000">
                                          <p:val>
                                            <p:strVal val="#ppt_y"/>
                                          </p:val>
                                        </p:tav>
                                      </p:tavLst>
                                    </p:anim>
                                  </p:childTnLst>
                                </p:cTn>
                              </p:par>
                              <p:par>
                                <p:cTn id="248" presetID="2" presetClass="entr" presetSubtype="2" fill="hold" grpId="0" nodeType="withEffect">
                                  <p:stCondLst>
                                    <p:cond delay="0"/>
                                  </p:stCondLst>
                                  <p:childTnLst>
                                    <p:set>
                                      <p:cBhvr>
                                        <p:cTn id="249" dur="1" fill="hold">
                                          <p:stCondLst>
                                            <p:cond delay="0"/>
                                          </p:stCondLst>
                                        </p:cTn>
                                        <p:tgtEl>
                                          <p:spTgt spid="113"/>
                                        </p:tgtEl>
                                        <p:attrNameLst>
                                          <p:attrName>style.visibility</p:attrName>
                                        </p:attrNameLst>
                                      </p:cBhvr>
                                      <p:to>
                                        <p:strVal val="visible"/>
                                      </p:to>
                                    </p:set>
                                    <p:anim calcmode="lin" valueType="num">
                                      <p:cBhvr additive="base">
                                        <p:cTn id="250" dur="500" fill="hold"/>
                                        <p:tgtEl>
                                          <p:spTgt spid="113"/>
                                        </p:tgtEl>
                                        <p:attrNameLst>
                                          <p:attrName>ppt_x</p:attrName>
                                        </p:attrNameLst>
                                      </p:cBhvr>
                                      <p:tavLst>
                                        <p:tav tm="0">
                                          <p:val>
                                            <p:strVal val="1+#ppt_w/2"/>
                                          </p:val>
                                        </p:tav>
                                        <p:tav tm="100000">
                                          <p:val>
                                            <p:strVal val="#ppt_x"/>
                                          </p:val>
                                        </p:tav>
                                      </p:tavLst>
                                    </p:anim>
                                    <p:anim calcmode="lin" valueType="num">
                                      <p:cBhvr additive="base">
                                        <p:cTn id="251" dur="500" fill="hold"/>
                                        <p:tgtEl>
                                          <p:spTgt spid="113"/>
                                        </p:tgtEl>
                                        <p:attrNameLst>
                                          <p:attrName>ppt_y</p:attrName>
                                        </p:attrNameLst>
                                      </p:cBhvr>
                                      <p:tavLst>
                                        <p:tav tm="0">
                                          <p:val>
                                            <p:strVal val="#ppt_y"/>
                                          </p:val>
                                        </p:tav>
                                        <p:tav tm="100000">
                                          <p:val>
                                            <p:strVal val="#ppt_y"/>
                                          </p:val>
                                        </p:tav>
                                      </p:tavLst>
                                    </p:anim>
                                  </p:childTnLst>
                                </p:cTn>
                              </p:par>
                              <p:par>
                                <p:cTn id="252" presetID="2" presetClass="entr" presetSubtype="12" fill="hold" grpId="0" nodeType="withEffect">
                                  <p:stCondLst>
                                    <p:cond delay="0"/>
                                  </p:stCondLst>
                                  <p:childTnLst>
                                    <p:set>
                                      <p:cBhvr>
                                        <p:cTn id="253" dur="1" fill="hold">
                                          <p:stCondLst>
                                            <p:cond delay="0"/>
                                          </p:stCondLst>
                                        </p:cTn>
                                        <p:tgtEl>
                                          <p:spTgt spid="114"/>
                                        </p:tgtEl>
                                        <p:attrNameLst>
                                          <p:attrName>style.visibility</p:attrName>
                                        </p:attrNameLst>
                                      </p:cBhvr>
                                      <p:to>
                                        <p:strVal val="visible"/>
                                      </p:to>
                                    </p:set>
                                    <p:anim calcmode="lin" valueType="num">
                                      <p:cBhvr additive="base">
                                        <p:cTn id="254" dur="500" fill="hold"/>
                                        <p:tgtEl>
                                          <p:spTgt spid="114"/>
                                        </p:tgtEl>
                                        <p:attrNameLst>
                                          <p:attrName>ppt_x</p:attrName>
                                        </p:attrNameLst>
                                      </p:cBhvr>
                                      <p:tavLst>
                                        <p:tav tm="0">
                                          <p:val>
                                            <p:strVal val="0-#ppt_w/2"/>
                                          </p:val>
                                        </p:tav>
                                        <p:tav tm="100000">
                                          <p:val>
                                            <p:strVal val="#ppt_x"/>
                                          </p:val>
                                        </p:tav>
                                      </p:tavLst>
                                    </p:anim>
                                    <p:anim calcmode="lin" valueType="num">
                                      <p:cBhvr additive="base">
                                        <p:cTn id="255" dur="500" fill="hold"/>
                                        <p:tgtEl>
                                          <p:spTgt spid="114"/>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115"/>
                                        </p:tgtEl>
                                        <p:attrNameLst>
                                          <p:attrName>style.visibility</p:attrName>
                                        </p:attrNameLst>
                                      </p:cBhvr>
                                      <p:to>
                                        <p:strVal val="visible"/>
                                      </p:to>
                                    </p:set>
                                    <p:anim calcmode="lin" valueType="num">
                                      <p:cBhvr additive="base">
                                        <p:cTn id="258" dur="500" fill="hold"/>
                                        <p:tgtEl>
                                          <p:spTgt spid="115"/>
                                        </p:tgtEl>
                                        <p:attrNameLst>
                                          <p:attrName>ppt_x</p:attrName>
                                        </p:attrNameLst>
                                      </p:cBhvr>
                                      <p:tavLst>
                                        <p:tav tm="0">
                                          <p:val>
                                            <p:strVal val="#ppt_x"/>
                                          </p:val>
                                        </p:tav>
                                        <p:tav tm="100000">
                                          <p:val>
                                            <p:strVal val="#ppt_x"/>
                                          </p:val>
                                        </p:tav>
                                      </p:tavLst>
                                    </p:anim>
                                    <p:anim calcmode="lin" valueType="num">
                                      <p:cBhvr additive="base">
                                        <p:cTn id="259" dur="500" fill="hold"/>
                                        <p:tgtEl>
                                          <p:spTgt spid="115"/>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16"/>
                                        </p:tgtEl>
                                        <p:attrNameLst>
                                          <p:attrName>style.visibility</p:attrName>
                                        </p:attrNameLst>
                                      </p:cBhvr>
                                      <p:to>
                                        <p:strVal val="visible"/>
                                      </p:to>
                                    </p:set>
                                    <p:anim calcmode="lin" valueType="num">
                                      <p:cBhvr additive="base">
                                        <p:cTn id="262" dur="500" fill="hold"/>
                                        <p:tgtEl>
                                          <p:spTgt spid="116"/>
                                        </p:tgtEl>
                                        <p:attrNameLst>
                                          <p:attrName>ppt_x</p:attrName>
                                        </p:attrNameLst>
                                      </p:cBhvr>
                                      <p:tavLst>
                                        <p:tav tm="0">
                                          <p:val>
                                            <p:strVal val="#ppt_x"/>
                                          </p:val>
                                        </p:tav>
                                        <p:tav tm="100000">
                                          <p:val>
                                            <p:strVal val="#ppt_x"/>
                                          </p:val>
                                        </p:tav>
                                      </p:tavLst>
                                    </p:anim>
                                    <p:anim calcmode="lin" valueType="num">
                                      <p:cBhvr additive="base">
                                        <p:cTn id="263" dur="500" fill="hold"/>
                                        <p:tgtEl>
                                          <p:spTgt spid="116"/>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7"/>
                                        </p:tgtEl>
                                        <p:attrNameLst>
                                          <p:attrName>style.visibility</p:attrName>
                                        </p:attrNameLst>
                                      </p:cBhvr>
                                      <p:to>
                                        <p:strVal val="visible"/>
                                      </p:to>
                                    </p:set>
                                    <p:anim calcmode="lin" valueType="num">
                                      <p:cBhvr additive="base">
                                        <p:cTn id="266" dur="500" fill="hold"/>
                                        <p:tgtEl>
                                          <p:spTgt spid="117"/>
                                        </p:tgtEl>
                                        <p:attrNameLst>
                                          <p:attrName>ppt_x</p:attrName>
                                        </p:attrNameLst>
                                      </p:cBhvr>
                                      <p:tavLst>
                                        <p:tav tm="0">
                                          <p:val>
                                            <p:strVal val="#ppt_x"/>
                                          </p:val>
                                        </p:tav>
                                        <p:tav tm="100000">
                                          <p:val>
                                            <p:strVal val="#ppt_x"/>
                                          </p:val>
                                        </p:tav>
                                      </p:tavLst>
                                    </p:anim>
                                    <p:anim calcmode="lin" valueType="num">
                                      <p:cBhvr additive="base">
                                        <p:cTn id="267" dur="500" fill="hold"/>
                                        <p:tgtEl>
                                          <p:spTgt spid="117"/>
                                        </p:tgtEl>
                                        <p:attrNameLst>
                                          <p:attrName>ppt_y</p:attrName>
                                        </p:attrNameLst>
                                      </p:cBhvr>
                                      <p:tavLst>
                                        <p:tav tm="0">
                                          <p:val>
                                            <p:strVal val="1+#ppt_h/2"/>
                                          </p:val>
                                        </p:tav>
                                        <p:tav tm="100000">
                                          <p:val>
                                            <p:strVal val="#ppt_y"/>
                                          </p:val>
                                        </p:tav>
                                      </p:tavLst>
                                    </p:anim>
                                  </p:childTnLst>
                                </p:cTn>
                              </p:par>
                              <p:par>
                                <p:cTn id="268" presetID="2" presetClass="entr" presetSubtype="8" fill="hold" grpId="0" nodeType="withEffect">
                                  <p:stCondLst>
                                    <p:cond delay="0"/>
                                  </p:stCondLst>
                                  <p:childTnLst>
                                    <p:set>
                                      <p:cBhvr>
                                        <p:cTn id="269" dur="1" fill="hold">
                                          <p:stCondLst>
                                            <p:cond delay="0"/>
                                          </p:stCondLst>
                                        </p:cTn>
                                        <p:tgtEl>
                                          <p:spTgt spid="118"/>
                                        </p:tgtEl>
                                        <p:attrNameLst>
                                          <p:attrName>style.visibility</p:attrName>
                                        </p:attrNameLst>
                                      </p:cBhvr>
                                      <p:to>
                                        <p:strVal val="visible"/>
                                      </p:to>
                                    </p:set>
                                    <p:anim calcmode="lin" valueType="num">
                                      <p:cBhvr additive="base">
                                        <p:cTn id="270" dur="500" fill="hold"/>
                                        <p:tgtEl>
                                          <p:spTgt spid="118"/>
                                        </p:tgtEl>
                                        <p:attrNameLst>
                                          <p:attrName>ppt_x</p:attrName>
                                        </p:attrNameLst>
                                      </p:cBhvr>
                                      <p:tavLst>
                                        <p:tav tm="0">
                                          <p:val>
                                            <p:strVal val="0-#ppt_w/2"/>
                                          </p:val>
                                        </p:tav>
                                        <p:tav tm="100000">
                                          <p:val>
                                            <p:strVal val="#ppt_x"/>
                                          </p:val>
                                        </p:tav>
                                      </p:tavLst>
                                    </p:anim>
                                    <p:anim calcmode="lin" valueType="num">
                                      <p:cBhvr additive="base">
                                        <p:cTn id="271" dur="500" fill="hold"/>
                                        <p:tgtEl>
                                          <p:spTgt spid="118"/>
                                        </p:tgtEl>
                                        <p:attrNameLst>
                                          <p:attrName>ppt_y</p:attrName>
                                        </p:attrNameLst>
                                      </p:cBhvr>
                                      <p:tavLst>
                                        <p:tav tm="0">
                                          <p:val>
                                            <p:strVal val="#ppt_y"/>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119"/>
                                        </p:tgtEl>
                                        <p:attrNameLst>
                                          <p:attrName>style.visibility</p:attrName>
                                        </p:attrNameLst>
                                      </p:cBhvr>
                                      <p:to>
                                        <p:strVal val="visible"/>
                                      </p:to>
                                    </p:set>
                                    <p:anim calcmode="lin" valueType="num">
                                      <p:cBhvr additive="base">
                                        <p:cTn id="274" dur="500" fill="hold"/>
                                        <p:tgtEl>
                                          <p:spTgt spid="119"/>
                                        </p:tgtEl>
                                        <p:attrNameLst>
                                          <p:attrName>ppt_x</p:attrName>
                                        </p:attrNameLst>
                                      </p:cBhvr>
                                      <p:tavLst>
                                        <p:tav tm="0">
                                          <p:val>
                                            <p:strVal val="#ppt_x"/>
                                          </p:val>
                                        </p:tav>
                                        <p:tav tm="100000">
                                          <p:val>
                                            <p:strVal val="#ppt_x"/>
                                          </p:val>
                                        </p:tav>
                                      </p:tavLst>
                                    </p:anim>
                                    <p:anim calcmode="lin" valueType="num">
                                      <p:cBhvr additive="base">
                                        <p:cTn id="275" dur="500" fill="hold"/>
                                        <p:tgtEl>
                                          <p:spTgt spid="119"/>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20"/>
                                        </p:tgtEl>
                                        <p:attrNameLst>
                                          <p:attrName>style.visibility</p:attrName>
                                        </p:attrNameLst>
                                      </p:cBhvr>
                                      <p:to>
                                        <p:strVal val="visible"/>
                                      </p:to>
                                    </p:set>
                                    <p:anim calcmode="lin" valueType="num">
                                      <p:cBhvr additive="base">
                                        <p:cTn id="278" dur="500" fill="hold"/>
                                        <p:tgtEl>
                                          <p:spTgt spid="120"/>
                                        </p:tgtEl>
                                        <p:attrNameLst>
                                          <p:attrName>ppt_x</p:attrName>
                                        </p:attrNameLst>
                                      </p:cBhvr>
                                      <p:tavLst>
                                        <p:tav tm="0">
                                          <p:val>
                                            <p:strVal val="#ppt_x"/>
                                          </p:val>
                                        </p:tav>
                                        <p:tav tm="100000">
                                          <p:val>
                                            <p:strVal val="#ppt_x"/>
                                          </p:val>
                                        </p:tav>
                                      </p:tavLst>
                                    </p:anim>
                                    <p:anim calcmode="lin" valueType="num">
                                      <p:cBhvr additive="base">
                                        <p:cTn id="279" dur="500" fill="hold"/>
                                        <p:tgtEl>
                                          <p:spTgt spid="120"/>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1"/>
                                        </p:tgtEl>
                                        <p:attrNameLst>
                                          <p:attrName>style.visibility</p:attrName>
                                        </p:attrNameLst>
                                      </p:cBhvr>
                                      <p:to>
                                        <p:strVal val="visible"/>
                                      </p:to>
                                    </p:set>
                                    <p:anim calcmode="lin" valueType="num">
                                      <p:cBhvr additive="base">
                                        <p:cTn id="282" dur="500" fill="hold"/>
                                        <p:tgtEl>
                                          <p:spTgt spid="121"/>
                                        </p:tgtEl>
                                        <p:attrNameLst>
                                          <p:attrName>ppt_x</p:attrName>
                                        </p:attrNameLst>
                                      </p:cBhvr>
                                      <p:tavLst>
                                        <p:tav tm="0">
                                          <p:val>
                                            <p:strVal val="#ppt_x"/>
                                          </p:val>
                                        </p:tav>
                                        <p:tav tm="100000">
                                          <p:val>
                                            <p:strVal val="#ppt_x"/>
                                          </p:val>
                                        </p:tav>
                                      </p:tavLst>
                                    </p:anim>
                                    <p:anim calcmode="lin" valueType="num">
                                      <p:cBhvr additive="base">
                                        <p:cTn id="283" dur="500" fill="hold"/>
                                        <p:tgtEl>
                                          <p:spTgt spid="121"/>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2"/>
                                        </p:tgtEl>
                                        <p:attrNameLst>
                                          <p:attrName>style.visibility</p:attrName>
                                        </p:attrNameLst>
                                      </p:cBhvr>
                                      <p:to>
                                        <p:strVal val="visible"/>
                                      </p:to>
                                    </p:set>
                                    <p:anim calcmode="lin" valueType="num">
                                      <p:cBhvr additive="base">
                                        <p:cTn id="286" dur="500" fill="hold"/>
                                        <p:tgtEl>
                                          <p:spTgt spid="122"/>
                                        </p:tgtEl>
                                        <p:attrNameLst>
                                          <p:attrName>ppt_x</p:attrName>
                                        </p:attrNameLst>
                                      </p:cBhvr>
                                      <p:tavLst>
                                        <p:tav tm="0">
                                          <p:val>
                                            <p:strVal val="#ppt_x"/>
                                          </p:val>
                                        </p:tav>
                                        <p:tav tm="100000">
                                          <p:val>
                                            <p:strVal val="#ppt_x"/>
                                          </p:val>
                                        </p:tav>
                                      </p:tavLst>
                                    </p:anim>
                                    <p:anim calcmode="lin" valueType="num">
                                      <p:cBhvr additive="base">
                                        <p:cTn id="287" dur="500" fill="hold"/>
                                        <p:tgtEl>
                                          <p:spTgt spid="122"/>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3"/>
                                        </p:tgtEl>
                                        <p:attrNameLst>
                                          <p:attrName>style.visibility</p:attrName>
                                        </p:attrNameLst>
                                      </p:cBhvr>
                                      <p:to>
                                        <p:strVal val="visible"/>
                                      </p:to>
                                    </p:set>
                                    <p:anim calcmode="lin" valueType="num">
                                      <p:cBhvr additive="base">
                                        <p:cTn id="290" dur="500" fill="hold"/>
                                        <p:tgtEl>
                                          <p:spTgt spid="123"/>
                                        </p:tgtEl>
                                        <p:attrNameLst>
                                          <p:attrName>ppt_x</p:attrName>
                                        </p:attrNameLst>
                                      </p:cBhvr>
                                      <p:tavLst>
                                        <p:tav tm="0">
                                          <p:val>
                                            <p:strVal val="#ppt_x"/>
                                          </p:val>
                                        </p:tav>
                                        <p:tav tm="100000">
                                          <p:val>
                                            <p:strVal val="#ppt_x"/>
                                          </p:val>
                                        </p:tav>
                                      </p:tavLst>
                                    </p:anim>
                                    <p:anim calcmode="lin" valueType="num">
                                      <p:cBhvr additive="base">
                                        <p:cTn id="291" dur="500" fill="hold"/>
                                        <p:tgtEl>
                                          <p:spTgt spid="123"/>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24"/>
                                        </p:tgtEl>
                                        <p:attrNameLst>
                                          <p:attrName>style.visibility</p:attrName>
                                        </p:attrNameLst>
                                      </p:cBhvr>
                                      <p:to>
                                        <p:strVal val="visible"/>
                                      </p:to>
                                    </p:set>
                                    <p:anim calcmode="lin" valueType="num">
                                      <p:cBhvr additive="base">
                                        <p:cTn id="294" dur="500" fill="hold"/>
                                        <p:tgtEl>
                                          <p:spTgt spid="124"/>
                                        </p:tgtEl>
                                        <p:attrNameLst>
                                          <p:attrName>ppt_x</p:attrName>
                                        </p:attrNameLst>
                                      </p:cBhvr>
                                      <p:tavLst>
                                        <p:tav tm="0">
                                          <p:val>
                                            <p:strVal val="#ppt_x"/>
                                          </p:val>
                                        </p:tav>
                                        <p:tav tm="100000">
                                          <p:val>
                                            <p:strVal val="#ppt_x"/>
                                          </p:val>
                                        </p:tav>
                                      </p:tavLst>
                                    </p:anim>
                                    <p:anim calcmode="lin" valueType="num">
                                      <p:cBhvr additive="base">
                                        <p:cTn id="295" dur="500" fill="hold"/>
                                        <p:tgtEl>
                                          <p:spTgt spid="124"/>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25"/>
                                        </p:tgtEl>
                                        <p:attrNameLst>
                                          <p:attrName>style.visibility</p:attrName>
                                        </p:attrNameLst>
                                      </p:cBhvr>
                                      <p:to>
                                        <p:strVal val="visible"/>
                                      </p:to>
                                    </p:set>
                                    <p:anim calcmode="lin" valueType="num">
                                      <p:cBhvr additive="base">
                                        <p:cTn id="298" dur="500" fill="hold"/>
                                        <p:tgtEl>
                                          <p:spTgt spid="125"/>
                                        </p:tgtEl>
                                        <p:attrNameLst>
                                          <p:attrName>ppt_x</p:attrName>
                                        </p:attrNameLst>
                                      </p:cBhvr>
                                      <p:tavLst>
                                        <p:tav tm="0">
                                          <p:val>
                                            <p:strVal val="#ppt_x"/>
                                          </p:val>
                                        </p:tav>
                                        <p:tav tm="100000">
                                          <p:val>
                                            <p:strVal val="#ppt_x"/>
                                          </p:val>
                                        </p:tav>
                                      </p:tavLst>
                                    </p:anim>
                                    <p:anim calcmode="lin" valueType="num">
                                      <p:cBhvr additive="base">
                                        <p:cTn id="299" dur="500" fill="hold"/>
                                        <p:tgtEl>
                                          <p:spTgt spid="125"/>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26"/>
                                        </p:tgtEl>
                                        <p:attrNameLst>
                                          <p:attrName>style.visibility</p:attrName>
                                        </p:attrNameLst>
                                      </p:cBhvr>
                                      <p:to>
                                        <p:strVal val="visible"/>
                                      </p:to>
                                    </p:set>
                                    <p:anim calcmode="lin" valueType="num">
                                      <p:cBhvr additive="base">
                                        <p:cTn id="302" dur="500" fill="hold"/>
                                        <p:tgtEl>
                                          <p:spTgt spid="126"/>
                                        </p:tgtEl>
                                        <p:attrNameLst>
                                          <p:attrName>ppt_x</p:attrName>
                                        </p:attrNameLst>
                                      </p:cBhvr>
                                      <p:tavLst>
                                        <p:tav tm="0">
                                          <p:val>
                                            <p:strVal val="#ppt_x"/>
                                          </p:val>
                                        </p:tav>
                                        <p:tav tm="100000">
                                          <p:val>
                                            <p:strVal val="#ppt_x"/>
                                          </p:val>
                                        </p:tav>
                                      </p:tavLst>
                                    </p:anim>
                                    <p:anim calcmode="lin" valueType="num">
                                      <p:cBhvr additive="base">
                                        <p:cTn id="303" dur="500" fill="hold"/>
                                        <p:tgtEl>
                                          <p:spTgt spid="126"/>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27"/>
                                        </p:tgtEl>
                                        <p:attrNameLst>
                                          <p:attrName>style.visibility</p:attrName>
                                        </p:attrNameLst>
                                      </p:cBhvr>
                                      <p:to>
                                        <p:strVal val="visible"/>
                                      </p:to>
                                    </p:set>
                                    <p:anim calcmode="lin" valueType="num">
                                      <p:cBhvr additive="base">
                                        <p:cTn id="306" dur="500" fill="hold"/>
                                        <p:tgtEl>
                                          <p:spTgt spid="127"/>
                                        </p:tgtEl>
                                        <p:attrNameLst>
                                          <p:attrName>ppt_x</p:attrName>
                                        </p:attrNameLst>
                                      </p:cBhvr>
                                      <p:tavLst>
                                        <p:tav tm="0">
                                          <p:val>
                                            <p:strVal val="#ppt_x"/>
                                          </p:val>
                                        </p:tav>
                                        <p:tav tm="100000">
                                          <p:val>
                                            <p:strVal val="#ppt_x"/>
                                          </p:val>
                                        </p:tav>
                                      </p:tavLst>
                                    </p:anim>
                                    <p:anim calcmode="lin" valueType="num">
                                      <p:cBhvr additive="base">
                                        <p:cTn id="307" dur="500" fill="hold"/>
                                        <p:tgtEl>
                                          <p:spTgt spid="127"/>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28"/>
                                        </p:tgtEl>
                                        <p:attrNameLst>
                                          <p:attrName>style.visibility</p:attrName>
                                        </p:attrNameLst>
                                      </p:cBhvr>
                                      <p:to>
                                        <p:strVal val="visible"/>
                                      </p:to>
                                    </p:set>
                                    <p:anim calcmode="lin" valueType="num">
                                      <p:cBhvr additive="base">
                                        <p:cTn id="310" dur="500" fill="hold"/>
                                        <p:tgtEl>
                                          <p:spTgt spid="128"/>
                                        </p:tgtEl>
                                        <p:attrNameLst>
                                          <p:attrName>ppt_x</p:attrName>
                                        </p:attrNameLst>
                                      </p:cBhvr>
                                      <p:tavLst>
                                        <p:tav tm="0">
                                          <p:val>
                                            <p:strVal val="#ppt_x"/>
                                          </p:val>
                                        </p:tav>
                                        <p:tav tm="100000">
                                          <p:val>
                                            <p:strVal val="#ppt_x"/>
                                          </p:val>
                                        </p:tav>
                                      </p:tavLst>
                                    </p:anim>
                                    <p:anim calcmode="lin" valueType="num">
                                      <p:cBhvr additive="base">
                                        <p:cTn id="311" dur="500" fill="hold"/>
                                        <p:tgtEl>
                                          <p:spTgt spid="128"/>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29"/>
                                        </p:tgtEl>
                                        <p:attrNameLst>
                                          <p:attrName>style.visibility</p:attrName>
                                        </p:attrNameLst>
                                      </p:cBhvr>
                                      <p:to>
                                        <p:strVal val="visible"/>
                                      </p:to>
                                    </p:set>
                                    <p:anim calcmode="lin" valueType="num">
                                      <p:cBhvr additive="base">
                                        <p:cTn id="314" dur="500" fill="hold"/>
                                        <p:tgtEl>
                                          <p:spTgt spid="129"/>
                                        </p:tgtEl>
                                        <p:attrNameLst>
                                          <p:attrName>ppt_x</p:attrName>
                                        </p:attrNameLst>
                                      </p:cBhvr>
                                      <p:tavLst>
                                        <p:tav tm="0">
                                          <p:val>
                                            <p:strVal val="#ppt_x"/>
                                          </p:val>
                                        </p:tav>
                                        <p:tav tm="100000">
                                          <p:val>
                                            <p:strVal val="#ppt_x"/>
                                          </p:val>
                                        </p:tav>
                                      </p:tavLst>
                                    </p:anim>
                                    <p:anim calcmode="lin" valueType="num">
                                      <p:cBhvr additive="base">
                                        <p:cTn id="315" dur="500" fill="hold"/>
                                        <p:tgtEl>
                                          <p:spTgt spid="129"/>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30"/>
                                        </p:tgtEl>
                                        <p:attrNameLst>
                                          <p:attrName>style.visibility</p:attrName>
                                        </p:attrNameLst>
                                      </p:cBhvr>
                                      <p:to>
                                        <p:strVal val="visible"/>
                                      </p:to>
                                    </p:set>
                                    <p:anim calcmode="lin" valueType="num">
                                      <p:cBhvr additive="base">
                                        <p:cTn id="318" dur="500" fill="hold"/>
                                        <p:tgtEl>
                                          <p:spTgt spid="130"/>
                                        </p:tgtEl>
                                        <p:attrNameLst>
                                          <p:attrName>ppt_x</p:attrName>
                                        </p:attrNameLst>
                                      </p:cBhvr>
                                      <p:tavLst>
                                        <p:tav tm="0">
                                          <p:val>
                                            <p:strVal val="#ppt_x"/>
                                          </p:val>
                                        </p:tav>
                                        <p:tav tm="100000">
                                          <p:val>
                                            <p:strVal val="#ppt_x"/>
                                          </p:val>
                                        </p:tav>
                                      </p:tavLst>
                                    </p:anim>
                                    <p:anim calcmode="lin" valueType="num">
                                      <p:cBhvr additive="base">
                                        <p:cTn id="319" dur="500" fill="hold"/>
                                        <p:tgtEl>
                                          <p:spTgt spid="130"/>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1"/>
                                        </p:tgtEl>
                                        <p:attrNameLst>
                                          <p:attrName>style.visibility</p:attrName>
                                        </p:attrNameLst>
                                      </p:cBhvr>
                                      <p:to>
                                        <p:strVal val="visible"/>
                                      </p:to>
                                    </p:set>
                                    <p:anim calcmode="lin" valueType="num">
                                      <p:cBhvr additive="base">
                                        <p:cTn id="322" dur="500" fill="hold"/>
                                        <p:tgtEl>
                                          <p:spTgt spid="131"/>
                                        </p:tgtEl>
                                        <p:attrNameLst>
                                          <p:attrName>ppt_x</p:attrName>
                                        </p:attrNameLst>
                                      </p:cBhvr>
                                      <p:tavLst>
                                        <p:tav tm="0">
                                          <p:val>
                                            <p:strVal val="#ppt_x"/>
                                          </p:val>
                                        </p:tav>
                                        <p:tav tm="100000">
                                          <p:val>
                                            <p:strVal val="#ppt_x"/>
                                          </p:val>
                                        </p:tav>
                                      </p:tavLst>
                                    </p:anim>
                                    <p:anim calcmode="lin" valueType="num">
                                      <p:cBhvr additive="base">
                                        <p:cTn id="323" dur="500" fill="hold"/>
                                        <p:tgtEl>
                                          <p:spTgt spid="131"/>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2"/>
                                        </p:tgtEl>
                                        <p:attrNameLst>
                                          <p:attrName>style.visibility</p:attrName>
                                        </p:attrNameLst>
                                      </p:cBhvr>
                                      <p:to>
                                        <p:strVal val="visible"/>
                                      </p:to>
                                    </p:set>
                                    <p:anim calcmode="lin" valueType="num">
                                      <p:cBhvr additive="base">
                                        <p:cTn id="326" dur="500" fill="hold"/>
                                        <p:tgtEl>
                                          <p:spTgt spid="132"/>
                                        </p:tgtEl>
                                        <p:attrNameLst>
                                          <p:attrName>ppt_x</p:attrName>
                                        </p:attrNameLst>
                                      </p:cBhvr>
                                      <p:tavLst>
                                        <p:tav tm="0">
                                          <p:val>
                                            <p:strVal val="#ppt_x"/>
                                          </p:val>
                                        </p:tav>
                                        <p:tav tm="100000">
                                          <p:val>
                                            <p:strVal val="#ppt_x"/>
                                          </p:val>
                                        </p:tav>
                                      </p:tavLst>
                                    </p:anim>
                                    <p:anim calcmode="lin" valueType="num">
                                      <p:cBhvr additive="base">
                                        <p:cTn id="327" dur="500" fill="hold"/>
                                        <p:tgtEl>
                                          <p:spTgt spid="132"/>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3"/>
                                        </p:tgtEl>
                                        <p:attrNameLst>
                                          <p:attrName>style.visibility</p:attrName>
                                        </p:attrNameLst>
                                      </p:cBhvr>
                                      <p:to>
                                        <p:strVal val="visible"/>
                                      </p:to>
                                    </p:set>
                                    <p:anim calcmode="lin" valueType="num">
                                      <p:cBhvr additive="base">
                                        <p:cTn id="330" dur="500" fill="hold"/>
                                        <p:tgtEl>
                                          <p:spTgt spid="133"/>
                                        </p:tgtEl>
                                        <p:attrNameLst>
                                          <p:attrName>ppt_x</p:attrName>
                                        </p:attrNameLst>
                                      </p:cBhvr>
                                      <p:tavLst>
                                        <p:tav tm="0">
                                          <p:val>
                                            <p:strVal val="#ppt_x"/>
                                          </p:val>
                                        </p:tav>
                                        <p:tav tm="100000">
                                          <p:val>
                                            <p:strVal val="#ppt_x"/>
                                          </p:val>
                                        </p:tav>
                                      </p:tavLst>
                                    </p:anim>
                                    <p:anim calcmode="lin" valueType="num">
                                      <p:cBhvr additive="base">
                                        <p:cTn id="331" dur="500" fill="hold"/>
                                        <p:tgtEl>
                                          <p:spTgt spid="133"/>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34"/>
                                        </p:tgtEl>
                                        <p:attrNameLst>
                                          <p:attrName>style.visibility</p:attrName>
                                        </p:attrNameLst>
                                      </p:cBhvr>
                                      <p:to>
                                        <p:strVal val="visible"/>
                                      </p:to>
                                    </p:set>
                                    <p:anim calcmode="lin" valueType="num">
                                      <p:cBhvr additive="base">
                                        <p:cTn id="334" dur="500" fill="hold"/>
                                        <p:tgtEl>
                                          <p:spTgt spid="134"/>
                                        </p:tgtEl>
                                        <p:attrNameLst>
                                          <p:attrName>ppt_x</p:attrName>
                                        </p:attrNameLst>
                                      </p:cBhvr>
                                      <p:tavLst>
                                        <p:tav tm="0">
                                          <p:val>
                                            <p:strVal val="#ppt_x"/>
                                          </p:val>
                                        </p:tav>
                                        <p:tav tm="100000">
                                          <p:val>
                                            <p:strVal val="#ppt_x"/>
                                          </p:val>
                                        </p:tav>
                                      </p:tavLst>
                                    </p:anim>
                                    <p:anim calcmode="lin" valueType="num">
                                      <p:cBhvr additive="base">
                                        <p:cTn id="335" dur="500" fill="hold"/>
                                        <p:tgtEl>
                                          <p:spTgt spid="134"/>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35"/>
                                        </p:tgtEl>
                                        <p:attrNameLst>
                                          <p:attrName>style.visibility</p:attrName>
                                        </p:attrNameLst>
                                      </p:cBhvr>
                                      <p:to>
                                        <p:strVal val="visible"/>
                                      </p:to>
                                    </p:set>
                                    <p:anim calcmode="lin" valueType="num">
                                      <p:cBhvr additive="base">
                                        <p:cTn id="338" dur="500" fill="hold"/>
                                        <p:tgtEl>
                                          <p:spTgt spid="135"/>
                                        </p:tgtEl>
                                        <p:attrNameLst>
                                          <p:attrName>ppt_x</p:attrName>
                                        </p:attrNameLst>
                                      </p:cBhvr>
                                      <p:tavLst>
                                        <p:tav tm="0">
                                          <p:val>
                                            <p:strVal val="#ppt_x"/>
                                          </p:val>
                                        </p:tav>
                                        <p:tav tm="100000">
                                          <p:val>
                                            <p:strVal val="#ppt_x"/>
                                          </p:val>
                                        </p:tav>
                                      </p:tavLst>
                                    </p:anim>
                                    <p:anim calcmode="lin" valueType="num">
                                      <p:cBhvr additive="base">
                                        <p:cTn id="339" dur="500" fill="hold"/>
                                        <p:tgtEl>
                                          <p:spTgt spid="135"/>
                                        </p:tgtEl>
                                        <p:attrNameLst>
                                          <p:attrName>ppt_y</p:attrName>
                                        </p:attrNameLst>
                                      </p:cBhvr>
                                      <p:tavLst>
                                        <p:tav tm="0">
                                          <p:val>
                                            <p:strVal val="1+#ppt_h/2"/>
                                          </p:val>
                                        </p:tav>
                                        <p:tav tm="100000">
                                          <p:val>
                                            <p:strVal val="#ppt_y"/>
                                          </p:val>
                                        </p:tav>
                                      </p:tavLst>
                                    </p:anim>
                                  </p:childTnLst>
                                </p:cTn>
                              </p:par>
                            </p:childTnLst>
                          </p:cTn>
                        </p:par>
                        <p:par>
                          <p:cTn id="340" fill="hold">
                            <p:stCondLst>
                              <p:cond delay="2000"/>
                            </p:stCondLst>
                            <p:childTnLst>
                              <p:par>
                                <p:cTn id="341" presetID="47" presetClass="entr" presetSubtype="0" fill="hold" grpId="0" nodeType="afterEffect">
                                  <p:stCondLst>
                                    <p:cond delay="0"/>
                                  </p:stCondLst>
                                  <p:childTnLst>
                                    <p:set>
                                      <p:cBhvr>
                                        <p:cTn id="342" dur="1" fill="hold">
                                          <p:stCondLst>
                                            <p:cond delay="0"/>
                                          </p:stCondLst>
                                        </p:cTn>
                                        <p:tgtEl>
                                          <p:spTgt spid="136"/>
                                        </p:tgtEl>
                                        <p:attrNameLst>
                                          <p:attrName>style.visibility</p:attrName>
                                        </p:attrNameLst>
                                      </p:cBhvr>
                                      <p:to>
                                        <p:strVal val="visible"/>
                                      </p:to>
                                    </p:set>
                                    <p:animEffect transition="in" filter="fade">
                                      <p:cBhvr>
                                        <p:cTn id="343" dur="1000"/>
                                        <p:tgtEl>
                                          <p:spTgt spid="136"/>
                                        </p:tgtEl>
                                      </p:cBhvr>
                                    </p:animEffect>
                                    <p:anim calcmode="lin" valueType="num">
                                      <p:cBhvr>
                                        <p:cTn id="344" dur="1000" fill="hold"/>
                                        <p:tgtEl>
                                          <p:spTgt spid="136"/>
                                        </p:tgtEl>
                                        <p:attrNameLst>
                                          <p:attrName>ppt_x</p:attrName>
                                        </p:attrNameLst>
                                      </p:cBhvr>
                                      <p:tavLst>
                                        <p:tav tm="0">
                                          <p:val>
                                            <p:strVal val="#ppt_x"/>
                                          </p:val>
                                        </p:tav>
                                        <p:tav tm="100000">
                                          <p:val>
                                            <p:strVal val="#ppt_x"/>
                                          </p:val>
                                        </p:tav>
                                      </p:tavLst>
                                    </p:anim>
                                    <p:anim calcmode="lin" valueType="num">
                                      <p:cBhvr>
                                        <p:cTn id="345" dur="1000" fill="hold"/>
                                        <p:tgtEl>
                                          <p:spTgt spid="136"/>
                                        </p:tgtEl>
                                        <p:attrNameLst>
                                          <p:attrName>ppt_y</p:attrName>
                                        </p:attrNameLst>
                                      </p:cBhvr>
                                      <p:tavLst>
                                        <p:tav tm="0">
                                          <p:val>
                                            <p:strVal val="#ppt_y-.1"/>
                                          </p:val>
                                        </p:tav>
                                        <p:tav tm="100000">
                                          <p:val>
                                            <p:strVal val="#ppt_y"/>
                                          </p:val>
                                        </p:tav>
                                      </p:tavLst>
                                    </p:anim>
                                  </p:childTnLst>
                                </p:cTn>
                              </p:par>
                            </p:childTnLst>
                          </p:cTn>
                        </p:par>
                        <p:par>
                          <p:cTn id="346" fill="hold">
                            <p:stCondLst>
                              <p:cond delay="3000"/>
                            </p:stCondLst>
                            <p:childTnLst>
                              <p:par>
                                <p:cTn id="347" presetID="22" presetClass="entr" presetSubtype="8" fill="hold" nodeType="afterEffect">
                                  <p:stCondLst>
                                    <p:cond delay="0"/>
                                  </p:stCondLst>
                                  <p:childTnLst>
                                    <p:set>
                                      <p:cBhvr>
                                        <p:cTn id="348" dur="1" fill="hold">
                                          <p:stCondLst>
                                            <p:cond delay="0"/>
                                          </p:stCondLst>
                                        </p:cTn>
                                        <p:tgtEl>
                                          <p:spTgt spid="137"/>
                                        </p:tgtEl>
                                        <p:attrNameLst>
                                          <p:attrName>style.visibility</p:attrName>
                                        </p:attrNameLst>
                                      </p:cBhvr>
                                      <p:to>
                                        <p:strVal val="visible"/>
                                      </p:to>
                                    </p:set>
                                    <p:animEffect transition="in" filter="wipe(left)">
                                      <p:cBhvr>
                                        <p:cTn id="349" dur="500"/>
                                        <p:tgtEl>
                                          <p:spTgt spid="137"/>
                                        </p:tgtEl>
                                      </p:cBhvr>
                                    </p:animEffect>
                                  </p:childTnLst>
                                </p:cTn>
                              </p:par>
                            </p:childTnLst>
                          </p:cTn>
                        </p:par>
                        <p:par>
                          <p:cTn id="350" fill="hold">
                            <p:stCondLst>
                              <p:cond delay="3500"/>
                            </p:stCondLst>
                            <p:childTnLst>
                              <p:par>
                                <p:cTn id="351" presetID="22" presetClass="entr" presetSubtype="8" fill="hold" grpId="0" nodeType="afterEffect">
                                  <p:stCondLst>
                                    <p:cond delay="0"/>
                                  </p:stCondLst>
                                  <p:childTnLst>
                                    <p:set>
                                      <p:cBhvr>
                                        <p:cTn id="352" dur="1" fill="hold">
                                          <p:stCondLst>
                                            <p:cond delay="0"/>
                                          </p:stCondLst>
                                        </p:cTn>
                                        <p:tgtEl>
                                          <p:spTgt spid="138"/>
                                        </p:tgtEl>
                                        <p:attrNameLst>
                                          <p:attrName>style.visibility</p:attrName>
                                        </p:attrNameLst>
                                      </p:cBhvr>
                                      <p:to>
                                        <p:strVal val="visible"/>
                                      </p:to>
                                    </p:set>
                                    <p:animEffect transition="in" filter="wipe(left)">
                                      <p:cBhvr>
                                        <p:cTn id="353" dur="500"/>
                                        <p:tgtEl>
                                          <p:spTgt spid="138"/>
                                        </p:tgtEl>
                                      </p:cBhvr>
                                    </p:animEffect>
                                  </p:childTnLst>
                                </p:cTn>
                              </p:par>
                              <p:par>
                                <p:cTn id="354" presetID="22" presetClass="entr" presetSubtype="8" fill="hold" grpId="0" nodeType="withEffect">
                                  <p:stCondLst>
                                    <p:cond delay="0"/>
                                  </p:stCondLst>
                                  <p:childTnLst>
                                    <p:set>
                                      <p:cBhvr>
                                        <p:cTn id="355" dur="1" fill="hold">
                                          <p:stCondLst>
                                            <p:cond delay="0"/>
                                          </p:stCondLst>
                                        </p:cTn>
                                        <p:tgtEl>
                                          <p:spTgt spid="139"/>
                                        </p:tgtEl>
                                        <p:attrNameLst>
                                          <p:attrName>style.visibility</p:attrName>
                                        </p:attrNameLst>
                                      </p:cBhvr>
                                      <p:to>
                                        <p:strVal val="visible"/>
                                      </p:to>
                                    </p:set>
                                    <p:animEffect transition="in" filter="wipe(left)">
                                      <p:cBhvr>
                                        <p:cTn id="356" dur="500"/>
                                        <p:tgtEl>
                                          <p:spTgt spid="139"/>
                                        </p:tgtEl>
                                      </p:cBhvr>
                                    </p:animEffect>
                                  </p:childTnLst>
                                </p:cTn>
                              </p:par>
                            </p:childTnLst>
                          </p:cTn>
                        </p:par>
                        <p:par>
                          <p:cTn id="357" fill="hold">
                            <p:stCondLst>
                              <p:cond delay="4000"/>
                            </p:stCondLst>
                            <p:childTnLst>
                              <p:par>
                                <p:cTn id="358" presetID="47" presetClass="entr" presetSubtype="0" fill="hold" grpId="0" nodeType="afterEffect">
                                  <p:stCondLst>
                                    <p:cond delay="0"/>
                                  </p:stCondLst>
                                  <p:childTnLst>
                                    <p:set>
                                      <p:cBhvr>
                                        <p:cTn id="359" dur="1" fill="hold">
                                          <p:stCondLst>
                                            <p:cond delay="0"/>
                                          </p:stCondLst>
                                        </p:cTn>
                                        <p:tgtEl>
                                          <p:spTgt spid="140"/>
                                        </p:tgtEl>
                                        <p:attrNameLst>
                                          <p:attrName>style.visibility</p:attrName>
                                        </p:attrNameLst>
                                      </p:cBhvr>
                                      <p:to>
                                        <p:strVal val="visible"/>
                                      </p:to>
                                    </p:set>
                                    <p:animEffect transition="in" filter="fade">
                                      <p:cBhvr>
                                        <p:cTn id="360" dur="1000"/>
                                        <p:tgtEl>
                                          <p:spTgt spid="140"/>
                                        </p:tgtEl>
                                      </p:cBhvr>
                                    </p:animEffect>
                                    <p:anim calcmode="lin" valueType="num">
                                      <p:cBhvr>
                                        <p:cTn id="361" dur="1000" fill="hold"/>
                                        <p:tgtEl>
                                          <p:spTgt spid="140"/>
                                        </p:tgtEl>
                                        <p:attrNameLst>
                                          <p:attrName>ppt_x</p:attrName>
                                        </p:attrNameLst>
                                      </p:cBhvr>
                                      <p:tavLst>
                                        <p:tav tm="0">
                                          <p:val>
                                            <p:strVal val="#ppt_x"/>
                                          </p:val>
                                        </p:tav>
                                        <p:tav tm="100000">
                                          <p:val>
                                            <p:strVal val="#ppt_x"/>
                                          </p:val>
                                        </p:tav>
                                      </p:tavLst>
                                    </p:anim>
                                    <p:anim calcmode="lin" valueType="num">
                                      <p:cBhvr>
                                        <p:cTn id="362" dur="1000" fill="hold"/>
                                        <p:tgtEl>
                                          <p:spTgt spid="140"/>
                                        </p:tgtEl>
                                        <p:attrNameLst>
                                          <p:attrName>ppt_y</p:attrName>
                                        </p:attrNameLst>
                                      </p:cBhvr>
                                      <p:tavLst>
                                        <p:tav tm="0">
                                          <p:val>
                                            <p:strVal val="#ppt_y-.1"/>
                                          </p:val>
                                        </p:tav>
                                        <p:tav tm="100000">
                                          <p:val>
                                            <p:strVal val="#ppt_y"/>
                                          </p:val>
                                        </p:tav>
                                      </p:tavLst>
                                    </p:anim>
                                  </p:childTnLst>
                                </p:cTn>
                              </p:par>
                            </p:childTnLst>
                          </p:cTn>
                        </p:par>
                        <p:par>
                          <p:cTn id="363" fill="hold">
                            <p:stCondLst>
                              <p:cond delay="5000"/>
                            </p:stCondLst>
                            <p:childTnLst>
                              <p:par>
                                <p:cTn id="364" presetID="22" presetClass="entr" presetSubtype="8" fill="hold" nodeType="afterEffect">
                                  <p:stCondLst>
                                    <p:cond delay="0"/>
                                  </p:stCondLst>
                                  <p:childTnLst>
                                    <p:set>
                                      <p:cBhvr>
                                        <p:cTn id="365" dur="1" fill="hold">
                                          <p:stCondLst>
                                            <p:cond delay="0"/>
                                          </p:stCondLst>
                                        </p:cTn>
                                        <p:tgtEl>
                                          <p:spTgt spid="141"/>
                                        </p:tgtEl>
                                        <p:attrNameLst>
                                          <p:attrName>style.visibility</p:attrName>
                                        </p:attrNameLst>
                                      </p:cBhvr>
                                      <p:to>
                                        <p:strVal val="visible"/>
                                      </p:to>
                                    </p:set>
                                    <p:animEffect transition="in" filter="wipe(left)">
                                      <p:cBhvr>
                                        <p:cTn id="366" dur="500"/>
                                        <p:tgtEl>
                                          <p:spTgt spid="141"/>
                                        </p:tgtEl>
                                      </p:cBhvr>
                                    </p:animEffect>
                                  </p:childTnLst>
                                </p:cTn>
                              </p:par>
                            </p:childTnLst>
                          </p:cTn>
                        </p:par>
                        <p:par>
                          <p:cTn id="367" fill="hold">
                            <p:stCondLst>
                              <p:cond delay="5500"/>
                            </p:stCondLst>
                            <p:childTnLst>
                              <p:par>
                                <p:cTn id="368" presetID="22" presetClass="entr" presetSubtype="8" fill="hold" grpId="0" nodeType="afterEffect">
                                  <p:stCondLst>
                                    <p:cond delay="0"/>
                                  </p:stCondLst>
                                  <p:childTnLst>
                                    <p:set>
                                      <p:cBhvr>
                                        <p:cTn id="369" dur="1" fill="hold">
                                          <p:stCondLst>
                                            <p:cond delay="0"/>
                                          </p:stCondLst>
                                        </p:cTn>
                                        <p:tgtEl>
                                          <p:spTgt spid="142"/>
                                        </p:tgtEl>
                                        <p:attrNameLst>
                                          <p:attrName>style.visibility</p:attrName>
                                        </p:attrNameLst>
                                      </p:cBhvr>
                                      <p:to>
                                        <p:strVal val="visible"/>
                                      </p:to>
                                    </p:set>
                                    <p:animEffect transition="in" filter="wipe(left)">
                                      <p:cBhvr>
                                        <p:cTn id="370" dur="500"/>
                                        <p:tgtEl>
                                          <p:spTgt spid="142"/>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43"/>
                                        </p:tgtEl>
                                        <p:attrNameLst>
                                          <p:attrName>style.visibility</p:attrName>
                                        </p:attrNameLst>
                                      </p:cBhvr>
                                      <p:to>
                                        <p:strVal val="visible"/>
                                      </p:to>
                                    </p:set>
                                    <p:animEffect transition="in" filter="wipe(left)">
                                      <p:cBhvr>
                                        <p:cTn id="373" dur="500"/>
                                        <p:tgtEl>
                                          <p:spTgt spid="143"/>
                                        </p:tgtEl>
                                      </p:cBhvr>
                                    </p:animEffect>
                                  </p:childTnLst>
                                </p:cTn>
                              </p:par>
                            </p:childTnLst>
                          </p:cTn>
                        </p:par>
                        <p:par>
                          <p:cTn id="374" fill="hold">
                            <p:stCondLst>
                              <p:cond delay="6000"/>
                            </p:stCondLst>
                            <p:childTnLst>
                              <p:par>
                                <p:cTn id="375" presetID="47" presetClass="entr" presetSubtype="0" fill="hold" grpId="0" nodeType="afterEffect">
                                  <p:stCondLst>
                                    <p:cond delay="0"/>
                                  </p:stCondLst>
                                  <p:childTnLst>
                                    <p:set>
                                      <p:cBhvr>
                                        <p:cTn id="376" dur="1" fill="hold">
                                          <p:stCondLst>
                                            <p:cond delay="0"/>
                                          </p:stCondLst>
                                        </p:cTn>
                                        <p:tgtEl>
                                          <p:spTgt spid="144"/>
                                        </p:tgtEl>
                                        <p:attrNameLst>
                                          <p:attrName>style.visibility</p:attrName>
                                        </p:attrNameLst>
                                      </p:cBhvr>
                                      <p:to>
                                        <p:strVal val="visible"/>
                                      </p:to>
                                    </p:set>
                                    <p:animEffect transition="in" filter="fade">
                                      <p:cBhvr>
                                        <p:cTn id="377" dur="1000"/>
                                        <p:tgtEl>
                                          <p:spTgt spid="144"/>
                                        </p:tgtEl>
                                      </p:cBhvr>
                                    </p:animEffect>
                                    <p:anim calcmode="lin" valueType="num">
                                      <p:cBhvr>
                                        <p:cTn id="378" dur="1000" fill="hold"/>
                                        <p:tgtEl>
                                          <p:spTgt spid="144"/>
                                        </p:tgtEl>
                                        <p:attrNameLst>
                                          <p:attrName>ppt_x</p:attrName>
                                        </p:attrNameLst>
                                      </p:cBhvr>
                                      <p:tavLst>
                                        <p:tav tm="0">
                                          <p:val>
                                            <p:strVal val="#ppt_x"/>
                                          </p:val>
                                        </p:tav>
                                        <p:tav tm="100000">
                                          <p:val>
                                            <p:strVal val="#ppt_x"/>
                                          </p:val>
                                        </p:tav>
                                      </p:tavLst>
                                    </p:anim>
                                    <p:anim calcmode="lin" valueType="num">
                                      <p:cBhvr>
                                        <p:cTn id="379" dur="1000" fill="hold"/>
                                        <p:tgtEl>
                                          <p:spTgt spid="144"/>
                                        </p:tgtEl>
                                        <p:attrNameLst>
                                          <p:attrName>ppt_y</p:attrName>
                                        </p:attrNameLst>
                                      </p:cBhvr>
                                      <p:tavLst>
                                        <p:tav tm="0">
                                          <p:val>
                                            <p:strVal val="#ppt_y-.1"/>
                                          </p:val>
                                        </p:tav>
                                        <p:tav tm="100000">
                                          <p:val>
                                            <p:strVal val="#ppt_y"/>
                                          </p:val>
                                        </p:tav>
                                      </p:tavLst>
                                    </p:anim>
                                  </p:childTnLst>
                                </p:cTn>
                              </p:par>
                            </p:childTnLst>
                          </p:cTn>
                        </p:par>
                        <p:par>
                          <p:cTn id="380" fill="hold">
                            <p:stCondLst>
                              <p:cond delay="7000"/>
                            </p:stCondLst>
                            <p:childTnLst>
                              <p:par>
                                <p:cTn id="381" presetID="22" presetClass="entr" presetSubtype="8" fill="hold" nodeType="afterEffect">
                                  <p:stCondLst>
                                    <p:cond delay="0"/>
                                  </p:stCondLst>
                                  <p:childTnLst>
                                    <p:set>
                                      <p:cBhvr>
                                        <p:cTn id="382" dur="1" fill="hold">
                                          <p:stCondLst>
                                            <p:cond delay="0"/>
                                          </p:stCondLst>
                                        </p:cTn>
                                        <p:tgtEl>
                                          <p:spTgt spid="145"/>
                                        </p:tgtEl>
                                        <p:attrNameLst>
                                          <p:attrName>style.visibility</p:attrName>
                                        </p:attrNameLst>
                                      </p:cBhvr>
                                      <p:to>
                                        <p:strVal val="visible"/>
                                      </p:to>
                                    </p:set>
                                    <p:animEffect transition="in" filter="wipe(left)">
                                      <p:cBhvr>
                                        <p:cTn id="383" dur="500"/>
                                        <p:tgtEl>
                                          <p:spTgt spid="145"/>
                                        </p:tgtEl>
                                      </p:cBhvr>
                                    </p:animEffect>
                                  </p:childTnLst>
                                </p:cTn>
                              </p:par>
                            </p:childTnLst>
                          </p:cTn>
                        </p:par>
                        <p:par>
                          <p:cTn id="384" fill="hold">
                            <p:stCondLst>
                              <p:cond delay="7500"/>
                            </p:stCondLst>
                            <p:childTnLst>
                              <p:par>
                                <p:cTn id="385" presetID="22" presetClass="entr" presetSubtype="8" fill="hold" grpId="0" nodeType="afterEffect">
                                  <p:stCondLst>
                                    <p:cond delay="0"/>
                                  </p:stCondLst>
                                  <p:childTnLst>
                                    <p:set>
                                      <p:cBhvr>
                                        <p:cTn id="386" dur="1" fill="hold">
                                          <p:stCondLst>
                                            <p:cond delay="0"/>
                                          </p:stCondLst>
                                        </p:cTn>
                                        <p:tgtEl>
                                          <p:spTgt spid="146"/>
                                        </p:tgtEl>
                                        <p:attrNameLst>
                                          <p:attrName>style.visibility</p:attrName>
                                        </p:attrNameLst>
                                      </p:cBhvr>
                                      <p:to>
                                        <p:strVal val="visible"/>
                                      </p:to>
                                    </p:set>
                                    <p:animEffect transition="in" filter="wipe(left)">
                                      <p:cBhvr>
                                        <p:cTn id="387" dur="500"/>
                                        <p:tgtEl>
                                          <p:spTgt spid="146"/>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47"/>
                                        </p:tgtEl>
                                        <p:attrNameLst>
                                          <p:attrName>style.visibility</p:attrName>
                                        </p:attrNameLst>
                                      </p:cBhvr>
                                      <p:to>
                                        <p:strVal val="visible"/>
                                      </p:to>
                                    </p:set>
                                    <p:animEffect transition="in" filter="wipe(left)">
                                      <p:cBhvr>
                                        <p:cTn id="390" dur="500"/>
                                        <p:tgtEl>
                                          <p:spTgt spid="147"/>
                                        </p:tgtEl>
                                      </p:cBhvr>
                                    </p:animEffect>
                                  </p:childTnLst>
                                </p:cTn>
                              </p:par>
                            </p:childTnLst>
                          </p:cTn>
                        </p:par>
                      </p:childTnLst>
                    </p:cTn>
                  </p:par>
                  <p:par>
                    <p:cTn id="391" fill="hold">
                      <p:stCondLst>
                        <p:cond delay="indefinite"/>
                      </p:stCondLst>
                      <p:childTnLst>
                        <p:par>
                          <p:cTn id="392" fill="hold">
                            <p:stCondLst>
                              <p:cond delay="0"/>
                            </p:stCondLst>
                            <p:childTnLst>
                              <p:par>
                                <p:cTn id="393" presetID="6" presetClass="entr" presetSubtype="16" fill="hold" nodeType="clickEffect">
                                  <p:stCondLst>
                                    <p:cond delay="0"/>
                                  </p:stCondLst>
                                  <p:childTnLst>
                                    <p:set>
                                      <p:cBhvr>
                                        <p:cTn id="394" dur="1" fill="hold">
                                          <p:stCondLst>
                                            <p:cond delay="0"/>
                                          </p:stCondLst>
                                        </p:cTn>
                                        <p:tgtEl>
                                          <p:spTgt spid="149"/>
                                        </p:tgtEl>
                                        <p:attrNameLst>
                                          <p:attrName>style.visibility</p:attrName>
                                        </p:attrNameLst>
                                      </p:cBhvr>
                                      <p:to>
                                        <p:strVal val="visible"/>
                                      </p:to>
                                    </p:set>
                                    <p:animEffect transition="in" filter="circle(in)">
                                      <p:cBhvr>
                                        <p:cTn id="395" dur="2000"/>
                                        <p:tgtEl>
                                          <p:spTgt spid="149"/>
                                        </p:tgtEl>
                                      </p:cBhvr>
                                    </p:animEffect>
                                  </p:childTnLst>
                                </p:cTn>
                              </p:par>
                              <p:par>
                                <p:cTn id="396" presetID="6" presetClass="entr" presetSubtype="16" fill="hold" nodeType="withEffect">
                                  <p:stCondLst>
                                    <p:cond delay="0"/>
                                  </p:stCondLst>
                                  <p:childTnLst>
                                    <p:set>
                                      <p:cBhvr>
                                        <p:cTn id="397" dur="1" fill="hold">
                                          <p:stCondLst>
                                            <p:cond delay="0"/>
                                          </p:stCondLst>
                                        </p:cTn>
                                        <p:tgtEl>
                                          <p:spTgt spid="150"/>
                                        </p:tgtEl>
                                        <p:attrNameLst>
                                          <p:attrName>style.visibility</p:attrName>
                                        </p:attrNameLst>
                                      </p:cBhvr>
                                      <p:to>
                                        <p:strVal val="visible"/>
                                      </p:to>
                                    </p:set>
                                    <p:animEffect transition="in" filter="circle(in)">
                                      <p:cBhvr>
                                        <p:cTn id="398" dur="2000"/>
                                        <p:tgtEl>
                                          <p:spTgt spid="150"/>
                                        </p:tgtEl>
                                      </p:cBhvr>
                                    </p:animEffect>
                                  </p:childTnLst>
                                </p:cTn>
                              </p:par>
                            </p:childTnLst>
                          </p:cTn>
                        </p:par>
                      </p:childTnLst>
                    </p:cTn>
                  </p:par>
                  <p:par>
                    <p:cTn id="399" fill="hold">
                      <p:stCondLst>
                        <p:cond delay="indefinite"/>
                      </p:stCondLst>
                      <p:childTnLst>
                        <p:par>
                          <p:cTn id="400" fill="hold">
                            <p:stCondLst>
                              <p:cond delay="0"/>
                            </p:stCondLst>
                            <p:childTnLst>
                              <p:par>
                                <p:cTn id="401" presetID="42" presetClass="entr" presetSubtype="0" fill="hold" nodeType="clickEffect">
                                  <p:stCondLst>
                                    <p:cond delay="0"/>
                                  </p:stCondLst>
                                  <p:childTnLst>
                                    <p:set>
                                      <p:cBhvr>
                                        <p:cTn id="402" dur="1" fill="hold">
                                          <p:stCondLst>
                                            <p:cond delay="0"/>
                                          </p:stCondLst>
                                        </p:cTn>
                                        <p:tgtEl>
                                          <p:spTgt spid="148"/>
                                        </p:tgtEl>
                                        <p:attrNameLst>
                                          <p:attrName>style.visibility</p:attrName>
                                        </p:attrNameLst>
                                      </p:cBhvr>
                                      <p:to>
                                        <p:strVal val="visible"/>
                                      </p:to>
                                    </p:set>
                                    <p:animEffect transition="in" filter="fade">
                                      <p:cBhvr>
                                        <p:cTn id="403" dur="1000"/>
                                        <p:tgtEl>
                                          <p:spTgt spid="148"/>
                                        </p:tgtEl>
                                      </p:cBhvr>
                                    </p:animEffect>
                                    <p:anim calcmode="lin" valueType="num">
                                      <p:cBhvr>
                                        <p:cTn id="404" dur="1000" fill="hold"/>
                                        <p:tgtEl>
                                          <p:spTgt spid="148"/>
                                        </p:tgtEl>
                                        <p:attrNameLst>
                                          <p:attrName>ppt_x</p:attrName>
                                        </p:attrNameLst>
                                      </p:cBhvr>
                                      <p:tavLst>
                                        <p:tav tm="0">
                                          <p:val>
                                            <p:strVal val="#ppt_x"/>
                                          </p:val>
                                        </p:tav>
                                        <p:tav tm="100000">
                                          <p:val>
                                            <p:strVal val="#ppt_x"/>
                                          </p:val>
                                        </p:tav>
                                      </p:tavLst>
                                    </p:anim>
                                    <p:anim calcmode="lin" valueType="num">
                                      <p:cBhvr>
                                        <p:cTn id="405"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3" grpId="0" animBg="1"/>
      <p:bldP spid="74" grpId="0" animBg="1"/>
      <p:bldP spid="75" grpId="0" animBg="1"/>
      <p:bldP spid="76" grpId="0" animBg="1"/>
      <p:bldP spid="77" grpId="0" animBg="1"/>
      <p:bldP spid="78" grpId="0" animBg="1"/>
      <p:bldP spid="79" grpId="0" animBg="1"/>
      <p:bldP spid="84" grpId="0" animBg="1"/>
      <p:bldP spid="85" grpId="0" animBg="1"/>
      <p:bldP spid="89"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p:bldP spid="139" grpId="0"/>
      <p:bldP spid="140" grpId="0" animBg="1"/>
      <p:bldP spid="142" grpId="0"/>
      <p:bldP spid="143" grpId="0"/>
      <p:bldP spid="144" grpId="0" animBg="1"/>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16"/>
          <p:cNvCxnSpPr/>
          <p:nvPr/>
        </p:nvCxnSpPr>
        <p:spPr>
          <a:xfrm>
            <a:off x="1383753" y="3741495"/>
            <a:ext cx="3316210"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17"/>
          <p:cNvGrpSpPr/>
          <p:nvPr/>
        </p:nvGrpSpPr>
        <p:grpSpPr>
          <a:xfrm>
            <a:off x="1682112" y="1879905"/>
            <a:ext cx="254933" cy="1854043"/>
            <a:chOff x="951571" y="1657350"/>
            <a:chExt cx="202844" cy="1676400"/>
          </a:xfrm>
        </p:grpSpPr>
        <p:cxnSp>
          <p:nvCxnSpPr>
            <p:cNvPr id="50"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3" name="Group 18"/>
          <p:cNvGrpSpPr/>
          <p:nvPr/>
        </p:nvGrpSpPr>
        <p:grpSpPr>
          <a:xfrm>
            <a:off x="2166254" y="1879905"/>
            <a:ext cx="254933" cy="1854043"/>
            <a:chOff x="1346378" y="1657350"/>
            <a:chExt cx="202844" cy="1676400"/>
          </a:xfrm>
          <a:solidFill>
            <a:srgbClr val="002060"/>
          </a:solidFill>
        </p:grpSpPr>
        <p:cxnSp>
          <p:nvCxnSpPr>
            <p:cNvPr id="48" name="Straight Connector 32"/>
            <p:cNvCxnSpPr/>
            <p:nvPr/>
          </p:nvCxnSpPr>
          <p:spPr>
            <a:xfrm flipV="1">
              <a:off x="1447800" y="1657350"/>
              <a:ext cx="0" cy="1676400"/>
            </a:xfrm>
            <a:prstGeom prst="line">
              <a:avLst/>
            </a:prstGeom>
            <a:grpFill/>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33"/>
            <p:cNvSpPr/>
            <p:nvPr/>
          </p:nvSpPr>
          <p:spPr>
            <a:xfrm>
              <a:off x="1346378" y="1733550"/>
              <a:ext cx="202844" cy="1524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4" name="Group 19"/>
          <p:cNvGrpSpPr/>
          <p:nvPr/>
        </p:nvGrpSpPr>
        <p:grpSpPr>
          <a:xfrm>
            <a:off x="2650397" y="1879905"/>
            <a:ext cx="254933" cy="1854043"/>
            <a:chOff x="1695492" y="1657350"/>
            <a:chExt cx="202844" cy="1676400"/>
          </a:xfrm>
        </p:grpSpPr>
        <p:cxnSp>
          <p:nvCxnSpPr>
            <p:cNvPr id="46"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5" name="Group 20"/>
          <p:cNvGrpSpPr/>
          <p:nvPr/>
        </p:nvGrpSpPr>
        <p:grpSpPr>
          <a:xfrm>
            <a:off x="3134539" y="1879905"/>
            <a:ext cx="254933" cy="1854043"/>
            <a:chOff x="2090299" y="1657350"/>
            <a:chExt cx="202844" cy="1676400"/>
          </a:xfrm>
          <a:solidFill>
            <a:srgbClr val="002060"/>
          </a:solidFill>
        </p:grpSpPr>
        <p:cxnSp>
          <p:nvCxnSpPr>
            <p:cNvPr id="44" name="Straight Connector 27"/>
            <p:cNvCxnSpPr/>
            <p:nvPr/>
          </p:nvCxnSpPr>
          <p:spPr>
            <a:xfrm flipV="1">
              <a:off x="2191721" y="1657350"/>
              <a:ext cx="0" cy="1676400"/>
            </a:xfrm>
            <a:prstGeom prst="line">
              <a:avLst/>
            </a:prstGeom>
            <a:grpFill/>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29"/>
            <p:cNvSpPr/>
            <p:nvPr/>
          </p:nvSpPr>
          <p:spPr>
            <a:xfrm>
              <a:off x="2090299" y="2266950"/>
              <a:ext cx="202844" cy="9906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6" name="Group 21"/>
          <p:cNvGrpSpPr/>
          <p:nvPr/>
        </p:nvGrpSpPr>
        <p:grpSpPr>
          <a:xfrm>
            <a:off x="3618681" y="1879905"/>
            <a:ext cx="254933" cy="1854043"/>
            <a:chOff x="2482864" y="1657350"/>
            <a:chExt cx="202844" cy="1676400"/>
          </a:xfrm>
        </p:grpSpPr>
        <p:cxnSp>
          <p:nvCxnSpPr>
            <p:cNvPr id="40"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7" name="Group 22"/>
          <p:cNvGrpSpPr/>
          <p:nvPr/>
        </p:nvGrpSpPr>
        <p:grpSpPr>
          <a:xfrm>
            <a:off x="4102824" y="1879905"/>
            <a:ext cx="254933" cy="1854043"/>
            <a:chOff x="2877671" y="1657350"/>
            <a:chExt cx="202844" cy="1676400"/>
          </a:xfrm>
          <a:solidFill>
            <a:srgbClr val="002060"/>
          </a:solidFill>
        </p:grpSpPr>
        <p:cxnSp>
          <p:nvCxnSpPr>
            <p:cNvPr id="38" name="Straight Connector 23"/>
            <p:cNvCxnSpPr/>
            <p:nvPr/>
          </p:nvCxnSpPr>
          <p:spPr>
            <a:xfrm flipV="1">
              <a:off x="2979093" y="1657350"/>
              <a:ext cx="0" cy="1676400"/>
            </a:xfrm>
            <a:prstGeom prst="line">
              <a:avLst/>
            </a:prstGeom>
            <a:grpFill/>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24"/>
            <p:cNvSpPr/>
            <p:nvPr/>
          </p:nvSpPr>
          <p:spPr>
            <a:xfrm>
              <a:off x="2877671" y="1885950"/>
              <a:ext cx="202844" cy="13716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52" name="Group 36"/>
          <p:cNvGrpSpPr/>
          <p:nvPr/>
        </p:nvGrpSpPr>
        <p:grpSpPr>
          <a:xfrm>
            <a:off x="1744076" y="3018728"/>
            <a:ext cx="2541099" cy="138499"/>
            <a:chOff x="1136453" y="3332262"/>
            <a:chExt cx="1973481" cy="150175"/>
          </a:xfrm>
        </p:grpSpPr>
        <p:sp>
          <p:nvSpPr>
            <p:cNvPr id="53" name="Rectangle 1436"/>
            <p:cNvSpPr>
              <a:spLocks noChangeArrowheads="1"/>
            </p:cNvSpPr>
            <p:nvPr/>
          </p:nvSpPr>
          <p:spPr bwMode="auto">
            <a:xfrm>
              <a:off x="113645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39</a:t>
              </a:r>
              <a:endParaRPr lang="en-US" sz="2400" b="1" dirty="0">
                <a:solidFill>
                  <a:schemeClr val="bg1">
                    <a:lumMod val="95000"/>
                  </a:schemeClr>
                </a:solidFill>
                <a:cs typeface="Arial" panose="020B0604020202020204" pitchFamily="34" charset="0"/>
              </a:endParaRPr>
            </a:p>
          </p:txBody>
        </p:sp>
        <p:sp>
          <p:nvSpPr>
            <p:cNvPr id="54" name="Rectangle 1436"/>
            <p:cNvSpPr>
              <a:spLocks noChangeArrowheads="1"/>
            </p:cNvSpPr>
            <p:nvPr/>
          </p:nvSpPr>
          <p:spPr bwMode="auto">
            <a:xfrm>
              <a:off x="152167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97</a:t>
              </a:r>
              <a:endParaRPr lang="en-US" sz="2400" b="1" dirty="0">
                <a:solidFill>
                  <a:schemeClr val="bg1">
                    <a:lumMod val="95000"/>
                  </a:schemeClr>
                </a:solidFill>
                <a:cs typeface="Arial" panose="020B0604020202020204" pitchFamily="34" charset="0"/>
              </a:endParaRPr>
            </a:p>
          </p:txBody>
        </p:sp>
        <p:sp>
          <p:nvSpPr>
            <p:cNvPr id="55" name="Rectangle 1436"/>
            <p:cNvSpPr>
              <a:spLocks noChangeArrowheads="1"/>
            </p:cNvSpPr>
            <p:nvPr/>
          </p:nvSpPr>
          <p:spPr bwMode="auto">
            <a:xfrm>
              <a:off x="188999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80</a:t>
              </a:r>
              <a:endParaRPr lang="en-US" sz="2400" b="1" dirty="0">
                <a:solidFill>
                  <a:schemeClr val="bg1">
                    <a:lumMod val="95000"/>
                  </a:schemeClr>
                </a:solidFill>
                <a:cs typeface="Arial" panose="020B0604020202020204" pitchFamily="34" charset="0"/>
              </a:endParaRPr>
            </a:p>
          </p:txBody>
        </p:sp>
        <p:sp>
          <p:nvSpPr>
            <p:cNvPr id="56" name="Rectangle 1436"/>
            <p:cNvSpPr>
              <a:spLocks noChangeArrowheads="1"/>
            </p:cNvSpPr>
            <p:nvPr/>
          </p:nvSpPr>
          <p:spPr bwMode="auto">
            <a:xfrm>
              <a:off x="227521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63</a:t>
              </a:r>
              <a:endParaRPr lang="en-US" sz="2400" b="1" dirty="0">
                <a:solidFill>
                  <a:schemeClr val="bg1">
                    <a:lumMod val="95000"/>
                  </a:schemeClr>
                </a:solidFill>
                <a:cs typeface="Arial" panose="020B0604020202020204" pitchFamily="34" charset="0"/>
              </a:endParaRPr>
            </a:p>
          </p:txBody>
        </p:sp>
        <p:sp>
          <p:nvSpPr>
            <p:cNvPr id="57" name="Rectangle 1436"/>
            <p:cNvSpPr>
              <a:spLocks noChangeArrowheads="1"/>
            </p:cNvSpPr>
            <p:nvPr/>
          </p:nvSpPr>
          <p:spPr bwMode="auto">
            <a:xfrm>
              <a:off x="2643525"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82</a:t>
              </a:r>
              <a:endParaRPr lang="en-US" sz="2400" b="1" dirty="0">
                <a:solidFill>
                  <a:schemeClr val="bg1">
                    <a:lumMod val="95000"/>
                  </a:schemeClr>
                </a:solidFill>
                <a:cs typeface="Arial" panose="020B0604020202020204" pitchFamily="34" charset="0"/>
              </a:endParaRPr>
            </a:p>
          </p:txBody>
        </p:sp>
        <p:sp>
          <p:nvSpPr>
            <p:cNvPr id="58" name="Rectangle 1436"/>
            <p:cNvSpPr>
              <a:spLocks noChangeArrowheads="1"/>
            </p:cNvSpPr>
            <p:nvPr/>
          </p:nvSpPr>
          <p:spPr bwMode="auto">
            <a:xfrm>
              <a:off x="3020298"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90</a:t>
              </a:r>
              <a:endParaRPr lang="en-US" sz="2400" b="1" dirty="0">
                <a:solidFill>
                  <a:schemeClr val="bg1">
                    <a:lumMod val="95000"/>
                  </a:schemeClr>
                </a:solidFill>
                <a:cs typeface="Arial" panose="020B0604020202020204" pitchFamily="34" charset="0"/>
              </a:endParaRPr>
            </a:p>
          </p:txBody>
        </p:sp>
      </p:grpSp>
      <p:sp>
        <p:nvSpPr>
          <p:cNvPr id="59" name="TextBox 58"/>
          <p:cNvSpPr txBox="1"/>
          <p:nvPr/>
        </p:nvSpPr>
        <p:spPr>
          <a:xfrm>
            <a:off x="5023915" y="1981483"/>
            <a:ext cx="3131532" cy="646331"/>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a:t>
            </a:r>
            <a:endParaRPr lang="zh-CN" altLang="en-US" sz="1050" dirty="0">
              <a:solidFill>
                <a:schemeClr val="tx1">
                  <a:lumMod val="50000"/>
                  <a:lumOff val="50000"/>
                </a:schemeClr>
              </a:solidFill>
              <a:latin typeface="Impact MT Std" pitchFamily="34" charset="0"/>
              <a:ea typeface="微软雅黑" panose="020B0503020204020204" pitchFamily="34" charset="-122"/>
            </a:endParaRPr>
          </a:p>
        </p:txBody>
      </p:sp>
      <p:sp>
        <p:nvSpPr>
          <p:cNvPr id="60" name="TextBox 59"/>
          <p:cNvSpPr txBox="1"/>
          <p:nvPr/>
        </p:nvSpPr>
        <p:spPr>
          <a:xfrm>
            <a:off x="5023915" y="1618387"/>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1500" b="1" dirty="0">
              <a:solidFill>
                <a:schemeClr val="tx1">
                  <a:lumMod val="75000"/>
                  <a:lumOff val="25000"/>
                </a:schemeClr>
              </a:solidFill>
              <a:latin typeface="Impact MT Std" pitchFamily="34" charset="0"/>
              <a:ea typeface="微软雅黑" panose="020B0503020204020204" pitchFamily="34" charset="-122"/>
            </a:endParaRPr>
          </a:p>
        </p:txBody>
      </p:sp>
      <p:sp>
        <p:nvSpPr>
          <p:cNvPr id="61" name="TextBox 60"/>
          <p:cNvSpPr txBox="1"/>
          <p:nvPr/>
        </p:nvSpPr>
        <p:spPr>
          <a:xfrm>
            <a:off x="5023914" y="2967448"/>
            <a:ext cx="2429637" cy="615553"/>
          </a:xfrm>
          <a:prstGeom prst="rect">
            <a:avLst/>
          </a:prstGeom>
          <a:noFill/>
        </p:spPr>
        <p:txBody>
          <a:bodyPr wrap="square" lIns="0" tIns="0" rIns="0" bIns="0" rtlCol="0">
            <a:spAutoFit/>
          </a:bodyPr>
          <a:lstStyle/>
          <a:p>
            <a:r>
              <a:rPr lang="en-US" altLang="zh-CN" sz="4000" dirty="0">
                <a:solidFill>
                  <a:srgbClr val="C00000"/>
                </a:solidFill>
                <a:latin typeface="Steelfish" pitchFamily="2" charset="0"/>
                <a:ea typeface="微软雅黑" panose="020B0503020204020204" pitchFamily="34" charset="-122"/>
              </a:rPr>
              <a:t>53,648,258</a:t>
            </a:r>
            <a:endParaRPr lang="zh-CN" altLang="en-US" sz="4000" dirty="0">
              <a:solidFill>
                <a:srgbClr val="C00000"/>
              </a:solidFill>
              <a:latin typeface="Steelfish" pitchFamily="2" charset="0"/>
              <a:ea typeface="微软雅黑" panose="020B0503020204020204" pitchFamily="34" charset="-122"/>
            </a:endParaRPr>
          </a:p>
        </p:txBody>
      </p:sp>
      <p:sp>
        <p:nvSpPr>
          <p:cNvPr id="62" name="TextBox 61"/>
          <p:cNvSpPr txBox="1"/>
          <p:nvPr/>
        </p:nvSpPr>
        <p:spPr>
          <a:xfrm>
            <a:off x="5041055" y="2789621"/>
            <a:ext cx="1079839"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全年总额：</a:t>
            </a:r>
            <a:endParaRPr lang="zh-CN" altLang="en-US" sz="1050" b="1" dirty="0">
              <a:solidFill>
                <a:schemeClr val="tx1">
                  <a:lumMod val="50000"/>
                  <a:lumOff val="50000"/>
                </a:schemeClr>
              </a:solidFill>
              <a:latin typeface="Impact MT Std" pitchFamily="34" charset="0"/>
              <a:ea typeface="微软雅黑" panose="020B0503020204020204" pitchFamily="34" charset="-122"/>
            </a:endParaRPr>
          </a:p>
        </p:txBody>
      </p:sp>
      <p:sp>
        <p:nvSpPr>
          <p:cNvPr id="63" name="椭圆 62"/>
          <p:cNvSpPr>
            <a:spLocks noChangeAspect="1"/>
          </p:cNvSpPr>
          <p:nvPr/>
        </p:nvSpPr>
        <p:spPr>
          <a:xfrm>
            <a:off x="5571455" y="3701991"/>
            <a:ext cx="80979" cy="809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4" name="椭圆 63"/>
          <p:cNvSpPr>
            <a:spLocks noChangeAspect="1"/>
          </p:cNvSpPr>
          <p:nvPr/>
        </p:nvSpPr>
        <p:spPr>
          <a:xfrm>
            <a:off x="6418186" y="3690968"/>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5" name="TextBox 64"/>
          <p:cNvSpPr txBox="1"/>
          <p:nvPr/>
        </p:nvSpPr>
        <p:spPr>
          <a:xfrm>
            <a:off x="5049228" y="3662925"/>
            <a:ext cx="476072"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毛利润</a:t>
            </a:r>
            <a:endParaRPr lang="zh-CN" altLang="en-US" sz="1050" b="1" dirty="0">
              <a:solidFill>
                <a:schemeClr val="tx1">
                  <a:lumMod val="50000"/>
                  <a:lumOff val="50000"/>
                </a:schemeClr>
              </a:solidFill>
              <a:latin typeface="Impact MT Std" pitchFamily="34" charset="0"/>
              <a:ea typeface="微软雅黑" panose="020B0503020204020204" pitchFamily="34" charset="-122"/>
            </a:endParaRPr>
          </a:p>
        </p:txBody>
      </p:sp>
      <p:sp>
        <p:nvSpPr>
          <p:cNvPr id="66" name="TextBox 65"/>
          <p:cNvSpPr txBox="1"/>
          <p:nvPr/>
        </p:nvSpPr>
        <p:spPr>
          <a:xfrm>
            <a:off x="5895959" y="3650687"/>
            <a:ext cx="476072"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纯利润</a:t>
            </a:r>
            <a:endParaRPr lang="zh-CN" altLang="en-US" sz="1050" b="1" dirty="0">
              <a:solidFill>
                <a:schemeClr val="tx1">
                  <a:lumMod val="50000"/>
                  <a:lumOff val="50000"/>
                </a:schemeClr>
              </a:solidFill>
              <a:latin typeface="Impact MT Std" pitchFamily="34" charset="0"/>
              <a:ea typeface="微软雅黑" panose="020B0503020204020204" pitchFamily="34" charset="-122"/>
            </a:endParaRPr>
          </a:p>
        </p:txBody>
      </p:sp>
      <p:sp>
        <p:nvSpPr>
          <p:cNvPr id="67" name="椭圆 66"/>
          <p:cNvSpPr>
            <a:spLocks noChangeAspect="1"/>
          </p:cNvSpPr>
          <p:nvPr/>
        </p:nvSpPr>
        <p:spPr>
          <a:xfrm>
            <a:off x="6578859" y="3690968"/>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8" name="椭圆 67"/>
          <p:cNvSpPr>
            <a:spLocks noChangeAspect="1"/>
          </p:cNvSpPr>
          <p:nvPr/>
        </p:nvSpPr>
        <p:spPr>
          <a:xfrm>
            <a:off x="6733171" y="3690968"/>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9" name="椭圆 68"/>
          <p:cNvSpPr>
            <a:spLocks noChangeAspect="1"/>
          </p:cNvSpPr>
          <p:nvPr/>
        </p:nvSpPr>
        <p:spPr>
          <a:xfrm>
            <a:off x="6886645" y="3690968"/>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43" name="直接连接符 42"/>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ircle(in)">
                                      <p:cBhvr>
                                        <p:cTn id="7" dur="2000"/>
                                        <p:tgtEl>
                                          <p:spTgt spid="52"/>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300" fill="hold"/>
                                        <p:tgtEl>
                                          <p:spTgt spid="60"/>
                                        </p:tgtEl>
                                        <p:attrNameLst>
                                          <p:attrName>ppt_x</p:attrName>
                                        </p:attrNameLst>
                                      </p:cBhvr>
                                      <p:tavLst>
                                        <p:tav tm="0">
                                          <p:val>
                                            <p:strVal val="1+#ppt_w/2"/>
                                          </p:val>
                                        </p:tav>
                                        <p:tav tm="100000">
                                          <p:val>
                                            <p:strVal val="#ppt_x"/>
                                          </p:val>
                                        </p:tav>
                                      </p:tavLst>
                                    </p:anim>
                                    <p:anim calcmode="lin" valueType="num">
                                      <p:cBhvr additive="base">
                                        <p:cTn id="12" dur="3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300" fill="hold"/>
                                        <p:tgtEl>
                                          <p:spTgt spid="59"/>
                                        </p:tgtEl>
                                        <p:attrNameLst>
                                          <p:attrName>ppt_x</p:attrName>
                                        </p:attrNameLst>
                                      </p:cBhvr>
                                      <p:tavLst>
                                        <p:tav tm="0">
                                          <p:val>
                                            <p:strVal val="1+#ppt_w/2"/>
                                          </p:val>
                                        </p:tav>
                                        <p:tav tm="100000">
                                          <p:val>
                                            <p:strVal val="#ppt_x"/>
                                          </p:val>
                                        </p:tav>
                                      </p:tavLst>
                                    </p:anim>
                                    <p:anim calcmode="lin" valueType="num">
                                      <p:cBhvr additive="base">
                                        <p:cTn id="17" dur="300" fill="hold"/>
                                        <p:tgtEl>
                                          <p:spTgt spid="59"/>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left)">
                                      <p:cBhvr>
                                        <p:cTn id="25" dur="500"/>
                                        <p:tgtEl>
                                          <p:spTgt spid="61"/>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par>
                          <p:cTn id="30" fill="hold">
                            <p:stCondLst>
                              <p:cond delay="4500"/>
                            </p:stCondLst>
                            <p:childTnLst>
                              <p:par>
                                <p:cTn id="31" presetID="53" presetClass="entr" presetSubtype="16"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300" fill="hold"/>
                                        <p:tgtEl>
                                          <p:spTgt spid="63"/>
                                        </p:tgtEl>
                                        <p:attrNameLst>
                                          <p:attrName>ppt_w</p:attrName>
                                        </p:attrNameLst>
                                      </p:cBhvr>
                                      <p:tavLst>
                                        <p:tav tm="0">
                                          <p:val>
                                            <p:fltVal val="0"/>
                                          </p:val>
                                        </p:tav>
                                        <p:tav tm="100000">
                                          <p:val>
                                            <p:strVal val="#ppt_w"/>
                                          </p:val>
                                        </p:tav>
                                      </p:tavLst>
                                    </p:anim>
                                    <p:anim calcmode="lin" valueType="num">
                                      <p:cBhvr>
                                        <p:cTn id="34" dur="300" fill="hold"/>
                                        <p:tgtEl>
                                          <p:spTgt spid="63"/>
                                        </p:tgtEl>
                                        <p:attrNameLst>
                                          <p:attrName>ppt_h</p:attrName>
                                        </p:attrNameLst>
                                      </p:cBhvr>
                                      <p:tavLst>
                                        <p:tav tm="0">
                                          <p:val>
                                            <p:fltVal val="0"/>
                                          </p:val>
                                        </p:tav>
                                        <p:tav tm="100000">
                                          <p:val>
                                            <p:strVal val="#ppt_h"/>
                                          </p:val>
                                        </p:tav>
                                      </p:tavLst>
                                    </p:anim>
                                    <p:animEffect transition="in" filter="fade">
                                      <p:cBhvr>
                                        <p:cTn id="35" dur="300"/>
                                        <p:tgtEl>
                                          <p:spTgt spid="6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5500"/>
                            </p:stCondLst>
                            <p:childTnLst>
                              <p:par>
                                <p:cTn id="41" presetID="53" presetClass="entr" presetSubtype="16"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300" fill="hold"/>
                                        <p:tgtEl>
                                          <p:spTgt spid="64"/>
                                        </p:tgtEl>
                                        <p:attrNameLst>
                                          <p:attrName>ppt_w</p:attrName>
                                        </p:attrNameLst>
                                      </p:cBhvr>
                                      <p:tavLst>
                                        <p:tav tm="0">
                                          <p:val>
                                            <p:fltVal val="0"/>
                                          </p:val>
                                        </p:tav>
                                        <p:tav tm="100000">
                                          <p:val>
                                            <p:strVal val="#ppt_w"/>
                                          </p:val>
                                        </p:tav>
                                      </p:tavLst>
                                    </p:anim>
                                    <p:anim calcmode="lin" valueType="num">
                                      <p:cBhvr>
                                        <p:cTn id="44" dur="300" fill="hold"/>
                                        <p:tgtEl>
                                          <p:spTgt spid="64"/>
                                        </p:tgtEl>
                                        <p:attrNameLst>
                                          <p:attrName>ppt_h</p:attrName>
                                        </p:attrNameLst>
                                      </p:cBhvr>
                                      <p:tavLst>
                                        <p:tav tm="0">
                                          <p:val>
                                            <p:fltVal val="0"/>
                                          </p:val>
                                        </p:tav>
                                        <p:tav tm="100000">
                                          <p:val>
                                            <p:strVal val="#ppt_h"/>
                                          </p:val>
                                        </p:tav>
                                      </p:tavLst>
                                    </p:anim>
                                    <p:animEffect transition="in" filter="fade">
                                      <p:cBhvr>
                                        <p:cTn id="45" dur="300"/>
                                        <p:tgtEl>
                                          <p:spTgt spid="64"/>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300" fill="hold"/>
                                        <p:tgtEl>
                                          <p:spTgt spid="67"/>
                                        </p:tgtEl>
                                        <p:attrNameLst>
                                          <p:attrName>ppt_w</p:attrName>
                                        </p:attrNameLst>
                                      </p:cBhvr>
                                      <p:tavLst>
                                        <p:tav tm="0">
                                          <p:val>
                                            <p:fltVal val="0"/>
                                          </p:val>
                                        </p:tav>
                                        <p:tav tm="100000">
                                          <p:val>
                                            <p:strVal val="#ppt_w"/>
                                          </p:val>
                                        </p:tav>
                                      </p:tavLst>
                                    </p:anim>
                                    <p:anim calcmode="lin" valueType="num">
                                      <p:cBhvr>
                                        <p:cTn id="50" dur="300" fill="hold"/>
                                        <p:tgtEl>
                                          <p:spTgt spid="67"/>
                                        </p:tgtEl>
                                        <p:attrNameLst>
                                          <p:attrName>ppt_h</p:attrName>
                                        </p:attrNameLst>
                                      </p:cBhvr>
                                      <p:tavLst>
                                        <p:tav tm="0">
                                          <p:val>
                                            <p:fltVal val="0"/>
                                          </p:val>
                                        </p:tav>
                                        <p:tav tm="100000">
                                          <p:val>
                                            <p:strVal val="#ppt_h"/>
                                          </p:val>
                                        </p:tav>
                                      </p:tavLst>
                                    </p:anim>
                                    <p:animEffect transition="in" filter="fade">
                                      <p:cBhvr>
                                        <p:cTn id="51" dur="300"/>
                                        <p:tgtEl>
                                          <p:spTgt spid="67"/>
                                        </p:tgtEl>
                                      </p:cBhvr>
                                    </p:animEffect>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300" fill="hold"/>
                                        <p:tgtEl>
                                          <p:spTgt spid="68"/>
                                        </p:tgtEl>
                                        <p:attrNameLst>
                                          <p:attrName>ppt_w</p:attrName>
                                        </p:attrNameLst>
                                      </p:cBhvr>
                                      <p:tavLst>
                                        <p:tav tm="0">
                                          <p:val>
                                            <p:fltVal val="0"/>
                                          </p:val>
                                        </p:tav>
                                        <p:tav tm="100000">
                                          <p:val>
                                            <p:strVal val="#ppt_w"/>
                                          </p:val>
                                        </p:tav>
                                      </p:tavLst>
                                    </p:anim>
                                    <p:anim calcmode="lin" valueType="num">
                                      <p:cBhvr>
                                        <p:cTn id="56" dur="300" fill="hold"/>
                                        <p:tgtEl>
                                          <p:spTgt spid="68"/>
                                        </p:tgtEl>
                                        <p:attrNameLst>
                                          <p:attrName>ppt_h</p:attrName>
                                        </p:attrNameLst>
                                      </p:cBhvr>
                                      <p:tavLst>
                                        <p:tav tm="0">
                                          <p:val>
                                            <p:fltVal val="0"/>
                                          </p:val>
                                        </p:tav>
                                        <p:tav tm="100000">
                                          <p:val>
                                            <p:strVal val="#ppt_h"/>
                                          </p:val>
                                        </p:tav>
                                      </p:tavLst>
                                    </p:anim>
                                    <p:animEffect transition="in" filter="fade">
                                      <p:cBhvr>
                                        <p:cTn id="57" dur="300"/>
                                        <p:tgtEl>
                                          <p:spTgt spid="68"/>
                                        </p:tgtEl>
                                      </p:cBhvr>
                                    </p:animEffect>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300" fill="hold"/>
                                        <p:tgtEl>
                                          <p:spTgt spid="69"/>
                                        </p:tgtEl>
                                        <p:attrNameLst>
                                          <p:attrName>ppt_w</p:attrName>
                                        </p:attrNameLst>
                                      </p:cBhvr>
                                      <p:tavLst>
                                        <p:tav tm="0">
                                          <p:val>
                                            <p:fltVal val="0"/>
                                          </p:val>
                                        </p:tav>
                                        <p:tav tm="100000">
                                          <p:val>
                                            <p:strVal val="#ppt_w"/>
                                          </p:val>
                                        </p:tav>
                                      </p:tavLst>
                                    </p:anim>
                                    <p:anim calcmode="lin" valueType="num">
                                      <p:cBhvr>
                                        <p:cTn id="62" dur="300" fill="hold"/>
                                        <p:tgtEl>
                                          <p:spTgt spid="69"/>
                                        </p:tgtEl>
                                        <p:attrNameLst>
                                          <p:attrName>ppt_h</p:attrName>
                                        </p:attrNameLst>
                                      </p:cBhvr>
                                      <p:tavLst>
                                        <p:tav tm="0">
                                          <p:val>
                                            <p:fltVal val="0"/>
                                          </p:val>
                                        </p:tav>
                                        <p:tav tm="100000">
                                          <p:val>
                                            <p:strVal val="#ppt_h"/>
                                          </p:val>
                                        </p:tav>
                                      </p:tavLst>
                                    </p:anim>
                                    <p:animEffect transition="in" filter="fade">
                                      <p:cBhvr>
                                        <p:cTn id="63" dur="3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circle(in)">
                                      <p:cBhvr>
                                        <p:cTn id="68" dur="2000"/>
                                        <p:tgtEl>
                                          <p:spTgt spid="43"/>
                                        </p:tgtEl>
                                      </p:cBhvr>
                                    </p:animEffect>
                                  </p:childTnLst>
                                </p:cTn>
                              </p:par>
                              <p:par>
                                <p:cTn id="69" presetID="6" presetClass="entr" presetSubtype="16"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circle(in)">
                                      <p:cBhvr>
                                        <p:cTn id="71" dur="2000"/>
                                        <p:tgtEl>
                                          <p:spTgt spid="70"/>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6" presetClass="entr" presetSubtype="16"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circle(in)">
                                      <p:cBhvr>
                                        <p:cTn id="88" dur="2000"/>
                                        <p:tgtEl>
                                          <p:spTgt spid="32"/>
                                        </p:tgtEl>
                                      </p:cBhvr>
                                    </p:animEffect>
                                  </p:childTnLst>
                                </p:cTn>
                              </p:par>
                              <p:par>
                                <p:cTn id="89" presetID="6" presetClass="entr" presetSubtype="16"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circle(in)">
                                      <p:cBhvr>
                                        <p:cTn id="91" dur="2000"/>
                                        <p:tgtEl>
                                          <p:spTgt spid="33"/>
                                        </p:tgtEl>
                                      </p:cBhvr>
                                    </p:animEffect>
                                  </p:childTnLst>
                                </p:cTn>
                              </p:par>
                              <p:par>
                                <p:cTn id="92" presetID="6" presetClass="entr" presetSubtype="16"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circle(in)">
                                      <p:cBhvr>
                                        <p:cTn id="94" dur="2000"/>
                                        <p:tgtEl>
                                          <p:spTgt spid="34"/>
                                        </p:tgtEl>
                                      </p:cBhvr>
                                    </p:animEffect>
                                  </p:childTnLst>
                                </p:cTn>
                              </p:par>
                              <p:par>
                                <p:cTn id="95" presetID="6" presetClass="entr" presetSubtype="16"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circle(in)">
                                      <p:cBhvr>
                                        <p:cTn id="97" dur="2000"/>
                                        <p:tgtEl>
                                          <p:spTgt spid="35"/>
                                        </p:tgtEl>
                                      </p:cBhvr>
                                    </p:animEffect>
                                  </p:childTnLst>
                                </p:cTn>
                              </p:par>
                              <p:par>
                                <p:cTn id="98" presetID="6" presetClass="entr" presetSubtype="16"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circle(in)">
                                      <p:cBhvr>
                                        <p:cTn id="100" dur="2000"/>
                                        <p:tgtEl>
                                          <p:spTgt spid="36"/>
                                        </p:tgtEl>
                                      </p:cBhvr>
                                    </p:animEffect>
                                  </p:childTnLst>
                                </p:cTn>
                              </p:par>
                              <p:par>
                                <p:cTn id="101" presetID="6" presetClass="entr" presetSubtype="16"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circle(in)">
                                      <p:cBhvr>
                                        <p:cTn id="103"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animBg="1"/>
      <p:bldP spid="65" grpId="0"/>
      <p:bldP spid="66" grpId="0"/>
      <p:bldP spid="67" grpId="0" animBg="1"/>
      <p:bldP spid="68"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7037" r="53889"/>
          <a:stretch>
            <a:fillRect/>
          </a:stretch>
        </p:blipFill>
        <p:spPr>
          <a:xfrm>
            <a:off x="3606743" y="593770"/>
            <a:ext cx="1966982" cy="1990680"/>
          </a:xfrm>
          <a:prstGeom prst="rect">
            <a:avLst/>
          </a:prstGeom>
        </p:spPr>
      </p:pic>
      <p:sp>
        <p:nvSpPr>
          <p:cNvPr id="15" name="圆角矩形 14"/>
          <p:cNvSpPr/>
          <p:nvPr/>
        </p:nvSpPr>
        <p:spPr>
          <a:xfrm>
            <a:off x="3976877" y="2206653"/>
            <a:ext cx="1004455" cy="14008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60"/>
          <p:cNvSpPr txBox="1">
            <a:spLocks noChangeArrowheads="1"/>
          </p:cNvSpPr>
          <p:nvPr/>
        </p:nvSpPr>
        <p:spPr bwMode="auto">
          <a:xfrm>
            <a:off x="4031028" y="2207680"/>
            <a:ext cx="8707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800" kern="0" dirty="0">
                <a:solidFill>
                  <a:schemeClr val="bg1"/>
                </a:solidFill>
                <a:latin typeface="Steelfish" pitchFamily="2" charset="0"/>
                <a:ea typeface="+mn-ea"/>
                <a:cs typeface="+mn-ea"/>
                <a:sym typeface="+mn-lt"/>
              </a:rPr>
              <a:t>03</a:t>
            </a:r>
            <a:endParaRPr lang="zh-CN" altLang="en-US" sz="8800" kern="0" dirty="0">
              <a:solidFill>
                <a:schemeClr val="bg1"/>
              </a:solidFill>
              <a:latin typeface="Steelfish" pitchFamily="2" charset="0"/>
              <a:ea typeface="+mn-ea"/>
              <a:cs typeface="+mn-ea"/>
              <a:sym typeface="+mn-lt"/>
            </a:endParaRPr>
          </a:p>
        </p:txBody>
      </p:sp>
      <p:sp>
        <p:nvSpPr>
          <p:cNvPr id="17" name="TextBox 91"/>
          <p:cNvSpPr txBox="1">
            <a:spLocks noChangeArrowheads="1"/>
          </p:cNvSpPr>
          <p:nvPr/>
        </p:nvSpPr>
        <p:spPr bwMode="auto">
          <a:xfrm>
            <a:off x="3079242" y="3755060"/>
            <a:ext cx="2774324" cy="4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kern="0" dirty="0">
                <a:solidFill>
                  <a:schemeClr val="bg1"/>
                </a:solidFill>
                <a:latin typeface="+mn-lt"/>
                <a:ea typeface="+mn-ea"/>
                <a:cs typeface="+mn-ea"/>
                <a:sym typeface="+mn-lt"/>
              </a:rPr>
              <a:t>单击此处添加标题</a:t>
            </a:r>
            <a:endParaRPr lang="zh-CN" altLang="en-US" sz="2400" b="1" kern="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7"/>
                                        </p:tgtEl>
                                        <p:attrNameLst>
                                          <p:attrName>ppt_y</p:attrName>
                                        </p:attrNameLst>
                                      </p:cBhvr>
                                      <p:tavLst>
                                        <p:tav tm="0">
                                          <p:val>
                                            <p:strVal val="#ppt_y"/>
                                          </p:val>
                                        </p:tav>
                                        <p:tav tm="100000">
                                          <p:val>
                                            <p:strVal val="#ppt_y"/>
                                          </p:val>
                                        </p:tav>
                                      </p:tavLst>
                                    </p:anim>
                                    <p:anim calcmode="lin" valueType="num">
                                      <p:cBhvr>
                                        <p:cTn id="1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p:nvPr/>
        </p:nvSpPr>
        <p:spPr>
          <a:xfrm>
            <a:off x="2908771" y="1814449"/>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21" name="Straight Connector 10"/>
          <p:cNvSpPr/>
          <p:nvPr/>
        </p:nvSpPr>
        <p:spPr>
          <a:xfrm>
            <a:off x="1750826" y="2092959"/>
            <a:ext cx="6086626"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nvGrpSpPr>
          <p:cNvPr id="22" name="Group 3"/>
          <p:cNvGrpSpPr/>
          <p:nvPr/>
        </p:nvGrpSpPr>
        <p:grpSpPr>
          <a:xfrm>
            <a:off x="1474188" y="1746433"/>
            <a:ext cx="685621" cy="685621"/>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grpSp>
      </p:grpSp>
      <p:sp>
        <p:nvSpPr>
          <p:cNvPr id="28" name="Content Placeholder 2"/>
          <p:cNvSpPr txBox="1"/>
          <p:nvPr/>
        </p:nvSpPr>
        <p:spPr>
          <a:xfrm>
            <a:off x="3003536" y="1905282"/>
            <a:ext cx="5671851"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点击输入简要文字解说，解说文字尽量概括精炼，不用多余的文字修饰解说所提炼的核心概念。</a:t>
            </a:r>
            <a:endParaRPr lang="en-US"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29" name="Content Placeholder 2"/>
          <p:cNvSpPr txBox="1"/>
          <p:nvPr/>
        </p:nvSpPr>
        <p:spPr>
          <a:xfrm>
            <a:off x="2423266" y="1864698"/>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47"/>
          <p:cNvSpPr/>
          <p:nvPr/>
        </p:nvSpPr>
        <p:spPr>
          <a:xfrm>
            <a:off x="3393575" y="2379609"/>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41" name="Straight Connector 48"/>
          <p:cNvSpPr/>
          <p:nvPr/>
        </p:nvSpPr>
        <p:spPr>
          <a:xfrm flipV="1">
            <a:off x="2226228" y="2655781"/>
            <a:ext cx="5633863"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5" name="Content Placeholder 2"/>
          <p:cNvSpPr txBox="1"/>
          <p:nvPr/>
        </p:nvSpPr>
        <p:spPr>
          <a:xfrm>
            <a:off x="3488340" y="2448449"/>
            <a:ext cx="5349023"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6" name="Content Placeholder 2"/>
          <p:cNvSpPr txBox="1"/>
          <p:nvPr/>
        </p:nvSpPr>
        <p:spPr>
          <a:xfrm>
            <a:off x="2908070" y="2404618"/>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57"/>
          <p:cNvSpPr/>
          <p:nvPr/>
        </p:nvSpPr>
        <p:spPr>
          <a:xfrm>
            <a:off x="2908771" y="2942441"/>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48" name="Straight Connector 58"/>
          <p:cNvSpPr/>
          <p:nvPr/>
        </p:nvSpPr>
        <p:spPr>
          <a:xfrm>
            <a:off x="1750826" y="3220951"/>
            <a:ext cx="6086626"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9" name="Content Placeholder 2"/>
          <p:cNvSpPr txBox="1"/>
          <p:nvPr/>
        </p:nvSpPr>
        <p:spPr>
          <a:xfrm>
            <a:off x="3003537" y="3011282"/>
            <a:ext cx="5671850"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点击输入简要文字解说，解说文字尽量概括精炼，不用多余的文字修饰解说所提炼的核心概念。</a:t>
            </a:r>
            <a:endParaRPr lang="en-US" altLang="zh-CN"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0" name="Content Placeholder 2"/>
          <p:cNvSpPr txBox="1"/>
          <p:nvPr/>
        </p:nvSpPr>
        <p:spPr>
          <a:xfrm>
            <a:off x="2423266" y="2944537"/>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67"/>
          <p:cNvSpPr/>
          <p:nvPr/>
        </p:nvSpPr>
        <p:spPr>
          <a:xfrm>
            <a:off x="3393575" y="3507601"/>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52" name="Straight Connector 68"/>
          <p:cNvSpPr/>
          <p:nvPr/>
        </p:nvSpPr>
        <p:spPr>
          <a:xfrm flipV="1">
            <a:off x="2248352" y="3783773"/>
            <a:ext cx="5612793"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3" name="Freeform 69"/>
          <p:cNvSpPr/>
          <p:nvPr/>
        </p:nvSpPr>
        <p:spPr>
          <a:xfrm>
            <a:off x="3447988" y="3772728"/>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54" name="Content Placeholder 2"/>
          <p:cNvSpPr txBox="1"/>
          <p:nvPr/>
        </p:nvSpPr>
        <p:spPr>
          <a:xfrm>
            <a:off x="3488341" y="3576441"/>
            <a:ext cx="5187046"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5" name="Content Placeholder 2"/>
          <p:cNvSpPr txBox="1"/>
          <p:nvPr/>
        </p:nvSpPr>
        <p:spPr>
          <a:xfrm>
            <a:off x="2908070" y="3538448"/>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Group 85"/>
          <p:cNvGrpSpPr/>
          <p:nvPr/>
        </p:nvGrpSpPr>
        <p:grpSpPr>
          <a:xfrm>
            <a:off x="1474188" y="2874425"/>
            <a:ext cx="685621" cy="685621"/>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grpSp>
      </p:grpSp>
      <p:grpSp>
        <p:nvGrpSpPr>
          <p:cNvPr id="64" name="Group 86"/>
          <p:cNvGrpSpPr/>
          <p:nvPr/>
        </p:nvGrpSpPr>
        <p:grpSpPr>
          <a:xfrm>
            <a:off x="1958991" y="3439583"/>
            <a:ext cx="685621" cy="685621"/>
            <a:chOff x="1717588" y="4399206"/>
            <a:chExt cx="914400" cy="914400"/>
          </a:xfrm>
        </p:grpSpPr>
        <p:sp>
          <p:nvSpPr>
            <p:cNvPr id="65" name="Teardrop 66"/>
            <p:cNvSpPr/>
            <p:nvPr/>
          </p:nvSpPr>
          <p:spPr>
            <a:xfrm rot="2714409">
              <a:off x="1717588" y="4399206"/>
              <a:ext cx="914400" cy="914400"/>
            </a:xfrm>
            <a:prstGeom prst="teardrop">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grpSp>
      <p:grpSp>
        <p:nvGrpSpPr>
          <p:cNvPr id="67" name="Group 84"/>
          <p:cNvGrpSpPr/>
          <p:nvPr/>
        </p:nvGrpSpPr>
        <p:grpSpPr>
          <a:xfrm>
            <a:off x="1958992" y="2311592"/>
            <a:ext cx="685621" cy="685621"/>
            <a:chOff x="1717588" y="2894826"/>
            <a:chExt cx="914400" cy="914400"/>
          </a:xfrm>
        </p:grpSpPr>
        <p:sp>
          <p:nvSpPr>
            <p:cNvPr id="68" name="Teardrop 46"/>
            <p:cNvSpPr/>
            <p:nvPr/>
          </p:nvSpPr>
          <p:spPr>
            <a:xfrm rot="2714409">
              <a:off x="1717588" y="2894826"/>
              <a:ext cx="914400" cy="914400"/>
            </a:xfrm>
            <a:prstGeom prst="teardrop">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grpSp>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43" name="直接连接符 42"/>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circle(in)">
                                      <p:cBhvr>
                                        <p:cTn id="89" dur="2000"/>
                                        <p:tgtEl>
                                          <p:spTgt spid="43"/>
                                        </p:tgtEl>
                                      </p:cBhvr>
                                    </p:animEffect>
                                  </p:childTnLst>
                                </p:cTn>
                              </p:par>
                              <p:par>
                                <p:cTn id="90" presetID="6" presetClass="entr" presetSubtype="16" fill="hold"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circle(in)">
                                      <p:cBhvr>
                                        <p:cTn id="92" dur="20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40" grpId="0"/>
      <p:bldP spid="45" grpId="0"/>
      <p:bldP spid="46" grpId="0"/>
      <p:bldP spid="49" grpId="0"/>
      <p:bldP spid="50" grpId="0"/>
      <p:bldP spid="51"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816113" y="1476344"/>
            <a:ext cx="1511103" cy="1511103"/>
            <a:chOff x="5182632" y="1700808"/>
            <a:chExt cx="2018329" cy="2018329"/>
          </a:xfrm>
        </p:grpSpPr>
        <p:sp>
          <p:nvSpPr>
            <p:cNvPr id="21" name="Oval 6"/>
            <p:cNvSpPr>
              <a:spLocks noChangeArrowheads="1"/>
            </p:cNvSpPr>
            <p:nvPr/>
          </p:nvSpPr>
          <p:spPr bwMode="auto">
            <a:xfrm>
              <a:off x="5182632" y="1700808"/>
              <a:ext cx="2018329" cy="201832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22"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grpSp>
      <p:grpSp>
        <p:nvGrpSpPr>
          <p:cNvPr id="23" name="组合 22"/>
          <p:cNvGrpSpPr/>
          <p:nvPr/>
        </p:nvGrpSpPr>
        <p:grpSpPr>
          <a:xfrm>
            <a:off x="6299744" y="1476344"/>
            <a:ext cx="1512168" cy="1511103"/>
            <a:chOff x="8758814" y="1700808"/>
            <a:chExt cx="2018749" cy="2018329"/>
          </a:xfrm>
        </p:grpSpPr>
        <p:sp>
          <p:nvSpPr>
            <p:cNvPr id="24" name="Oval 8"/>
            <p:cNvSpPr>
              <a:spLocks noChangeArrowheads="1"/>
            </p:cNvSpPr>
            <p:nvPr/>
          </p:nvSpPr>
          <p:spPr bwMode="auto">
            <a:xfrm>
              <a:off x="8758814" y="1700808"/>
              <a:ext cx="2018749" cy="2018329"/>
            </a:xfrm>
            <a:prstGeom prst="ellipse">
              <a:avLst/>
            </a:pr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ysClr val="windowText" lastClr="000000"/>
                </a:solidFill>
              </a:endParaRPr>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grpSp>
      <p:grpSp>
        <p:nvGrpSpPr>
          <p:cNvPr id="26" name="组合 25"/>
          <p:cNvGrpSpPr/>
          <p:nvPr/>
        </p:nvGrpSpPr>
        <p:grpSpPr>
          <a:xfrm>
            <a:off x="1375219" y="1476344"/>
            <a:ext cx="1512168" cy="1511103"/>
            <a:chOff x="1204523" y="1700808"/>
            <a:chExt cx="2018749" cy="2018329"/>
          </a:xfrm>
        </p:grpSpPr>
        <p:sp>
          <p:nvSpPr>
            <p:cNvPr id="27" name="Oval 10"/>
            <p:cNvSpPr>
              <a:spLocks noChangeArrowheads="1"/>
            </p:cNvSpPr>
            <p:nvPr/>
          </p:nvSpPr>
          <p:spPr bwMode="auto">
            <a:xfrm>
              <a:off x="1204523" y="1700808"/>
              <a:ext cx="2018749" cy="2018329"/>
            </a:xfrm>
            <a:prstGeom prst="ellipse">
              <a:avLst/>
            </a:prstGeom>
            <a:solidFill>
              <a:srgbClr val="002060"/>
            </a:solidFill>
            <a:ln>
              <a:noFill/>
            </a:ln>
          </p:spPr>
          <p:txBody>
            <a:bodyPr vert="horz" wrap="square" lIns="68562" tIns="34281" rIns="68562" bIns="34281" numCol="1" anchor="t" anchorCtr="0" compatLnSpc="1"/>
            <a:lstStyle/>
            <a:p>
              <a:endParaRPr lang="zh-CN" altLang="en-US" sz="1010"/>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grpSp>
      <p:sp>
        <p:nvSpPr>
          <p:cNvPr id="29" name="Freeform 12"/>
          <p:cNvSpPr/>
          <p:nvPr/>
        </p:nvSpPr>
        <p:spPr bwMode="auto">
          <a:xfrm>
            <a:off x="3162469" y="1990694"/>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lstStyle/>
          <a:p>
            <a:endParaRPr lang="zh-CN" altLang="en-US" sz="1010"/>
          </a:p>
        </p:txBody>
      </p:sp>
      <p:sp>
        <p:nvSpPr>
          <p:cNvPr id="40" name="Freeform 13"/>
          <p:cNvSpPr/>
          <p:nvPr/>
        </p:nvSpPr>
        <p:spPr bwMode="auto">
          <a:xfrm>
            <a:off x="5651839" y="1990694"/>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lstStyle/>
          <a:p>
            <a:endParaRPr lang="zh-CN" altLang="en-US" sz="1010"/>
          </a:p>
        </p:txBody>
      </p:sp>
      <p:sp>
        <p:nvSpPr>
          <p:cNvPr id="47" name="TextBox 46"/>
          <p:cNvSpPr txBox="1"/>
          <p:nvPr/>
        </p:nvSpPr>
        <p:spPr>
          <a:xfrm>
            <a:off x="1484446" y="3083359"/>
            <a:ext cx="1247464" cy="323165"/>
          </a:xfrm>
          <a:prstGeom prst="rect">
            <a:avLst/>
          </a:prstGeom>
          <a:noFill/>
        </p:spPr>
        <p:txBody>
          <a:bodyPr wrap="square" rtlCol="0">
            <a:spAutoFit/>
          </a:bodyPr>
          <a:lstStyle/>
          <a:p>
            <a:pPr algn="ctr"/>
            <a:r>
              <a:rPr lang="zh-CN" altLang="en-US" sz="1500" b="1" dirty="0">
                <a:solidFill>
                  <a:srgbClr val="002060"/>
                </a:solidFill>
                <a:latin typeface="微软雅黑" panose="020B0503020204020204" pitchFamily="34" charset="-122"/>
                <a:ea typeface="微软雅黑" panose="020B0503020204020204" pitchFamily="34" charset="-122"/>
              </a:rPr>
              <a:t>线下门店</a:t>
            </a:r>
            <a:endParaRPr lang="zh-CN" altLang="en-US" sz="1500" b="1" dirty="0">
              <a:solidFill>
                <a:srgbClr val="00206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3920384" y="3083359"/>
            <a:ext cx="1247464" cy="323165"/>
          </a:xfrm>
          <a:prstGeom prst="rect">
            <a:avLst/>
          </a:prstGeom>
          <a:noFill/>
        </p:spPr>
        <p:txBody>
          <a:bodyPr wrap="square" rtlCol="0">
            <a:spAutoFit/>
          </a:bodyPr>
          <a:lstStyle/>
          <a:p>
            <a:pPr algn="ctr"/>
            <a:r>
              <a:rPr lang="zh-CN" altLang="en-US" sz="1500" b="1" dirty="0">
                <a:solidFill>
                  <a:srgbClr val="C00000"/>
                </a:solidFill>
                <a:latin typeface="微软雅黑" panose="020B0503020204020204" pitchFamily="34" charset="-122"/>
                <a:ea typeface="微软雅黑" panose="020B0503020204020204" pitchFamily="34" charset="-122"/>
              </a:rPr>
              <a:t>手机</a:t>
            </a:r>
            <a:r>
              <a:rPr lang="en-US" altLang="zh-CN" sz="1500" b="1" dirty="0">
                <a:solidFill>
                  <a:srgbClr val="C00000"/>
                </a:solidFill>
                <a:latin typeface="微软雅黑" panose="020B0503020204020204" pitchFamily="34" charset="-122"/>
                <a:ea typeface="微软雅黑" panose="020B0503020204020204" pitchFamily="34" charset="-122"/>
              </a:rPr>
              <a:t>APP</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475296" y="3083359"/>
            <a:ext cx="1247464" cy="323165"/>
          </a:xfrm>
          <a:prstGeom prst="rect">
            <a:avLst/>
          </a:prstGeom>
          <a:noFill/>
        </p:spPr>
        <p:txBody>
          <a:bodyPr wrap="square" rtlCol="0">
            <a:spAutoFit/>
          </a:bodyPr>
          <a:lstStyle/>
          <a:p>
            <a:pPr algn="ctr"/>
            <a:r>
              <a:rPr lang="zh-CN" altLang="en-US" sz="1500" b="1" dirty="0">
                <a:solidFill>
                  <a:srgbClr val="002060"/>
                </a:solidFill>
                <a:latin typeface="微软雅黑" panose="020B0503020204020204" pitchFamily="34" charset="-122"/>
                <a:ea typeface="微软雅黑" panose="020B0503020204020204" pitchFamily="34" charset="-122"/>
              </a:rPr>
              <a:t>电脑客户端</a:t>
            </a:r>
            <a:endParaRPr lang="zh-CN" altLang="en-US" sz="1500" b="1" dirty="0">
              <a:solidFill>
                <a:srgbClr val="002060"/>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31" name="直接连接符 30"/>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TextBox 84"/>
          <p:cNvSpPr txBox="1">
            <a:spLocks noChangeArrowheads="1"/>
          </p:cNvSpPr>
          <p:nvPr/>
        </p:nvSpPr>
        <p:spPr bwMode="auto">
          <a:xfrm>
            <a:off x="818756" y="3782652"/>
            <a:ext cx="7707125" cy="40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01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a:t>
            </a:r>
            <a:endParaRPr lang="zh-CN" altLang="en-US" sz="101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00" fill="hold"/>
                                        <p:tgtEl>
                                          <p:spTgt spid="40"/>
                                        </p:tgtEl>
                                        <p:attrNameLst>
                                          <p:attrName>ppt_w</p:attrName>
                                        </p:attrNameLst>
                                      </p:cBhvr>
                                      <p:tavLst>
                                        <p:tav tm="0">
                                          <p:val>
                                            <p:fltVal val="0"/>
                                          </p:val>
                                        </p:tav>
                                        <p:tav tm="100000">
                                          <p:val>
                                            <p:strVal val="#ppt_w"/>
                                          </p:val>
                                        </p:tav>
                                      </p:tavLst>
                                    </p:anim>
                                    <p:anim calcmode="lin" valueType="num">
                                      <p:cBhvr>
                                        <p:cTn id="38" dur="300" fill="hold"/>
                                        <p:tgtEl>
                                          <p:spTgt spid="40"/>
                                        </p:tgtEl>
                                        <p:attrNameLst>
                                          <p:attrName>ppt_h</p:attrName>
                                        </p:attrNameLst>
                                      </p:cBhvr>
                                      <p:tavLst>
                                        <p:tav tm="0">
                                          <p:val>
                                            <p:fltVal val="0"/>
                                          </p:val>
                                        </p:tav>
                                        <p:tav tm="100000">
                                          <p:val>
                                            <p:strVal val="#ppt_h"/>
                                          </p:val>
                                        </p:tav>
                                      </p:tavLst>
                                    </p:anim>
                                    <p:anim calcmode="lin" valueType="num">
                                      <p:cBhvr>
                                        <p:cTn id="39" dur="300" fill="hold"/>
                                        <p:tgtEl>
                                          <p:spTgt spid="40"/>
                                        </p:tgtEl>
                                        <p:attrNameLst>
                                          <p:attrName>style.rotation</p:attrName>
                                        </p:attrNameLst>
                                      </p:cBhvr>
                                      <p:tavLst>
                                        <p:tav tm="0">
                                          <p:val>
                                            <p:fltVal val="90"/>
                                          </p:val>
                                        </p:tav>
                                        <p:tav tm="100000">
                                          <p:val>
                                            <p:fltVal val="0"/>
                                          </p:val>
                                        </p:tav>
                                      </p:tavLst>
                                    </p:anim>
                                    <p:animEffect transition="in" filter="fade">
                                      <p:cBhvr>
                                        <p:cTn id="40" dur="300"/>
                                        <p:tgtEl>
                                          <p:spTgt spid="4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circle(in)">
                                      <p:cBhvr>
                                        <p:cTn id="56" dur="2000"/>
                                        <p:tgtEl>
                                          <p:spTgt spid="31"/>
                                        </p:tgtEl>
                                      </p:cBhvr>
                                    </p:animEffect>
                                  </p:childTnLst>
                                </p:cTn>
                              </p:par>
                              <p:par>
                                <p:cTn id="57" presetID="6" presetClass="entr" presetSubtype="16"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circle(in)">
                                      <p:cBhvr>
                                        <p:cTn id="59" dur="20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1000"/>
                                        <p:tgtEl>
                                          <p:spTgt spid="30"/>
                                        </p:tgtEl>
                                      </p:cBhvr>
                                    </p:animEffect>
                                    <p:anim calcmode="lin" valueType="num">
                                      <p:cBhvr>
                                        <p:cTn id="65" dur="1000" fill="hold"/>
                                        <p:tgtEl>
                                          <p:spTgt spid="30"/>
                                        </p:tgtEl>
                                        <p:attrNameLst>
                                          <p:attrName>ppt_x</p:attrName>
                                        </p:attrNameLst>
                                      </p:cBhvr>
                                      <p:tavLst>
                                        <p:tav tm="0">
                                          <p:val>
                                            <p:strVal val="#ppt_x"/>
                                          </p:val>
                                        </p:tav>
                                        <p:tav tm="100000">
                                          <p:val>
                                            <p:strVal val="#ppt_x"/>
                                          </p:val>
                                        </p:tav>
                                      </p:tavLst>
                                    </p:anim>
                                    <p:anim calcmode="lin" valueType="num">
                                      <p:cBhvr>
                                        <p:cTn id="66" dur="1000" fill="hold"/>
                                        <p:tgtEl>
                                          <p:spTgt spid="30"/>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33">
                                            <p:txEl>
                                              <p:pRg st="0" end="0"/>
                                            </p:txEl>
                                          </p:spTgt>
                                        </p:tgtEl>
                                        <p:attrNameLst>
                                          <p:attrName>style.visibility</p:attrName>
                                        </p:attrNameLst>
                                      </p:cBhvr>
                                      <p:to>
                                        <p:strVal val="visible"/>
                                      </p:to>
                                    </p:set>
                                    <p:animEffect transition="in" filter="wipe(up)">
                                      <p:cBhvr>
                                        <p:cTn id="7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7"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3940174" y="1971113"/>
            <a:ext cx="1295807" cy="1295807"/>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1" name="标题 11"/>
          <p:cNvSpPr txBox="1"/>
          <p:nvPr/>
        </p:nvSpPr>
        <p:spPr>
          <a:xfrm>
            <a:off x="3940174" y="251274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50" b="1" dirty="0">
                <a:solidFill>
                  <a:srgbClr val="2C3637"/>
                </a:solidFill>
                <a:latin typeface="微软雅黑" panose="020B0503020204020204" pitchFamily="34" charset="-122"/>
                <a:ea typeface="微软雅黑" panose="020B0503020204020204" pitchFamily="34" charset="-122"/>
              </a:rPr>
              <a:t>融资用途</a:t>
            </a:r>
            <a:endParaRPr lang="zh-CN" altLang="en-US" sz="1350" b="1" dirty="0">
              <a:solidFill>
                <a:srgbClr val="2C3637"/>
              </a:solidFill>
              <a:latin typeface="微软雅黑" panose="020B0503020204020204" pitchFamily="34" charset="-122"/>
              <a:ea typeface="微软雅黑" panose="020B0503020204020204" pitchFamily="34" charset="-122"/>
            </a:endParaRPr>
          </a:p>
        </p:txBody>
      </p:sp>
      <p:sp>
        <p:nvSpPr>
          <p:cNvPr id="22" name="椭圆 21"/>
          <p:cNvSpPr/>
          <p:nvPr/>
        </p:nvSpPr>
        <p:spPr>
          <a:xfrm>
            <a:off x="3738266" y="1769205"/>
            <a:ext cx="1699625" cy="1699625"/>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3" name="弧形 22"/>
          <p:cNvSpPr/>
          <p:nvPr/>
        </p:nvSpPr>
        <p:spPr>
          <a:xfrm rot="1419601">
            <a:off x="3740344" y="1770117"/>
            <a:ext cx="1697799" cy="1697799"/>
          </a:xfrm>
          <a:prstGeom prst="arc">
            <a:avLst>
              <a:gd name="adj1" fmla="val 16200000"/>
              <a:gd name="adj2" fmla="val 74557"/>
            </a:avLst>
          </a:prstGeom>
          <a:ln w="3175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0"/>
          </a:p>
        </p:txBody>
      </p:sp>
      <p:sp>
        <p:nvSpPr>
          <p:cNvPr id="24" name="弧形 23"/>
          <p:cNvSpPr/>
          <p:nvPr/>
        </p:nvSpPr>
        <p:spPr>
          <a:xfrm rot="6836891">
            <a:off x="3740344" y="1767934"/>
            <a:ext cx="1697799" cy="1697799"/>
          </a:xfrm>
          <a:prstGeom prst="arc">
            <a:avLst>
              <a:gd name="adj1" fmla="val 16200000"/>
              <a:gd name="adj2" fmla="val 19713747"/>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0"/>
          </a:p>
        </p:txBody>
      </p:sp>
      <p:sp>
        <p:nvSpPr>
          <p:cNvPr id="25" name="弧形 24"/>
          <p:cNvSpPr/>
          <p:nvPr/>
        </p:nvSpPr>
        <p:spPr>
          <a:xfrm rot="10285779">
            <a:off x="3732954" y="1770118"/>
            <a:ext cx="1697799" cy="1697799"/>
          </a:xfrm>
          <a:prstGeom prst="arc">
            <a:avLst>
              <a:gd name="adj1" fmla="val 16200000"/>
              <a:gd name="adj2" fmla="val 18837964"/>
            </a:avLst>
          </a:prstGeom>
          <a:ln w="3175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6" name="标题 11"/>
          <p:cNvSpPr txBox="1"/>
          <p:nvPr/>
        </p:nvSpPr>
        <p:spPr>
          <a:xfrm>
            <a:off x="3581247" y="2204562"/>
            <a:ext cx="415738"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600" dirty="0">
                <a:solidFill>
                  <a:schemeClr val="bg1"/>
                </a:solidFill>
                <a:latin typeface="Steelfish" pitchFamily="2" charset="0"/>
                <a:ea typeface="微软雅黑" panose="020B0503020204020204" pitchFamily="34" charset="-122"/>
              </a:rPr>
              <a:t>50</a:t>
            </a:r>
            <a:endParaRPr lang="zh-CN" altLang="en-US" sz="1600" dirty="0">
              <a:solidFill>
                <a:schemeClr val="bg1"/>
              </a:solidFill>
              <a:latin typeface="Steelfish" pitchFamily="2" charset="0"/>
              <a:ea typeface="微软雅黑" panose="020B0503020204020204" pitchFamily="34" charset="-122"/>
            </a:endParaRPr>
          </a:p>
        </p:txBody>
      </p:sp>
      <p:sp>
        <p:nvSpPr>
          <p:cNvPr id="27" name="标题 11"/>
          <p:cNvSpPr txBox="1"/>
          <p:nvPr/>
        </p:nvSpPr>
        <p:spPr>
          <a:xfrm>
            <a:off x="5201005" y="2309124"/>
            <a:ext cx="415738"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600" dirty="0">
                <a:solidFill>
                  <a:schemeClr val="bg1"/>
                </a:solidFill>
                <a:latin typeface="Steelfish" pitchFamily="2" charset="0"/>
                <a:ea typeface="微软雅黑" panose="020B0503020204020204" pitchFamily="34" charset="-122"/>
              </a:rPr>
              <a:t>25</a:t>
            </a:r>
            <a:endParaRPr lang="zh-CN" altLang="en-US" sz="1600" dirty="0">
              <a:solidFill>
                <a:schemeClr val="bg1"/>
              </a:solidFill>
              <a:latin typeface="Steelfish" pitchFamily="2" charset="0"/>
              <a:ea typeface="微软雅黑" panose="020B0503020204020204" pitchFamily="34" charset="-122"/>
            </a:endParaRPr>
          </a:p>
        </p:txBody>
      </p:sp>
      <p:sp>
        <p:nvSpPr>
          <p:cNvPr id="28" name="标题 11"/>
          <p:cNvSpPr txBox="1"/>
          <p:nvPr/>
        </p:nvSpPr>
        <p:spPr>
          <a:xfrm>
            <a:off x="4985037" y="3068433"/>
            <a:ext cx="415738"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600" dirty="0">
                <a:solidFill>
                  <a:schemeClr val="bg1"/>
                </a:solidFill>
                <a:latin typeface="Steelfish" pitchFamily="2" charset="0"/>
                <a:ea typeface="微软雅黑" panose="020B0503020204020204" pitchFamily="34" charset="-122"/>
              </a:rPr>
              <a:t>15</a:t>
            </a:r>
            <a:endParaRPr lang="zh-CN" altLang="en-US" sz="1600" dirty="0">
              <a:solidFill>
                <a:schemeClr val="bg1"/>
              </a:solidFill>
              <a:latin typeface="Steelfish" pitchFamily="2" charset="0"/>
              <a:ea typeface="微软雅黑" panose="020B0503020204020204" pitchFamily="34" charset="-122"/>
            </a:endParaRPr>
          </a:p>
        </p:txBody>
      </p:sp>
      <p:sp>
        <p:nvSpPr>
          <p:cNvPr id="29" name="标题 11"/>
          <p:cNvSpPr txBox="1"/>
          <p:nvPr/>
        </p:nvSpPr>
        <p:spPr>
          <a:xfrm>
            <a:off x="4175158" y="3284401"/>
            <a:ext cx="415738"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600" dirty="0">
                <a:solidFill>
                  <a:schemeClr val="bg1"/>
                </a:solidFill>
                <a:latin typeface="Steelfish" pitchFamily="2" charset="0"/>
                <a:ea typeface="微软雅黑" panose="020B0503020204020204" pitchFamily="34" charset="-122"/>
              </a:rPr>
              <a:t>10</a:t>
            </a:r>
            <a:endParaRPr lang="zh-CN" altLang="en-US" sz="1600" dirty="0">
              <a:solidFill>
                <a:schemeClr val="bg1"/>
              </a:solidFill>
              <a:latin typeface="Steelfish" pitchFamily="2" charset="0"/>
              <a:ea typeface="微软雅黑" panose="020B0503020204020204" pitchFamily="34" charset="-122"/>
            </a:endParaRPr>
          </a:p>
        </p:txBody>
      </p:sp>
      <p:sp>
        <p:nvSpPr>
          <p:cNvPr id="40" name="标题 11"/>
          <p:cNvSpPr txBox="1"/>
          <p:nvPr/>
        </p:nvSpPr>
        <p:spPr>
          <a:xfrm>
            <a:off x="1353615" y="1981750"/>
            <a:ext cx="539919" cy="4285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50%</a:t>
            </a:r>
            <a:endParaRPr lang="zh-CN" altLang="en-US" sz="3000" dirty="0">
              <a:solidFill>
                <a:srgbClr val="2C3637"/>
              </a:solidFill>
              <a:latin typeface="Impact MT Std" pitchFamily="34" charset="0"/>
            </a:endParaRPr>
          </a:p>
        </p:txBody>
      </p:sp>
      <p:sp>
        <p:nvSpPr>
          <p:cNvPr id="41" name="标题 11"/>
          <p:cNvSpPr txBox="1"/>
          <p:nvPr/>
        </p:nvSpPr>
        <p:spPr>
          <a:xfrm>
            <a:off x="1822671" y="2035742"/>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050" dirty="0">
              <a:solidFill>
                <a:srgbClr val="2C3637"/>
              </a:solidFill>
              <a:latin typeface="微软雅黑" panose="020B0503020204020204" pitchFamily="34" charset="-122"/>
              <a:ea typeface="微软雅黑" panose="020B0503020204020204" pitchFamily="34" charset="-122"/>
            </a:endParaRPr>
          </a:p>
        </p:txBody>
      </p:sp>
      <p:sp>
        <p:nvSpPr>
          <p:cNvPr id="44" name="标题 11"/>
          <p:cNvSpPr txBox="1"/>
          <p:nvPr/>
        </p:nvSpPr>
        <p:spPr>
          <a:xfrm>
            <a:off x="1822670" y="1712403"/>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人员编制</a:t>
            </a:r>
            <a:endParaRPr lang="zh-CN" altLang="en-US" sz="1500" b="1" dirty="0">
              <a:solidFill>
                <a:srgbClr val="2C3637"/>
              </a:solidFill>
              <a:latin typeface="微软雅黑" panose="020B0503020204020204" pitchFamily="34" charset="-122"/>
              <a:ea typeface="微软雅黑" panose="020B0503020204020204" pitchFamily="34" charset="-122"/>
            </a:endParaRPr>
          </a:p>
        </p:txBody>
      </p:sp>
      <p:sp>
        <p:nvSpPr>
          <p:cNvPr id="45" name="标题 11"/>
          <p:cNvSpPr txBox="1"/>
          <p:nvPr/>
        </p:nvSpPr>
        <p:spPr>
          <a:xfrm>
            <a:off x="1353615" y="2956698"/>
            <a:ext cx="539919" cy="4285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10%</a:t>
            </a:r>
            <a:endParaRPr lang="zh-CN" altLang="en-US" sz="3000" dirty="0">
              <a:solidFill>
                <a:srgbClr val="2C3637"/>
              </a:solidFill>
              <a:latin typeface="Impact MT Std" pitchFamily="34" charset="0"/>
            </a:endParaRPr>
          </a:p>
        </p:txBody>
      </p:sp>
      <p:sp>
        <p:nvSpPr>
          <p:cNvPr id="46" name="标题 11"/>
          <p:cNvSpPr txBox="1"/>
          <p:nvPr/>
        </p:nvSpPr>
        <p:spPr>
          <a:xfrm>
            <a:off x="1822671" y="3010689"/>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050" dirty="0">
              <a:solidFill>
                <a:srgbClr val="2C3637"/>
              </a:solidFill>
              <a:latin typeface="微软雅黑" panose="020B0503020204020204" pitchFamily="34" charset="-122"/>
              <a:ea typeface="微软雅黑" panose="020B0503020204020204" pitchFamily="34" charset="-122"/>
            </a:endParaRPr>
          </a:p>
        </p:txBody>
      </p:sp>
      <p:sp>
        <p:nvSpPr>
          <p:cNvPr id="47" name="标题 11"/>
          <p:cNvSpPr txBox="1"/>
          <p:nvPr/>
        </p:nvSpPr>
        <p:spPr>
          <a:xfrm>
            <a:off x="1822670" y="2687350"/>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硬件设施</a:t>
            </a:r>
            <a:endParaRPr lang="zh-CN" altLang="en-US" sz="1500" b="1" dirty="0">
              <a:solidFill>
                <a:srgbClr val="2C3637"/>
              </a:solidFill>
              <a:latin typeface="微软雅黑" panose="020B0503020204020204" pitchFamily="34" charset="-122"/>
              <a:ea typeface="微软雅黑" panose="020B0503020204020204" pitchFamily="34" charset="-122"/>
            </a:endParaRPr>
          </a:p>
        </p:txBody>
      </p:sp>
      <p:sp>
        <p:nvSpPr>
          <p:cNvPr id="48" name="标题 11"/>
          <p:cNvSpPr txBox="1"/>
          <p:nvPr/>
        </p:nvSpPr>
        <p:spPr>
          <a:xfrm>
            <a:off x="5674046" y="1981750"/>
            <a:ext cx="539919" cy="4285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25%</a:t>
            </a:r>
            <a:endParaRPr lang="zh-CN" altLang="en-US" sz="3000" dirty="0">
              <a:solidFill>
                <a:srgbClr val="2C3637"/>
              </a:solidFill>
              <a:latin typeface="Impact MT Std" pitchFamily="34" charset="0"/>
            </a:endParaRPr>
          </a:p>
        </p:txBody>
      </p:sp>
      <p:sp>
        <p:nvSpPr>
          <p:cNvPr id="49" name="标题 11"/>
          <p:cNvSpPr txBox="1"/>
          <p:nvPr/>
        </p:nvSpPr>
        <p:spPr>
          <a:xfrm>
            <a:off x="6143101" y="2035742"/>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050" dirty="0">
              <a:solidFill>
                <a:srgbClr val="2C3637"/>
              </a:solidFill>
              <a:latin typeface="微软雅黑" panose="020B0503020204020204" pitchFamily="34" charset="-122"/>
              <a:ea typeface="微软雅黑" panose="020B0503020204020204" pitchFamily="34" charset="-122"/>
            </a:endParaRPr>
          </a:p>
        </p:txBody>
      </p:sp>
      <p:sp>
        <p:nvSpPr>
          <p:cNvPr id="50" name="标题 11"/>
          <p:cNvSpPr txBox="1"/>
          <p:nvPr/>
        </p:nvSpPr>
        <p:spPr>
          <a:xfrm>
            <a:off x="6143101" y="1712403"/>
            <a:ext cx="163663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精神文明建设</a:t>
            </a:r>
            <a:endParaRPr lang="zh-CN" altLang="en-US" sz="1500" b="1" dirty="0">
              <a:solidFill>
                <a:srgbClr val="2C3637"/>
              </a:solidFill>
              <a:latin typeface="微软雅黑" panose="020B0503020204020204" pitchFamily="34" charset="-122"/>
              <a:ea typeface="微软雅黑" panose="020B0503020204020204" pitchFamily="34" charset="-122"/>
            </a:endParaRPr>
          </a:p>
        </p:txBody>
      </p:sp>
      <p:sp>
        <p:nvSpPr>
          <p:cNvPr id="51" name="标题 11"/>
          <p:cNvSpPr txBox="1"/>
          <p:nvPr/>
        </p:nvSpPr>
        <p:spPr>
          <a:xfrm>
            <a:off x="5674046" y="2956698"/>
            <a:ext cx="539919" cy="4285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15%</a:t>
            </a:r>
            <a:endParaRPr lang="zh-CN" altLang="en-US" sz="3000" dirty="0">
              <a:solidFill>
                <a:srgbClr val="2C3637"/>
              </a:solidFill>
              <a:latin typeface="Impact MT Std" pitchFamily="34" charset="0"/>
            </a:endParaRPr>
          </a:p>
        </p:txBody>
      </p:sp>
      <p:sp>
        <p:nvSpPr>
          <p:cNvPr id="52" name="标题 11"/>
          <p:cNvSpPr txBox="1"/>
          <p:nvPr/>
        </p:nvSpPr>
        <p:spPr>
          <a:xfrm>
            <a:off x="6143101" y="3010689"/>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050" dirty="0">
              <a:solidFill>
                <a:srgbClr val="2C3637"/>
              </a:solidFill>
              <a:latin typeface="微软雅黑" panose="020B0503020204020204" pitchFamily="34" charset="-122"/>
              <a:ea typeface="微软雅黑" panose="020B0503020204020204" pitchFamily="34" charset="-122"/>
            </a:endParaRPr>
          </a:p>
        </p:txBody>
      </p:sp>
      <p:sp>
        <p:nvSpPr>
          <p:cNvPr id="53" name="标题 11"/>
          <p:cNvSpPr txBox="1"/>
          <p:nvPr/>
        </p:nvSpPr>
        <p:spPr>
          <a:xfrm>
            <a:off x="6143101" y="2687350"/>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科研研发</a:t>
            </a:r>
            <a:endParaRPr lang="zh-CN" altLang="en-US" sz="1500" b="1" dirty="0">
              <a:solidFill>
                <a:srgbClr val="2C3637"/>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31" name="直接连接符 30"/>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4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1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125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12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125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125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125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125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circle(in)">
                                      <p:cBhvr>
                                        <p:cTn id="119" dur="2000"/>
                                        <p:tgtEl>
                                          <p:spTgt spid="31"/>
                                        </p:tgtEl>
                                      </p:cBhvr>
                                    </p:animEffect>
                                  </p:childTnLst>
                                </p:cTn>
                              </p:par>
                              <p:par>
                                <p:cTn id="120" presetID="6" presetClass="entr" presetSubtype="16" fill="hold"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circle(in)">
                                      <p:cBhvr>
                                        <p:cTn id="122" dur="20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1000"/>
                                        <p:tgtEl>
                                          <p:spTgt spid="30"/>
                                        </p:tgtEl>
                                      </p:cBhvr>
                                    </p:animEffect>
                                    <p:anim calcmode="lin" valueType="num">
                                      <p:cBhvr>
                                        <p:cTn id="128" dur="1000" fill="hold"/>
                                        <p:tgtEl>
                                          <p:spTgt spid="30"/>
                                        </p:tgtEl>
                                        <p:attrNameLst>
                                          <p:attrName>ppt_x</p:attrName>
                                        </p:attrNameLst>
                                      </p:cBhvr>
                                      <p:tavLst>
                                        <p:tav tm="0">
                                          <p:val>
                                            <p:strVal val="#ppt_x"/>
                                          </p:val>
                                        </p:tav>
                                        <p:tav tm="100000">
                                          <p:val>
                                            <p:strVal val="#ppt_x"/>
                                          </p:val>
                                        </p:tav>
                                      </p:tavLst>
                                    </p:anim>
                                    <p:anim calcmode="lin" valueType="num">
                                      <p:cBhvr>
                                        <p:cTn id="1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animBg="1"/>
      <p:bldP spid="26" grpId="0"/>
      <p:bldP spid="27" grpId="0"/>
      <p:bldP spid="28" grpId="0"/>
      <p:bldP spid="29" grpId="0"/>
      <p:bldP spid="40" grpId="0"/>
      <p:bldP spid="41" grpId="0"/>
      <p:bldP spid="44" grpId="0"/>
      <p:bldP spid="45" grpId="0"/>
      <p:bldP spid="46" grpId="0"/>
      <p:bldP spid="47" grpId="0"/>
      <p:bldP spid="48" grpId="0"/>
      <p:bldP spid="49" grpId="0"/>
      <p:bldP spid="50"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接连接符 83"/>
          <p:cNvCxnSpPr/>
          <p:nvPr/>
        </p:nvCxnSpPr>
        <p:spPr>
          <a:xfrm>
            <a:off x="144661" y="2933923"/>
            <a:ext cx="8908670" cy="0"/>
          </a:xfrm>
          <a:prstGeom prst="line">
            <a:avLst/>
          </a:prstGeom>
          <a:ln>
            <a:solidFill>
              <a:srgbClr val="00206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1116516" y="2850080"/>
            <a:ext cx="161976" cy="161976"/>
            <a:chOff x="3793331" y="2276872"/>
            <a:chExt cx="216024" cy="216024"/>
          </a:xfrm>
          <a:solidFill>
            <a:srgbClr val="002060"/>
          </a:solidFill>
        </p:grpSpPr>
        <p:sp>
          <p:nvSpPr>
            <p:cNvPr id="86" name="椭圆 85"/>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87" name="椭圆 86"/>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88" name="组合 87"/>
          <p:cNvGrpSpPr/>
          <p:nvPr/>
        </p:nvGrpSpPr>
        <p:grpSpPr>
          <a:xfrm>
            <a:off x="2196355" y="2850080"/>
            <a:ext cx="161976" cy="161976"/>
            <a:chOff x="3793331" y="2276872"/>
            <a:chExt cx="216024" cy="216024"/>
          </a:xfrm>
          <a:solidFill>
            <a:srgbClr val="002060"/>
          </a:solidFill>
        </p:grpSpPr>
        <p:sp>
          <p:nvSpPr>
            <p:cNvPr id="89" name="椭圆 88"/>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0" name="椭圆 89"/>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91" name="组合 90"/>
          <p:cNvGrpSpPr/>
          <p:nvPr/>
        </p:nvGrpSpPr>
        <p:grpSpPr>
          <a:xfrm>
            <a:off x="3330185" y="2850080"/>
            <a:ext cx="161976" cy="161976"/>
            <a:chOff x="3793331" y="2276872"/>
            <a:chExt cx="216024" cy="216024"/>
          </a:xfrm>
          <a:solidFill>
            <a:srgbClr val="002060"/>
          </a:solidFill>
        </p:grpSpPr>
        <p:sp>
          <p:nvSpPr>
            <p:cNvPr id="92" name="椭圆 91"/>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3" name="椭圆 92"/>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94" name="组合 93"/>
          <p:cNvGrpSpPr/>
          <p:nvPr/>
        </p:nvGrpSpPr>
        <p:grpSpPr>
          <a:xfrm>
            <a:off x="4464016" y="2850080"/>
            <a:ext cx="161976" cy="161976"/>
            <a:chOff x="3793331" y="2276872"/>
            <a:chExt cx="216024" cy="216024"/>
          </a:xfrm>
          <a:solidFill>
            <a:srgbClr val="002060"/>
          </a:solidFill>
        </p:grpSpPr>
        <p:sp>
          <p:nvSpPr>
            <p:cNvPr id="95" name="椭圆 94"/>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6" name="椭圆 95"/>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97" name="组合 96"/>
          <p:cNvGrpSpPr/>
          <p:nvPr/>
        </p:nvGrpSpPr>
        <p:grpSpPr>
          <a:xfrm>
            <a:off x="5597846" y="2823084"/>
            <a:ext cx="215968" cy="215968"/>
            <a:chOff x="3793331" y="2276872"/>
            <a:chExt cx="216024" cy="216024"/>
          </a:xfrm>
          <a:solidFill>
            <a:srgbClr val="002060"/>
          </a:solidFill>
        </p:grpSpPr>
        <p:sp>
          <p:nvSpPr>
            <p:cNvPr id="98" name="椭圆 97"/>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9" name="椭圆 98"/>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00" name="组合 99"/>
          <p:cNvGrpSpPr/>
          <p:nvPr/>
        </p:nvGrpSpPr>
        <p:grpSpPr>
          <a:xfrm>
            <a:off x="6731677" y="2850080"/>
            <a:ext cx="161976" cy="161976"/>
            <a:chOff x="3793331" y="2276872"/>
            <a:chExt cx="216024" cy="216024"/>
          </a:xfrm>
          <a:solidFill>
            <a:srgbClr val="002060"/>
          </a:solidFill>
        </p:grpSpPr>
        <p:sp>
          <p:nvSpPr>
            <p:cNvPr id="101" name="椭圆 100"/>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02" name="椭圆 101"/>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03" name="组合 102"/>
          <p:cNvGrpSpPr/>
          <p:nvPr/>
        </p:nvGrpSpPr>
        <p:grpSpPr>
          <a:xfrm>
            <a:off x="7865508" y="2850080"/>
            <a:ext cx="161976" cy="161976"/>
            <a:chOff x="3793331" y="2276872"/>
            <a:chExt cx="216024" cy="216024"/>
          </a:xfrm>
          <a:solidFill>
            <a:srgbClr val="002060"/>
          </a:solidFill>
        </p:grpSpPr>
        <p:sp>
          <p:nvSpPr>
            <p:cNvPr id="104" name="椭圆 103"/>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05" name="椭圆 104"/>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06" name="标题 4"/>
          <p:cNvSpPr txBox="1"/>
          <p:nvPr/>
        </p:nvSpPr>
        <p:spPr>
          <a:xfrm>
            <a:off x="630588" y="3149891"/>
            <a:ext cx="1025847"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2005.9.10</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公司成立</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标题 4"/>
          <p:cNvSpPr txBox="1"/>
          <p:nvPr/>
        </p:nvSpPr>
        <p:spPr>
          <a:xfrm>
            <a:off x="1737423" y="3257875"/>
            <a:ext cx="1106835"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2007.5.19</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公司公开募股成立全资公司</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标题 4"/>
          <p:cNvSpPr txBox="1"/>
          <p:nvPr/>
        </p:nvSpPr>
        <p:spPr>
          <a:xfrm>
            <a:off x="2952242" y="3257875"/>
            <a:ext cx="971855"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2009.8.29</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公司收购七点公司</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9" name="标题 4"/>
          <p:cNvSpPr txBox="1"/>
          <p:nvPr/>
        </p:nvSpPr>
        <p:spPr>
          <a:xfrm>
            <a:off x="4031503" y="3257875"/>
            <a:ext cx="1026424"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2014.3.15</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公司总市值超</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亿</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标题 4"/>
          <p:cNvSpPr txBox="1"/>
          <p:nvPr/>
        </p:nvSpPr>
        <p:spPr>
          <a:xfrm>
            <a:off x="5057927" y="3257875"/>
            <a:ext cx="1295807"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rgbClr val="C00000"/>
                </a:solidFill>
                <a:latin typeface="微软雅黑" panose="020B0503020204020204" pitchFamily="34" charset="-122"/>
                <a:ea typeface="微软雅黑" panose="020B0503020204020204" pitchFamily="34" charset="-122"/>
              </a:rPr>
              <a:t>2018.10.15</a:t>
            </a:r>
            <a:endParaRPr lang="en-US" altLang="zh-CN" sz="1350" b="1" dirty="0">
              <a:solidFill>
                <a:srgbClr val="C00000"/>
              </a:solidFill>
              <a:latin typeface="微软雅黑" panose="020B0503020204020204" pitchFamily="34" charset="-122"/>
              <a:ea typeface="微软雅黑" panose="020B0503020204020204" pitchFamily="34" charset="-122"/>
            </a:endParaRPr>
          </a:p>
          <a:p>
            <a:r>
              <a:rPr lang="zh-CN" altLang="en-US" sz="1350" b="1" dirty="0">
                <a:solidFill>
                  <a:srgbClr val="C00000"/>
                </a:solidFill>
                <a:latin typeface="微软雅黑" panose="020B0503020204020204" pitchFamily="34" charset="-122"/>
                <a:ea typeface="微软雅黑" panose="020B0503020204020204" pitchFamily="34" charset="-122"/>
              </a:rPr>
              <a:t>公司公开融资</a:t>
            </a:r>
            <a:endParaRPr lang="en-US" altLang="zh-CN" sz="1350" b="1" dirty="0">
              <a:solidFill>
                <a:srgbClr val="C00000"/>
              </a:solidFill>
              <a:latin typeface="微软雅黑" panose="020B0503020204020204" pitchFamily="34" charset="-122"/>
              <a:ea typeface="微软雅黑" panose="020B0503020204020204" pitchFamily="34" charset="-122"/>
            </a:endParaRPr>
          </a:p>
          <a:p>
            <a:r>
              <a:rPr lang="zh-CN" altLang="en-US" sz="1350" b="1" dirty="0">
                <a:solidFill>
                  <a:srgbClr val="C00000"/>
                </a:solidFill>
                <a:latin typeface="微软雅黑" panose="020B0503020204020204" pitchFamily="34" charset="-122"/>
                <a:ea typeface="微软雅黑" panose="020B0503020204020204" pitchFamily="34" charset="-122"/>
              </a:rPr>
              <a:t>计划上市</a:t>
            </a:r>
            <a:endParaRPr lang="zh-CN" altLang="en-US" sz="1050" b="1" dirty="0">
              <a:solidFill>
                <a:srgbClr val="C00000"/>
              </a:solidFill>
              <a:latin typeface="微软雅黑" panose="020B0503020204020204" pitchFamily="34" charset="-122"/>
              <a:ea typeface="微软雅黑" panose="020B0503020204020204" pitchFamily="34" charset="-122"/>
            </a:endParaRPr>
          </a:p>
        </p:txBody>
      </p:sp>
      <p:sp>
        <p:nvSpPr>
          <p:cNvPr id="111" name="标题 4"/>
          <p:cNvSpPr txBox="1"/>
          <p:nvPr/>
        </p:nvSpPr>
        <p:spPr>
          <a:xfrm>
            <a:off x="6245750" y="3257875"/>
            <a:ext cx="1133831"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2018.5.1</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公司将计划进军房地产</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标题 4"/>
          <p:cNvSpPr txBox="1"/>
          <p:nvPr/>
        </p:nvSpPr>
        <p:spPr>
          <a:xfrm>
            <a:off x="7433573" y="3311867"/>
            <a:ext cx="1079839" cy="243570"/>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2017.1.10</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公司将开发首个工业区</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3674527" y="1275944"/>
            <a:ext cx="4029006" cy="1444997"/>
            <a:chOff x="5130397" y="1052736"/>
            <a:chExt cx="4968552" cy="1927164"/>
          </a:xfrm>
          <a:solidFill>
            <a:srgbClr val="C00000"/>
          </a:solidFill>
        </p:grpSpPr>
        <p:sp>
          <p:nvSpPr>
            <p:cNvPr id="114" name="圆角矩形 113"/>
            <p:cNvSpPr/>
            <p:nvPr/>
          </p:nvSpPr>
          <p:spPr>
            <a:xfrm>
              <a:off x="5130397" y="1052736"/>
              <a:ext cx="4968552" cy="16561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15" name="等腰三角形 114"/>
            <p:cNvSpPr/>
            <p:nvPr/>
          </p:nvSpPr>
          <p:spPr>
            <a:xfrm rot="10800000">
              <a:off x="7465738" y="2691868"/>
              <a:ext cx="334117"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17" name="矩形 47"/>
          <p:cNvSpPr>
            <a:spLocks noChangeArrowheads="1"/>
          </p:cNvSpPr>
          <p:nvPr/>
        </p:nvSpPr>
        <p:spPr bwMode="auto">
          <a:xfrm>
            <a:off x="4238973" y="1619863"/>
            <a:ext cx="3140608" cy="24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nSpc>
                <a:spcPct val="130000"/>
              </a:lnSpc>
              <a:spcBef>
                <a:spcPct val="0"/>
              </a:spcBef>
              <a:buNone/>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更多精美模板欢迎访问 </a:t>
            </a:r>
            <a:r>
              <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WWW.tukuppt.COM</a:t>
            </a:r>
            <a:endPar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矩形 3"/>
          <p:cNvSpPr>
            <a:spLocks noChangeArrowheads="1"/>
          </p:cNvSpPr>
          <p:nvPr/>
        </p:nvSpPr>
        <p:spPr bwMode="auto">
          <a:xfrm>
            <a:off x="4251362" y="1368157"/>
            <a:ext cx="623209" cy="2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9" rIns="51416" bIns="25709">
            <a:spAutoFit/>
          </a:bodyPr>
          <a:lstStyle/>
          <a:p>
            <a:pPr>
              <a:spcBef>
                <a:spcPct val="0"/>
              </a:spcBef>
              <a:buFont typeface="Arial" panose="020B0604020202020204" pitchFamily="34" charset="0"/>
              <a:buNone/>
            </a:pPr>
            <a:r>
              <a:rPr lang="zh-CN" altLang="en-US" sz="101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公司简介</a:t>
            </a:r>
            <a:endParaRPr lang="zh-CN" altLang="en-US" sz="101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8" name="图片 47"/>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49" name="直接连接符 48"/>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par>
                                <p:cTn id="8" presetID="53" presetClass="entr" presetSubtype="16"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Effect transition="in" filter="fade">
                                      <p:cBhvr>
                                        <p:cTn id="12" dur="500"/>
                                        <p:tgtEl>
                                          <p:spTgt spid="85"/>
                                        </p:tgtEl>
                                      </p:cBhvr>
                                    </p:animEffect>
                                  </p:childTnLst>
                                </p:cTn>
                              </p:par>
                              <p:par>
                                <p:cTn id="13" presetID="53" presetClass="entr" presetSubtype="16" fill="hold" nodeType="withEffect">
                                  <p:stCondLst>
                                    <p:cond delay="50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childTnLst>
                                </p:cTn>
                              </p:par>
                              <p:par>
                                <p:cTn id="18" presetID="53" presetClass="entr" presetSubtype="16" fill="hold" nodeType="withEffect">
                                  <p:stCondLst>
                                    <p:cond delay="500"/>
                                  </p:stCondLst>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transition="in" filter="fade">
                                      <p:cBhvr>
                                        <p:cTn id="22" dur="500"/>
                                        <p:tgtEl>
                                          <p:spTgt spid="91"/>
                                        </p:tgtEl>
                                      </p:cBhvr>
                                    </p:animEffect>
                                  </p:childTnLst>
                                </p:cTn>
                              </p:par>
                              <p:par>
                                <p:cTn id="23" presetID="53" presetClass="entr" presetSubtype="16" fill="hold" nodeType="withEffect">
                                  <p:stCondLst>
                                    <p:cond delay="50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53" presetClass="entr" presetSubtype="16" fill="hold" nodeType="withEffect">
                                  <p:stCondLst>
                                    <p:cond delay="500"/>
                                  </p:stCondLst>
                                  <p:childTnLst>
                                    <p:set>
                                      <p:cBhvr>
                                        <p:cTn id="29" dur="1" fill="hold">
                                          <p:stCondLst>
                                            <p:cond delay="0"/>
                                          </p:stCondLst>
                                        </p:cTn>
                                        <p:tgtEl>
                                          <p:spTgt spid="97"/>
                                        </p:tgtEl>
                                        <p:attrNameLst>
                                          <p:attrName>style.visibility</p:attrName>
                                        </p:attrNameLst>
                                      </p:cBhvr>
                                      <p:to>
                                        <p:strVal val="visible"/>
                                      </p:to>
                                    </p:set>
                                    <p:anim calcmode="lin" valueType="num">
                                      <p:cBhvr>
                                        <p:cTn id="30" dur="500" fill="hold"/>
                                        <p:tgtEl>
                                          <p:spTgt spid="97"/>
                                        </p:tgtEl>
                                        <p:attrNameLst>
                                          <p:attrName>ppt_w</p:attrName>
                                        </p:attrNameLst>
                                      </p:cBhvr>
                                      <p:tavLst>
                                        <p:tav tm="0">
                                          <p:val>
                                            <p:fltVal val="0"/>
                                          </p:val>
                                        </p:tav>
                                        <p:tav tm="100000">
                                          <p:val>
                                            <p:strVal val="#ppt_w"/>
                                          </p:val>
                                        </p:tav>
                                      </p:tavLst>
                                    </p:anim>
                                    <p:anim calcmode="lin" valueType="num">
                                      <p:cBhvr>
                                        <p:cTn id="31" dur="500" fill="hold"/>
                                        <p:tgtEl>
                                          <p:spTgt spid="97"/>
                                        </p:tgtEl>
                                        <p:attrNameLst>
                                          <p:attrName>ppt_h</p:attrName>
                                        </p:attrNameLst>
                                      </p:cBhvr>
                                      <p:tavLst>
                                        <p:tav tm="0">
                                          <p:val>
                                            <p:fltVal val="0"/>
                                          </p:val>
                                        </p:tav>
                                        <p:tav tm="100000">
                                          <p:val>
                                            <p:strVal val="#ppt_h"/>
                                          </p:val>
                                        </p:tav>
                                      </p:tavLst>
                                    </p:anim>
                                    <p:animEffect transition="in" filter="fade">
                                      <p:cBhvr>
                                        <p:cTn id="32" dur="500"/>
                                        <p:tgtEl>
                                          <p:spTgt spid="97"/>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0"/>
                                        </p:tgtEl>
                                        <p:attrNameLst>
                                          <p:attrName>style.visibility</p:attrName>
                                        </p:attrNameLst>
                                      </p:cBhvr>
                                      <p:to>
                                        <p:strVal val="visible"/>
                                      </p:to>
                                    </p:set>
                                    <p:anim calcmode="lin" valueType="num">
                                      <p:cBhvr>
                                        <p:cTn id="35" dur="500" fill="hold"/>
                                        <p:tgtEl>
                                          <p:spTgt spid="100"/>
                                        </p:tgtEl>
                                        <p:attrNameLst>
                                          <p:attrName>ppt_w</p:attrName>
                                        </p:attrNameLst>
                                      </p:cBhvr>
                                      <p:tavLst>
                                        <p:tav tm="0">
                                          <p:val>
                                            <p:fltVal val="0"/>
                                          </p:val>
                                        </p:tav>
                                        <p:tav tm="100000">
                                          <p:val>
                                            <p:strVal val="#ppt_w"/>
                                          </p:val>
                                        </p:tav>
                                      </p:tavLst>
                                    </p:anim>
                                    <p:anim calcmode="lin" valueType="num">
                                      <p:cBhvr>
                                        <p:cTn id="36" dur="500" fill="hold"/>
                                        <p:tgtEl>
                                          <p:spTgt spid="100"/>
                                        </p:tgtEl>
                                        <p:attrNameLst>
                                          <p:attrName>ppt_h</p:attrName>
                                        </p:attrNameLst>
                                      </p:cBhvr>
                                      <p:tavLst>
                                        <p:tav tm="0">
                                          <p:val>
                                            <p:fltVal val="0"/>
                                          </p:val>
                                        </p:tav>
                                        <p:tav tm="100000">
                                          <p:val>
                                            <p:strVal val="#ppt_h"/>
                                          </p:val>
                                        </p:tav>
                                      </p:tavLst>
                                    </p:anim>
                                    <p:animEffect transition="in" filter="fade">
                                      <p:cBhvr>
                                        <p:cTn id="37" dur="500"/>
                                        <p:tgtEl>
                                          <p:spTgt spid="10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childTnLst>
                          </p:cTn>
                        </p:par>
                        <p:par>
                          <p:cTn id="43" fill="hold">
                            <p:stCondLst>
                              <p:cond delay="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6"/>
                                        </p:tgtEl>
                                        <p:attrNameLst>
                                          <p:attrName>ppt_y</p:attrName>
                                        </p:attrNameLst>
                                      </p:cBhvr>
                                      <p:tavLst>
                                        <p:tav tm="0">
                                          <p:val>
                                            <p:strVal val="#ppt_y"/>
                                          </p:val>
                                        </p:tav>
                                        <p:tav tm="100000">
                                          <p:val>
                                            <p:strVal val="#ppt_y"/>
                                          </p:val>
                                        </p:tav>
                                      </p:tavLst>
                                    </p:anim>
                                    <p:anim calcmode="lin" valueType="num">
                                      <p:cBhvr>
                                        <p:cTn id="48"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6"/>
                                        </p:tgtEl>
                                      </p:cBhvr>
                                    </p:animEffect>
                                  </p:childTnLst>
                                </p:cTn>
                              </p:par>
                            </p:childTnLst>
                          </p:cTn>
                        </p:par>
                        <p:par>
                          <p:cTn id="51" fill="hold">
                            <p:stCondLst>
                              <p:cond delay="20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7"/>
                                        </p:tgtEl>
                                        <p:attrNameLst>
                                          <p:attrName>ppt_y</p:attrName>
                                        </p:attrNameLst>
                                      </p:cBhvr>
                                      <p:tavLst>
                                        <p:tav tm="0">
                                          <p:val>
                                            <p:strVal val="#ppt_y"/>
                                          </p:val>
                                        </p:tav>
                                        <p:tav tm="100000">
                                          <p:val>
                                            <p:strVal val="#ppt_y"/>
                                          </p:val>
                                        </p:tav>
                                      </p:tavLst>
                                    </p:anim>
                                    <p:anim calcmode="lin" valueType="num">
                                      <p:cBhvr>
                                        <p:cTn id="56"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7"/>
                                        </p:tgtEl>
                                      </p:cBhvr>
                                    </p:animEffect>
                                  </p:childTnLst>
                                </p:cTn>
                              </p:par>
                            </p:childTnLst>
                          </p:cTn>
                        </p:par>
                        <p:par>
                          <p:cTn id="59" fill="hold">
                            <p:stCondLst>
                              <p:cond delay="3599"/>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08"/>
                                        </p:tgtEl>
                                        <p:attrNameLst>
                                          <p:attrName>style.visibility</p:attrName>
                                        </p:attrNameLst>
                                      </p:cBhvr>
                                      <p:to>
                                        <p:strVal val="visible"/>
                                      </p:to>
                                    </p:set>
                                    <p:anim calcmode="lin" valueType="num">
                                      <p:cBhvr>
                                        <p:cTn id="6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8"/>
                                        </p:tgtEl>
                                        <p:attrNameLst>
                                          <p:attrName>ppt_y</p:attrName>
                                        </p:attrNameLst>
                                      </p:cBhvr>
                                      <p:tavLst>
                                        <p:tav tm="0">
                                          <p:val>
                                            <p:strVal val="#ppt_y"/>
                                          </p:val>
                                        </p:tav>
                                        <p:tav tm="100000">
                                          <p:val>
                                            <p:strVal val="#ppt_y"/>
                                          </p:val>
                                        </p:tav>
                                      </p:tavLst>
                                    </p:anim>
                                    <p:anim calcmode="lin" valueType="num">
                                      <p:cBhvr>
                                        <p:cTn id="6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8"/>
                                        </p:tgtEl>
                                      </p:cBhvr>
                                    </p:animEffect>
                                  </p:childTnLst>
                                </p:cTn>
                              </p:par>
                            </p:childTnLst>
                          </p:cTn>
                        </p:par>
                        <p:par>
                          <p:cTn id="67" fill="hold">
                            <p:stCondLst>
                              <p:cond delay="49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09"/>
                                        </p:tgtEl>
                                        <p:attrNameLst>
                                          <p:attrName>style.visibility</p:attrName>
                                        </p:attrNameLst>
                                      </p:cBhvr>
                                      <p:to>
                                        <p:strVal val="visible"/>
                                      </p:to>
                                    </p:set>
                                    <p:anim calcmode="lin" valueType="num">
                                      <p:cBhvr>
                                        <p:cTn id="70"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9"/>
                                        </p:tgtEl>
                                        <p:attrNameLst>
                                          <p:attrName>ppt_y</p:attrName>
                                        </p:attrNameLst>
                                      </p:cBhvr>
                                      <p:tavLst>
                                        <p:tav tm="0">
                                          <p:val>
                                            <p:strVal val="#ppt_y"/>
                                          </p:val>
                                        </p:tav>
                                        <p:tav tm="100000">
                                          <p:val>
                                            <p:strVal val="#ppt_y"/>
                                          </p:val>
                                        </p:tav>
                                      </p:tavLst>
                                    </p:anim>
                                    <p:anim calcmode="lin" valueType="num">
                                      <p:cBhvr>
                                        <p:cTn id="72"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9"/>
                                        </p:tgtEl>
                                      </p:cBhvr>
                                    </p:animEffect>
                                  </p:childTnLst>
                                </p:cTn>
                              </p:par>
                            </p:childTnLst>
                          </p:cTn>
                        </p:par>
                        <p:par>
                          <p:cTn id="75" fill="hold">
                            <p:stCondLst>
                              <p:cond delay="62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10"/>
                                        </p:tgtEl>
                                        <p:attrNameLst>
                                          <p:attrName>style.visibility</p:attrName>
                                        </p:attrNameLst>
                                      </p:cBhvr>
                                      <p:to>
                                        <p:strVal val="visible"/>
                                      </p:to>
                                    </p:set>
                                    <p:anim calcmode="lin" valueType="num">
                                      <p:cBhvr>
                                        <p:cTn id="78"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10"/>
                                        </p:tgtEl>
                                        <p:attrNameLst>
                                          <p:attrName>ppt_y</p:attrName>
                                        </p:attrNameLst>
                                      </p:cBhvr>
                                      <p:tavLst>
                                        <p:tav tm="0">
                                          <p:val>
                                            <p:strVal val="#ppt_y"/>
                                          </p:val>
                                        </p:tav>
                                        <p:tav tm="100000">
                                          <p:val>
                                            <p:strVal val="#ppt_y"/>
                                          </p:val>
                                        </p:tav>
                                      </p:tavLst>
                                    </p:anim>
                                    <p:anim calcmode="lin" valueType="num">
                                      <p:cBhvr>
                                        <p:cTn id="80"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10"/>
                                        </p:tgtEl>
                                      </p:cBhvr>
                                    </p:animEffect>
                                  </p:childTnLst>
                                </p:cTn>
                              </p:par>
                            </p:childTnLst>
                          </p:cTn>
                        </p:par>
                        <p:par>
                          <p:cTn id="83" fill="hold">
                            <p:stCondLst>
                              <p:cond delay="77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11"/>
                                        </p:tgtEl>
                                        <p:attrNameLst>
                                          <p:attrName>style.visibility</p:attrName>
                                        </p:attrNameLst>
                                      </p:cBhvr>
                                      <p:to>
                                        <p:strVal val="visible"/>
                                      </p:to>
                                    </p:set>
                                    <p:anim calcmode="lin" valueType="num">
                                      <p:cBhvr>
                                        <p:cTn id="86"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11"/>
                                        </p:tgtEl>
                                        <p:attrNameLst>
                                          <p:attrName>ppt_y</p:attrName>
                                        </p:attrNameLst>
                                      </p:cBhvr>
                                      <p:tavLst>
                                        <p:tav tm="0">
                                          <p:val>
                                            <p:strVal val="#ppt_y"/>
                                          </p:val>
                                        </p:tav>
                                        <p:tav tm="100000">
                                          <p:val>
                                            <p:strVal val="#ppt_y"/>
                                          </p:val>
                                        </p:tav>
                                      </p:tavLst>
                                    </p:anim>
                                    <p:anim calcmode="lin" valueType="num">
                                      <p:cBhvr>
                                        <p:cTn id="88"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11"/>
                                        </p:tgtEl>
                                      </p:cBhvr>
                                    </p:animEffect>
                                  </p:childTnLst>
                                </p:cTn>
                              </p:par>
                            </p:childTnLst>
                          </p:cTn>
                        </p:par>
                        <p:par>
                          <p:cTn id="91" fill="hold">
                            <p:stCondLst>
                              <p:cond delay="905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112"/>
                                        </p:tgtEl>
                                        <p:attrNameLst>
                                          <p:attrName>style.visibility</p:attrName>
                                        </p:attrNameLst>
                                      </p:cBhvr>
                                      <p:to>
                                        <p:strVal val="visible"/>
                                      </p:to>
                                    </p:set>
                                    <p:anim calcmode="lin" valueType="num">
                                      <p:cBhvr>
                                        <p:cTn id="94"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12"/>
                                        </p:tgtEl>
                                        <p:attrNameLst>
                                          <p:attrName>ppt_y</p:attrName>
                                        </p:attrNameLst>
                                      </p:cBhvr>
                                      <p:tavLst>
                                        <p:tav tm="0">
                                          <p:val>
                                            <p:strVal val="#ppt_y"/>
                                          </p:val>
                                        </p:tav>
                                        <p:tav tm="100000">
                                          <p:val>
                                            <p:strVal val="#ppt_y"/>
                                          </p:val>
                                        </p:tav>
                                      </p:tavLst>
                                    </p:anim>
                                    <p:anim calcmode="lin" valueType="num">
                                      <p:cBhvr>
                                        <p:cTn id="96"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12"/>
                                        </p:tgtEl>
                                      </p:cBhvr>
                                    </p:animEffect>
                                  </p:childTnLst>
                                </p:cTn>
                              </p:par>
                            </p:childTnLst>
                          </p:cTn>
                        </p:par>
                        <p:par>
                          <p:cTn id="99" fill="hold">
                            <p:stCondLst>
                              <p:cond delay="10449"/>
                            </p:stCondLst>
                            <p:childTnLst>
                              <p:par>
                                <p:cTn id="100" presetID="42" presetClass="entr" presetSubtype="0" fill="hold" nodeType="after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1000"/>
                                        <p:tgtEl>
                                          <p:spTgt spid="113"/>
                                        </p:tgtEl>
                                      </p:cBhvr>
                                    </p:animEffect>
                                    <p:anim calcmode="lin" valueType="num">
                                      <p:cBhvr>
                                        <p:cTn id="103" dur="1000" fill="hold"/>
                                        <p:tgtEl>
                                          <p:spTgt spid="113"/>
                                        </p:tgtEl>
                                        <p:attrNameLst>
                                          <p:attrName>ppt_x</p:attrName>
                                        </p:attrNameLst>
                                      </p:cBhvr>
                                      <p:tavLst>
                                        <p:tav tm="0">
                                          <p:val>
                                            <p:strVal val="#ppt_x"/>
                                          </p:val>
                                        </p:tav>
                                        <p:tav tm="100000">
                                          <p:val>
                                            <p:strVal val="#ppt_x"/>
                                          </p:val>
                                        </p:tav>
                                      </p:tavLst>
                                    </p:anim>
                                    <p:anim calcmode="lin" valueType="num">
                                      <p:cBhvr>
                                        <p:cTn id="104" dur="1000" fill="hold"/>
                                        <p:tgtEl>
                                          <p:spTgt spid="113"/>
                                        </p:tgtEl>
                                        <p:attrNameLst>
                                          <p:attrName>ppt_y</p:attrName>
                                        </p:attrNameLst>
                                      </p:cBhvr>
                                      <p:tavLst>
                                        <p:tav tm="0">
                                          <p:val>
                                            <p:strVal val="#ppt_y+.1"/>
                                          </p:val>
                                        </p:tav>
                                        <p:tav tm="100000">
                                          <p:val>
                                            <p:strVal val="#ppt_y"/>
                                          </p:val>
                                        </p:tav>
                                      </p:tavLst>
                                    </p:anim>
                                  </p:childTnLst>
                                </p:cTn>
                              </p:par>
                            </p:childTnLst>
                          </p:cTn>
                        </p:par>
                        <p:par>
                          <p:cTn id="105" fill="hold">
                            <p:stCondLst>
                              <p:cond delay="11449"/>
                            </p:stCondLst>
                            <p:childTnLst>
                              <p:par>
                                <p:cTn id="106" presetID="22" presetClass="entr" presetSubtype="8"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wipe(left)">
                                      <p:cBhvr>
                                        <p:cTn id="108" dur="500"/>
                                        <p:tgtEl>
                                          <p:spTgt spid="118"/>
                                        </p:tgtEl>
                                      </p:cBhvr>
                                    </p:animEffect>
                                  </p:childTnLst>
                                </p:cTn>
                              </p:par>
                            </p:childTnLst>
                          </p:cTn>
                        </p:par>
                        <p:par>
                          <p:cTn id="109" fill="hold">
                            <p:stCondLst>
                              <p:cond delay="11949"/>
                            </p:stCondLst>
                            <p:childTnLst>
                              <p:par>
                                <p:cTn id="110" presetID="14" presetClass="entr" presetSubtype="10"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randombar(horizontal)">
                                      <p:cBhvr>
                                        <p:cTn id="112" dur="750"/>
                                        <p:tgtEl>
                                          <p:spTgt spid="117"/>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circle(in)">
                                      <p:cBhvr>
                                        <p:cTn id="117" dur="2000"/>
                                        <p:tgtEl>
                                          <p:spTgt spid="49"/>
                                        </p:tgtEl>
                                      </p:cBhvr>
                                    </p:animEffect>
                                  </p:childTnLst>
                                </p:cTn>
                              </p:par>
                              <p:par>
                                <p:cTn id="118" presetID="6" presetClass="entr" presetSubtype="16" fill="hold"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circle(in)">
                                      <p:cBhvr>
                                        <p:cTn id="120" dur="2000"/>
                                        <p:tgtEl>
                                          <p:spTgt spid="50"/>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7" grpId="0"/>
      <p:bldP spid="1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C00000"/>
          </a:solidFill>
        </p:spPr>
      </p:pic>
      <p:sp>
        <p:nvSpPr>
          <p:cNvPr id="8" name="Freeform 10"/>
          <p:cNvSpPr/>
          <p:nvPr/>
        </p:nvSpPr>
        <p:spPr bwMode="auto">
          <a:xfrm>
            <a:off x="3767707" y="1203649"/>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11" name="TextBox 60"/>
          <p:cNvSpPr txBox="1">
            <a:spLocks noChangeArrowheads="1"/>
          </p:cNvSpPr>
          <p:nvPr/>
        </p:nvSpPr>
        <p:spPr bwMode="auto">
          <a:xfrm>
            <a:off x="3927706" y="1155430"/>
            <a:ext cx="255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kern="0" dirty="0">
                <a:solidFill>
                  <a:schemeClr val="bg1"/>
                </a:solidFill>
                <a:latin typeface="Steelfish" pitchFamily="2" charset="0"/>
                <a:ea typeface="+mn-ea"/>
                <a:cs typeface="+mn-ea"/>
                <a:sym typeface="+mn-lt"/>
              </a:rPr>
              <a:t>1</a:t>
            </a:r>
            <a:endParaRPr lang="zh-CN" altLang="en-US" sz="3200" b="1" kern="0" dirty="0">
              <a:solidFill>
                <a:schemeClr val="bg1"/>
              </a:solidFill>
              <a:latin typeface="Steelfish" pitchFamily="2" charset="0"/>
              <a:ea typeface="+mn-ea"/>
              <a:cs typeface="+mn-ea"/>
              <a:sym typeface="+mn-lt"/>
            </a:endParaRPr>
          </a:p>
        </p:txBody>
      </p:sp>
      <p:sp>
        <p:nvSpPr>
          <p:cNvPr id="12" name="Freeform 10"/>
          <p:cNvSpPr/>
          <p:nvPr/>
        </p:nvSpPr>
        <p:spPr bwMode="auto">
          <a:xfrm>
            <a:off x="3767707" y="1928572"/>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16" name="Freeform 10"/>
          <p:cNvSpPr/>
          <p:nvPr/>
        </p:nvSpPr>
        <p:spPr bwMode="auto">
          <a:xfrm>
            <a:off x="3767707" y="2635639"/>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20" name="Freeform 10"/>
          <p:cNvSpPr/>
          <p:nvPr/>
        </p:nvSpPr>
        <p:spPr bwMode="auto">
          <a:xfrm>
            <a:off x="3767707" y="333199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24" name="TextBox 91"/>
          <p:cNvSpPr txBox="1">
            <a:spLocks noChangeArrowheads="1"/>
          </p:cNvSpPr>
          <p:nvPr/>
        </p:nvSpPr>
        <p:spPr bwMode="auto">
          <a:xfrm>
            <a:off x="4210677" y="1260785"/>
            <a:ext cx="2774324"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b="1" kern="0" dirty="0">
                <a:solidFill>
                  <a:schemeClr val="bg1"/>
                </a:solidFill>
                <a:latin typeface="+mn-lt"/>
                <a:ea typeface="+mn-ea"/>
                <a:cs typeface="+mn-ea"/>
                <a:sym typeface="+mn-lt"/>
              </a:rPr>
              <a:t>单击此处添加标题</a:t>
            </a:r>
            <a:endParaRPr lang="zh-CN" altLang="en-US" sz="2300" b="1" kern="0" dirty="0">
              <a:solidFill>
                <a:schemeClr val="bg1"/>
              </a:solidFill>
              <a:latin typeface="+mn-lt"/>
              <a:ea typeface="+mn-ea"/>
              <a:cs typeface="+mn-ea"/>
              <a:sym typeface="+mn-lt"/>
            </a:endParaRPr>
          </a:p>
        </p:txBody>
      </p:sp>
      <p:sp>
        <p:nvSpPr>
          <p:cNvPr id="25" name="TextBox 92"/>
          <p:cNvSpPr txBox="1">
            <a:spLocks noChangeArrowheads="1"/>
          </p:cNvSpPr>
          <p:nvPr/>
        </p:nvSpPr>
        <p:spPr bwMode="auto">
          <a:xfrm>
            <a:off x="4210677" y="1983328"/>
            <a:ext cx="2598282"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b="1" kern="0" dirty="0">
                <a:solidFill>
                  <a:schemeClr val="bg1"/>
                </a:solidFill>
                <a:latin typeface="+mn-lt"/>
                <a:ea typeface="+mn-ea"/>
                <a:cs typeface="+mn-ea"/>
                <a:sym typeface="+mn-lt"/>
              </a:rPr>
              <a:t>单击此处添加标题</a:t>
            </a:r>
            <a:endParaRPr lang="zh-CN" altLang="en-US" sz="2300" b="1" kern="0" dirty="0">
              <a:solidFill>
                <a:schemeClr val="bg1"/>
              </a:solidFill>
              <a:latin typeface="+mn-lt"/>
              <a:ea typeface="+mn-ea"/>
              <a:cs typeface="+mn-ea"/>
              <a:sym typeface="+mn-lt"/>
            </a:endParaRPr>
          </a:p>
        </p:txBody>
      </p:sp>
      <p:sp>
        <p:nvSpPr>
          <p:cNvPr id="26" name="TextBox 93"/>
          <p:cNvSpPr txBox="1">
            <a:spLocks noChangeArrowheads="1"/>
          </p:cNvSpPr>
          <p:nvPr/>
        </p:nvSpPr>
        <p:spPr bwMode="auto">
          <a:xfrm>
            <a:off x="4210676" y="2666588"/>
            <a:ext cx="2929319"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b="1" kern="0" dirty="0">
                <a:solidFill>
                  <a:schemeClr val="bg1"/>
                </a:solidFill>
                <a:latin typeface="+mn-lt"/>
                <a:ea typeface="+mn-ea"/>
                <a:cs typeface="+mn-ea"/>
                <a:sym typeface="+mn-lt"/>
              </a:rPr>
              <a:t>单击此处添加标题</a:t>
            </a:r>
            <a:endParaRPr lang="zh-CN" altLang="en-US" sz="2300" b="1" kern="0" dirty="0">
              <a:solidFill>
                <a:schemeClr val="bg1"/>
              </a:solidFill>
              <a:latin typeface="+mn-lt"/>
              <a:ea typeface="+mn-ea"/>
              <a:cs typeface="+mn-ea"/>
              <a:sym typeface="+mn-lt"/>
            </a:endParaRPr>
          </a:p>
        </p:txBody>
      </p:sp>
      <p:sp>
        <p:nvSpPr>
          <p:cNvPr id="27" name="TextBox 94"/>
          <p:cNvSpPr txBox="1">
            <a:spLocks noChangeArrowheads="1"/>
          </p:cNvSpPr>
          <p:nvPr/>
        </p:nvSpPr>
        <p:spPr bwMode="auto">
          <a:xfrm>
            <a:off x="4210676" y="3374846"/>
            <a:ext cx="2929319"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b="1" kern="0" dirty="0">
                <a:solidFill>
                  <a:schemeClr val="bg1"/>
                </a:solidFill>
                <a:latin typeface="+mn-lt"/>
                <a:ea typeface="+mn-ea"/>
                <a:cs typeface="+mn-ea"/>
                <a:sym typeface="+mn-lt"/>
              </a:rPr>
              <a:t>单击此处添加标题</a:t>
            </a:r>
            <a:endParaRPr lang="zh-CN" altLang="en-US" sz="2300" b="1" kern="0" dirty="0">
              <a:solidFill>
                <a:schemeClr val="bg1"/>
              </a:solidFill>
              <a:latin typeface="+mn-lt"/>
              <a:ea typeface="+mn-ea"/>
              <a:cs typeface="+mn-ea"/>
              <a:sym typeface="+mn-lt"/>
            </a:endParaRPr>
          </a:p>
        </p:txBody>
      </p:sp>
      <p:cxnSp>
        <p:nvCxnSpPr>
          <p:cNvPr id="29" name="直接连接符 28"/>
          <p:cNvCxnSpPr/>
          <p:nvPr/>
        </p:nvCxnSpPr>
        <p:spPr>
          <a:xfrm>
            <a:off x="3438283" y="1190949"/>
            <a:ext cx="0" cy="2639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60"/>
          <p:cNvSpPr txBox="1">
            <a:spLocks noChangeArrowheads="1"/>
          </p:cNvSpPr>
          <p:nvPr/>
        </p:nvSpPr>
        <p:spPr bwMode="auto">
          <a:xfrm>
            <a:off x="3919011" y="1867383"/>
            <a:ext cx="309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kern="0" dirty="0">
                <a:solidFill>
                  <a:schemeClr val="bg1"/>
                </a:solidFill>
                <a:latin typeface="Steelfish" pitchFamily="2" charset="0"/>
                <a:ea typeface="+mn-ea"/>
                <a:cs typeface="+mn-ea"/>
                <a:sym typeface="+mn-lt"/>
              </a:rPr>
              <a:t>2</a:t>
            </a:r>
            <a:endParaRPr lang="zh-CN" altLang="en-US" sz="3200" b="1" kern="0" dirty="0">
              <a:solidFill>
                <a:schemeClr val="bg1"/>
              </a:solidFill>
              <a:latin typeface="Steelfish" pitchFamily="2" charset="0"/>
              <a:ea typeface="+mn-ea"/>
              <a:cs typeface="+mn-ea"/>
              <a:sym typeface="+mn-lt"/>
            </a:endParaRPr>
          </a:p>
        </p:txBody>
      </p:sp>
      <p:sp>
        <p:nvSpPr>
          <p:cNvPr id="31" name="TextBox 60"/>
          <p:cNvSpPr txBox="1">
            <a:spLocks noChangeArrowheads="1"/>
          </p:cNvSpPr>
          <p:nvPr/>
        </p:nvSpPr>
        <p:spPr bwMode="auto">
          <a:xfrm>
            <a:off x="3903472" y="2613303"/>
            <a:ext cx="309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kern="0" dirty="0">
                <a:solidFill>
                  <a:schemeClr val="bg1"/>
                </a:solidFill>
                <a:latin typeface="Steelfish" pitchFamily="2" charset="0"/>
                <a:ea typeface="+mn-ea"/>
                <a:cs typeface="+mn-ea"/>
                <a:sym typeface="+mn-lt"/>
              </a:rPr>
              <a:t>3</a:t>
            </a:r>
            <a:endParaRPr lang="zh-CN" altLang="en-US" sz="3200" b="1" kern="0" dirty="0">
              <a:solidFill>
                <a:schemeClr val="bg1"/>
              </a:solidFill>
              <a:latin typeface="Steelfish" pitchFamily="2" charset="0"/>
              <a:ea typeface="+mn-ea"/>
              <a:cs typeface="+mn-ea"/>
              <a:sym typeface="+mn-lt"/>
            </a:endParaRPr>
          </a:p>
        </p:txBody>
      </p:sp>
      <p:sp>
        <p:nvSpPr>
          <p:cNvPr id="32" name="TextBox 60"/>
          <p:cNvSpPr txBox="1">
            <a:spLocks noChangeArrowheads="1"/>
          </p:cNvSpPr>
          <p:nvPr/>
        </p:nvSpPr>
        <p:spPr bwMode="auto">
          <a:xfrm>
            <a:off x="3903472" y="3294049"/>
            <a:ext cx="309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kern="0" dirty="0">
                <a:solidFill>
                  <a:schemeClr val="bg1"/>
                </a:solidFill>
                <a:latin typeface="Steelfish" pitchFamily="2" charset="0"/>
                <a:ea typeface="+mn-ea"/>
                <a:cs typeface="+mn-ea"/>
                <a:sym typeface="+mn-lt"/>
              </a:rPr>
              <a:t>4</a:t>
            </a:r>
            <a:endParaRPr lang="zh-CN" altLang="en-US" sz="3200" b="1" kern="0" dirty="0">
              <a:solidFill>
                <a:schemeClr val="bg1"/>
              </a:solidFill>
              <a:latin typeface="Steelfish" pitchFamily="2" charset="0"/>
              <a:ea typeface="+mn-ea"/>
              <a:cs typeface="+mn-ea"/>
              <a:sym typeface="+mn-lt"/>
            </a:endParaRPr>
          </a:p>
        </p:txBody>
      </p:sp>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t="18025" r="53472"/>
          <a:stretch>
            <a:fillRect/>
          </a:stretch>
        </p:blipFill>
        <p:spPr>
          <a:xfrm>
            <a:off x="950568" y="1296223"/>
            <a:ext cx="1355615" cy="1343475"/>
          </a:xfrm>
          <a:prstGeom prst="rect">
            <a:avLst/>
          </a:prstGeom>
        </p:spPr>
      </p:pic>
      <p:sp>
        <p:nvSpPr>
          <p:cNvPr id="3" name="Rectangle 5"/>
          <p:cNvSpPr>
            <a:spLocks noChangeArrowheads="1"/>
          </p:cNvSpPr>
          <p:nvPr/>
        </p:nvSpPr>
        <p:spPr bwMode="auto">
          <a:xfrm>
            <a:off x="1190173" y="2575144"/>
            <a:ext cx="747810" cy="1081784"/>
          </a:xfrm>
          <a:prstGeom prst="roundRect">
            <a:avLst/>
          </a:pr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3" name="TextBox 91"/>
          <p:cNvSpPr txBox="1">
            <a:spLocks noChangeArrowheads="1"/>
          </p:cNvSpPr>
          <p:nvPr/>
        </p:nvSpPr>
        <p:spPr bwMode="auto">
          <a:xfrm>
            <a:off x="1937983" y="2432641"/>
            <a:ext cx="1351317" cy="74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kern="0" dirty="0">
                <a:solidFill>
                  <a:schemeClr val="bg1"/>
                </a:solidFill>
                <a:latin typeface="+mn-lt"/>
                <a:ea typeface="+mn-ea"/>
                <a:cs typeface="+mn-ea"/>
                <a:sym typeface="+mn-lt"/>
              </a:rPr>
              <a:t>目录</a:t>
            </a:r>
            <a:endParaRPr lang="zh-CN" altLang="en-US" sz="4400" kern="0" dirty="0">
              <a:solidFill>
                <a:schemeClr val="bg1"/>
              </a:solidFill>
              <a:latin typeface="+mn-lt"/>
              <a:ea typeface="+mn-ea"/>
              <a:cs typeface="+mn-ea"/>
              <a:sym typeface="+mn-lt"/>
            </a:endParaRPr>
          </a:p>
        </p:txBody>
      </p:sp>
      <p:sp>
        <p:nvSpPr>
          <p:cNvPr id="34" name="TextBox 91"/>
          <p:cNvSpPr txBox="1">
            <a:spLocks noChangeArrowheads="1"/>
          </p:cNvSpPr>
          <p:nvPr/>
        </p:nvSpPr>
        <p:spPr bwMode="auto">
          <a:xfrm>
            <a:off x="2024902" y="3014372"/>
            <a:ext cx="1413382" cy="74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kern="0" dirty="0" err="1">
                <a:solidFill>
                  <a:schemeClr val="bg1"/>
                </a:solidFill>
                <a:latin typeface="Steelfish" pitchFamily="2" charset="0"/>
                <a:ea typeface="+mn-ea"/>
                <a:cs typeface="+mn-ea"/>
                <a:sym typeface="+mn-lt"/>
              </a:rPr>
              <a:t>ontents</a:t>
            </a:r>
            <a:endParaRPr lang="zh-CN" altLang="en-US" sz="4400" kern="0" dirty="0">
              <a:solidFill>
                <a:schemeClr val="bg1"/>
              </a:solidFill>
              <a:latin typeface="Steelfish" pitchFamily="2" charset="0"/>
              <a:ea typeface="+mn-ea"/>
              <a:cs typeface="+mn-ea"/>
              <a:sym typeface="+mn-lt"/>
            </a:endParaRPr>
          </a:p>
        </p:txBody>
      </p:sp>
      <p:sp>
        <p:nvSpPr>
          <p:cNvPr id="35" name="TextBox 91"/>
          <p:cNvSpPr txBox="1">
            <a:spLocks noChangeArrowheads="1"/>
          </p:cNvSpPr>
          <p:nvPr/>
        </p:nvSpPr>
        <p:spPr bwMode="auto">
          <a:xfrm>
            <a:off x="857387" y="2087876"/>
            <a:ext cx="1413382" cy="17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800" kern="0" dirty="0">
                <a:solidFill>
                  <a:schemeClr val="bg1"/>
                </a:solidFill>
                <a:latin typeface="Steelfish" pitchFamily="2" charset="0"/>
                <a:ea typeface="+mn-ea"/>
                <a:cs typeface="+mn-ea"/>
                <a:sym typeface="+mn-lt"/>
              </a:rPr>
              <a:t>c</a:t>
            </a:r>
            <a:endParaRPr lang="zh-CN" altLang="en-US" sz="10800" kern="0" dirty="0">
              <a:solidFill>
                <a:schemeClr val="bg1"/>
              </a:solidFill>
              <a:latin typeface="Steelfish" pitchFamily="2" charset="0"/>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 fill="hold"/>
                                        <p:tgtEl>
                                          <p:spTgt spid="3"/>
                                        </p:tgtEl>
                                        <p:attrNameLst>
                                          <p:attrName>ppt_w</p:attrName>
                                        </p:attrNameLst>
                                      </p:cBhvr>
                                      <p:tavLst>
                                        <p:tav tm="0">
                                          <p:val>
                                            <p:fltVal val="0"/>
                                          </p:val>
                                        </p:tav>
                                        <p:tav tm="100000">
                                          <p:val>
                                            <p:strVal val="#ppt_w"/>
                                          </p:val>
                                        </p:tav>
                                      </p:tavLst>
                                    </p:anim>
                                    <p:anim calcmode="lin" valueType="num">
                                      <p:cBhvr>
                                        <p:cTn id="14" dur="300" fill="hold"/>
                                        <p:tgtEl>
                                          <p:spTgt spid="3"/>
                                        </p:tgtEl>
                                        <p:attrNameLst>
                                          <p:attrName>ppt_h</p:attrName>
                                        </p:attrNameLst>
                                      </p:cBhvr>
                                      <p:tavLst>
                                        <p:tav tm="0">
                                          <p:val>
                                            <p:fltVal val="0"/>
                                          </p:val>
                                        </p:tav>
                                        <p:tav tm="100000">
                                          <p:val>
                                            <p:strVal val="#ppt_h"/>
                                          </p:val>
                                        </p:tav>
                                      </p:tavLst>
                                    </p:anim>
                                    <p:anim calcmode="lin" valueType="num">
                                      <p:cBhvr>
                                        <p:cTn id="15" dur="300" fill="hold"/>
                                        <p:tgtEl>
                                          <p:spTgt spid="3"/>
                                        </p:tgtEl>
                                        <p:attrNameLst>
                                          <p:attrName>style.rotation</p:attrName>
                                        </p:attrNameLst>
                                      </p:cBhvr>
                                      <p:tavLst>
                                        <p:tav tm="0">
                                          <p:val>
                                            <p:fltVal val="90"/>
                                          </p:val>
                                        </p:tav>
                                        <p:tav tm="100000">
                                          <p:val>
                                            <p:fltVal val="0"/>
                                          </p:val>
                                        </p:tav>
                                      </p:tavLst>
                                    </p:anim>
                                    <p:animEffect transition="in" filter="fade">
                                      <p:cBhvr>
                                        <p:cTn id="16" dur="3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10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grpId="0" nodeType="withEffect">
                                  <p:stCondLst>
                                    <p:cond delay="30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grpId="0" nodeType="withEffect">
                                  <p:stCondLst>
                                    <p:cond delay="10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grpId="0" nodeType="withEffect">
                                  <p:stCondLst>
                                    <p:cond delay="20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30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80">
                                          <p:stCondLst>
                                            <p:cond delay="0"/>
                                          </p:stCondLst>
                                        </p:cTn>
                                        <p:tgtEl>
                                          <p:spTgt spid="36"/>
                                        </p:tgtEl>
                                      </p:cBhvr>
                                    </p:animEffect>
                                    <p:anim calcmode="lin" valueType="num">
                                      <p:cBhvr>
                                        <p:cTn id="6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0" dur="26">
                                          <p:stCondLst>
                                            <p:cond delay="650"/>
                                          </p:stCondLst>
                                        </p:cTn>
                                        <p:tgtEl>
                                          <p:spTgt spid="36"/>
                                        </p:tgtEl>
                                      </p:cBhvr>
                                      <p:to x="100000" y="60000"/>
                                    </p:animScale>
                                    <p:animScale>
                                      <p:cBhvr>
                                        <p:cTn id="71" dur="166" decel="50000">
                                          <p:stCondLst>
                                            <p:cond delay="676"/>
                                          </p:stCondLst>
                                        </p:cTn>
                                        <p:tgtEl>
                                          <p:spTgt spid="36"/>
                                        </p:tgtEl>
                                      </p:cBhvr>
                                      <p:to x="100000" y="100000"/>
                                    </p:animScale>
                                    <p:animScale>
                                      <p:cBhvr>
                                        <p:cTn id="72" dur="26">
                                          <p:stCondLst>
                                            <p:cond delay="1312"/>
                                          </p:stCondLst>
                                        </p:cTn>
                                        <p:tgtEl>
                                          <p:spTgt spid="36"/>
                                        </p:tgtEl>
                                      </p:cBhvr>
                                      <p:to x="100000" y="80000"/>
                                    </p:animScale>
                                    <p:animScale>
                                      <p:cBhvr>
                                        <p:cTn id="73" dur="166" decel="50000">
                                          <p:stCondLst>
                                            <p:cond delay="1338"/>
                                          </p:stCondLst>
                                        </p:cTn>
                                        <p:tgtEl>
                                          <p:spTgt spid="36"/>
                                        </p:tgtEl>
                                      </p:cBhvr>
                                      <p:to x="100000" y="100000"/>
                                    </p:animScale>
                                    <p:animScale>
                                      <p:cBhvr>
                                        <p:cTn id="74" dur="26">
                                          <p:stCondLst>
                                            <p:cond delay="1642"/>
                                          </p:stCondLst>
                                        </p:cTn>
                                        <p:tgtEl>
                                          <p:spTgt spid="36"/>
                                        </p:tgtEl>
                                      </p:cBhvr>
                                      <p:to x="100000" y="90000"/>
                                    </p:animScale>
                                    <p:animScale>
                                      <p:cBhvr>
                                        <p:cTn id="75" dur="166" decel="50000">
                                          <p:stCondLst>
                                            <p:cond delay="1668"/>
                                          </p:stCondLst>
                                        </p:cTn>
                                        <p:tgtEl>
                                          <p:spTgt spid="36"/>
                                        </p:tgtEl>
                                      </p:cBhvr>
                                      <p:to x="100000" y="100000"/>
                                    </p:animScale>
                                    <p:animScale>
                                      <p:cBhvr>
                                        <p:cTn id="76" dur="26">
                                          <p:stCondLst>
                                            <p:cond delay="1808"/>
                                          </p:stCondLst>
                                        </p:cTn>
                                        <p:tgtEl>
                                          <p:spTgt spid="36"/>
                                        </p:tgtEl>
                                      </p:cBhvr>
                                      <p:to x="100000" y="95000"/>
                                    </p:animScale>
                                    <p:animScale>
                                      <p:cBhvr>
                                        <p:cTn id="77"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20" grpId="0" animBg="1"/>
      <p:bldP spid="24" grpId="0" autoUpdateAnimBg="0"/>
      <p:bldP spid="25" grpId="0" autoUpdateAnimBg="0"/>
      <p:bldP spid="26" grpId="0" autoUpdateAnimBg="0"/>
      <p:bldP spid="27" grpId="0" autoUpdateAnimBg="0"/>
      <p:bldP spid="3" grpId="0" animBg="1" autoUpdateAnimBg="0"/>
      <p:bldP spid="3" grpId="1" animBg="1"/>
      <p:bldP spid="33" grpId="0" autoUpdateAnimBg="0"/>
      <p:bldP spid="34" grpId="0" autoUpdateAnimBg="0"/>
      <p:bldP spid="3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7037" r="53889"/>
          <a:stretch>
            <a:fillRect/>
          </a:stretch>
        </p:blipFill>
        <p:spPr>
          <a:xfrm>
            <a:off x="3606743" y="593770"/>
            <a:ext cx="1966982" cy="1990680"/>
          </a:xfrm>
          <a:prstGeom prst="rect">
            <a:avLst/>
          </a:prstGeom>
        </p:spPr>
      </p:pic>
      <p:sp>
        <p:nvSpPr>
          <p:cNvPr id="15" name="圆角矩形 14"/>
          <p:cNvSpPr/>
          <p:nvPr/>
        </p:nvSpPr>
        <p:spPr>
          <a:xfrm>
            <a:off x="3976877" y="2206653"/>
            <a:ext cx="1004455" cy="14008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60"/>
          <p:cNvSpPr txBox="1">
            <a:spLocks noChangeArrowheads="1"/>
          </p:cNvSpPr>
          <p:nvPr/>
        </p:nvSpPr>
        <p:spPr bwMode="auto">
          <a:xfrm>
            <a:off x="4031829" y="2207680"/>
            <a:ext cx="86914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800" kern="0" dirty="0">
                <a:solidFill>
                  <a:schemeClr val="bg1"/>
                </a:solidFill>
                <a:latin typeface="Steelfish" pitchFamily="2" charset="0"/>
                <a:ea typeface="+mn-ea"/>
                <a:cs typeface="+mn-ea"/>
                <a:sym typeface="+mn-lt"/>
              </a:rPr>
              <a:t>04</a:t>
            </a:r>
            <a:endParaRPr lang="zh-CN" altLang="en-US" sz="8800" kern="0" dirty="0">
              <a:solidFill>
                <a:schemeClr val="bg1"/>
              </a:solidFill>
              <a:latin typeface="Steelfish" pitchFamily="2" charset="0"/>
              <a:ea typeface="+mn-ea"/>
              <a:cs typeface="+mn-ea"/>
              <a:sym typeface="+mn-lt"/>
            </a:endParaRPr>
          </a:p>
        </p:txBody>
      </p:sp>
      <p:sp>
        <p:nvSpPr>
          <p:cNvPr id="17" name="TextBox 91"/>
          <p:cNvSpPr txBox="1">
            <a:spLocks noChangeArrowheads="1"/>
          </p:cNvSpPr>
          <p:nvPr/>
        </p:nvSpPr>
        <p:spPr bwMode="auto">
          <a:xfrm>
            <a:off x="3079242" y="3755060"/>
            <a:ext cx="2774324" cy="4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kern="0" dirty="0">
                <a:solidFill>
                  <a:schemeClr val="bg1"/>
                </a:solidFill>
                <a:latin typeface="+mn-lt"/>
                <a:ea typeface="+mn-ea"/>
                <a:cs typeface="+mn-ea"/>
                <a:sym typeface="+mn-lt"/>
              </a:rPr>
              <a:t>单击此处添加标题</a:t>
            </a:r>
            <a:endParaRPr lang="zh-CN" altLang="en-US" sz="2400" b="1" kern="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7"/>
                                        </p:tgtEl>
                                        <p:attrNameLst>
                                          <p:attrName>ppt_y</p:attrName>
                                        </p:attrNameLst>
                                      </p:cBhvr>
                                      <p:tavLst>
                                        <p:tav tm="0">
                                          <p:val>
                                            <p:strVal val="#ppt_y"/>
                                          </p:val>
                                        </p:tav>
                                        <p:tav tm="100000">
                                          <p:val>
                                            <p:strVal val="#ppt_y"/>
                                          </p:val>
                                        </p:tav>
                                      </p:tavLst>
                                    </p:anim>
                                    <p:anim calcmode="lin" valueType="num">
                                      <p:cBhvr>
                                        <p:cTn id="1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1356369" y="1679650"/>
            <a:ext cx="3061043" cy="102035"/>
            <a:chOff x="1507396" y="1628800"/>
            <a:chExt cx="4320480" cy="144016"/>
          </a:xfrm>
        </p:grpSpPr>
        <p:cxnSp>
          <p:nvCxnSpPr>
            <p:cNvPr id="75" name="直接连接符 7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4810883" y="1679650"/>
            <a:ext cx="3061043" cy="102035"/>
            <a:chOff x="1507396" y="1628800"/>
            <a:chExt cx="4320480" cy="144016"/>
          </a:xfrm>
        </p:grpSpPr>
        <p:cxnSp>
          <p:nvCxnSpPr>
            <p:cNvPr id="91" name="直接连接符 90"/>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32"/>
          <p:cNvSpPr txBox="1"/>
          <p:nvPr/>
        </p:nvSpPr>
        <p:spPr>
          <a:xfrm>
            <a:off x="4282995"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10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3" name="TextBox 133"/>
          <p:cNvSpPr txBox="1"/>
          <p:nvPr/>
        </p:nvSpPr>
        <p:spPr>
          <a:xfrm>
            <a:off x="3948276"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20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4" name="TextBox 134"/>
          <p:cNvSpPr txBox="1"/>
          <p:nvPr/>
        </p:nvSpPr>
        <p:spPr>
          <a:xfrm>
            <a:off x="3608160"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30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5" name="TextBox 135"/>
          <p:cNvSpPr txBox="1"/>
          <p:nvPr/>
        </p:nvSpPr>
        <p:spPr>
          <a:xfrm>
            <a:off x="3268045"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40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6" name="TextBox 136"/>
          <p:cNvSpPr txBox="1"/>
          <p:nvPr/>
        </p:nvSpPr>
        <p:spPr>
          <a:xfrm>
            <a:off x="2927929"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50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7" name="TextBox 137"/>
          <p:cNvSpPr txBox="1"/>
          <p:nvPr/>
        </p:nvSpPr>
        <p:spPr>
          <a:xfrm>
            <a:off x="2587813"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60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8" name="TextBox 138"/>
          <p:cNvSpPr txBox="1"/>
          <p:nvPr/>
        </p:nvSpPr>
        <p:spPr>
          <a:xfrm>
            <a:off x="2247698"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70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9" name="TextBox 139"/>
          <p:cNvSpPr txBox="1"/>
          <p:nvPr/>
        </p:nvSpPr>
        <p:spPr>
          <a:xfrm>
            <a:off x="1907582"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80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0" name="TextBox 140"/>
          <p:cNvSpPr txBox="1"/>
          <p:nvPr/>
        </p:nvSpPr>
        <p:spPr>
          <a:xfrm>
            <a:off x="1567466"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90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1" name="TextBox 141"/>
          <p:cNvSpPr txBox="1"/>
          <p:nvPr/>
        </p:nvSpPr>
        <p:spPr>
          <a:xfrm>
            <a:off x="1195551" y="1483399"/>
            <a:ext cx="367408"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100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2" name="TextBox 142"/>
          <p:cNvSpPr txBox="1"/>
          <p:nvPr/>
        </p:nvSpPr>
        <p:spPr>
          <a:xfrm>
            <a:off x="4683374"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10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3" name="TextBox 143"/>
          <p:cNvSpPr txBox="1"/>
          <p:nvPr/>
        </p:nvSpPr>
        <p:spPr>
          <a:xfrm>
            <a:off x="5021982"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20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4" name="TextBox 144"/>
          <p:cNvSpPr txBox="1"/>
          <p:nvPr/>
        </p:nvSpPr>
        <p:spPr>
          <a:xfrm>
            <a:off x="5362097"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30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5" name="TextBox 145"/>
          <p:cNvSpPr txBox="1"/>
          <p:nvPr/>
        </p:nvSpPr>
        <p:spPr>
          <a:xfrm>
            <a:off x="5702213"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40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6" name="TextBox 146"/>
          <p:cNvSpPr txBox="1"/>
          <p:nvPr/>
        </p:nvSpPr>
        <p:spPr>
          <a:xfrm>
            <a:off x="6042329"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50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7" name="TextBox 147"/>
          <p:cNvSpPr txBox="1"/>
          <p:nvPr/>
        </p:nvSpPr>
        <p:spPr>
          <a:xfrm>
            <a:off x="6382444"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60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8" name="TextBox 148"/>
          <p:cNvSpPr txBox="1"/>
          <p:nvPr/>
        </p:nvSpPr>
        <p:spPr>
          <a:xfrm>
            <a:off x="6722560"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70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9" name="TextBox 149"/>
          <p:cNvSpPr txBox="1"/>
          <p:nvPr/>
        </p:nvSpPr>
        <p:spPr>
          <a:xfrm>
            <a:off x="7062675"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80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20" name="TextBox 150"/>
          <p:cNvSpPr txBox="1"/>
          <p:nvPr/>
        </p:nvSpPr>
        <p:spPr>
          <a:xfrm>
            <a:off x="7402791" y="1483399"/>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90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21" name="TextBox 151"/>
          <p:cNvSpPr txBox="1"/>
          <p:nvPr/>
        </p:nvSpPr>
        <p:spPr>
          <a:xfrm>
            <a:off x="7711109" y="1483399"/>
            <a:ext cx="367408" cy="223138"/>
          </a:xfrm>
          <a:prstGeom prst="rect">
            <a:avLst/>
          </a:prstGeom>
          <a:noFill/>
        </p:spPr>
        <p:txBody>
          <a:bodyPr wrap="none" rtlCol="0">
            <a:spAutoFit/>
          </a:bodyPr>
          <a:lstStyle/>
          <a:p>
            <a:r>
              <a:rPr lang="en-US" altLang="zh-CN" sz="850" dirty="0">
                <a:solidFill>
                  <a:schemeClr val="tx1">
                    <a:lumMod val="75000"/>
                    <a:lumOff val="25000"/>
                  </a:schemeClr>
                </a:solidFill>
                <a:latin typeface="Impact MT Std" pitchFamily="34" charset="0"/>
                <a:ea typeface="微软雅黑" panose="020B0503020204020204" pitchFamily="34" charset="-122"/>
              </a:rPr>
              <a:t>100</a:t>
            </a:r>
            <a:endParaRPr lang="zh-CN" altLang="en-US" sz="850" dirty="0">
              <a:solidFill>
                <a:schemeClr val="tx1">
                  <a:lumMod val="75000"/>
                  <a:lumOff val="25000"/>
                </a:schemeClr>
              </a:solidFill>
              <a:latin typeface="Impact MT Std" pitchFamily="34" charset="0"/>
              <a:ea typeface="微软雅黑" panose="020B0503020204020204" pitchFamily="34" charset="-122"/>
            </a:endParaRPr>
          </a:p>
        </p:txBody>
      </p:sp>
      <p:sp>
        <p:nvSpPr>
          <p:cNvPr id="122" name="五边形 121"/>
          <p:cNvSpPr/>
          <p:nvPr/>
        </p:nvSpPr>
        <p:spPr>
          <a:xfrm flipH="1">
            <a:off x="2247698" y="1963095"/>
            <a:ext cx="2169714" cy="2295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latin typeface="Impact MT Std" pitchFamily="34" charset="0"/>
            </a:endParaRPr>
          </a:p>
        </p:txBody>
      </p:sp>
      <p:sp>
        <p:nvSpPr>
          <p:cNvPr id="123" name="五边形 122"/>
          <p:cNvSpPr/>
          <p:nvPr/>
        </p:nvSpPr>
        <p:spPr>
          <a:xfrm flipH="1">
            <a:off x="3032563" y="2327233"/>
            <a:ext cx="1384850" cy="2295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4" name="五边形 123"/>
          <p:cNvSpPr/>
          <p:nvPr/>
        </p:nvSpPr>
        <p:spPr>
          <a:xfrm flipH="1">
            <a:off x="2505734" y="2691373"/>
            <a:ext cx="1911678" cy="2295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5" name="五边形 124"/>
          <p:cNvSpPr/>
          <p:nvPr/>
        </p:nvSpPr>
        <p:spPr>
          <a:xfrm flipH="1">
            <a:off x="1378372" y="3055512"/>
            <a:ext cx="3039042" cy="2295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6" name="五边形 125"/>
          <p:cNvSpPr/>
          <p:nvPr/>
        </p:nvSpPr>
        <p:spPr>
          <a:xfrm flipH="1">
            <a:off x="1907584" y="3419652"/>
            <a:ext cx="2509830" cy="2295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7" name="五边形 126"/>
          <p:cNvSpPr/>
          <p:nvPr/>
        </p:nvSpPr>
        <p:spPr>
          <a:xfrm flipH="1">
            <a:off x="2716832" y="3783791"/>
            <a:ext cx="1700580" cy="2295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8" name="五边形 127"/>
          <p:cNvSpPr/>
          <p:nvPr/>
        </p:nvSpPr>
        <p:spPr>
          <a:xfrm flipH="1">
            <a:off x="3397063" y="4148266"/>
            <a:ext cx="1020349" cy="2295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9" name="TextBox 159"/>
          <p:cNvSpPr txBox="1"/>
          <p:nvPr/>
        </p:nvSpPr>
        <p:spPr>
          <a:xfrm>
            <a:off x="1764140" y="1968843"/>
            <a:ext cx="437940" cy="245003"/>
          </a:xfrm>
          <a:prstGeom prst="rect">
            <a:avLst/>
          </a:prstGeom>
          <a:noFill/>
        </p:spPr>
        <p:txBody>
          <a:bodyPr wrap="none" rtlCol="0">
            <a:spAutoFit/>
          </a:bodyPr>
          <a:lstStyle/>
          <a:p>
            <a:r>
              <a:rPr lang="zh-CN" altLang="en-US" sz="990" dirty="0">
                <a:solidFill>
                  <a:schemeClr val="tx1">
                    <a:lumMod val="75000"/>
                    <a:lumOff val="25000"/>
                  </a:schemeClr>
                </a:solidFill>
                <a:latin typeface="Impact MT Std" pitchFamily="34" charset="0"/>
                <a:ea typeface="微软雅黑" panose="020B0503020204020204" pitchFamily="34" charset="-122"/>
              </a:rPr>
              <a:t>文字</a:t>
            </a:r>
            <a:endParaRPr lang="zh-CN" altLang="en-US" sz="990" dirty="0">
              <a:solidFill>
                <a:schemeClr val="tx1">
                  <a:lumMod val="75000"/>
                  <a:lumOff val="25000"/>
                </a:schemeClr>
              </a:solidFill>
              <a:latin typeface="Impact MT Std" pitchFamily="34" charset="0"/>
              <a:ea typeface="微软雅黑" panose="020B0503020204020204" pitchFamily="34" charset="-122"/>
            </a:endParaRPr>
          </a:p>
        </p:txBody>
      </p:sp>
      <p:sp>
        <p:nvSpPr>
          <p:cNvPr id="130" name="TextBox 160"/>
          <p:cNvSpPr txBox="1"/>
          <p:nvPr/>
        </p:nvSpPr>
        <p:spPr>
          <a:xfrm>
            <a:off x="2564977" y="2333425"/>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TextBox 161"/>
          <p:cNvSpPr txBox="1"/>
          <p:nvPr/>
        </p:nvSpPr>
        <p:spPr>
          <a:xfrm>
            <a:off x="2057941" y="2697289"/>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TextBox 162"/>
          <p:cNvSpPr txBox="1"/>
          <p:nvPr/>
        </p:nvSpPr>
        <p:spPr>
          <a:xfrm>
            <a:off x="971134" y="3055515"/>
            <a:ext cx="437940" cy="245003"/>
          </a:xfrm>
          <a:prstGeom prst="rect">
            <a:avLst/>
          </a:prstGeom>
          <a:noFill/>
        </p:spPr>
        <p:txBody>
          <a:bodyPr wrap="none" rtlCol="0">
            <a:spAutoFit/>
          </a:bodyPr>
          <a:lstStyle/>
          <a:p>
            <a:r>
              <a:rPr lang="zh-CN" altLang="en-US" sz="990" dirty="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TextBox 163"/>
          <p:cNvSpPr txBox="1"/>
          <p:nvPr/>
        </p:nvSpPr>
        <p:spPr>
          <a:xfrm>
            <a:off x="1503706" y="3425401"/>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TextBox 164"/>
          <p:cNvSpPr txBox="1"/>
          <p:nvPr/>
        </p:nvSpPr>
        <p:spPr>
          <a:xfrm>
            <a:off x="2247700" y="3789983"/>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TextBox 165"/>
          <p:cNvSpPr txBox="1"/>
          <p:nvPr/>
        </p:nvSpPr>
        <p:spPr>
          <a:xfrm>
            <a:off x="2922218" y="4153847"/>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五边形 135"/>
          <p:cNvSpPr/>
          <p:nvPr/>
        </p:nvSpPr>
        <p:spPr>
          <a:xfrm>
            <a:off x="4810885" y="1963095"/>
            <a:ext cx="1149364"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latin typeface="Impact MT Std" pitchFamily="34" charset="0"/>
            </a:endParaRPr>
          </a:p>
        </p:txBody>
      </p:sp>
      <p:sp>
        <p:nvSpPr>
          <p:cNvPr id="137" name="五边形 136"/>
          <p:cNvSpPr/>
          <p:nvPr/>
        </p:nvSpPr>
        <p:spPr>
          <a:xfrm>
            <a:off x="4810886" y="2327233"/>
            <a:ext cx="2169711"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38" name="五边形 137"/>
          <p:cNvSpPr/>
          <p:nvPr/>
        </p:nvSpPr>
        <p:spPr>
          <a:xfrm>
            <a:off x="4810884" y="2691373"/>
            <a:ext cx="1360463"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39" name="五边形 138"/>
          <p:cNvSpPr/>
          <p:nvPr/>
        </p:nvSpPr>
        <p:spPr>
          <a:xfrm>
            <a:off x="4810885" y="3055512"/>
            <a:ext cx="2900225"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0" name="五边形 139"/>
          <p:cNvSpPr/>
          <p:nvPr/>
        </p:nvSpPr>
        <p:spPr>
          <a:xfrm>
            <a:off x="4810886" y="3419652"/>
            <a:ext cx="2099046"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1" name="五边形 140"/>
          <p:cNvSpPr/>
          <p:nvPr/>
        </p:nvSpPr>
        <p:spPr>
          <a:xfrm>
            <a:off x="4810886" y="3783791"/>
            <a:ext cx="2432885"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2" name="五边形 141"/>
          <p:cNvSpPr/>
          <p:nvPr/>
        </p:nvSpPr>
        <p:spPr>
          <a:xfrm>
            <a:off x="4810886" y="4148267"/>
            <a:ext cx="1792942" cy="22363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3" name="TextBox 173"/>
          <p:cNvSpPr txBox="1"/>
          <p:nvPr/>
        </p:nvSpPr>
        <p:spPr>
          <a:xfrm>
            <a:off x="6020046" y="1968843"/>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Impact MT Std" pitchFamily="34" charset="0"/>
                <a:ea typeface="微软雅黑" panose="020B0503020204020204" pitchFamily="34" charset="-122"/>
              </a:rPr>
              <a:t>文字</a:t>
            </a:r>
            <a:endParaRPr lang="zh-CN" altLang="en-US" sz="990">
              <a:solidFill>
                <a:schemeClr val="tx1">
                  <a:lumMod val="75000"/>
                  <a:lumOff val="25000"/>
                </a:schemeClr>
              </a:solidFill>
              <a:latin typeface="Impact MT Std" pitchFamily="34" charset="0"/>
              <a:ea typeface="微软雅黑" panose="020B0503020204020204" pitchFamily="34" charset="-122"/>
            </a:endParaRPr>
          </a:p>
        </p:txBody>
      </p:sp>
      <p:sp>
        <p:nvSpPr>
          <p:cNvPr id="144" name="TextBox 174"/>
          <p:cNvSpPr txBox="1"/>
          <p:nvPr/>
        </p:nvSpPr>
        <p:spPr>
          <a:xfrm>
            <a:off x="7034869" y="2333425"/>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5" name="TextBox 175"/>
          <p:cNvSpPr txBox="1"/>
          <p:nvPr/>
        </p:nvSpPr>
        <p:spPr>
          <a:xfrm>
            <a:off x="6218591" y="2697289"/>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TextBox 176"/>
          <p:cNvSpPr txBox="1"/>
          <p:nvPr/>
        </p:nvSpPr>
        <p:spPr>
          <a:xfrm>
            <a:off x="7711111" y="3055515"/>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TextBox 177"/>
          <p:cNvSpPr txBox="1"/>
          <p:nvPr/>
        </p:nvSpPr>
        <p:spPr>
          <a:xfrm>
            <a:off x="6999076" y="3425401"/>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8" name="TextBox 178"/>
          <p:cNvSpPr txBox="1"/>
          <p:nvPr/>
        </p:nvSpPr>
        <p:spPr>
          <a:xfrm>
            <a:off x="7287959" y="3789983"/>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9" name="TextBox 179"/>
          <p:cNvSpPr txBox="1"/>
          <p:nvPr/>
        </p:nvSpPr>
        <p:spPr>
          <a:xfrm>
            <a:off x="6663028" y="4153847"/>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0" name="TextBox 180"/>
          <p:cNvSpPr txBox="1"/>
          <p:nvPr/>
        </p:nvSpPr>
        <p:spPr>
          <a:xfrm>
            <a:off x="4484561" y="1936132"/>
            <a:ext cx="306494" cy="310406"/>
          </a:xfrm>
          <a:prstGeom prst="rect">
            <a:avLst/>
          </a:prstGeom>
          <a:noFill/>
        </p:spPr>
        <p:txBody>
          <a:bodyPr wrap="none" rtlCol="0">
            <a:spAutoFit/>
          </a:bodyPr>
          <a:lstStyle/>
          <a:p>
            <a:r>
              <a:rPr lang="en-US" altLang="zh-CN" sz="1415">
                <a:solidFill>
                  <a:schemeClr val="tx1">
                    <a:lumMod val="75000"/>
                    <a:lumOff val="25000"/>
                  </a:schemeClr>
                </a:solidFill>
                <a:latin typeface="Impact MT Std" pitchFamily="34" charset="0"/>
                <a:ea typeface="微软雅黑" panose="020B0503020204020204" pitchFamily="34" charset="-122"/>
              </a:rPr>
              <a:t>A</a:t>
            </a:r>
            <a:endParaRPr lang="zh-CN" altLang="en-US" sz="1415">
              <a:solidFill>
                <a:schemeClr val="tx1">
                  <a:lumMod val="75000"/>
                  <a:lumOff val="25000"/>
                </a:schemeClr>
              </a:solidFill>
              <a:latin typeface="Impact MT Std" pitchFamily="34" charset="0"/>
              <a:ea typeface="微软雅黑" panose="020B0503020204020204" pitchFamily="34" charset="-122"/>
            </a:endParaRPr>
          </a:p>
        </p:txBody>
      </p:sp>
      <p:sp>
        <p:nvSpPr>
          <p:cNvPr id="151" name="TextBox 181"/>
          <p:cNvSpPr txBox="1"/>
          <p:nvPr/>
        </p:nvSpPr>
        <p:spPr>
          <a:xfrm>
            <a:off x="4484561" y="2300272"/>
            <a:ext cx="298480"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TextBox 182"/>
          <p:cNvSpPr txBox="1"/>
          <p:nvPr/>
        </p:nvSpPr>
        <p:spPr>
          <a:xfrm>
            <a:off x="4484561" y="2664411"/>
            <a:ext cx="306494"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TextBox 183"/>
          <p:cNvSpPr txBox="1"/>
          <p:nvPr/>
        </p:nvSpPr>
        <p:spPr>
          <a:xfrm>
            <a:off x="4484562" y="3028551"/>
            <a:ext cx="322524"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TextBox 184"/>
          <p:cNvSpPr txBox="1"/>
          <p:nvPr/>
        </p:nvSpPr>
        <p:spPr>
          <a:xfrm>
            <a:off x="4484561" y="3392690"/>
            <a:ext cx="284052"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TextBox 185"/>
          <p:cNvSpPr txBox="1"/>
          <p:nvPr/>
        </p:nvSpPr>
        <p:spPr>
          <a:xfrm>
            <a:off x="4484561" y="3756829"/>
            <a:ext cx="280846"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TextBox 186"/>
          <p:cNvSpPr txBox="1"/>
          <p:nvPr/>
        </p:nvSpPr>
        <p:spPr>
          <a:xfrm>
            <a:off x="4484562" y="4120970"/>
            <a:ext cx="319318"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83" name="图片 82"/>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157" name="直接连接符 156"/>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500" fill="hold"/>
                                        <p:tgtEl>
                                          <p:spTgt spid="151"/>
                                        </p:tgtEl>
                                        <p:attrNameLst>
                                          <p:attrName>ppt_x</p:attrName>
                                        </p:attrNameLst>
                                      </p:cBhvr>
                                      <p:tavLst>
                                        <p:tav tm="0">
                                          <p:val>
                                            <p:strVal val="#ppt_x"/>
                                          </p:val>
                                        </p:tav>
                                        <p:tav tm="100000">
                                          <p:val>
                                            <p:strVal val="#ppt_x"/>
                                          </p:val>
                                        </p:tav>
                                      </p:tavLst>
                                    </p:anim>
                                    <p:anim calcmode="lin" valueType="num">
                                      <p:cBhvr additive="base">
                                        <p:cTn id="12" dur="500" fill="hold"/>
                                        <p:tgtEl>
                                          <p:spTgt spid="15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52"/>
                                        </p:tgtEl>
                                        <p:attrNameLst>
                                          <p:attrName>style.visibility</p:attrName>
                                        </p:attrNameLst>
                                      </p:cBhvr>
                                      <p:to>
                                        <p:strVal val="visible"/>
                                      </p:to>
                                    </p:set>
                                    <p:anim calcmode="lin" valueType="num">
                                      <p:cBhvr additive="base">
                                        <p:cTn id="15" dur="500" fill="hold"/>
                                        <p:tgtEl>
                                          <p:spTgt spid="152"/>
                                        </p:tgtEl>
                                        <p:attrNameLst>
                                          <p:attrName>ppt_x</p:attrName>
                                        </p:attrNameLst>
                                      </p:cBhvr>
                                      <p:tavLst>
                                        <p:tav tm="0">
                                          <p:val>
                                            <p:strVal val="#ppt_x"/>
                                          </p:val>
                                        </p:tav>
                                        <p:tav tm="100000">
                                          <p:val>
                                            <p:strVal val="#ppt_x"/>
                                          </p:val>
                                        </p:tav>
                                      </p:tavLst>
                                    </p:anim>
                                    <p:anim calcmode="lin" valueType="num">
                                      <p:cBhvr additive="base">
                                        <p:cTn id="16" dur="500" fill="hold"/>
                                        <p:tgtEl>
                                          <p:spTgt spid="15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additive="base">
                                        <p:cTn id="19" dur="500" fill="hold"/>
                                        <p:tgtEl>
                                          <p:spTgt spid="153"/>
                                        </p:tgtEl>
                                        <p:attrNameLst>
                                          <p:attrName>ppt_x</p:attrName>
                                        </p:attrNameLst>
                                      </p:cBhvr>
                                      <p:tavLst>
                                        <p:tav tm="0">
                                          <p:val>
                                            <p:strVal val="#ppt_x"/>
                                          </p:val>
                                        </p:tav>
                                        <p:tav tm="100000">
                                          <p:val>
                                            <p:strVal val="#ppt_x"/>
                                          </p:val>
                                        </p:tav>
                                      </p:tavLst>
                                    </p:anim>
                                    <p:anim calcmode="lin" valueType="num">
                                      <p:cBhvr additive="base">
                                        <p:cTn id="20" dur="500" fill="hold"/>
                                        <p:tgtEl>
                                          <p:spTgt spid="15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54"/>
                                        </p:tgtEl>
                                        <p:attrNameLst>
                                          <p:attrName>style.visibility</p:attrName>
                                        </p:attrNameLst>
                                      </p:cBhvr>
                                      <p:to>
                                        <p:strVal val="visible"/>
                                      </p:to>
                                    </p:set>
                                    <p:anim calcmode="lin" valueType="num">
                                      <p:cBhvr additive="base">
                                        <p:cTn id="23" dur="500" fill="hold"/>
                                        <p:tgtEl>
                                          <p:spTgt spid="154"/>
                                        </p:tgtEl>
                                        <p:attrNameLst>
                                          <p:attrName>ppt_x</p:attrName>
                                        </p:attrNameLst>
                                      </p:cBhvr>
                                      <p:tavLst>
                                        <p:tav tm="0">
                                          <p:val>
                                            <p:strVal val="#ppt_x"/>
                                          </p:val>
                                        </p:tav>
                                        <p:tav tm="100000">
                                          <p:val>
                                            <p:strVal val="#ppt_x"/>
                                          </p:val>
                                        </p:tav>
                                      </p:tavLst>
                                    </p:anim>
                                    <p:anim calcmode="lin" valueType="num">
                                      <p:cBhvr additive="base">
                                        <p:cTn id="24" dur="500" fill="hold"/>
                                        <p:tgtEl>
                                          <p:spTgt spid="15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55"/>
                                        </p:tgtEl>
                                        <p:attrNameLst>
                                          <p:attrName>style.visibility</p:attrName>
                                        </p:attrNameLst>
                                      </p:cBhvr>
                                      <p:to>
                                        <p:strVal val="visible"/>
                                      </p:to>
                                    </p:set>
                                    <p:anim calcmode="lin" valueType="num">
                                      <p:cBhvr additive="base">
                                        <p:cTn id="27" dur="500" fill="hold"/>
                                        <p:tgtEl>
                                          <p:spTgt spid="155"/>
                                        </p:tgtEl>
                                        <p:attrNameLst>
                                          <p:attrName>ppt_x</p:attrName>
                                        </p:attrNameLst>
                                      </p:cBhvr>
                                      <p:tavLst>
                                        <p:tav tm="0">
                                          <p:val>
                                            <p:strVal val="#ppt_x"/>
                                          </p:val>
                                        </p:tav>
                                        <p:tav tm="100000">
                                          <p:val>
                                            <p:strVal val="#ppt_x"/>
                                          </p:val>
                                        </p:tav>
                                      </p:tavLst>
                                    </p:anim>
                                    <p:anim calcmode="lin" valueType="num">
                                      <p:cBhvr additive="base">
                                        <p:cTn id="28" dur="500" fill="hold"/>
                                        <p:tgtEl>
                                          <p:spTgt spid="15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additive="base">
                                        <p:cTn id="31" dur="500" fill="hold"/>
                                        <p:tgtEl>
                                          <p:spTgt spid="156"/>
                                        </p:tgtEl>
                                        <p:attrNameLst>
                                          <p:attrName>ppt_x</p:attrName>
                                        </p:attrNameLst>
                                      </p:cBhvr>
                                      <p:tavLst>
                                        <p:tav tm="0">
                                          <p:val>
                                            <p:strVal val="#ppt_x"/>
                                          </p:val>
                                        </p:tav>
                                        <p:tav tm="100000">
                                          <p:val>
                                            <p:strVal val="#ppt_x"/>
                                          </p:val>
                                        </p:tav>
                                      </p:tavLst>
                                    </p:anim>
                                    <p:anim calcmode="lin" valueType="num">
                                      <p:cBhvr additive="base">
                                        <p:cTn id="32" dur="500" fill="hold"/>
                                        <p:tgtEl>
                                          <p:spTgt spid="156"/>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wipe(left)">
                                      <p:cBhvr>
                                        <p:cTn id="36" dur="500"/>
                                        <p:tgtEl>
                                          <p:spTgt spid="136"/>
                                        </p:tgtEl>
                                      </p:cBhvr>
                                    </p:animEffect>
                                  </p:childTnLst>
                                </p:cTn>
                              </p:par>
                              <p:par>
                                <p:cTn id="37" presetID="22" presetClass="entr" presetSubtype="8" fill="hold" grpId="0" nodeType="withEffect">
                                  <p:stCondLst>
                                    <p:cond delay="100"/>
                                  </p:stCondLst>
                                  <p:childTnLst>
                                    <p:set>
                                      <p:cBhvr>
                                        <p:cTn id="38" dur="1" fill="hold">
                                          <p:stCondLst>
                                            <p:cond delay="0"/>
                                          </p:stCondLst>
                                        </p:cTn>
                                        <p:tgtEl>
                                          <p:spTgt spid="137"/>
                                        </p:tgtEl>
                                        <p:attrNameLst>
                                          <p:attrName>style.visibility</p:attrName>
                                        </p:attrNameLst>
                                      </p:cBhvr>
                                      <p:to>
                                        <p:strVal val="visible"/>
                                      </p:to>
                                    </p:set>
                                    <p:animEffect transition="in" filter="wipe(left)">
                                      <p:cBhvr>
                                        <p:cTn id="39" dur="500"/>
                                        <p:tgtEl>
                                          <p:spTgt spid="137"/>
                                        </p:tgtEl>
                                      </p:cBhvr>
                                    </p:animEffect>
                                  </p:childTnLst>
                                </p:cTn>
                              </p:par>
                              <p:par>
                                <p:cTn id="40" presetID="22" presetClass="entr" presetSubtype="8" fill="hold" grpId="0" nodeType="withEffect">
                                  <p:stCondLst>
                                    <p:cond delay="200"/>
                                  </p:stCondLst>
                                  <p:childTnLst>
                                    <p:set>
                                      <p:cBhvr>
                                        <p:cTn id="41" dur="1" fill="hold">
                                          <p:stCondLst>
                                            <p:cond delay="0"/>
                                          </p:stCondLst>
                                        </p:cTn>
                                        <p:tgtEl>
                                          <p:spTgt spid="138"/>
                                        </p:tgtEl>
                                        <p:attrNameLst>
                                          <p:attrName>style.visibility</p:attrName>
                                        </p:attrNameLst>
                                      </p:cBhvr>
                                      <p:to>
                                        <p:strVal val="visible"/>
                                      </p:to>
                                    </p:set>
                                    <p:animEffect transition="in" filter="wipe(left)">
                                      <p:cBhvr>
                                        <p:cTn id="42" dur="500"/>
                                        <p:tgtEl>
                                          <p:spTgt spid="138"/>
                                        </p:tgtEl>
                                      </p:cBhvr>
                                    </p:animEffect>
                                  </p:childTnLst>
                                </p:cTn>
                              </p:par>
                              <p:par>
                                <p:cTn id="43" presetID="22" presetClass="entr" presetSubtype="8" fill="hold" grpId="0" nodeType="withEffect">
                                  <p:stCondLst>
                                    <p:cond delay="300"/>
                                  </p:stCondLst>
                                  <p:childTnLst>
                                    <p:set>
                                      <p:cBhvr>
                                        <p:cTn id="44" dur="1" fill="hold">
                                          <p:stCondLst>
                                            <p:cond delay="0"/>
                                          </p:stCondLst>
                                        </p:cTn>
                                        <p:tgtEl>
                                          <p:spTgt spid="139"/>
                                        </p:tgtEl>
                                        <p:attrNameLst>
                                          <p:attrName>style.visibility</p:attrName>
                                        </p:attrNameLst>
                                      </p:cBhvr>
                                      <p:to>
                                        <p:strVal val="visible"/>
                                      </p:to>
                                    </p:set>
                                    <p:animEffect transition="in" filter="wipe(left)">
                                      <p:cBhvr>
                                        <p:cTn id="45" dur="500"/>
                                        <p:tgtEl>
                                          <p:spTgt spid="139"/>
                                        </p:tgtEl>
                                      </p:cBhvr>
                                    </p:animEffect>
                                  </p:childTnLst>
                                </p:cTn>
                              </p:par>
                              <p:par>
                                <p:cTn id="46" presetID="22" presetClass="entr" presetSubtype="8" fill="hold" grpId="0" nodeType="withEffect">
                                  <p:stCondLst>
                                    <p:cond delay="400"/>
                                  </p:stCondLst>
                                  <p:childTnLst>
                                    <p:set>
                                      <p:cBhvr>
                                        <p:cTn id="47" dur="1" fill="hold">
                                          <p:stCondLst>
                                            <p:cond delay="0"/>
                                          </p:stCondLst>
                                        </p:cTn>
                                        <p:tgtEl>
                                          <p:spTgt spid="140"/>
                                        </p:tgtEl>
                                        <p:attrNameLst>
                                          <p:attrName>style.visibility</p:attrName>
                                        </p:attrNameLst>
                                      </p:cBhvr>
                                      <p:to>
                                        <p:strVal val="visible"/>
                                      </p:to>
                                    </p:set>
                                    <p:animEffect transition="in" filter="wipe(left)">
                                      <p:cBhvr>
                                        <p:cTn id="48" dur="500"/>
                                        <p:tgtEl>
                                          <p:spTgt spid="140"/>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41"/>
                                        </p:tgtEl>
                                        <p:attrNameLst>
                                          <p:attrName>style.visibility</p:attrName>
                                        </p:attrNameLst>
                                      </p:cBhvr>
                                      <p:to>
                                        <p:strVal val="visible"/>
                                      </p:to>
                                    </p:set>
                                    <p:animEffect transition="in" filter="wipe(left)">
                                      <p:cBhvr>
                                        <p:cTn id="51" dur="500"/>
                                        <p:tgtEl>
                                          <p:spTgt spid="141"/>
                                        </p:tgtEl>
                                      </p:cBhvr>
                                    </p:animEffect>
                                  </p:childTnLst>
                                </p:cTn>
                              </p:par>
                              <p:par>
                                <p:cTn id="52" presetID="22" presetClass="entr" presetSubtype="8" fill="hold" grpId="0" nodeType="withEffect">
                                  <p:stCondLst>
                                    <p:cond delay="600"/>
                                  </p:stCondLst>
                                  <p:childTnLst>
                                    <p:set>
                                      <p:cBhvr>
                                        <p:cTn id="53" dur="1" fill="hold">
                                          <p:stCondLst>
                                            <p:cond delay="0"/>
                                          </p:stCondLst>
                                        </p:cTn>
                                        <p:tgtEl>
                                          <p:spTgt spid="142"/>
                                        </p:tgtEl>
                                        <p:attrNameLst>
                                          <p:attrName>style.visibility</p:attrName>
                                        </p:attrNameLst>
                                      </p:cBhvr>
                                      <p:to>
                                        <p:strVal val="visible"/>
                                      </p:to>
                                    </p:set>
                                    <p:animEffect transition="in" filter="wipe(left)">
                                      <p:cBhvr>
                                        <p:cTn id="54" dur="500"/>
                                        <p:tgtEl>
                                          <p:spTgt spid="142"/>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22"/>
                                        </p:tgtEl>
                                        <p:attrNameLst>
                                          <p:attrName>style.visibility</p:attrName>
                                        </p:attrNameLst>
                                      </p:cBhvr>
                                      <p:to>
                                        <p:strVal val="visible"/>
                                      </p:to>
                                    </p:set>
                                    <p:animEffect transition="in" filter="wipe(right)">
                                      <p:cBhvr>
                                        <p:cTn id="57" dur="500"/>
                                        <p:tgtEl>
                                          <p:spTgt spid="122"/>
                                        </p:tgtEl>
                                      </p:cBhvr>
                                    </p:animEffect>
                                  </p:childTnLst>
                                </p:cTn>
                              </p:par>
                              <p:par>
                                <p:cTn id="58" presetID="22" presetClass="entr" presetSubtype="2" fill="hold" grpId="0" nodeType="withEffect">
                                  <p:stCondLst>
                                    <p:cond delay="100"/>
                                  </p:stCondLst>
                                  <p:childTnLst>
                                    <p:set>
                                      <p:cBhvr>
                                        <p:cTn id="59" dur="1" fill="hold">
                                          <p:stCondLst>
                                            <p:cond delay="0"/>
                                          </p:stCondLst>
                                        </p:cTn>
                                        <p:tgtEl>
                                          <p:spTgt spid="123"/>
                                        </p:tgtEl>
                                        <p:attrNameLst>
                                          <p:attrName>style.visibility</p:attrName>
                                        </p:attrNameLst>
                                      </p:cBhvr>
                                      <p:to>
                                        <p:strVal val="visible"/>
                                      </p:to>
                                    </p:set>
                                    <p:animEffect transition="in" filter="wipe(right)">
                                      <p:cBhvr>
                                        <p:cTn id="60" dur="500"/>
                                        <p:tgtEl>
                                          <p:spTgt spid="123"/>
                                        </p:tgtEl>
                                      </p:cBhvr>
                                    </p:animEffect>
                                  </p:childTnLst>
                                </p:cTn>
                              </p:par>
                              <p:par>
                                <p:cTn id="61" presetID="22" presetClass="entr" presetSubtype="2" fill="hold" grpId="0" nodeType="withEffect">
                                  <p:stCondLst>
                                    <p:cond delay="200"/>
                                  </p:stCondLst>
                                  <p:childTnLst>
                                    <p:set>
                                      <p:cBhvr>
                                        <p:cTn id="62" dur="1" fill="hold">
                                          <p:stCondLst>
                                            <p:cond delay="0"/>
                                          </p:stCondLst>
                                        </p:cTn>
                                        <p:tgtEl>
                                          <p:spTgt spid="124"/>
                                        </p:tgtEl>
                                        <p:attrNameLst>
                                          <p:attrName>style.visibility</p:attrName>
                                        </p:attrNameLst>
                                      </p:cBhvr>
                                      <p:to>
                                        <p:strVal val="visible"/>
                                      </p:to>
                                    </p:set>
                                    <p:animEffect transition="in" filter="wipe(right)">
                                      <p:cBhvr>
                                        <p:cTn id="63" dur="500"/>
                                        <p:tgtEl>
                                          <p:spTgt spid="124"/>
                                        </p:tgtEl>
                                      </p:cBhvr>
                                    </p:animEffect>
                                  </p:childTnLst>
                                </p:cTn>
                              </p:par>
                              <p:par>
                                <p:cTn id="64" presetID="22" presetClass="entr" presetSubtype="2" fill="hold" grpId="0" nodeType="withEffect">
                                  <p:stCondLst>
                                    <p:cond delay="300"/>
                                  </p:stCondLst>
                                  <p:childTnLst>
                                    <p:set>
                                      <p:cBhvr>
                                        <p:cTn id="65" dur="1" fill="hold">
                                          <p:stCondLst>
                                            <p:cond delay="0"/>
                                          </p:stCondLst>
                                        </p:cTn>
                                        <p:tgtEl>
                                          <p:spTgt spid="125"/>
                                        </p:tgtEl>
                                        <p:attrNameLst>
                                          <p:attrName>style.visibility</p:attrName>
                                        </p:attrNameLst>
                                      </p:cBhvr>
                                      <p:to>
                                        <p:strVal val="visible"/>
                                      </p:to>
                                    </p:set>
                                    <p:animEffect transition="in" filter="wipe(right)">
                                      <p:cBhvr>
                                        <p:cTn id="66" dur="500"/>
                                        <p:tgtEl>
                                          <p:spTgt spid="125"/>
                                        </p:tgtEl>
                                      </p:cBhvr>
                                    </p:animEffect>
                                  </p:childTnLst>
                                </p:cTn>
                              </p:par>
                              <p:par>
                                <p:cTn id="67" presetID="22" presetClass="entr" presetSubtype="2" fill="hold" grpId="0" nodeType="withEffect">
                                  <p:stCondLst>
                                    <p:cond delay="400"/>
                                  </p:stCondLst>
                                  <p:childTnLst>
                                    <p:set>
                                      <p:cBhvr>
                                        <p:cTn id="68" dur="1" fill="hold">
                                          <p:stCondLst>
                                            <p:cond delay="0"/>
                                          </p:stCondLst>
                                        </p:cTn>
                                        <p:tgtEl>
                                          <p:spTgt spid="126"/>
                                        </p:tgtEl>
                                        <p:attrNameLst>
                                          <p:attrName>style.visibility</p:attrName>
                                        </p:attrNameLst>
                                      </p:cBhvr>
                                      <p:to>
                                        <p:strVal val="visible"/>
                                      </p:to>
                                    </p:set>
                                    <p:animEffect transition="in" filter="wipe(right)">
                                      <p:cBhvr>
                                        <p:cTn id="69" dur="500"/>
                                        <p:tgtEl>
                                          <p:spTgt spid="126"/>
                                        </p:tgtEl>
                                      </p:cBhvr>
                                    </p:animEffect>
                                  </p:childTnLst>
                                </p:cTn>
                              </p:par>
                              <p:par>
                                <p:cTn id="70" presetID="22" presetClass="entr" presetSubtype="2" fill="hold" grpId="0" nodeType="withEffect">
                                  <p:stCondLst>
                                    <p:cond delay="500"/>
                                  </p:stCondLst>
                                  <p:childTnLst>
                                    <p:set>
                                      <p:cBhvr>
                                        <p:cTn id="71" dur="1" fill="hold">
                                          <p:stCondLst>
                                            <p:cond delay="0"/>
                                          </p:stCondLst>
                                        </p:cTn>
                                        <p:tgtEl>
                                          <p:spTgt spid="127"/>
                                        </p:tgtEl>
                                        <p:attrNameLst>
                                          <p:attrName>style.visibility</p:attrName>
                                        </p:attrNameLst>
                                      </p:cBhvr>
                                      <p:to>
                                        <p:strVal val="visible"/>
                                      </p:to>
                                    </p:set>
                                    <p:animEffect transition="in" filter="wipe(right)">
                                      <p:cBhvr>
                                        <p:cTn id="72" dur="500"/>
                                        <p:tgtEl>
                                          <p:spTgt spid="127"/>
                                        </p:tgtEl>
                                      </p:cBhvr>
                                    </p:animEffect>
                                  </p:childTnLst>
                                </p:cTn>
                              </p:par>
                              <p:par>
                                <p:cTn id="73" presetID="22" presetClass="entr" presetSubtype="2" fill="hold" grpId="0" nodeType="withEffect">
                                  <p:stCondLst>
                                    <p:cond delay="600"/>
                                  </p:stCondLst>
                                  <p:childTnLst>
                                    <p:set>
                                      <p:cBhvr>
                                        <p:cTn id="74" dur="1" fill="hold">
                                          <p:stCondLst>
                                            <p:cond delay="0"/>
                                          </p:stCondLst>
                                        </p:cTn>
                                        <p:tgtEl>
                                          <p:spTgt spid="128"/>
                                        </p:tgtEl>
                                        <p:attrNameLst>
                                          <p:attrName>style.visibility</p:attrName>
                                        </p:attrNameLst>
                                      </p:cBhvr>
                                      <p:to>
                                        <p:strVal val="visible"/>
                                      </p:to>
                                    </p:set>
                                    <p:animEffect transition="in" filter="wipe(right)">
                                      <p:cBhvr>
                                        <p:cTn id="75" dur="500"/>
                                        <p:tgtEl>
                                          <p:spTgt spid="128"/>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143"/>
                                        </p:tgtEl>
                                        <p:attrNameLst>
                                          <p:attrName>style.visibility</p:attrName>
                                        </p:attrNameLst>
                                      </p:cBhvr>
                                      <p:to>
                                        <p:strVal val="visible"/>
                                      </p:to>
                                    </p:set>
                                    <p:animEffect transition="in" filter="wipe(left)">
                                      <p:cBhvr>
                                        <p:cTn id="79" dur="500"/>
                                        <p:tgtEl>
                                          <p:spTgt spid="14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44"/>
                                        </p:tgtEl>
                                        <p:attrNameLst>
                                          <p:attrName>style.visibility</p:attrName>
                                        </p:attrNameLst>
                                      </p:cBhvr>
                                      <p:to>
                                        <p:strVal val="visible"/>
                                      </p:to>
                                    </p:set>
                                    <p:animEffect transition="in" filter="wipe(left)">
                                      <p:cBhvr>
                                        <p:cTn id="82" dur="500"/>
                                        <p:tgtEl>
                                          <p:spTgt spid="14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45"/>
                                        </p:tgtEl>
                                        <p:attrNameLst>
                                          <p:attrName>style.visibility</p:attrName>
                                        </p:attrNameLst>
                                      </p:cBhvr>
                                      <p:to>
                                        <p:strVal val="visible"/>
                                      </p:to>
                                    </p:set>
                                    <p:animEffect transition="in" filter="wipe(left)">
                                      <p:cBhvr>
                                        <p:cTn id="85" dur="500"/>
                                        <p:tgtEl>
                                          <p:spTgt spid="14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46"/>
                                        </p:tgtEl>
                                        <p:attrNameLst>
                                          <p:attrName>style.visibility</p:attrName>
                                        </p:attrNameLst>
                                      </p:cBhvr>
                                      <p:to>
                                        <p:strVal val="visible"/>
                                      </p:to>
                                    </p:set>
                                    <p:animEffect transition="in" filter="wipe(left)">
                                      <p:cBhvr>
                                        <p:cTn id="88" dur="500"/>
                                        <p:tgtEl>
                                          <p:spTgt spid="146"/>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Effect transition="in" filter="wipe(left)">
                                      <p:cBhvr>
                                        <p:cTn id="91" dur="500"/>
                                        <p:tgtEl>
                                          <p:spTgt spid="147"/>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48"/>
                                        </p:tgtEl>
                                        <p:attrNameLst>
                                          <p:attrName>style.visibility</p:attrName>
                                        </p:attrNameLst>
                                      </p:cBhvr>
                                      <p:to>
                                        <p:strVal val="visible"/>
                                      </p:to>
                                    </p:set>
                                    <p:animEffect transition="in" filter="wipe(left)">
                                      <p:cBhvr>
                                        <p:cTn id="94" dur="500"/>
                                        <p:tgtEl>
                                          <p:spTgt spid="148"/>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wipe(left)">
                                      <p:cBhvr>
                                        <p:cTn id="97" dur="500"/>
                                        <p:tgtEl>
                                          <p:spTgt spid="149"/>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29"/>
                                        </p:tgtEl>
                                        <p:attrNameLst>
                                          <p:attrName>style.visibility</p:attrName>
                                        </p:attrNameLst>
                                      </p:cBhvr>
                                      <p:to>
                                        <p:strVal val="visible"/>
                                      </p:to>
                                    </p:set>
                                    <p:animEffect transition="in" filter="wipe(right)">
                                      <p:cBhvr>
                                        <p:cTn id="100" dur="500"/>
                                        <p:tgtEl>
                                          <p:spTgt spid="129"/>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130"/>
                                        </p:tgtEl>
                                        <p:attrNameLst>
                                          <p:attrName>style.visibility</p:attrName>
                                        </p:attrNameLst>
                                      </p:cBhvr>
                                      <p:to>
                                        <p:strVal val="visible"/>
                                      </p:to>
                                    </p:set>
                                    <p:animEffect transition="in" filter="wipe(right)">
                                      <p:cBhvr>
                                        <p:cTn id="103" dur="500"/>
                                        <p:tgtEl>
                                          <p:spTgt spid="130"/>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131"/>
                                        </p:tgtEl>
                                        <p:attrNameLst>
                                          <p:attrName>style.visibility</p:attrName>
                                        </p:attrNameLst>
                                      </p:cBhvr>
                                      <p:to>
                                        <p:strVal val="visible"/>
                                      </p:to>
                                    </p:set>
                                    <p:animEffect transition="in" filter="wipe(right)">
                                      <p:cBhvr>
                                        <p:cTn id="106" dur="500"/>
                                        <p:tgtEl>
                                          <p:spTgt spid="131"/>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132"/>
                                        </p:tgtEl>
                                        <p:attrNameLst>
                                          <p:attrName>style.visibility</p:attrName>
                                        </p:attrNameLst>
                                      </p:cBhvr>
                                      <p:to>
                                        <p:strVal val="visible"/>
                                      </p:to>
                                    </p:set>
                                    <p:animEffect transition="in" filter="wipe(right)">
                                      <p:cBhvr>
                                        <p:cTn id="109" dur="500"/>
                                        <p:tgtEl>
                                          <p:spTgt spid="132"/>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133"/>
                                        </p:tgtEl>
                                        <p:attrNameLst>
                                          <p:attrName>style.visibility</p:attrName>
                                        </p:attrNameLst>
                                      </p:cBhvr>
                                      <p:to>
                                        <p:strVal val="visible"/>
                                      </p:to>
                                    </p:set>
                                    <p:animEffect transition="in" filter="wipe(right)">
                                      <p:cBhvr>
                                        <p:cTn id="112" dur="500"/>
                                        <p:tgtEl>
                                          <p:spTgt spid="13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134"/>
                                        </p:tgtEl>
                                        <p:attrNameLst>
                                          <p:attrName>style.visibility</p:attrName>
                                        </p:attrNameLst>
                                      </p:cBhvr>
                                      <p:to>
                                        <p:strVal val="visible"/>
                                      </p:to>
                                    </p:set>
                                    <p:animEffect transition="in" filter="wipe(right)">
                                      <p:cBhvr>
                                        <p:cTn id="115" dur="500"/>
                                        <p:tgtEl>
                                          <p:spTgt spid="134"/>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135"/>
                                        </p:tgtEl>
                                        <p:attrNameLst>
                                          <p:attrName>style.visibility</p:attrName>
                                        </p:attrNameLst>
                                      </p:cBhvr>
                                      <p:to>
                                        <p:strVal val="visible"/>
                                      </p:to>
                                    </p:set>
                                    <p:animEffect transition="in" filter="wipe(right)">
                                      <p:cBhvr>
                                        <p:cTn id="118" dur="500"/>
                                        <p:tgtEl>
                                          <p:spTgt spid="135"/>
                                        </p:tgtEl>
                                      </p:cBhvr>
                                    </p:animEffect>
                                  </p:childTnLst>
                                </p:cTn>
                              </p:par>
                            </p:childTnLst>
                          </p:cTn>
                        </p:par>
                        <p:par>
                          <p:cTn id="119" fill="hold">
                            <p:stCondLst>
                              <p:cond delay="1500"/>
                            </p:stCondLst>
                            <p:childTnLst>
                              <p:par>
                                <p:cTn id="120" presetID="10" presetClass="entr" presetSubtype="0" fill="hold" nodeType="afterEffect">
                                  <p:stCondLst>
                                    <p:cond delay="0"/>
                                  </p:stCondLst>
                                  <p:childTnLst>
                                    <p:set>
                                      <p:cBhvr>
                                        <p:cTn id="121" dur="1" fill="hold">
                                          <p:stCondLst>
                                            <p:cond delay="0"/>
                                          </p:stCondLst>
                                        </p:cTn>
                                        <p:tgtEl>
                                          <p:spTgt spid="74"/>
                                        </p:tgtEl>
                                        <p:attrNameLst>
                                          <p:attrName>style.visibility</p:attrName>
                                        </p:attrNameLst>
                                      </p:cBhvr>
                                      <p:to>
                                        <p:strVal val="visible"/>
                                      </p:to>
                                    </p:set>
                                    <p:animEffect transition="in" filter="fade">
                                      <p:cBhvr>
                                        <p:cTn id="122" dur="500"/>
                                        <p:tgtEl>
                                          <p:spTgt spid="74"/>
                                        </p:tgtEl>
                                      </p:cBhvr>
                                    </p:animEffect>
                                  </p:childTnLst>
                                </p:cTn>
                              </p:par>
                              <p:par>
                                <p:cTn id="123" presetID="10" presetClass="entr" presetSubtype="0" fill="hold" nodeType="withEffect">
                                  <p:stCondLst>
                                    <p:cond delay="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500"/>
                                        <p:tgtEl>
                                          <p:spTgt spid="90"/>
                                        </p:tgtEl>
                                      </p:cBhvr>
                                    </p:animEffect>
                                  </p:childTnLst>
                                </p:cTn>
                              </p:par>
                            </p:childTnLst>
                          </p:cTn>
                        </p:par>
                        <p:par>
                          <p:cTn id="126" fill="hold">
                            <p:stCondLst>
                              <p:cond delay="2000"/>
                            </p:stCondLst>
                            <p:childTnLst>
                              <p:par>
                                <p:cTn id="127" presetID="12" presetClass="entr" presetSubtype="4" fill="hold" grpId="0" nodeType="afterEffect">
                                  <p:stCondLst>
                                    <p:cond delay="0"/>
                                  </p:stCondLst>
                                  <p:childTnLst>
                                    <p:set>
                                      <p:cBhvr>
                                        <p:cTn id="128" dur="1" fill="hold">
                                          <p:stCondLst>
                                            <p:cond delay="0"/>
                                          </p:stCondLst>
                                        </p:cTn>
                                        <p:tgtEl>
                                          <p:spTgt spid="102"/>
                                        </p:tgtEl>
                                        <p:attrNameLst>
                                          <p:attrName>style.visibility</p:attrName>
                                        </p:attrNameLst>
                                      </p:cBhvr>
                                      <p:to>
                                        <p:strVal val="visible"/>
                                      </p:to>
                                    </p:set>
                                    <p:anim calcmode="lin" valueType="num">
                                      <p:cBhvr additive="base">
                                        <p:cTn id="129" dur="500"/>
                                        <p:tgtEl>
                                          <p:spTgt spid="102"/>
                                        </p:tgtEl>
                                        <p:attrNameLst>
                                          <p:attrName>ppt_y</p:attrName>
                                        </p:attrNameLst>
                                      </p:cBhvr>
                                      <p:tavLst>
                                        <p:tav tm="0">
                                          <p:val>
                                            <p:strVal val="#ppt_y+#ppt_h*1.125000"/>
                                          </p:val>
                                        </p:tav>
                                        <p:tav tm="100000">
                                          <p:val>
                                            <p:strVal val="#ppt_y"/>
                                          </p:val>
                                        </p:tav>
                                      </p:tavLst>
                                    </p:anim>
                                    <p:animEffect transition="in" filter="wipe(up)">
                                      <p:cBhvr>
                                        <p:cTn id="130" dur="500"/>
                                        <p:tgtEl>
                                          <p:spTgt spid="102"/>
                                        </p:tgtEl>
                                      </p:cBhvr>
                                    </p:animEffect>
                                  </p:childTnLst>
                                </p:cTn>
                              </p:par>
                              <p:par>
                                <p:cTn id="131" presetID="12" presetClass="entr" presetSubtype="4" fill="hold" grpId="0" nodeType="withEffect">
                                  <p:stCondLst>
                                    <p:cond delay="100"/>
                                  </p:stCondLst>
                                  <p:childTnLst>
                                    <p:set>
                                      <p:cBhvr>
                                        <p:cTn id="132" dur="1" fill="hold">
                                          <p:stCondLst>
                                            <p:cond delay="0"/>
                                          </p:stCondLst>
                                        </p:cTn>
                                        <p:tgtEl>
                                          <p:spTgt spid="103"/>
                                        </p:tgtEl>
                                        <p:attrNameLst>
                                          <p:attrName>style.visibility</p:attrName>
                                        </p:attrNameLst>
                                      </p:cBhvr>
                                      <p:to>
                                        <p:strVal val="visible"/>
                                      </p:to>
                                    </p:set>
                                    <p:anim calcmode="lin" valueType="num">
                                      <p:cBhvr additive="base">
                                        <p:cTn id="133" dur="500"/>
                                        <p:tgtEl>
                                          <p:spTgt spid="103"/>
                                        </p:tgtEl>
                                        <p:attrNameLst>
                                          <p:attrName>ppt_y</p:attrName>
                                        </p:attrNameLst>
                                      </p:cBhvr>
                                      <p:tavLst>
                                        <p:tav tm="0">
                                          <p:val>
                                            <p:strVal val="#ppt_y+#ppt_h*1.125000"/>
                                          </p:val>
                                        </p:tav>
                                        <p:tav tm="100000">
                                          <p:val>
                                            <p:strVal val="#ppt_y"/>
                                          </p:val>
                                        </p:tav>
                                      </p:tavLst>
                                    </p:anim>
                                    <p:animEffect transition="in" filter="wipe(up)">
                                      <p:cBhvr>
                                        <p:cTn id="134" dur="500"/>
                                        <p:tgtEl>
                                          <p:spTgt spid="103"/>
                                        </p:tgtEl>
                                      </p:cBhvr>
                                    </p:animEffect>
                                  </p:childTnLst>
                                </p:cTn>
                              </p:par>
                              <p:par>
                                <p:cTn id="135" presetID="12" presetClass="entr" presetSubtype="4" fill="hold" grpId="0" nodeType="withEffect">
                                  <p:stCondLst>
                                    <p:cond delay="200"/>
                                  </p:stCondLst>
                                  <p:childTnLst>
                                    <p:set>
                                      <p:cBhvr>
                                        <p:cTn id="136" dur="1" fill="hold">
                                          <p:stCondLst>
                                            <p:cond delay="0"/>
                                          </p:stCondLst>
                                        </p:cTn>
                                        <p:tgtEl>
                                          <p:spTgt spid="104"/>
                                        </p:tgtEl>
                                        <p:attrNameLst>
                                          <p:attrName>style.visibility</p:attrName>
                                        </p:attrNameLst>
                                      </p:cBhvr>
                                      <p:to>
                                        <p:strVal val="visible"/>
                                      </p:to>
                                    </p:set>
                                    <p:anim calcmode="lin" valueType="num">
                                      <p:cBhvr additive="base">
                                        <p:cTn id="137" dur="500"/>
                                        <p:tgtEl>
                                          <p:spTgt spid="104"/>
                                        </p:tgtEl>
                                        <p:attrNameLst>
                                          <p:attrName>ppt_y</p:attrName>
                                        </p:attrNameLst>
                                      </p:cBhvr>
                                      <p:tavLst>
                                        <p:tav tm="0">
                                          <p:val>
                                            <p:strVal val="#ppt_y+#ppt_h*1.125000"/>
                                          </p:val>
                                        </p:tav>
                                        <p:tav tm="100000">
                                          <p:val>
                                            <p:strVal val="#ppt_y"/>
                                          </p:val>
                                        </p:tav>
                                      </p:tavLst>
                                    </p:anim>
                                    <p:animEffect transition="in" filter="wipe(up)">
                                      <p:cBhvr>
                                        <p:cTn id="138" dur="500"/>
                                        <p:tgtEl>
                                          <p:spTgt spid="104"/>
                                        </p:tgtEl>
                                      </p:cBhvr>
                                    </p:animEffect>
                                  </p:childTnLst>
                                </p:cTn>
                              </p:par>
                              <p:par>
                                <p:cTn id="139" presetID="12" presetClass="entr" presetSubtype="4" fill="hold" grpId="0" nodeType="withEffect">
                                  <p:stCondLst>
                                    <p:cond delay="300"/>
                                  </p:stCondLst>
                                  <p:childTnLst>
                                    <p:set>
                                      <p:cBhvr>
                                        <p:cTn id="140" dur="1" fill="hold">
                                          <p:stCondLst>
                                            <p:cond delay="0"/>
                                          </p:stCondLst>
                                        </p:cTn>
                                        <p:tgtEl>
                                          <p:spTgt spid="105"/>
                                        </p:tgtEl>
                                        <p:attrNameLst>
                                          <p:attrName>style.visibility</p:attrName>
                                        </p:attrNameLst>
                                      </p:cBhvr>
                                      <p:to>
                                        <p:strVal val="visible"/>
                                      </p:to>
                                    </p:set>
                                    <p:anim calcmode="lin" valueType="num">
                                      <p:cBhvr additive="base">
                                        <p:cTn id="141" dur="500"/>
                                        <p:tgtEl>
                                          <p:spTgt spid="105"/>
                                        </p:tgtEl>
                                        <p:attrNameLst>
                                          <p:attrName>ppt_y</p:attrName>
                                        </p:attrNameLst>
                                      </p:cBhvr>
                                      <p:tavLst>
                                        <p:tav tm="0">
                                          <p:val>
                                            <p:strVal val="#ppt_y+#ppt_h*1.125000"/>
                                          </p:val>
                                        </p:tav>
                                        <p:tav tm="100000">
                                          <p:val>
                                            <p:strVal val="#ppt_y"/>
                                          </p:val>
                                        </p:tav>
                                      </p:tavLst>
                                    </p:anim>
                                    <p:animEffect transition="in" filter="wipe(up)">
                                      <p:cBhvr>
                                        <p:cTn id="142" dur="500"/>
                                        <p:tgtEl>
                                          <p:spTgt spid="105"/>
                                        </p:tgtEl>
                                      </p:cBhvr>
                                    </p:animEffect>
                                  </p:childTnLst>
                                </p:cTn>
                              </p:par>
                              <p:par>
                                <p:cTn id="143" presetID="12" presetClass="entr" presetSubtype="4" fill="hold" grpId="0" nodeType="withEffect">
                                  <p:stCondLst>
                                    <p:cond delay="400"/>
                                  </p:stCondLst>
                                  <p:childTnLst>
                                    <p:set>
                                      <p:cBhvr>
                                        <p:cTn id="144" dur="1" fill="hold">
                                          <p:stCondLst>
                                            <p:cond delay="0"/>
                                          </p:stCondLst>
                                        </p:cTn>
                                        <p:tgtEl>
                                          <p:spTgt spid="106"/>
                                        </p:tgtEl>
                                        <p:attrNameLst>
                                          <p:attrName>style.visibility</p:attrName>
                                        </p:attrNameLst>
                                      </p:cBhvr>
                                      <p:to>
                                        <p:strVal val="visible"/>
                                      </p:to>
                                    </p:set>
                                    <p:anim calcmode="lin" valueType="num">
                                      <p:cBhvr additive="base">
                                        <p:cTn id="145" dur="500"/>
                                        <p:tgtEl>
                                          <p:spTgt spid="106"/>
                                        </p:tgtEl>
                                        <p:attrNameLst>
                                          <p:attrName>ppt_y</p:attrName>
                                        </p:attrNameLst>
                                      </p:cBhvr>
                                      <p:tavLst>
                                        <p:tav tm="0">
                                          <p:val>
                                            <p:strVal val="#ppt_y+#ppt_h*1.125000"/>
                                          </p:val>
                                        </p:tav>
                                        <p:tav tm="100000">
                                          <p:val>
                                            <p:strVal val="#ppt_y"/>
                                          </p:val>
                                        </p:tav>
                                      </p:tavLst>
                                    </p:anim>
                                    <p:animEffect transition="in" filter="wipe(up)">
                                      <p:cBhvr>
                                        <p:cTn id="146" dur="500"/>
                                        <p:tgtEl>
                                          <p:spTgt spid="106"/>
                                        </p:tgtEl>
                                      </p:cBhvr>
                                    </p:animEffect>
                                  </p:childTnLst>
                                </p:cTn>
                              </p:par>
                              <p:par>
                                <p:cTn id="147" presetID="12" presetClass="entr" presetSubtype="4" fill="hold" grpId="0" nodeType="withEffect">
                                  <p:stCondLst>
                                    <p:cond delay="500"/>
                                  </p:stCondLst>
                                  <p:childTnLst>
                                    <p:set>
                                      <p:cBhvr>
                                        <p:cTn id="148" dur="1" fill="hold">
                                          <p:stCondLst>
                                            <p:cond delay="0"/>
                                          </p:stCondLst>
                                        </p:cTn>
                                        <p:tgtEl>
                                          <p:spTgt spid="107"/>
                                        </p:tgtEl>
                                        <p:attrNameLst>
                                          <p:attrName>style.visibility</p:attrName>
                                        </p:attrNameLst>
                                      </p:cBhvr>
                                      <p:to>
                                        <p:strVal val="visible"/>
                                      </p:to>
                                    </p:set>
                                    <p:anim calcmode="lin" valueType="num">
                                      <p:cBhvr additive="base">
                                        <p:cTn id="149" dur="500"/>
                                        <p:tgtEl>
                                          <p:spTgt spid="107"/>
                                        </p:tgtEl>
                                        <p:attrNameLst>
                                          <p:attrName>ppt_y</p:attrName>
                                        </p:attrNameLst>
                                      </p:cBhvr>
                                      <p:tavLst>
                                        <p:tav tm="0">
                                          <p:val>
                                            <p:strVal val="#ppt_y+#ppt_h*1.125000"/>
                                          </p:val>
                                        </p:tav>
                                        <p:tav tm="100000">
                                          <p:val>
                                            <p:strVal val="#ppt_y"/>
                                          </p:val>
                                        </p:tav>
                                      </p:tavLst>
                                    </p:anim>
                                    <p:animEffect transition="in" filter="wipe(up)">
                                      <p:cBhvr>
                                        <p:cTn id="150" dur="500"/>
                                        <p:tgtEl>
                                          <p:spTgt spid="107"/>
                                        </p:tgtEl>
                                      </p:cBhvr>
                                    </p:animEffect>
                                  </p:childTnLst>
                                </p:cTn>
                              </p:par>
                              <p:par>
                                <p:cTn id="151" presetID="12" presetClass="entr" presetSubtype="4" fill="hold" grpId="0" nodeType="withEffect">
                                  <p:stCondLst>
                                    <p:cond delay="600"/>
                                  </p:stCondLst>
                                  <p:childTnLst>
                                    <p:set>
                                      <p:cBhvr>
                                        <p:cTn id="152" dur="1" fill="hold">
                                          <p:stCondLst>
                                            <p:cond delay="0"/>
                                          </p:stCondLst>
                                        </p:cTn>
                                        <p:tgtEl>
                                          <p:spTgt spid="108"/>
                                        </p:tgtEl>
                                        <p:attrNameLst>
                                          <p:attrName>style.visibility</p:attrName>
                                        </p:attrNameLst>
                                      </p:cBhvr>
                                      <p:to>
                                        <p:strVal val="visible"/>
                                      </p:to>
                                    </p:set>
                                    <p:anim calcmode="lin" valueType="num">
                                      <p:cBhvr additive="base">
                                        <p:cTn id="153" dur="500"/>
                                        <p:tgtEl>
                                          <p:spTgt spid="108"/>
                                        </p:tgtEl>
                                        <p:attrNameLst>
                                          <p:attrName>ppt_y</p:attrName>
                                        </p:attrNameLst>
                                      </p:cBhvr>
                                      <p:tavLst>
                                        <p:tav tm="0">
                                          <p:val>
                                            <p:strVal val="#ppt_y+#ppt_h*1.125000"/>
                                          </p:val>
                                        </p:tav>
                                        <p:tav tm="100000">
                                          <p:val>
                                            <p:strVal val="#ppt_y"/>
                                          </p:val>
                                        </p:tav>
                                      </p:tavLst>
                                    </p:anim>
                                    <p:animEffect transition="in" filter="wipe(up)">
                                      <p:cBhvr>
                                        <p:cTn id="154" dur="500"/>
                                        <p:tgtEl>
                                          <p:spTgt spid="108"/>
                                        </p:tgtEl>
                                      </p:cBhvr>
                                    </p:animEffect>
                                  </p:childTnLst>
                                </p:cTn>
                              </p:par>
                              <p:par>
                                <p:cTn id="155" presetID="12" presetClass="entr" presetSubtype="4" fill="hold" grpId="0" nodeType="withEffect">
                                  <p:stCondLst>
                                    <p:cond delay="700"/>
                                  </p:stCondLst>
                                  <p:childTnLst>
                                    <p:set>
                                      <p:cBhvr>
                                        <p:cTn id="156" dur="1" fill="hold">
                                          <p:stCondLst>
                                            <p:cond delay="0"/>
                                          </p:stCondLst>
                                        </p:cTn>
                                        <p:tgtEl>
                                          <p:spTgt spid="109"/>
                                        </p:tgtEl>
                                        <p:attrNameLst>
                                          <p:attrName>style.visibility</p:attrName>
                                        </p:attrNameLst>
                                      </p:cBhvr>
                                      <p:to>
                                        <p:strVal val="visible"/>
                                      </p:to>
                                    </p:set>
                                    <p:anim calcmode="lin" valueType="num">
                                      <p:cBhvr additive="base">
                                        <p:cTn id="157" dur="500"/>
                                        <p:tgtEl>
                                          <p:spTgt spid="109"/>
                                        </p:tgtEl>
                                        <p:attrNameLst>
                                          <p:attrName>ppt_y</p:attrName>
                                        </p:attrNameLst>
                                      </p:cBhvr>
                                      <p:tavLst>
                                        <p:tav tm="0">
                                          <p:val>
                                            <p:strVal val="#ppt_y+#ppt_h*1.125000"/>
                                          </p:val>
                                        </p:tav>
                                        <p:tav tm="100000">
                                          <p:val>
                                            <p:strVal val="#ppt_y"/>
                                          </p:val>
                                        </p:tav>
                                      </p:tavLst>
                                    </p:anim>
                                    <p:animEffect transition="in" filter="wipe(up)">
                                      <p:cBhvr>
                                        <p:cTn id="158" dur="500"/>
                                        <p:tgtEl>
                                          <p:spTgt spid="109"/>
                                        </p:tgtEl>
                                      </p:cBhvr>
                                    </p:animEffect>
                                  </p:childTnLst>
                                </p:cTn>
                              </p:par>
                              <p:par>
                                <p:cTn id="159" presetID="12" presetClass="entr" presetSubtype="4" fill="hold" grpId="0" nodeType="withEffect">
                                  <p:stCondLst>
                                    <p:cond delay="800"/>
                                  </p:stCondLst>
                                  <p:childTnLst>
                                    <p:set>
                                      <p:cBhvr>
                                        <p:cTn id="160" dur="1" fill="hold">
                                          <p:stCondLst>
                                            <p:cond delay="0"/>
                                          </p:stCondLst>
                                        </p:cTn>
                                        <p:tgtEl>
                                          <p:spTgt spid="110"/>
                                        </p:tgtEl>
                                        <p:attrNameLst>
                                          <p:attrName>style.visibility</p:attrName>
                                        </p:attrNameLst>
                                      </p:cBhvr>
                                      <p:to>
                                        <p:strVal val="visible"/>
                                      </p:to>
                                    </p:set>
                                    <p:anim calcmode="lin" valueType="num">
                                      <p:cBhvr additive="base">
                                        <p:cTn id="161" dur="500"/>
                                        <p:tgtEl>
                                          <p:spTgt spid="110"/>
                                        </p:tgtEl>
                                        <p:attrNameLst>
                                          <p:attrName>ppt_y</p:attrName>
                                        </p:attrNameLst>
                                      </p:cBhvr>
                                      <p:tavLst>
                                        <p:tav tm="0">
                                          <p:val>
                                            <p:strVal val="#ppt_y+#ppt_h*1.125000"/>
                                          </p:val>
                                        </p:tav>
                                        <p:tav tm="100000">
                                          <p:val>
                                            <p:strVal val="#ppt_y"/>
                                          </p:val>
                                        </p:tav>
                                      </p:tavLst>
                                    </p:anim>
                                    <p:animEffect transition="in" filter="wipe(up)">
                                      <p:cBhvr>
                                        <p:cTn id="162" dur="500"/>
                                        <p:tgtEl>
                                          <p:spTgt spid="110"/>
                                        </p:tgtEl>
                                      </p:cBhvr>
                                    </p:animEffect>
                                  </p:childTnLst>
                                </p:cTn>
                              </p:par>
                              <p:par>
                                <p:cTn id="163" presetID="12" presetClass="entr" presetSubtype="4" fill="hold" grpId="0" nodeType="withEffect">
                                  <p:stCondLst>
                                    <p:cond delay="900"/>
                                  </p:stCondLst>
                                  <p:childTnLst>
                                    <p:set>
                                      <p:cBhvr>
                                        <p:cTn id="164" dur="1" fill="hold">
                                          <p:stCondLst>
                                            <p:cond delay="0"/>
                                          </p:stCondLst>
                                        </p:cTn>
                                        <p:tgtEl>
                                          <p:spTgt spid="111"/>
                                        </p:tgtEl>
                                        <p:attrNameLst>
                                          <p:attrName>style.visibility</p:attrName>
                                        </p:attrNameLst>
                                      </p:cBhvr>
                                      <p:to>
                                        <p:strVal val="visible"/>
                                      </p:to>
                                    </p:set>
                                    <p:anim calcmode="lin" valueType="num">
                                      <p:cBhvr additive="base">
                                        <p:cTn id="165" dur="500"/>
                                        <p:tgtEl>
                                          <p:spTgt spid="111"/>
                                        </p:tgtEl>
                                        <p:attrNameLst>
                                          <p:attrName>ppt_y</p:attrName>
                                        </p:attrNameLst>
                                      </p:cBhvr>
                                      <p:tavLst>
                                        <p:tav tm="0">
                                          <p:val>
                                            <p:strVal val="#ppt_y+#ppt_h*1.125000"/>
                                          </p:val>
                                        </p:tav>
                                        <p:tav tm="100000">
                                          <p:val>
                                            <p:strVal val="#ppt_y"/>
                                          </p:val>
                                        </p:tav>
                                      </p:tavLst>
                                    </p:anim>
                                    <p:animEffect transition="in" filter="wipe(up)">
                                      <p:cBhvr>
                                        <p:cTn id="166" dur="500"/>
                                        <p:tgtEl>
                                          <p:spTgt spid="111"/>
                                        </p:tgtEl>
                                      </p:cBhvr>
                                    </p:animEffect>
                                  </p:childTnLst>
                                </p:cTn>
                              </p:par>
                              <p:par>
                                <p:cTn id="167" presetID="12" presetClass="entr" presetSubtype="4" fill="hold" grpId="0" nodeType="withEffect">
                                  <p:stCondLst>
                                    <p:cond delay="0"/>
                                  </p:stCondLst>
                                  <p:childTnLst>
                                    <p:set>
                                      <p:cBhvr>
                                        <p:cTn id="168" dur="1" fill="hold">
                                          <p:stCondLst>
                                            <p:cond delay="0"/>
                                          </p:stCondLst>
                                        </p:cTn>
                                        <p:tgtEl>
                                          <p:spTgt spid="112"/>
                                        </p:tgtEl>
                                        <p:attrNameLst>
                                          <p:attrName>style.visibility</p:attrName>
                                        </p:attrNameLst>
                                      </p:cBhvr>
                                      <p:to>
                                        <p:strVal val="visible"/>
                                      </p:to>
                                    </p:set>
                                    <p:anim calcmode="lin" valueType="num">
                                      <p:cBhvr additive="base">
                                        <p:cTn id="169" dur="500"/>
                                        <p:tgtEl>
                                          <p:spTgt spid="112"/>
                                        </p:tgtEl>
                                        <p:attrNameLst>
                                          <p:attrName>ppt_y</p:attrName>
                                        </p:attrNameLst>
                                      </p:cBhvr>
                                      <p:tavLst>
                                        <p:tav tm="0">
                                          <p:val>
                                            <p:strVal val="#ppt_y+#ppt_h*1.125000"/>
                                          </p:val>
                                        </p:tav>
                                        <p:tav tm="100000">
                                          <p:val>
                                            <p:strVal val="#ppt_y"/>
                                          </p:val>
                                        </p:tav>
                                      </p:tavLst>
                                    </p:anim>
                                    <p:animEffect transition="in" filter="wipe(up)">
                                      <p:cBhvr>
                                        <p:cTn id="170" dur="500"/>
                                        <p:tgtEl>
                                          <p:spTgt spid="112"/>
                                        </p:tgtEl>
                                      </p:cBhvr>
                                    </p:animEffect>
                                  </p:childTnLst>
                                </p:cTn>
                              </p:par>
                              <p:par>
                                <p:cTn id="171" presetID="12" presetClass="entr" presetSubtype="4" fill="hold" grpId="0" nodeType="withEffect">
                                  <p:stCondLst>
                                    <p:cond delay="100"/>
                                  </p:stCondLst>
                                  <p:childTnLst>
                                    <p:set>
                                      <p:cBhvr>
                                        <p:cTn id="172" dur="1" fill="hold">
                                          <p:stCondLst>
                                            <p:cond delay="0"/>
                                          </p:stCondLst>
                                        </p:cTn>
                                        <p:tgtEl>
                                          <p:spTgt spid="113"/>
                                        </p:tgtEl>
                                        <p:attrNameLst>
                                          <p:attrName>style.visibility</p:attrName>
                                        </p:attrNameLst>
                                      </p:cBhvr>
                                      <p:to>
                                        <p:strVal val="visible"/>
                                      </p:to>
                                    </p:set>
                                    <p:anim calcmode="lin" valueType="num">
                                      <p:cBhvr additive="base">
                                        <p:cTn id="173" dur="500"/>
                                        <p:tgtEl>
                                          <p:spTgt spid="113"/>
                                        </p:tgtEl>
                                        <p:attrNameLst>
                                          <p:attrName>ppt_y</p:attrName>
                                        </p:attrNameLst>
                                      </p:cBhvr>
                                      <p:tavLst>
                                        <p:tav tm="0">
                                          <p:val>
                                            <p:strVal val="#ppt_y+#ppt_h*1.125000"/>
                                          </p:val>
                                        </p:tav>
                                        <p:tav tm="100000">
                                          <p:val>
                                            <p:strVal val="#ppt_y"/>
                                          </p:val>
                                        </p:tav>
                                      </p:tavLst>
                                    </p:anim>
                                    <p:animEffect transition="in" filter="wipe(up)">
                                      <p:cBhvr>
                                        <p:cTn id="174" dur="500"/>
                                        <p:tgtEl>
                                          <p:spTgt spid="113"/>
                                        </p:tgtEl>
                                      </p:cBhvr>
                                    </p:animEffect>
                                  </p:childTnLst>
                                </p:cTn>
                              </p:par>
                              <p:par>
                                <p:cTn id="175" presetID="12" presetClass="entr" presetSubtype="4" fill="hold" grpId="0" nodeType="withEffect">
                                  <p:stCondLst>
                                    <p:cond delay="200"/>
                                  </p:stCondLst>
                                  <p:childTnLst>
                                    <p:set>
                                      <p:cBhvr>
                                        <p:cTn id="176" dur="1" fill="hold">
                                          <p:stCondLst>
                                            <p:cond delay="0"/>
                                          </p:stCondLst>
                                        </p:cTn>
                                        <p:tgtEl>
                                          <p:spTgt spid="114"/>
                                        </p:tgtEl>
                                        <p:attrNameLst>
                                          <p:attrName>style.visibility</p:attrName>
                                        </p:attrNameLst>
                                      </p:cBhvr>
                                      <p:to>
                                        <p:strVal val="visible"/>
                                      </p:to>
                                    </p:set>
                                    <p:anim calcmode="lin" valueType="num">
                                      <p:cBhvr additive="base">
                                        <p:cTn id="177" dur="500"/>
                                        <p:tgtEl>
                                          <p:spTgt spid="114"/>
                                        </p:tgtEl>
                                        <p:attrNameLst>
                                          <p:attrName>ppt_y</p:attrName>
                                        </p:attrNameLst>
                                      </p:cBhvr>
                                      <p:tavLst>
                                        <p:tav tm="0">
                                          <p:val>
                                            <p:strVal val="#ppt_y+#ppt_h*1.125000"/>
                                          </p:val>
                                        </p:tav>
                                        <p:tav tm="100000">
                                          <p:val>
                                            <p:strVal val="#ppt_y"/>
                                          </p:val>
                                        </p:tav>
                                      </p:tavLst>
                                    </p:anim>
                                    <p:animEffect transition="in" filter="wipe(up)">
                                      <p:cBhvr>
                                        <p:cTn id="178" dur="500"/>
                                        <p:tgtEl>
                                          <p:spTgt spid="114"/>
                                        </p:tgtEl>
                                      </p:cBhvr>
                                    </p:animEffect>
                                  </p:childTnLst>
                                </p:cTn>
                              </p:par>
                              <p:par>
                                <p:cTn id="179" presetID="12" presetClass="entr" presetSubtype="4" fill="hold" grpId="0" nodeType="withEffect">
                                  <p:stCondLst>
                                    <p:cond delay="300"/>
                                  </p:stCondLst>
                                  <p:childTnLst>
                                    <p:set>
                                      <p:cBhvr>
                                        <p:cTn id="180" dur="1" fill="hold">
                                          <p:stCondLst>
                                            <p:cond delay="0"/>
                                          </p:stCondLst>
                                        </p:cTn>
                                        <p:tgtEl>
                                          <p:spTgt spid="115"/>
                                        </p:tgtEl>
                                        <p:attrNameLst>
                                          <p:attrName>style.visibility</p:attrName>
                                        </p:attrNameLst>
                                      </p:cBhvr>
                                      <p:to>
                                        <p:strVal val="visible"/>
                                      </p:to>
                                    </p:set>
                                    <p:anim calcmode="lin" valueType="num">
                                      <p:cBhvr additive="base">
                                        <p:cTn id="181" dur="500"/>
                                        <p:tgtEl>
                                          <p:spTgt spid="115"/>
                                        </p:tgtEl>
                                        <p:attrNameLst>
                                          <p:attrName>ppt_y</p:attrName>
                                        </p:attrNameLst>
                                      </p:cBhvr>
                                      <p:tavLst>
                                        <p:tav tm="0">
                                          <p:val>
                                            <p:strVal val="#ppt_y+#ppt_h*1.125000"/>
                                          </p:val>
                                        </p:tav>
                                        <p:tav tm="100000">
                                          <p:val>
                                            <p:strVal val="#ppt_y"/>
                                          </p:val>
                                        </p:tav>
                                      </p:tavLst>
                                    </p:anim>
                                    <p:animEffect transition="in" filter="wipe(up)">
                                      <p:cBhvr>
                                        <p:cTn id="182" dur="500"/>
                                        <p:tgtEl>
                                          <p:spTgt spid="115"/>
                                        </p:tgtEl>
                                      </p:cBhvr>
                                    </p:animEffect>
                                  </p:childTnLst>
                                </p:cTn>
                              </p:par>
                              <p:par>
                                <p:cTn id="183" presetID="12" presetClass="entr" presetSubtype="4" fill="hold" grpId="0" nodeType="withEffect">
                                  <p:stCondLst>
                                    <p:cond delay="400"/>
                                  </p:stCondLst>
                                  <p:childTnLst>
                                    <p:set>
                                      <p:cBhvr>
                                        <p:cTn id="184" dur="1" fill="hold">
                                          <p:stCondLst>
                                            <p:cond delay="0"/>
                                          </p:stCondLst>
                                        </p:cTn>
                                        <p:tgtEl>
                                          <p:spTgt spid="116"/>
                                        </p:tgtEl>
                                        <p:attrNameLst>
                                          <p:attrName>style.visibility</p:attrName>
                                        </p:attrNameLst>
                                      </p:cBhvr>
                                      <p:to>
                                        <p:strVal val="visible"/>
                                      </p:to>
                                    </p:set>
                                    <p:anim calcmode="lin" valueType="num">
                                      <p:cBhvr additive="base">
                                        <p:cTn id="185" dur="500"/>
                                        <p:tgtEl>
                                          <p:spTgt spid="116"/>
                                        </p:tgtEl>
                                        <p:attrNameLst>
                                          <p:attrName>ppt_y</p:attrName>
                                        </p:attrNameLst>
                                      </p:cBhvr>
                                      <p:tavLst>
                                        <p:tav tm="0">
                                          <p:val>
                                            <p:strVal val="#ppt_y+#ppt_h*1.125000"/>
                                          </p:val>
                                        </p:tav>
                                        <p:tav tm="100000">
                                          <p:val>
                                            <p:strVal val="#ppt_y"/>
                                          </p:val>
                                        </p:tav>
                                      </p:tavLst>
                                    </p:anim>
                                    <p:animEffect transition="in" filter="wipe(up)">
                                      <p:cBhvr>
                                        <p:cTn id="186" dur="500"/>
                                        <p:tgtEl>
                                          <p:spTgt spid="116"/>
                                        </p:tgtEl>
                                      </p:cBhvr>
                                    </p:animEffect>
                                  </p:childTnLst>
                                </p:cTn>
                              </p:par>
                              <p:par>
                                <p:cTn id="187" presetID="12" presetClass="entr" presetSubtype="4" fill="hold" grpId="0" nodeType="withEffect">
                                  <p:stCondLst>
                                    <p:cond delay="500"/>
                                  </p:stCondLst>
                                  <p:childTnLst>
                                    <p:set>
                                      <p:cBhvr>
                                        <p:cTn id="188" dur="1" fill="hold">
                                          <p:stCondLst>
                                            <p:cond delay="0"/>
                                          </p:stCondLst>
                                        </p:cTn>
                                        <p:tgtEl>
                                          <p:spTgt spid="117"/>
                                        </p:tgtEl>
                                        <p:attrNameLst>
                                          <p:attrName>style.visibility</p:attrName>
                                        </p:attrNameLst>
                                      </p:cBhvr>
                                      <p:to>
                                        <p:strVal val="visible"/>
                                      </p:to>
                                    </p:set>
                                    <p:anim calcmode="lin" valueType="num">
                                      <p:cBhvr additive="base">
                                        <p:cTn id="189" dur="500"/>
                                        <p:tgtEl>
                                          <p:spTgt spid="117"/>
                                        </p:tgtEl>
                                        <p:attrNameLst>
                                          <p:attrName>ppt_y</p:attrName>
                                        </p:attrNameLst>
                                      </p:cBhvr>
                                      <p:tavLst>
                                        <p:tav tm="0">
                                          <p:val>
                                            <p:strVal val="#ppt_y+#ppt_h*1.125000"/>
                                          </p:val>
                                        </p:tav>
                                        <p:tav tm="100000">
                                          <p:val>
                                            <p:strVal val="#ppt_y"/>
                                          </p:val>
                                        </p:tav>
                                      </p:tavLst>
                                    </p:anim>
                                    <p:animEffect transition="in" filter="wipe(up)">
                                      <p:cBhvr>
                                        <p:cTn id="190" dur="500"/>
                                        <p:tgtEl>
                                          <p:spTgt spid="117"/>
                                        </p:tgtEl>
                                      </p:cBhvr>
                                    </p:animEffect>
                                  </p:childTnLst>
                                </p:cTn>
                              </p:par>
                              <p:par>
                                <p:cTn id="191" presetID="12" presetClass="entr" presetSubtype="4" fill="hold" grpId="0" nodeType="withEffect">
                                  <p:stCondLst>
                                    <p:cond delay="600"/>
                                  </p:stCondLst>
                                  <p:childTnLst>
                                    <p:set>
                                      <p:cBhvr>
                                        <p:cTn id="192" dur="1" fill="hold">
                                          <p:stCondLst>
                                            <p:cond delay="0"/>
                                          </p:stCondLst>
                                        </p:cTn>
                                        <p:tgtEl>
                                          <p:spTgt spid="118"/>
                                        </p:tgtEl>
                                        <p:attrNameLst>
                                          <p:attrName>style.visibility</p:attrName>
                                        </p:attrNameLst>
                                      </p:cBhvr>
                                      <p:to>
                                        <p:strVal val="visible"/>
                                      </p:to>
                                    </p:set>
                                    <p:anim calcmode="lin" valueType="num">
                                      <p:cBhvr additive="base">
                                        <p:cTn id="193" dur="500"/>
                                        <p:tgtEl>
                                          <p:spTgt spid="118"/>
                                        </p:tgtEl>
                                        <p:attrNameLst>
                                          <p:attrName>ppt_y</p:attrName>
                                        </p:attrNameLst>
                                      </p:cBhvr>
                                      <p:tavLst>
                                        <p:tav tm="0">
                                          <p:val>
                                            <p:strVal val="#ppt_y+#ppt_h*1.125000"/>
                                          </p:val>
                                        </p:tav>
                                        <p:tav tm="100000">
                                          <p:val>
                                            <p:strVal val="#ppt_y"/>
                                          </p:val>
                                        </p:tav>
                                      </p:tavLst>
                                    </p:anim>
                                    <p:animEffect transition="in" filter="wipe(up)">
                                      <p:cBhvr>
                                        <p:cTn id="194" dur="500"/>
                                        <p:tgtEl>
                                          <p:spTgt spid="118"/>
                                        </p:tgtEl>
                                      </p:cBhvr>
                                    </p:animEffect>
                                  </p:childTnLst>
                                </p:cTn>
                              </p:par>
                              <p:par>
                                <p:cTn id="195" presetID="12" presetClass="entr" presetSubtype="4" fill="hold" grpId="0" nodeType="withEffect">
                                  <p:stCondLst>
                                    <p:cond delay="700"/>
                                  </p:stCondLst>
                                  <p:childTnLst>
                                    <p:set>
                                      <p:cBhvr>
                                        <p:cTn id="196" dur="1" fill="hold">
                                          <p:stCondLst>
                                            <p:cond delay="0"/>
                                          </p:stCondLst>
                                        </p:cTn>
                                        <p:tgtEl>
                                          <p:spTgt spid="119"/>
                                        </p:tgtEl>
                                        <p:attrNameLst>
                                          <p:attrName>style.visibility</p:attrName>
                                        </p:attrNameLst>
                                      </p:cBhvr>
                                      <p:to>
                                        <p:strVal val="visible"/>
                                      </p:to>
                                    </p:set>
                                    <p:anim calcmode="lin" valueType="num">
                                      <p:cBhvr additive="base">
                                        <p:cTn id="197" dur="500"/>
                                        <p:tgtEl>
                                          <p:spTgt spid="119"/>
                                        </p:tgtEl>
                                        <p:attrNameLst>
                                          <p:attrName>ppt_y</p:attrName>
                                        </p:attrNameLst>
                                      </p:cBhvr>
                                      <p:tavLst>
                                        <p:tav tm="0">
                                          <p:val>
                                            <p:strVal val="#ppt_y+#ppt_h*1.125000"/>
                                          </p:val>
                                        </p:tav>
                                        <p:tav tm="100000">
                                          <p:val>
                                            <p:strVal val="#ppt_y"/>
                                          </p:val>
                                        </p:tav>
                                      </p:tavLst>
                                    </p:anim>
                                    <p:animEffect transition="in" filter="wipe(up)">
                                      <p:cBhvr>
                                        <p:cTn id="198" dur="500"/>
                                        <p:tgtEl>
                                          <p:spTgt spid="119"/>
                                        </p:tgtEl>
                                      </p:cBhvr>
                                    </p:animEffect>
                                  </p:childTnLst>
                                </p:cTn>
                              </p:par>
                              <p:par>
                                <p:cTn id="199" presetID="12" presetClass="entr" presetSubtype="4" fill="hold" grpId="0" nodeType="withEffect">
                                  <p:stCondLst>
                                    <p:cond delay="800"/>
                                  </p:stCondLst>
                                  <p:childTnLst>
                                    <p:set>
                                      <p:cBhvr>
                                        <p:cTn id="200" dur="1" fill="hold">
                                          <p:stCondLst>
                                            <p:cond delay="0"/>
                                          </p:stCondLst>
                                        </p:cTn>
                                        <p:tgtEl>
                                          <p:spTgt spid="120"/>
                                        </p:tgtEl>
                                        <p:attrNameLst>
                                          <p:attrName>style.visibility</p:attrName>
                                        </p:attrNameLst>
                                      </p:cBhvr>
                                      <p:to>
                                        <p:strVal val="visible"/>
                                      </p:to>
                                    </p:set>
                                    <p:anim calcmode="lin" valueType="num">
                                      <p:cBhvr additive="base">
                                        <p:cTn id="201" dur="500"/>
                                        <p:tgtEl>
                                          <p:spTgt spid="120"/>
                                        </p:tgtEl>
                                        <p:attrNameLst>
                                          <p:attrName>ppt_y</p:attrName>
                                        </p:attrNameLst>
                                      </p:cBhvr>
                                      <p:tavLst>
                                        <p:tav tm="0">
                                          <p:val>
                                            <p:strVal val="#ppt_y+#ppt_h*1.125000"/>
                                          </p:val>
                                        </p:tav>
                                        <p:tav tm="100000">
                                          <p:val>
                                            <p:strVal val="#ppt_y"/>
                                          </p:val>
                                        </p:tav>
                                      </p:tavLst>
                                    </p:anim>
                                    <p:animEffect transition="in" filter="wipe(up)">
                                      <p:cBhvr>
                                        <p:cTn id="202" dur="500"/>
                                        <p:tgtEl>
                                          <p:spTgt spid="120"/>
                                        </p:tgtEl>
                                      </p:cBhvr>
                                    </p:animEffect>
                                  </p:childTnLst>
                                </p:cTn>
                              </p:par>
                              <p:par>
                                <p:cTn id="203" presetID="12" presetClass="entr" presetSubtype="4" fill="hold" grpId="0" nodeType="withEffect">
                                  <p:stCondLst>
                                    <p:cond delay="900"/>
                                  </p:stCondLst>
                                  <p:childTnLst>
                                    <p:set>
                                      <p:cBhvr>
                                        <p:cTn id="204" dur="1" fill="hold">
                                          <p:stCondLst>
                                            <p:cond delay="0"/>
                                          </p:stCondLst>
                                        </p:cTn>
                                        <p:tgtEl>
                                          <p:spTgt spid="121"/>
                                        </p:tgtEl>
                                        <p:attrNameLst>
                                          <p:attrName>style.visibility</p:attrName>
                                        </p:attrNameLst>
                                      </p:cBhvr>
                                      <p:to>
                                        <p:strVal val="visible"/>
                                      </p:to>
                                    </p:set>
                                    <p:anim calcmode="lin" valueType="num">
                                      <p:cBhvr additive="base">
                                        <p:cTn id="205" dur="500"/>
                                        <p:tgtEl>
                                          <p:spTgt spid="121"/>
                                        </p:tgtEl>
                                        <p:attrNameLst>
                                          <p:attrName>ppt_y</p:attrName>
                                        </p:attrNameLst>
                                      </p:cBhvr>
                                      <p:tavLst>
                                        <p:tav tm="0">
                                          <p:val>
                                            <p:strVal val="#ppt_y+#ppt_h*1.125000"/>
                                          </p:val>
                                        </p:tav>
                                        <p:tav tm="100000">
                                          <p:val>
                                            <p:strVal val="#ppt_y"/>
                                          </p:val>
                                        </p:tav>
                                      </p:tavLst>
                                    </p:anim>
                                    <p:animEffect transition="in" filter="wipe(up)">
                                      <p:cBhvr>
                                        <p:cTn id="206" dur="500"/>
                                        <p:tgtEl>
                                          <p:spTgt spid="121"/>
                                        </p:tgtEl>
                                      </p:cBhvr>
                                    </p:animEffect>
                                  </p:childTnLst>
                                </p:cTn>
                              </p:par>
                            </p:childTnLst>
                          </p:cTn>
                        </p:par>
                      </p:childTnLst>
                    </p:cTn>
                  </p:par>
                  <p:par>
                    <p:cTn id="207" fill="hold">
                      <p:stCondLst>
                        <p:cond delay="indefinite"/>
                      </p:stCondLst>
                      <p:childTnLst>
                        <p:par>
                          <p:cTn id="208" fill="hold">
                            <p:stCondLst>
                              <p:cond delay="0"/>
                            </p:stCondLst>
                            <p:childTnLst>
                              <p:par>
                                <p:cTn id="209" presetID="6" presetClass="entr" presetSubtype="16" fill="hold" nodeType="click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circle(in)">
                                      <p:cBhvr>
                                        <p:cTn id="211" dur="2000"/>
                                        <p:tgtEl>
                                          <p:spTgt spid="157"/>
                                        </p:tgtEl>
                                      </p:cBhvr>
                                    </p:animEffect>
                                  </p:childTnLst>
                                </p:cTn>
                              </p:par>
                              <p:par>
                                <p:cTn id="212" presetID="6" presetClass="entr" presetSubtype="16" fill="hold" nodeType="withEffect">
                                  <p:stCondLst>
                                    <p:cond delay="0"/>
                                  </p:stCondLst>
                                  <p:childTnLst>
                                    <p:set>
                                      <p:cBhvr>
                                        <p:cTn id="213" dur="1" fill="hold">
                                          <p:stCondLst>
                                            <p:cond delay="0"/>
                                          </p:stCondLst>
                                        </p:cTn>
                                        <p:tgtEl>
                                          <p:spTgt spid="158"/>
                                        </p:tgtEl>
                                        <p:attrNameLst>
                                          <p:attrName>style.visibility</p:attrName>
                                        </p:attrNameLst>
                                      </p:cBhvr>
                                      <p:to>
                                        <p:strVal val="visible"/>
                                      </p:to>
                                    </p:set>
                                    <p:animEffect transition="in" filter="circle(in)">
                                      <p:cBhvr>
                                        <p:cTn id="214" dur="2000"/>
                                        <p:tgtEl>
                                          <p:spTgt spid="158"/>
                                        </p:tgtEl>
                                      </p:cBhvr>
                                    </p:animEffect>
                                  </p:childTnLst>
                                </p:cTn>
                              </p:par>
                            </p:childTnLst>
                          </p:cTn>
                        </p:par>
                      </p:childTnLst>
                    </p:cTn>
                  </p:par>
                  <p:par>
                    <p:cTn id="215" fill="hold">
                      <p:stCondLst>
                        <p:cond delay="indefinite"/>
                      </p:stCondLst>
                      <p:childTnLst>
                        <p:par>
                          <p:cTn id="216" fill="hold">
                            <p:stCondLst>
                              <p:cond delay="0"/>
                            </p:stCondLst>
                            <p:childTnLst>
                              <p:par>
                                <p:cTn id="217" presetID="42" presetClass="entr" presetSubtype="0" fill="hold" nodeType="clickEffect">
                                  <p:stCondLst>
                                    <p:cond delay="0"/>
                                  </p:stCondLst>
                                  <p:childTnLst>
                                    <p:set>
                                      <p:cBhvr>
                                        <p:cTn id="218" dur="1" fill="hold">
                                          <p:stCondLst>
                                            <p:cond delay="0"/>
                                          </p:stCondLst>
                                        </p:cTn>
                                        <p:tgtEl>
                                          <p:spTgt spid="83"/>
                                        </p:tgtEl>
                                        <p:attrNameLst>
                                          <p:attrName>style.visibility</p:attrName>
                                        </p:attrNameLst>
                                      </p:cBhvr>
                                      <p:to>
                                        <p:strVal val="visible"/>
                                      </p:to>
                                    </p:set>
                                    <p:animEffect transition="in" filter="fade">
                                      <p:cBhvr>
                                        <p:cTn id="219" dur="1000"/>
                                        <p:tgtEl>
                                          <p:spTgt spid="83"/>
                                        </p:tgtEl>
                                      </p:cBhvr>
                                    </p:animEffect>
                                    <p:anim calcmode="lin" valueType="num">
                                      <p:cBhvr>
                                        <p:cTn id="220" dur="1000" fill="hold"/>
                                        <p:tgtEl>
                                          <p:spTgt spid="83"/>
                                        </p:tgtEl>
                                        <p:attrNameLst>
                                          <p:attrName>ppt_x</p:attrName>
                                        </p:attrNameLst>
                                      </p:cBhvr>
                                      <p:tavLst>
                                        <p:tav tm="0">
                                          <p:val>
                                            <p:strVal val="#ppt_x"/>
                                          </p:val>
                                        </p:tav>
                                        <p:tav tm="100000">
                                          <p:val>
                                            <p:strVal val="#ppt_x"/>
                                          </p:val>
                                        </p:tav>
                                      </p:tavLst>
                                    </p:anim>
                                    <p:anim calcmode="lin" valueType="num">
                                      <p:cBhvr>
                                        <p:cTn id="221"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animBg="1"/>
      <p:bldP spid="123" grpId="0" animBg="1"/>
      <p:bldP spid="124" grpId="0" animBg="1"/>
      <p:bldP spid="125" grpId="0" animBg="1"/>
      <p:bldP spid="126" grpId="0" animBg="1"/>
      <p:bldP spid="127" grpId="0" animBg="1"/>
      <p:bldP spid="128" grpId="0" animBg="1"/>
      <p:bldP spid="129" grpId="0"/>
      <p:bldP spid="130" grpId="0"/>
      <p:bldP spid="131" grpId="0"/>
      <p:bldP spid="132" grpId="0"/>
      <p:bldP spid="133" grpId="0"/>
      <p:bldP spid="134" grpId="0"/>
      <p:bldP spid="135" grpId="0"/>
      <p:bldP spid="136" grpId="0" animBg="1"/>
      <p:bldP spid="137" grpId="0" animBg="1"/>
      <p:bldP spid="138" grpId="0" animBg="1"/>
      <p:bldP spid="139" grpId="0" animBg="1"/>
      <p:bldP spid="140" grpId="0" animBg="1"/>
      <p:bldP spid="141" grpId="0" animBg="1"/>
      <p:bldP spid="142" grpId="0" animBg="1"/>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3950067" y="956349"/>
            <a:ext cx="842064" cy="976795"/>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8"/>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4400263" y="1760763"/>
            <a:ext cx="842064" cy="976795"/>
            <a:chOff x="5902097" y="2650184"/>
            <a:chExt cx="1123045" cy="1302732"/>
          </a:xfrm>
        </p:grpSpPr>
        <p:sp>
          <p:nvSpPr>
            <p:cNvPr id="134" name="六边形 133"/>
            <p:cNvSpPr/>
            <p:nvPr/>
          </p:nvSpPr>
          <p:spPr>
            <a:xfrm rot="5400000">
              <a:off x="5812254" y="2740027"/>
              <a:ext cx="1302732" cy="1123045"/>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8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8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8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8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3950067" y="2565928"/>
            <a:ext cx="842064" cy="976795"/>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39" name="直接连接符 138"/>
          <p:cNvCxnSpPr/>
          <p:nvPr/>
        </p:nvCxnSpPr>
        <p:spPr>
          <a:xfrm>
            <a:off x="1284718" y="144437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4864551" y="1118326"/>
            <a:ext cx="3108942" cy="901577"/>
            <a:chOff x="6521309" y="1793376"/>
            <a:chExt cx="4146335" cy="1202415"/>
          </a:xfrm>
        </p:grpSpPr>
        <p:sp>
          <p:nvSpPr>
            <p:cNvPr id="141" name="文本框 69"/>
            <p:cNvSpPr txBox="1"/>
            <p:nvPr/>
          </p:nvSpPr>
          <p:spPr>
            <a:xfrm>
              <a:off x="6521309" y="1810921"/>
              <a:ext cx="1007665" cy="861828"/>
            </a:xfrm>
            <a:prstGeom prst="rect">
              <a:avLst/>
            </a:prstGeom>
            <a:noFill/>
          </p:spPr>
          <p:txBody>
            <a:bodyPr wrap="square" rtlCol="0">
              <a:spAutoFit/>
            </a:bodyPr>
            <a:lstStyle/>
            <a:p>
              <a:pPr algn="ctr"/>
              <a:r>
                <a:rPr lang="en-US" altLang="zh-CN" sz="3600" dirty="0">
                  <a:solidFill>
                    <a:srgbClr val="C00000"/>
                  </a:solidFill>
                  <a:latin typeface="Impact MT Std" pitchFamily="34" charset="0"/>
                  <a:ea typeface="微软雅黑" panose="020B0503020204020204" pitchFamily="34" charset="-122"/>
                </a:rPr>
                <a:t>01</a:t>
              </a:r>
              <a:endParaRPr lang="zh-CN" altLang="en-US" sz="3600" dirty="0">
                <a:solidFill>
                  <a:srgbClr val="C00000"/>
                </a:solidFill>
                <a:latin typeface="Impact MT Std" pitchFamily="34" charset="0"/>
                <a:ea typeface="微软雅黑" panose="020B0503020204020204" pitchFamily="34" charset="-122"/>
              </a:endParaRPr>
            </a:p>
          </p:txBody>
        </p:sp>
        <p:grpSp>
          <p:nvGrpSpPr>
            <p:cNvPr id="142" name="组合 141"/>
            <p:cNvGrpSpPr/>
            <p:nvPr/>
          </p:nvGrpSpPr>
          <p:grpSpPr>
            <a:xfrm>
              <a:off x="7395055" y="1793376"/>
              <a:ext cx="3272589" cy="1202415"/>
              <a:chOff x="6968290" y="1689104"/>
              <a:chExt cx="3272589" cy="1202415"/>
            </a:xfrm>
          </p:grpSpPr>
          <p:sp>
            <p:nvSpPr>
              <p:cNvPr id="143" name="文本框 9"/>
              <p:cNvSpPr txBox="1"/>
              <p:nvPr/>
            </p:nvSpPr>
            <p:spPr>
              <a:xfrm>
                <a:off x="6968290" y="1689104"/>
                <a:ext cx="2329313" cy="330861"/>
              </a:xfrm>
              <a:prstGeom prst="rect">
                <a:avLst/>
              </a:prstGeom>
              <a:noFill/>
            </p:spPr>
            <p:txBody>
              <a:bodyPr wrap="square" rtlCol="0">
                <a:spAutoFit/>
              </a:bodyPr>
              <a:lstStyle/>
              <a:p>
                <a:r>
                  <a:rPr lang="zh-CN" altLang="en-US" sz="1010" b="1" dirty="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101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4" name="文本框 11"/>
              <p:cNvSpPr txBox="1"/>
              <p:nvPr/>
            </p:nvSpPr>
            <p:spPr>
              <a:xfrm>
                <a:off x="6968290" y="2029520"/>
                <a:ext cx="3272589" cy="861999"/>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45" name="直接连接符 144"/>
          <p:cNvCxnSpPr/>
          <p:nvPr/>
        </p:nvCxnSpPr>
        <p:spPr>
          <a:xfrm>
            <a:off x="5425869" y="2235733"/>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117813" y="1890324"/>
            <a:ext cx="3175010" cy="783789"/>
            <a:chOff x="1524357" y="2822974"/>
            <a:chExt cx="4234449" cy="1045324"/>
          </a:xfrm>
        </p:grpSpPr>
        <p:sp>
          <p:nvSpPr>
            <p:cNvPr id="147" name="文本框 75"/>
            <p:cNvSpPr txBox="1"/>
            <p:nvPr/>
          </p:nvSpPr>
          <p:spPr>
            <a:xfrm>
              <a:off x="4751141" y="2868142"/>
              <a:ext cx="1007665" cy="861829"/>
            </a:xfrm>
            <a:prstGeom prst="rect">
              <a:avLst/>
            </a:prstGeom>
            <a:noFill/>
          </p:spPr>
          <p:txBody>
            <a:bodyPr wrap="square" rtlCol="0">
              <a:spAutoFit/>
            </a:bodyPr>
            <a:lstStyle/>
            <a:p>
              <a:pPr algn="ctr"/>
              <a:r>
                <a:rPr lang="en-US" altLang="zh-CN" sz="3600" dirty="0">
                  <a:solidFill>
                    <a:srgbClr val="002060"/>
                  </a:solidFill>
                  <a:latin typeface="Impact MT Std" pitchFamily="34" charset="0"/>
                  <a:ea typeface="微软雅黑" panose="020B0503020204020204" pitchFamily="34" charset="-122"/>
                </a:rPr>
                <a:t>02</a:t>
              </a:r>
              <a:endParaRPr lang="zh-CN" altLang="en-US" sz="3600" dirty="0">
                <a:solidFill>
                  <a:srgbClr val="002060"/>
                </a:solidFill>
                <a:latin typeface="Impact MT Std" pitchFamily="34" charset="0"/>
                <a:ea typeface="微软雅黑" panose="020B0503020204020204" pitchFamily="34" charset="-122"/>
              </a:endParaRPr>
            </a:p>
          </p:txBody>
        </p:sp>
        <p:grpSp>
          <p:nvGrpSpPr>
            <p:cNvPr id="148" name="组合 147"/>
            <p:cNvGrpSpPr/>
            <p:nvPr/>
          </p:nvGrpSpPr>
          <p:grpSpPr>
            <a:xfrm>
              <a:off x="1524357" y="2822974"/>
              <a:ext cx="3272589" cy="1045324"/>
              <a:chOff x="6968290" y="1661481"/>
              <a:chExt cx="3272589" cy="1045324"/>
            </a:xfrm>
          </p:grpSpPr>
          <p:sp>
            <p:nvSpPr>
              <p:cNvPr id="149" name="文本框 77"/>
              <p:cNvSpPr txBox="1"/>
              <p:nvPr/>
            </p:nvSpPr>
            <p:spPr>
              <a:xfrm>
                <a:off x="7911567" y="1661481"/>
                <a:ext cx="2329312" cy="430999"/>
              </a:xfrm>
              <a:prstGeom prst="rect">
                <a:avLst/>
              </a:prstGeom>
              <a:noFill/>
            </p:spPr>
            <p:txBody>
              <a:bodyPr wrap="square" rtlCol="0">
                <a:spAutoFit/>
              </a:bodyPr>
              <a:lstStyle/>
              <a:p>
                <a:pPr algn="r"/>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0" name="文本框 80"/>
              <p:cNvSpPr txBox="1"/>
              <p:nvPr/>
            </p:nvSpPr>
            <p:spPr>
              <a:xfrm>
                <a:off x="6968290" y="2029520"/>
                <a:ext cx="3272589" cy="677285"/>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51" name="直接连接符 150"/>
          <p:cNvCxnSpPr/>
          <p:nvPr/>
        </p:nvCxnSpPr>
        <p:spPr>
          <a:xfrm>
            <a:off x="1284718" y="305045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4864551" y="2708038"/>
            <a:ext cx="3108942" cy="932204"/>
            <a:chOff x="6521309" y="3913546"/>
            <a:chExt cx="4146335" cy="1243262"/>
          </a:xfrm>
        </p:grpSpPr>
        <p:sp>
          <p:nvSpPr>
            <p:cNvPr id="153" name="文本框 101"/>
            <p:cNvSpPr txBox="1"/>
            <p:nvPr/>
          </p:nvSpPr>
          <p:spPr>
            <a:xfrm>
              <a:off x="6521309" y="3971939"/>
              <a:ext cx="1007665" cy="861828"/>
            </a:xfrm>
            <a:prstGeom prst="rect">
              <a:avLst/>
            </a:prstGeom>
            <a:noFill/>
          </p:spPr>
          <p:txBody>
            <a:bodyPr wrap="square" rtlCol="0">
              <a:spAutoFit/>
            </a:bodyPr>
            <a:lstStyle/>
            <a:p>
              <a:pPr algn="ctr"/>
              <a:r>
                <a:rPr lang="en-US" altLang="zh-CN" sz="3600" dirty="0">
                  <a:solidFill>
                    <a:srgbClr val="C00000"/>
                  </a:solidFill>
                  <a:latin typeface="Impact MT Std" pitchFamily="34" charset="0"/>
                  <a:ea typeface="微软雅黑" panose="020B0503020204020204" pitchFamily="34" charset="-122"/>
                </a:rPr>
                <a:t>03</a:t>
              </a:r>
              <a:endParaRPr lang="zh-CN" altLang="en-US" sz="3600" dirty="0">
                <a:solidFill>
                  <a:srgbClr val="C00000"/>
                </a:solidFill>
                <a:latin typeface="Impact MT Std" pitchFamily="34" charset="0"/>
                <a:ea typeface="微软雅黑" panose="020B0503020204020204" pitchFamily="34" charset="-122"/>
              </a:endParaRPr>
            </a:p>
          </p:txBody>
        </p:sp>
        <p:grpSp>
          <p:nvGrpSpPr>
            <p:cNvPr id="154" name="组合 153"/>
            <p:cNvGrpSpPr/>
            <p:nvPr/>
          </p:nvGrpSpPr>
          <p:grpSpPr>
            <a:xfrm>
              <a:off x="7395055" y="3913546"/>
              <a:ext cx="3272589" cy="1243262"/>
              <a:chOff x="6968290" y="1648257"/>
              <a:chExt cx="3272589" cy="1243262"/>
            </a:xfrm>
          </p:grpSpPr>
          <p:sp>
            <p:nvSpPr>
              <p:cNvPr id="155" name="文本框 103"/>
              <p:cNvSpPr txBox="1"/>
              <p:nvPr/>
            </p:nvSpPr>
            <p:spPr>
              <a:xfrm>
                <a:off x="6968290" y="1648257"/>
                <a:ext cx="2329313" cy="430999"/>
              </a:xfrm>
              <a:prstGeom prst="rect">
                <a:avLst/>
              </a:prstGeom>
              <a:noFill/>
            </p:spPr>
            <p:txBody>
              <a:bodyPr wrap="square" rtlCol="0">
                <a:spAutoFit/>
              </a:bodyPr>
              <a:lstStyle/>
              <a:p>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6" name="文本框 104"/>
              <p:cNvSpPr txBox="1"/>
              <p:nvPr/>
            </p:nvSpPr>
            <p:spPr>
              <a:xfrm>
                <a:off x="6968290" y="2029520"/>
                <a:ext cx="3272589" cy="861999"/>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57" name="直接连接符 156"/>
          <p:cNvCxnSpPr/>
          <p:nvPr/>
        </p:nvCxnSpPr>
        <p:spPr>
          <a:xfrm>
            <a:off x="5425869" y="3855240"/>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127317" y="3601954"/>
            <a:ext cx="3175010" cy="774739"/>
            <a:chOff x="1524357" y="2835043"/>
            <a:chExt cx="4234449" cy="1033254"/>
          </a:xfrm>
        </p:grpSpPr>
        <p:sp>
          <p:nvSpPr>
            <p:cNvPr id="159" name="文本框 75"/>
            <p:cNvSpPr txBox="1"/>
            <p:nvPr/>
          </p:nvSpPr>
          <p:spPr>
            <a:xfrm>
              <a:off x="4751141" y="2868144"/>
              <a:ext cx="1007665" cy="861828"/>
            </a:xfrm>
            <a:prstGeom prst="rect">
              <a:avLst/>
            </a:prstGeom>
            <a:noFill/>
          </p:spPr>
          <p:txBody>
            <a:bodyPr wrap="square" rtlCol="0">
              <a:spAutoFit/>
            </a:bodyPr>
            <a:lstStyle/>
            <a:p>
              <a:pPr algn="ctr"/>
              <a:r>
                <a:rPr lang="en-US" altLang="zh-CN" sz="3600" dirty="0">
                  <a:solidFill>
                    <a:srgbClr val="002060"/>
                  </a:solidFill>
                  <a:latin typeface="Impact MT Std" pitchFamily="34" charset="0"/>
                  <a:ea typeface="微软雅黑" panose="020B0503020204020204" pitchFamily="34" charset="-122"/>
                </a:rPr>
                <a:t>04</a:t>
              </a:r>
              <a:endParaRPr lang="zh-CN" altLang="en-US" sz="3600" dirty="0">
                <a:solidFill>
                  <a:srgbClr val="002060"/>
                </a:solidFill>
                <a:latin typeface="Impact MT Std" pitchFamily="34" charset="0"/>
                <a:ea typeface="微软雅黑" panose="020B0503020204020204" pitchFamily="34" charset="-122"/>
              </a:endParaRPr>
            </a:p>
          </p:txBody>
        </p:sp>
        <p:grpSp>
          <p:nvGrpSpPr>
            <p:cNvPr id="160" name="组合 159"/>
            <p:cNvGrpSpPr/>
            <p:nvPr/>
          </p:nvGrpSpPr>
          <p:grpSpPr>
            <a:xfrm>
              <a:off x="1524357" y="2835043"/>
              <a:ext cx="3272589" cy="1033254"/>
              <a:chOff x="6968290" y="1673550"/>
              <a:chExt cx="3272589" cy="1033254"/>
            </a:xfrm>
          </p:grpSpPr>
          <p:sp>
            <p:nvSpPr>
              <p:cNvPr id="161" name="文本框 77"/>
              <p:cNvSpPr txBox="1"/>
              <p:nvPr/>
            </p:nvSpPr>
            <p:spPr>
              <a:xfrm>
                <a:off x="7911567" y="1673550"/>
                <a:ext cx="2329312" cy="430999"/>
              </a:xfrm>
              <a:prstGeom prst="rect">
                <a:avLst/>
              </a:prstGeom>
              <a:noFill/>
            </p:spPr>
            <p:txBody>
              <a:bodyPr wrap="square" rtlCol="0">
                <a:spAutoFit/>
              </a:bodyPr>
              <a:lstStyle/>
              <a:p>
                <a:pPr algn="r"/>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2" name="文本框 80"/>
              <p:cNvSpPr txBox="1"/>
              <p:nvPr/>
            </p:nvSpPr>
            <p:spPr>
              <a:xfrm>
                <a:off x="6968290" y="2029520"/>
                <a:ext cx="3272589" cy="677284"/>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63" name="组合 162"/>
          <p:cNvGrpSpPr/>
          <p:nvPr/>
        </p:nvGrpSpPr>
        <p:grpSpPr>
          <a:xfrm>
            <a:off x="4388639" y="3370808"/>
            <a:ext cx="842064" cy="976795"/>
            <a:chOff x="5550605" y="4704901"/>
            <a:chExt cx="1123045" cy="1302732"/>
          </a:xfrm>
        </p:grpSpPr>
        <p:sp>
          <p:nvSpPr>
            <p:cNvPr id="164" name="六边形 163"/>
            <p:cNvSpPr/>
            <p:nvPr/>
          </p:nvSpPr>
          <p:spPr>
            <a:xfrm rot="5400000">
              <a:off x="5460762" y="4794744"/>
              <a:ext cx="1302732" cy="1123045"/>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grpSp>
      </p:grpSp>
      <p:pic>
        <p:nvPicPr>
          <p:cNvPr id="43" name="图片 42"/>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44" name="直接连接符 43"/>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 calcmode="lin" valueType="num">
                                      <p:cBhvr>
                                        <p:cTn id="9" dur="500" fill="hold"/>
                                        <p:tgtEl>
                                          <p:spTgt spid="130"/>
                                        </p:tgtEl>
                                        <p:attrNameLst>
                                          <p:attrName>style.rotation</p:attrName>
                                        </p:attrNameLst>
                                      </p:cBhvr>
                                      <p:tavLst>
                                        <p:tav tm="0">
                                          <p:val>
                                            <p:fltVal val="360"/>
                                          </p:val>
                                        </p:tav>
                                        <p:tav tm="100000">
                                          <p:val>
                                            <p:fltVal val="0"/>
                                          </p:val>
                                        </p:tav>
                                      </p:tavLst>
                                    </p:anim>
                                    <p:animEffect transition="in" filter="fade">
                                      <p:cBhvr>
                                        <p:cTn id="10" dur="500"/>
                                        <p:tgtEl>
                                          <p:spTgt spid="1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ppt_x</p:attrName>
                                        </p:attrNameLst>
                                      </p:cBhvr>
                                      <p:tavLst>
                                        <p:tav tm="0">
                                          <p:val>
                                            <p:strVal val="#ppt_x-#ppt_w*1.125000"/>
                                          </p:val>
                                        </p:tav>
                                        <p:tav tm="100000">
                                          <p:val>
                                            <p:strVal val="#ppt_x"/>
                                          </p:val>
                                        </p:tav>
                                      </p:tavLst>
                                    </p:anim>
                                    <p:animEffect transition="in" filter="wipe(right)">
                                      <p:cBhvr>
                                        <p:cTn id="19" dur="500"/>
                                        <p:tgtEl>
                                          <p:spTgt spid="14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 calcmode="lin" valueType="num">
                                      <p:cBhvr>
                                        <p:cTn id="25" dur="500" fill="hold"/>
                                        <p:tgtEl>
                                          <p:spTgt spid="133"/>
                                        </p:tgtEl>
                                        <p:attrNameLst>
                                          <p:attrName>style.rotation</p:attrName>
                                        </p:attrNameLst>
                                      </p:cBhvr>
                                      <p:tavLst>
                                        <p:tav tm="0">
                                          <p:val>
                                            <p:fltVal val="360"/>
                                          </p:val>
                                        </p:tav>
                                        <p:tav tm="100000">
                                          <p:val>
                                            <p:fltVal val="0"/>
                                          </p:val>
                                        </p:tav>
                                      </p:tavLst>
                                    </p:anim>
                                    <p:animEffect transition="in" filter="fade">
                                      <p:cBhvr>
                                        <p:cTn id="26" dur="500"/>
                                        <p:tgtEl>
                                          <p:spTgt spid="1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p:tgtEl>
                                          <p:spTgt spid="146"/>
                                        </p:tgtEl>
                                        <p:attrNameLst>
                                          <p:attrName>ppt_x</p:attrName>
                                        </p:attrNameLst>
                                      </p:cBhvr>
                                      <p:tavLst>
                                        <p:tav tm="0">
                                          <p:val>
                                            <p:strVal val="#ppt_x+#ppt_w*1.125000"/>
                                          </p:val>
                                        </p:tav>
                                        <p:tav tm="100000">
                                          <p:val>
                                            <p:strVal val="#ppt_x"/>
                                          </p:val>
                                        </p:tav>
                                      </p:tavLst>
                                    </p:anim>
                                    <p:animEffect transition="in" filter="wipe(left)">
                                      <p:cBhvr>
                                        <p:cTn id="35" dur="500"/>
                                        <p:tgtEl>
                                          <p:spTgt spid="146"/>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 calcmode="lin" valueType="num">
                                      <p:cBhvr>
                                        <p:cTn id="41" dur="500" fill="hold"/>
                                        <p:tgtEl>
                                          <p:spTgt spid="136"/>
                                        </p:tgtEl>
                                        <p:attrNameLst>
                                          <p:attrName>style.rotation</p:attrName>
                                        </p:attrNameLst>
                                      </p:cBhvr>
                                      <p:tavLst>
                                        <p:tav tm="0">
                                          <p:val>
                                            <p:fltVal val="360"/>
                                          </p:val>
                                        </p:tav>
                                        <p:tav tm="100000">
                                          <p:val>
                                            <p:fltVal val="0"/>
                                          </p:val>
                                        </p:tav>
                                      </p:tavLst>
                                    </p:anim>
                                    <p:animEffect transition="in" filter="fade">
                                      <p:cBhvr>
                                        <p:cTn id="42" dur="500"/>
                                        <p:tgtEl>
                                          <p:spTgt spid="13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52"/>
                                        </p:tgtEl>
                                        <p:attrNameLst>
                                          <p:attrName>style.visibility</p:attrName>
                                        </p:attrNameLst>
                                      </p:cBhvr>
                                      <p:to>
                                        <p:strVal val="visible"/>
                                      </p:to>
                                    </p:set>
                                    <p:anim calcmode="lin" valueType="num">
                                      <p:cBhvr additive="base">
                                        <p:cTn id="50" dur="500"/>
                                        <p:tgtEl>
                                          <p:spTgt spid="152"/>
                                        </p:tgtEl>
                                        <p:attrNameLst>
                                          <p:attrName>ppt_x</p:attrName>
                                        </p:attrNameLst>
                                      </p:cBhvr>
                                      <p:tavLst>
                                        <p:tav tm="0">
                                          <p:val>
                                            <p:strVal val="#ppt_x-#ppt_w*1.125000"/>
                                          </p:val>
                                        </p:tav>
                                        <p:tav tm="100000">
                                          <p:val>
                                            <p:strVal val="#ppt_x"/>
                                          </p:val>
                                        </p:tav>
                                      </p:tavLst>
                                    </p:anim>
                                    <p:animEffect transition="in" filter="wipe(right)">
                                      <p:cBhvr>
                                        <p:cTn id="51" dur="500"/>
                                        <p:tgtEl>
                                          <p:spTgt spid="152"/>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500" fill="hold"/>
                                        <p:tgtEl>
                                          <p:spTgt spid="163"/>
                                        </p:tgtEl>
                                        <p:attrNameLst>
                                          <p:attrName>ppt_w</p:attrName>
                                        </p:attrNameLst>
                                      </p:cBhvr>
                                      <p:tavLst>
                                        <p:tav tm="0">
                                          <p:val>
                                            <p:fltVal val="0"/>
                                          </p:val>
                                        </p:tav>
                                        <p:tav tm="100000">
                                          <p:val>
                                            <p:strVal val="#ppt_w"/>
                                          </p:val>
                                        </p:tav>
                                      </p:tavLst>
                                    </p:anim>
                                    <p:anim calcmode="lin" valueType="num">
                                      <p:cBhvr>
                                        <p:cTn id="56" dur="500" fill="hold"/>
                                        <p:tgtEl>
                                          <p:spTgt spid="163"/>
                                        </p:tgtEl>
                                        <p:attrNameLst>
                                          <p:attrName>ppt_h</p:attrName>
                                        </p:attrNameLst>
                                      </p:cBhvr>
                                      <p:tavLst>
                                        <p:tav tm="0">
                                          <p:val>
                                            <p:fltVal val="0"/>
                                          </p:val>
                                        </p:tav>
                                        <p:tav tm="100000">
                                          <p:val>
                                            <p:strVal val="#ppt_h"/>
                                          </p:val>
                                        </p:tav>
                                      </p:tavLst>
                                    </p:anim>
                                    <p:anim calcmode="lin" valueType="num">
                                      <p:cBhvr>
                                        <p:cTn id="57" dur="500" fill="hold"/>
                                        <p:tgtEl>
                                          <p:spTgt spid="163"/>
                                        </p:tgtEl>
                                        <p:attrNameLst>
                                          <p:attrName>style.rotation</p:attrName>
                                        </p:attrNameLst>
                                      </p:cBhvr>
                                      <p:tavLst>
                                        <p:tav tm="0">
                                          <p:val>
                                            <p:fltVal val="360"/>
                                          </p:val>
                                        </p:tav>
                                        <p:tav tm="100000">
                                          <p:val>
                                            <p:fltVal val="0"/>
                                          </p:val>
                                        </p:tav>
                                      </p:tavLst>
                                    </p:anim>
                                    <p:animEffect transition="in" filter="fade">
                                      <p:cBhvr>
                                        <p:cTn id="58" dur="500"/>
                                        <p:tgtEl>
                                          <p:spTgt spid="16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anim calcmode="lin" valueType="num">
                                      <p:cBhvr additive="base">
                                        <p:cTn id="66" dur="500"/>
                                        <p:tgtEl>
                                          <p:spTgt spid="158"/>
                                        </p:tgtEl>
                                        <p:attrNameLst>
                                          <p:attrName>ppt_x</p:attrName>
                                        </p:attrNameLst>
                                      </p:cBhvr>
                                      <p:tavLst>
                                        <p:tav tm="0">
                                          <p:val>
                                            <p:strVal val="#ppt_x+#ppt_w*1.125000"/>
                                          </p:val>
                                        </p:tav>
                                        <p:tav tm="100000">
                                          <p:val>
                                            <p:strVal val="#ppt_x"/>
                                          </p:val>
                                        </p:tav>
                                      </p:tavLst>
                                    </p:anim>
                                    <p:animEffect transition="in" filter="wipe(left)">
                                      <p:cBhvr>
                                        <p:cTn id="67" dur="500"/>
                                        <p:tgtEl>
                                          <p:spTgt spid="15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circle(in)">
                                      <p:cBhvr>
                                        <p:cTn id="72" dur="2000"/>
                                        <p:tgtEl>
                                          <p:spTgt spid="44"/>
                                        </p:tgtEl>
                                      </p:cBhvr>
                                    </p:animEffect>
                                  </p:childTnLst>
                                </p:cTn>
                              </p:par>
                              <p:par>
                                <p:cTn id="73" presetID="6" presetClass="entr" presetSubtype="16"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circle(in)">
                                      <p:cBhvr>
                                        <p:cTn id="75" dur="2000"/>
                                        <p:tgtEl>
                                          <p:spTgt spid="4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肘形连接符 19"/>
          <p:cNvCxnSpPr>
            <a:stCxn id="22" idx="6"/>
            <a:endCxn id="59" idx="2"/>
          </p:cNvCxnSpPr>
          <p:nvPr/>
        </p:nvCxnSpPr>
        <p:spPr>
          <a:xfrm>
            <a:off x="3816113" y="1604707"/>
            <a:ext cx="3876571" cy="82251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249261" y="1321281"/>
            <a:ext cx="566852" cy="566852"/>
            <a:chOff x="4534974" y="2492893"/>
            <a:chExt cx="756000" cy="756000"/>
          </a:xfrm>
        </p:grpSpPr>
        <p:sp>
          <p:nvSpPr>
            <p:cNvPr id="22" name="椭圆 21"/>
            <p:cNvSpPr/>
            <p:nvPr/>
          </p:nvSpPr>
          <p:spPr>
            <a:xfrm>
              <a:off x="4534974" y="2492893"/>
              <a:ext cx="756000" cy="756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2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p>
            </p:txBody>
          </p:sp>
        </p:grpSp>
      </p:grpSp>
      <p:cxnSp>
        <p:nvCxnSpPr>
          <p:cNvPr id="26" name="肘形连接符 25"/>
          <p:cNvCxnSpPr>
            <a:stCxn id="28" idx="6"/>
            <a:endCxn id="61" idx="2"/>
          </p:cNvCxnSpPr>
          <p:nvPr/>
        </p:nvCxnSpPr>
        <p:spPr>
          <a:xfrm>
            <a:off x="3816113" y="3244254"/>
            <a:ext cx="2026027" cy="39869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249261" y="2960828"/>
            <a:ext cx="566852" cy="566852"/>
            <a:chOff x="4534974" y="4368345"/>
            <a:chExt cx="756000" cy="756000"/>
          </a:xfrm>
        </p:grpSpPr>
        <p:sp>
          <p:nvSpPr>
            <p:cNvPr id="28" name="椭圆 27"/>
            <p:cNvSpPr/>
            <p:nvPr/>
          </p:nvSpPr>
          <p:spPr>
            <a:xfrm>
              <a:off x="4534974" y="4368345"/>
              <a:ext cx="756000" cy="756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16" tIns="45708" rIns="91416" bIns="45708" numCol="1" anchor="t" anchorCtr="0" compatLnSpc="1"/>
            <a:lstStyle/>
            <a:p>
              <a:endParaRPr lang="zh-CN" altLang="en-US" sz="1865">
                <a:latin typeface="Arial" panose="020B0604020202020204" pitchFamily="34" charset="0"/>
                <a:cs typeface="Arial" panose="020B0604020202020204" pitchFamily="34" charset="0"/>
              </a:endParaRPr>
            </a:p>
          </p:txBody>
        </p:sp>
      </p:grpSp>
      <p:cxnSp>
        <p:nvCxnSpPr>
          <p:cNvPr id="40" name="肘形连接符 39"/>
          <p:cNvCxnSpPr>
            <a:stCxn id="44" idx="6"/>
            <a:endCxn id="60" idx="2"/>
          </p:cNvCxnSpPr>
          <p:nvPr/>
        </p:nvCxnSpPr>
        <p:spPr>
          <a:xfrm>
            <a:off x="3816113" y="2424481"/>
            <a:ext cx="2951300" cy="73861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249261" y="2141054"/>
            <a:ext cx="566852" cy="566852"/>
            <a:chOff x="4534974" y="3430619"/>
            <a:chExt cx="756000" cy="756000"/>
          </a:xfrm>
        </p:grpSpPr>
        <p:sp>
          <p:nvSpPr>
            <p:cNvPr id="44" name="椭圆 43"/>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p>
          </p:txBody>
        </p:sp>
        <p:grpSp>
          <p:nvGrpSpPr>
            <p:cNvPr id="45"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900"/>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en-US" sz="1900"/>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en-US" sz="1900"/>
              </a:p>
            </p:txBody>
          </p:sp>
        </p:grpSp>
      </p:grpSp>
      <p:cxnSp>
        <p:nvCxnSpPr>
          <p:cNvPr id="49" name="直接连接符 48"/>
          <p:cNvCxnSpPr>
            <a:endCxn id="51" idx="6"/>
          </p:cNvCxnSpPr>
          <p:nvPr/>
        </p:nvCxnSpPr>
        <p:spPr>
          <a:xfrm flipH="1" flipV="1">
            <a:off x="3816113" y="4064027"/>
            <a:ext cx="95981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249261" y="3780601"/>
            <a:ext cx="566852" cy="566852"/>
            <a:chOff x="4534974" y="5306072"/>
            <a:chExt cx="756000" cy="756000"/>
          </a:xfrm>
        </p:grpSpPr>
        <p:sp>
          <p:nvSpPr>
            <p:cNvPr id="51" name="椭圆 50"/>
            <p:cNvSpPr/>
            <p:nvPr/>
          </p:nvSpPr>
          <p:spPr>
            <a:xfrm>
              <a:off x="4534974" y="5306072"/>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52"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0"/>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0"/>
              </a:p>
            </p:txBody>
          </p:sp>
        </p:grpSp>
      </p:grpSp>
      <p:sp>
        <p:nvSpPr>
          <p:cNvPr id="55" name="任意多边形 54"/>
          <p:cNvSpPr/>
          <p:nvPr/>
        </p:nvSpPr>
        <p:spPr>
          <a:xfrm>
            <a:off x="7357858" y="1541820"/>
            <a:ext cx="885594" cy="2773434"/>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6" name="任意多边形 55"/>
          <p:cNvSpPr/>
          <p:nvPr/>
        </p:nvSpPr>
        <p:spPr>
          <a:xfrm>
            <a:off x="6432587" y="2874237"/>
            <a:ext cx="885594" cy="1441015"/>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7" name="任意多边形 56"/>
          <p:cNvSpPr/>
          <p:nvPr/>
        </p:nvSpPr>
        <p:spPr>
          <a:xfrm>
            <a:off x="5507314" y="3444164"/>
            <a:ext cx="885594" cy="871089"/>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8" name="任意多边形 57"/>
          <p:cNvSpPr/>
          <p:nvPr/>
        </p:nvSpPr>
        <p:spPr>
          <a:xfrm>
            <a:off x="4015453" y="3848063"/>
            <a:ext cx="1452183" cy="4671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9" name="椭圆 58"/>
          <p:cNvSpPr/>
          <p:nvPr/>
        </p:nvSpPr>
        <p:spPr>
          <a:xfrm>
            <a:off x="7692683" y="2319248"/>
            <a:ext cx="215944" cy="21594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0" name="椭圆 59"/>
          <p:cNvSpPr/>
          <p:nvPr/>
        </p:nvSpPr>
        <p:spPr>
          <a:xfrm>
            <a:off x="6767412" y="3055121"/>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1" name="椭圆 60"/>
          <p:cNvSpPr/>
          <p:nvPr/>
        </p:nvSpPr>
        <p:spPr>
          <a:xfrm>
            <a:off x="5842140" y="3534976"/>
            <a:ext cx="215944" cy="21594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2" name="椭圆 61"/>
          <p:cNvSpPr/>
          <p:nvPr/>
        </p:nvSpPr>
        <p:spPr>
          <a:xfrm>
            <a:off x="4633573" y="3960129"/>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3" name="矩形 62"/>
          <p:cNvSpPr/>
          <p:nvPr/>
        </p:nvSpPr>
        <p:spPr>
          <a:xfrm>
            <a:off x="2231505" y="1262289"/>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64" name="矩形 63"/>
          <p:cNvSpPr/>
          <p:nvPr/>
        </p:nvSpPr>
        <p:spPr>
          <a:xfrm>
            <a:off x="1294571" y="1547197"/>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65" name="矩形 64"/>
          <p:cNvSpPr/>
          <p:nvPr/>
        </p:nvSpPr>
        <p:spPr>
          <a:xfrm>
            <a:off x="2231505" y="2088439"/>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66" name="矩形 65"/>
          <p:cNvSpPr/>
          <p:nvPr/>
        </p:nvSpPr>
        <p:spPr>
          <a:xfrm>
            <a:off x="1294571" y="2373348"/>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67" name="矩形 66"/>
          <p:cNvSpPr/>
          <p:nvPr/>
        </p:nvSpPr>
        <p:spPr>
          <a:xfrm>
            <a:off x="2231505" y="2914590"/>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68" name="矩形 67"/>
          <p:cNvSpPr/>
          <p:nvPr/>
        </p:nvSpPr>
        <p:spPr>
          <a:xfrm>
            <a:off x="1294571" y="3199498"/>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69" name="矩形 68"/>
          <p:cNvSpPr/>
          <p:nvPr/>
        </p:nvSpPr>
        <p:spPr>
          <a:xfrm>
            <a:off x="2231505" y="3740740"/>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70" name="矩形 69"/>
          <p:cNvSpPr/>
          <p:nvPr/>
        </p:nvSpPr>
        <p:spPr>
          <a:xfrm>
            <a:off x="1294571" y="4025649"/>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43" name="直接连接符 42"/>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circle(in)">
                                      <p:cBhvr>
                                        <p:cTn id="109" dur="2000"/>
                                        <p:tgtEl>
                                          <p:spTgt spid="43"/>
                                        </p:tgtEl>
                                      </p:cBhvr>
                                    </p:animEffect>
                                  </p:childTnLst>
                                </p:cTn>
                              </p:par>
                              <p:par>
                                <p:cTn id="110" presetID="6" presetClass="entr" presetSubtype="16" fill="hold" nodeType="with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circle(in)">
                                      <p:cBhvr>
                                        <p:cTn id="112" dur="2000"/>
                                        <p:tgtEl>
                                          <p:spTgt spid="71"/>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组合 238"/>
          <p:cNvGrpSpPr/>
          <p:nvPr/>
        </p:nvGrpSpPr>
        <p:grpSpPr>
          <a:xfrm>
            <a:off x="2358411" y="1020982"/>
            <a:ext cx="532511" cy="578507"/>
            <a:chOff x="3185939" y="1739094"/>
            <a:chExt cx="710200" cy="771543"/>
          </a:xfrm>
        </p:grpSpPr>
        <p:sp>
          <p:nvSpPr>
            <p:cNvPr id="240" name="任意多边形 239"/>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rgbClr val="FF0000"/>
                </a:solidFill>
                <a:latin typeface="Steelfish" pitchFamily="2" charset="0"/>
              </a:endParaRPr>
            </a:p>
          </p:txBody>
        </p:sp>
        <p:sp>
          <p:nvSpPr>
            <p:cNvPr id="241" name="椭圆 240"/>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FF0000"/>
                </a:solidFill>
                <a:latin typeface="Steelfish" pitchFamily="2" charset="0"/>
              </a:endParaRPr>
            </a:p>
          </p:txBody>
        </p:sp>
        <p:sp>
          <p:nvSpPr>
            <p:cNvPr id="242" name="椭圆 241"/>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FF0000"/>
                </a:solidFill>
                <a:latin typeface="Steelfish" pitchFamily="2" charset="0"/>
              </a:endParaRPr>
            </a:p>
          </p:txBody>
        </p:sp>
        <p:sp>
          <p:nvSpPr>
            <p:cNvPr id="243"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rgbClr val="FF0000"/>
                </a:solidFill>
                <a:latin typeface="Steelfish" pitchFamily="2" charset="0"/>
              </a:endParaRPr>
            </a:p>
          </p:txBody>
        </p:sp>
      </p:grpSp>
      <p:sp>
        <p:nvSpPr>
          <p:cNvPr id="244" name="Oval 21"/>
          <p:cNvSpPr/>
          <p:nvPr/>
        </p:nvSpPr>
        <p:spPr>
          <a:xfrm>
            <a:off x="1224500" y="1362315"/>
            <a:ext cx="1449083" cy="1449083"/>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46" name="标题 11"/>
          <p:cNvSpPr txBox="1"/>
          <p:nvPr/>
        </p:nvSpPr>
        <p:spPr>
          <a:xfrm>
            <a:off x="2485180" y="10496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Steelfish" pitchFamily="2" charset="0"/>
                <a:ea typeface="微软雅黑" panose="020B0503020204020204" pitchFamily="34" charset="-122"/>
              </a:rPr>
              <a:t>01</a:t>
            </a:r>
            <a:endParaRPr lang="zh-CN" altLang="en-US" sz="1800" dirty="0">
              <a:solidFill>
                <a:srgbClr val="C00000"/>
              </a:solidFill>
              <a:latin typeface="Steelfish" pitchFamily="2" charset="0"/>
              <a:ea typeface="微软雅黑" panose="020B0503020204020204" pitchFamily="34" charset="-122"/>
            </a:endParaRPr>
          </a:p>
        </p:txBody>
      </p:sp>
      <p:cxnSp>
        <p:nvCxnSpPr>
          <p:cNvPr id="247" name="直接连接符 246"/>
          <p:cNvCxnSpPr/>
          <p:nvPr/>
        </p:nvCxnSpPr>
        <p:spPr>
          <a:xfrm>
            <a:off x="1494459" y="28853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8" name="标题 11"/>
          <p:cNvSpPr txBox="1"/>
          <p:nvPr/>
        </p:nvSpPr>
        <p:spPr>
          <a:xfrm>
            <a:off x="1563987" y="29140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9" name="标题 11"/>
          <p:cNvSpPr txBox="1"/>
          <p:nvPr/>
        </p:nvSpPr>
        <p:spPr>
          <a:xfrm>
            <a:off x="1548451" y="31299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DUAN OUY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0" name="标题 11"/>
          <p:cNvSpPr txBox="1"/>
          <p:nvPr/>
        </p:nvSpPr>
        <p:spPr>
          <a:xfrm>
            <a:off x="1563987" y="34067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1" name="标题 11"/>
          <p:cNvSpPr txBox="1"/>
          <p:nvPr/>
        </p:nvSpPr>
        <p:spPr>
          <a:xfrm>
            <a:off x="1548451" y="36227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1989-10-10</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2" name="标题 11"/>
          <p:cNvSpPr txBox="1"/>
          <p:nvPr/>
        </p:nvSpPr>
        <p:spPr>
          <a:xfrm>
            <a:off x="1563987" y="38927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3" name="标题 11"/>
          <p:cNvSpPr txBox="1"/>
          <p:nvPr/>
        </p:nvSpPr>
        <p:spPr>
          <a:xfrm>
            <a:off x="1548451" y="41086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金融博士在读</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4" name="标题 11"/>
          <p:cNvSpPr txBox="1"/>
          <p:nvPr/>
        </p:nvSpPr>
        <p:spPr>
          <a:xfrm>
            <a:off x="1563987" y="43752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5" name="标题 11"/>
          <p:cNvSpPr txBox="1"/>
          <p:nvPr/>
        </p:nvSpPr>
        <p:spPr>
          <a:xfrm>
            <a:off x="1548451" y="45911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销售部拓展经理</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6" name="组合 255"/>
          <p:cNvGrpSpPr/>
          <p:nvPr/>
        </p:nvGrpSpPr>
        <p:grpSpPr>
          <a:xfrm>
            <a:off x="4125489" y="1020982"/>
            <a:ext cx="532511" cy="578507"/>
            <a:chOff x="3185939" y="1739094"/>
            <a:chExt cx="710200" cy="771543"/>
          </a:xfrm>
        </p:grpSpPr>
        <p:sp>
          <p:nvSpPr>
            <p:cNvPr id="257" name="任意多边形 256"/>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chemeClr val="bg1">
                    <a:lumMod val="50000"/>
                  </a:schemeClr>
                </a:solidFill>
                <a:latin typeface="Steelfish" pitchFamily="2" charset="0"/>
              </a:endParaRPr>
            </a:p>
          </p:txBody>
        </p:sp>
        <p:sp>
          <p:nvSpPr>
            <p:cNvPr id="258" name="椭圆 257"/>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Steelfish" pitchFamily="2" charset="0"/>
              </a:endParaRPr>
            </a:p>
          </p:txBody>
        </p:sp>
        <p:sp>
          <p:nvSpPr>
            <p:cNvPr id="259" name="椭圆 258"/>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Steelfish" pitchFamily="2" charset="0"/>
              </a:endParaRPr>
            </a:p>
          </p:txBody>
        </p:sp>
        <p:sp>
          <p:nvSpPr>
            <p:cNvPr id="260"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chemeClr val="bg1">
                    <a:lumMod val="50000"/>
                  </a:schemeClr>
                </a:solidFill>
                <a:latin typeface="Steelfish" pitchFamily="2" charset="0"/>
              </a:endParaRPr>
            </a:p>
          </p:txBody>
        </p:sp>
      </p:grpSp>
      <p:sp>
        <p:nvSpPr>
          <p:cNvPr id="261" name="Oval 21"/>
          <p:cNvSpPr/>
          <p:nvPr/>
        </p:nvSpPr>
        <p:spPr>
          <a:xfrm>
            <a:off x="2991578" y="1362315"/>
            <a:ext cx="1449083" cy="1449083"/>
          </a:xfrm>
          <a:prstGeom prst="ellipse">
            <a:avLst/>
          </a:prstGeom>
          <a:solidFill>
            <a:srgbClr val="00206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63" name="标题 11"/>
          <p:cNvSpPr txBox="1"/>
          <p:nvPr/>
        </p:nvSpPr>
        <p:spPr>
          <a:xfrm>
            <a:off x="4252258" y="10496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Steelfish" pitchFamily="2" charset="0"/>
                <a:ea typeface="微软雅黑" panose="020B0503020204020204" pitchFamily="34" charset="-122"/>
              </a:rPr>
              <a:t>02</a:t>
            </a:r>
            <a:endParaRPr lang="zh-CN" altLang="en-US" sz="1800" dirty="0">
              <a:solidFill>
                <a:srgbClr val="C00000"/>
              </a:solidFill>
              <a:latin typeface="Steelfish" pitchFamily="2" charset="0"/>
              <a:ea typeface="微软雅黑" panose="020B0503020204020204" pitchFamily="34" charset="-122"/>
            </a:endParaRPr>
          </a:p>
        </p:txBody>
      </p:sp>
      <p:cxnSp>
        <p:nvCxnSpPr>
          <p:cNvPr id="264" name="直接连接符 263"/>
          <p:cNvCxnSpPr/>
          <p:nvPr/>
        </p:nvCxnSpPr>
        <p:spPr>
          <a:xfrm>
            <a:off x="3268866" y="28853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5" name="标题 11"/>
          <p:cNvSpPr txBox="1"/>
          <p:nvPr/>
        </p:nvSpPr>
        <p:spPr>
          <a:xfrm>
            <a:off x="3338394" y="29140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6" name="标题 11"/>
          <p:cNvSpPr txBox="1"/>
          <p:nvPr/>
        </p:nvSpPr>
        <p:spPr>
          <a:xfrm>
            <a:off x="3322857" y="31299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LUSY DANY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7" name="标题 11"/>
          <p:cNvSpPr txBox="1"/>
          <p:nvPr/>
        </p:nvSpPr>
        <p:spPr>
          <a:xfrm>
            <a:off x="3338393" y="34067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8" name="标题 11"/>
          <p:cNvSpPr txBox="1"/>
          <p:nvPr/>
        </p:nvSpPr>
        <p:spPr>
          <a:xfrm>
            <a:off x="3322857" y="36227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1979-11-15</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9" name="标题 11"/>
          <p:cNvSpPr txBox="1"/>
          <p:nvPr/>
        </p:nvSpPr>
        <p:spPr>
          <a:xfrm>
            <a:off x="3338393" y="38927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0" name="标题 11"/>
          <p:cNvSpPr txBox="1"/>
          <p:nvPr/>
        </p:nvSpPr>
        <p:spPr>
          <a:xfrm>
            <a:off x="3322857" y="41086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剑桥管理硕士</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1" name="标题 11"/>
          <p:cNvSpPr txBox="1"/>
          <p:nvPr/>
        </p:nvSpPr>
        <p:spPr>
          <a:xfrm>
            <a:off x="3338393" y="43752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2" name="标题 11"/>
          <p:cNvSpPr txBox="1"/>
          <p:nvPr/>
        </p:nvSpPr>
        <p:spPr>
          <a:xfrm>
            <a:off x="3322857" y="45911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销售部部门经理</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73" name="组合 272"/>
          <p:cNvGrpSpPr/>
          <p:nvPr/>
        </p:nvGrpSpPr>
        <p:grpSpPr>
          <a:xfrm>
            <a:off x="5892568" y="1020982"/>
            <a:ext cx="532511" cy="578507"/>
            <a:chOff x="3185939" y="1739094"/>
            <a:chExt cx="710200" cy="771543"/>
          </a:xfrm>
        </p:grpSpPr>
        <p:sp>
          <p:nvSpPr>
            <p:cNvPr id="274" name="任意多边形 27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chemeClr val="bg1">
                    <a:lumMod val="50000"/>
                  </a:schemeClr>
                </a:solidFill>
                <a:latin typeface="Steelfish" pitchFamily="2" charset="0"/>
              </a:endParaRPr>
            </a:p>
          </p:txBody>
        </p:sp>
        <p:sp>
          <p:nvSpPr>
            <p:cNvPr id="275" name="椭圆 274"/>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Steelfish" pitchFamily="2" charset="0"/>
              </a:endParaRPr>
            </a:p>
          </p:txBody>
        </p:sp>
        <p:sp>
          <p:nvSpPr>
            <p:cNvPr id="276" name="椭圆 27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Steelfish" pitchFamily="2" charset="0"/>
              </a:endParaRPr>
            </a:p>
          </p:txBody>
        </p:sp>
        <p:sp>
          <p:nvSpPr>
            <p:cNvPr id="27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chemeClr val="bg1">
                    <a:lumMod val="50000"/>
                  </a:schemeClr>
                </a:solidFill>
                <a:latin typeface="Steelfish" pitchFamily="2" charset="0"/>
              </a:endParaRPr>
            </a:p>
          </p:txBody>
        </p:sp>
      </p:grpSp>
      <p:sp>
        <p:nvSpPr>
          <p:cNvPr id="278" name="Oval 21"/>
          <p:cNvSpPr/>
          <p:nvPr/>
        </p:nvSpPr>
        <p:spPr>
          <a:xfrm>
            <a:off x="4758656" y="1362315"/>
            <a:ext cx="1449083" cy="1449083"/>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80" name="标题 11"/>
          <p:cNvSpPr txBox="1"/>
          <p:nvPr/>
        </p:nvSpPr>
        <p:spPr>
          <a:xfrm>
            <a:off x="6019336" y="10496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Steelfish" pitchFamily="2" charset="0"/>
                <a:ea typeface="微软雅黑" panose="020B0503020204020204" pitchFamily="34" charset="-122"/>
              </a:rPr>
              <a:t>03</a:t>
            </a:r>
            <a:endParaRPr lang="zh-CN" altLang="en-US" sz="1800" dirty="0">
              <a:solidFill>
                <a:srgbClr val="C00000"/>
              </a:solidFill>
              <a:latin typeface="Steelfish" pitchFamily="2" charset="0"/>
              <a:ea typeface="微软雅黑" panose="020B0503020204020204" pitchFamily="34" charset="-122"/>
            </a:endParaRPr>
          </a:p>
        </p:txBody>
      </p:sp>
      <p:cxnSp>
        <p:nvCxnSpPr>
          <p:cNvPr id="281" name="直接连接符 280"/>
          <p:cNvCxnSpPr/>
          <p:nvPr/>
        </p:nvCxnSpPr>
        <p:spPr>
          <a:xfrm>
            <a:off x="5035944" y="28853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2" name="标题 11"/>
          <p:cNvSpPr txBox="1"/>
          <p:nvPr/>
        </p:nvSpPr>
        <p:spPr>
          <a:xfrm>
            <a:off x="5105472" y="29140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3" name="标题 11"/>
          <p:cNvSpPr txBox="1"/>
          <p:nvPr/>
        </p:nvSpPr>
        <p:spPr>
          <a:xfrm>
            <a:off x="5089936" y="31299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DAB PUY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4" name="标题 11"/>
          <p:cNvSpPr txBox="1"/>
          <p:nvPr/>
        </p:nvSpPr>
        <p:spPr>
          <a:xfrm>
            <a:off x="5105472" y="34067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5" name="标题 11"/>
          <p:cNvSpPr txBox="1"/>
          <p:nvPr/>
        </p:nvSpPr>
        <p:spPr>
          <a:xfrm>
            <a:off x="5089936" y="36227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1982-09-30</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6" name="标题 11"/>
          <p:cNvSpPr txBox="1"/>
          <p:nvPr/>
        </p:nvSpPr>
        <p:spPr>
          <a:xfrm>
            <a:off x="5105472" y="38927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7" name="标题 11"/>
          <p:cNvSpPr txBox="1"/>
          <p:nvPr/>
        </p:nvSpPr>
        <p:spPr>
          <a:xfrm>
            <a:off x="5089936" y="41086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哈佛金融博士</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8" name="标题 11"/>
          <p:cNvSpPr txBox="1"/>
          <p:nvPr/>
        </p:nvSpPr>
        <p:spPr>
          <a:xfrm>
            <a:off x="5105472" y="43752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9" name="标题 11"/>
          <p:cNvSpPr txBox="1"/>
          <p:nvPr/>
        </p:nvSpPr>
        <p:spPr>
          <a:xfrm>
            <a:off x="5089936" y="4591179"/>
            <a:ext cx="140379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设计总监及负责人</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90" name="组合 289"/>
          <p:cNvGrpSpPr/>
          <p:nvPr/>
        </p:nvGrpSpPr>
        <p:grpSpPr>
          <a:xfrm>
            <a:off x="7620310" y="1012300"/>
            <a:ext cx="532511" cy="578507"/>
            <a:chOff x="3185939" y="1739094"/>
            <a:chExt cx="710200" cy="771543"/>
          </a:xfrm>
        </p:grpSpPr>
        <p:sp>
          <p:nvSpPr>
            <p:cNvPr id="291" name="任意多边形 290"/>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chemeClr val="bg1">
                    <a:lumMod val="50000"/>
                  </a:schemeClr>
                </a:solidFill>
                <a:latin typeface="Steelfish" pitchFamily="2" charset="0"/>
              </a:endParaRPr>
            </a:p>
          </p:txBody>
        </p:sp>
        <p:sp>
          <p:nvSpPr>
            <p:cNvPr id="292" name="椭圆 291"/>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Steelfish" pitchFamily="2" charset="0"/>
              </a:endParaRPr>
            </a:p>
          </p:txBody>
        </p:sp>
        <p:sp>
          <p:nvSpPr>
            <p:cNvPr id="293" name="椭圆 292"/>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Steelfish" pitchFamily="2" charset="0"/>
              </a:endParaRPr>
            </a:p>
          </p:txBody>
        </p:sp>
        <p:sp>
          <p:nvSpPr>
            <p:cNvPr id="294"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chemeClr val="bg1">
                    <a:lumMod val="50000"/>
                  </a:schemeClr>
                </a:solidFill>
                <a:latin typeface="Steelfish" pitchFamily="2" charset="0"/>
              </a:endParaRPr>
            </a:p>
          </p:txBody>
        </p:sp>
      </p:grpSp>
      <p:sp>
        <p:nvSpPr>
          <p:cNvPr id="295" name="Oval 21"/>
          <p:cNvSpPr/>
          <p:nvPr/>
        </p:nvSpPr>
        <p:spPr>
          <a:xfrm>
            <a:off x="6486399" y="1353633"/>
            <a:ext cx="1449083" cy="1449083"/>
          </a:xfrm>
          <a:prstGeom prst="ellipse">
            <a:avLst/>
          </a:prstGeom>
          <a:solidFill>
            <a:srgbClr val="00206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97" name="标题 11"/>
          <p:cNvSpPr txBox="1"/>
          <p:nvPr/>
        </p:nvSpPr>
        <p:spPr>
          <a:xfrm>
            <a:off x="7747078" y="1041007"/>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Steelfish" pitchFamily="2" charset="0"/>
                <a:ea typeface="微软雅黑" panose="020B0503020204020204" pitchFamily="34" charset="-122"/>
              </a:rPr>
              <a:t>04</a:t>
            </a:r>
            <a:endParaRPr lang="zh-CN" altLang="en-US" sz="1800" dirty="0">
              <a:solidFill>
                <a:srgbClr val="C00000"/>
              </a:solidFill>
              <a:latin typeface="Steelfish" pitchFamily="2" charset="0"/>
              <a:ea typeface="微软雅黑" panose="020B0503020204020204" pitchFamily="34" charset="-122"/>
            </a:endParaRPr>
          </a:p>
        </p:txBody>
      </p:sp>
      <p:cxnSp>
        <p:nvCxnSpPr>
          <p:cNvPr id="298" name="直接连接符 297"/>
          <p:cNvCxnSpPr/>
          <p:nvPr/>
        </p:nvCxnSpPr>
        <p:spPr>
          <a:xfrm>
            <a:off x="6763686" y="28853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9" name="标题 11"/>
          <p:cNvSpPr txBox="1"/>
          <p:nvPr/>
        </p:nvSpPr>
        <p:spPr>
          <a:xfrm>
            <a:off x="6833214" y="29140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0" name="标题 11"/>
          <p:cNvSpPr txBox="1"/>
          <p:nvPr/>
        </p:nvSpPr>
        <p:spPr>
          <a:xfrm>
            <a:off x="6817678" y="31299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COCO</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1" name="标题 11"/>
          <p:cNvSpPr txBox="1"/>
          <p:nvPr/>
        </p:nvSpPr>
        <p:spPr>
          <a:xfrm>
            <a:off x="6833214" y="34067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2" name="标题 11"/>
          <p:cNvSpPr txBox="1"/>
          <p:nvPr/>
        </p:nvSpPr>
        <p:spPr>
          <a:xfrm>
            <a:off x="6817678" y="36227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1983-12-18</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3" name="标题 11"/>
          <p:cNvSpPr txBox="1"/>
          <p:nvPr/>
        </p:nvSpPr>
        <p:spPr>
          <a:xfrm>
            <a:off x="6833214" y="38927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4" name="标题 11"/>
          <p:cNvSpPr txBox="1"/>
          <p:nvPr/>
        </p:nvSpPr>
        <p:spPr>
          <a:xfrm>
            <a:off x="6817678" y="41086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行政管理博士</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5" name="标题 11"/>
          <p:cNvSpPr txBox="1"/>
          <p:nvPr/>
        </p:nvSpPr>
        <p:spPr>
          <a:xfrm>
            <a:off x="6833214" y="43752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6" name="标题 11"/>
          <p:cNvSpPr txBox="1"/>
          <p:nvPr/>
        </p:nvSpPr>
        <p:spPr>
          <a:xfrm>
            <a:off x="6817678" y="45911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行政部经理</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70" name="图片 69"/>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71" name="直接连接符 70"/>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103" y="1448358"/>
            <a:ext cx="1295276" cy="1300162"/>
          </a:xfrm>
          <a:prstGeom prst="rect">
            <a:avLst/>
          </a:prstGeom>
        </p:spPr>
      </p:pic>
      <p:pic>
        <p:nvPicPr>
          <p:cNvPr id="74" name="图片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481" y="1448358"/>
            <a:ext cx="1295276" cy="1300162"/>
          </a:xfrm>
          <a:prstGeom prst="rect">
            <a:avLst/>
          </a:prstGeom>
        </p:spPr>
      </p:pic>
      <p:pic>
        <p:nvPicPr>
          <p:cNvPr id="75" name="图片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559" y="1448358"/>
            <a:ext cx="1295276" cy="1300162"/>
          </a:xfrm>
          <a:prstGeom prst="rect">
            <a:avLst/>
          </a:prstGeom>
        </p:spPr>
      </p:pic>
      <p:pic>
        <p:nvPicPr>
          <p:cNvPr id="76" name="图片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302" y="1448358"/>
            <a:ext cx="1295276" cy="13001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9"/>
                                        </p:tgtEl>
                                        <p:attrNameLst>
                                          <p:attrName>style.visibility</p:attrName>
                                        </p:attrNameLst>
                                      </p:cBhvr>
                                      <p:to>
                                        <p:strVal val="visible"/>
                                      </p:to>
                                    </p:set>
                                    <p:anim calcmode="lin" valueType="num">
                                      <p:cBhvr>
                                        <p:cTn id="7" dur="500" fill="hold"/>
                                        <p:tgtEl>
                                          <p:spTgt spid="239"/>
                                        </p:tgtEl>
                                        <p:attrNameLst>
                                          <p:attrName>ppt_w</p:attrName>
                                        </p:attrNameLst>
                                      </p:cBhvr>
                                      <p:tavLst>
                                        <p:tav tm="0">
                                          <p:val>
                                            <p:fltVal val="0"/>
                                          </p:val>
                                        </p:tav>
                                        <p:tav tm="100000">
                                          <p:val>
                                            <p:strVal val="#ppt_w"/>
                                          </p:val>
                                        </p:tav>
                                      </p:tavLst>
                                    </p:anim>
                                    <p:anim calcmode="lin" valueType="num">
                                      <p:cBhvr>
                                        <p:cTn id="8" dur="500" fill="hold"/>
                                        <p:tgtEl>
                                          <p:spTgt spid="239"/>
                                        </p:tgtEl>
                                        <p:attrNameLst>
                                          <p:attrName>ppt_h</p:attrName>
                                        </p:attrNameLst>
                                      </p:cBhvr>
                                      <p:tavLst>
                                        <p:tav tm="0">
                                          <p:val>
                                            <p:fltVal val="0"/>
                                          </p:val>
                                        </p:tav>
                                        <p:tav tm="100000">
                                          <p:val>
                                            <p:strVal val="#ppt_h"/>
                                          </p:val>
                                        </p:tav>
                                      </p:tavLst>
                                    </p:anim>
                                    <p:animEffect transition="in" filter="fade">
                                      <p:cBhvr>
                                        <p:cTn id="9" dur="500"/>
                                        <p:tgtEl>
                                          <p:spTgt spid="23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44"/>
                                        </p:tgtEl>
                                        <p:attrNameLst>
                                          <p:attrName>style.visibility</p:attrName>
                                        </p:attrNameLst>
                                      </p:cBhvr>
                                      <p:to>
                                        <p:strVal val="visible"/>
                                      </p:to>
                                    </p:set>
                                    <p:anim calcmode="lin" valueType="num">
                                      <p:cBhvr>
                                        <p:cTn id="12" dur="500" fill="hold"/>
                                        <p:tgtEl>
                                          <p:spTgt spid="244"/>
                                        </p:tgtEl>
                                        <p:attrNameLst>
                                          <p:attrName>ppt_w</p:attrName>
                                        </p:attrNameLst>
                                      </p:cBhvr>
                                      <p:tavLst>
                                        <p:tav tm="0">
                                          <p:val>
                                            <p:fltVal val="0"/>
                                          </p:val>
                                        </p:tav>
                                        <p:tav tm="100000">
                                          <p:val>
                                            <p:strVal val="#ppt_w"/>
                                          </p:val>
                                        </p:tav>
                                      </p:tavLst>
                                    </p:anim>
                                    <p:anim calcmode="lin" valueType="num">
                                      <p:cBhvr>
                                        <p:cTn id="13" dur="500" fill="hold"/>
                                        <p:tgtEl>
                                          <p:spTgt spid="244"/>
                                        </p:tgtEl>
                                        <p:attrNameLst>
                                          <p:attrName>ppt_h</p:attrName>
                                        </p:attrNameLst>
                                      </p:cBhvr>
                                      <p:tavLst>
                                        <p:tav tm="0">
                                          <p:val>
                                            <p:fltVal val="0"/>
                                          </p:val>
                                        </p:tav>
                                        <p:tav tm="100000">
                                          <p:val>
                                            <p:strVal val="#ppt_h"/>
                                          </p:val>
                                        </p:tav>
                                      </p:tavLst>
                                    </p:anim>
                                    <p:animEffect transition="in" filter="fade">
                                      <p:cBhvr>
                                        <p:cTn id="14" dur="500"/>
                                        <p:tgtEl>
                                          <p:spTgt spid="24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46"/>
                                        </p:tgtEl>
                                        <p:attrNameLst>
                                          <p:attrName>style.visibility</p:attrName>
                                        </p:attrNameLst>
                                      </p:cBhvr>
                                      <p:to>
                                        <p:strVal val="visible"/>
                                      </p:to>
                                    </p:set>
                                    <p:anim calcmode="lin" valueType="num">
                                      <p:cBhvr>
                                        <p:cTn id="17" dur="500" fill="hold"/>
                                        <p:tgtEl>
                                          <p:spTgt spid="246"/>
                                        </p:tgtEl>
                                        <p:attrNameLst>
                                          <p:attrName>ppt_w</p:attrName>
                                        </p:attrNameLst>
                                      </p:cBhvr>
                                      <p:tavLst>
                                        <p:tav tm="0">
                                          <p:val>
                                            <p:fltVal val="0"/>
                                          </p:val>
                                        </p:tav>
                                        <p:tav tm="100000">
                                          <p:val>
                                            <p:strVal val="#ppt_w"/>
                                          </p:val>
                                        </p:tav>
                                      </p:tavLst>
                                    </p:anim>
                                    <p:anim calcmode="lin" valueType="num">
                                      <p:cBhvr>
                                        <p:cTn id="18" dur="500" fill="hold"/>
                                        <p:tgtEl>
                                          <p:spTgt spid="246"/>
                                        </p:tgtEl>
                                        <p:attrNameLst>
                                          <p:attrName>ppt_h</p:attrName>
                                        </p:attrNameLst>
                                      </p:cBhvr>
                                      <p:tavLst>
                                        <p:tav tm="0">
                                          <p:val>
                                            <p:fltVal val="0"/>
                                          </p:val>
                                        </p:tav>
                                        <p:tav tm="100000">
                                          <p:val>
                                            <p:strVal val="#ppt_h"/>
                                          </p:val>
                                        </p:tav>
                                      </p:tavLst>
                                    </p:anim>
                                    <p:animEffect transition="in" filter="fade">
                                      <p:cBhvr>
                                        <p:cTn id="19" dur="500"/>
                                        <p:tgtEl>
                                          <p:spTgt spid="246"/>
                                        </p:tgtEl>
                                      </p:cBhvr>
                                    </p:animEffect>
                                  </p:childTnLst>
                                </p:cTn>
                              </p:par>
                              <p:par>
                                <p:cTn id="20" presetID="53" presetClass="entr" presetSubtype="16" fill="hold" nodeType="withEffect">
                                  <p:stCondLst>
                                    <p:cond delay="500"/>
                                  </p:stCondLst>
                                  <p:childTnLst>
                                    <p:set>
                                      <p:cBhvr>
                                        <p:cTn id="21" dur="1" fill="hold">
                                          <p:stCondLst>
                                            <p:cond delay="0"/>
                                          </p:stCondLst>
                                        </p:cTn>
                                        <p:tgtEl>
                                          <p:spTgt spid="247"/>
                                        </p:tgtEl>
                                        <p:attrNameLst>
                                          <p:attrName>style.visibility</p:attrName>
                                        </p:attrNameLst>
                                      </p:cBhvr>
                                      <p:to>
                                        <p:strVal val="visible"/>
                                      </p:to>
                                    </p:set>
                                    <p:anim calcmode="lin" valueType="num">
                                      <p:cBhvr>
                                        <p:cTn id="22" dur="500" fill="hold"/>
                                        <p:tgtEl>
                                          <p:spTgt spid="247"/>
                                        </p:tgtEl>
                                        <p:attrNameLst>
                                          <p:attrName>ppt_w</p:attrName>
                                        </p:attrNameLst>
                                      </p:cBhvr>
                                      <p:tavLst>
                                        <p:tav tm="0">
                                          <p:val>
                                            <p:fltVal val="0"/>
                                          </p:val>
                                        </p:tav>
                                        <p:tav tm="100000">
                                          <p:val>
                                            <p:strVal val="#ppt_w"/>
                                          </p:val>
                                        </p:tav>
                                      </p:tavLst>
                                    </p:anim>
                                    <p:anim calcmode="lin" valueType="num">
                                      <p:cBhvr>
                                        <p:cTn id="23" dur="500" fill="hold"/>
                                        <p:tgtEl>
                                          <p:spTgt spid="247"/>
                                        </p:tgtEl>
                                        <p:attrNameLst>
                                          <p:attrName>ppt_h</p:attrName>
                                        </p:attrNameLst>
                                      </p:cBhvr>
                                      <p:tavLst>
                                        <p:tav tm="0">
                                          <p:val>
                                            <p:fltVal val="0"/>
                                          </p:val>
                                        </p:tav>
                                        <p:tav tm="100000">
                                          <p:val>
                                            <p:strVal val="#ppt_h"/>
                                          </p:val>
                                        </p:tav>
                                      </p:tavLst>
                                    </p:anim>
                                    <p:animEffect transition="in" filter="fade">
                                      <p:cBhvr>
                                        <p:cTn id="24" dur="500"/>
                                        <p:tgtEl>
                                          <p:spTgt spid="247"/>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248"/>
                                        </p:tgtEl>
                                        <p:attrNameLst>
                                          <p:attrName>style.visibility</p:attrName>
                                        </p:attrNameLst>
                                      </p:cBhvr>
                                      <p:to>
                                        <p:strVal val="visible"/>
                                      </p:to>
                                    </p:set>
                                    <p:anim calcmode="lin" valueType="num">
                                      <p:cBhvr>
                                        <p:cTn id="27" dur="500" fill="hold"/>
                                        <p:tgtEl>
                                          <p:spTgt spid="248"/>
                                        </p:tgtEl>
                                        <p:attrNameLst>
                                          <p:attrName>ppt_w</p:attrName>
                                        </p:attrNameLst>
                                      </p:cBhvr>
                                      <p:tavLst>
                                        <p:tav tm="0">
                                          <p:val>
                                            <p:fltVal val="0"/>
                                          </p:val>
                                        </p:tav>
                                        <p:tav tm="100000">
                                          <p:val>
                                            <p:strVal val="#ppt_w"/>
                                          </p:val>
                                        </p:tav>
                                      </p:tavLst>
                                    </p:anim>
                                    <p:anim calcmode="lin" valueType="num">
                                      <p:cBhvr>
                                        <p:cTn id="28" dur="500" fill="hold"/>
                                        <p:tgtEl>
                                          <p:spTgt spid="248"/>
                                        </p:tgtEl>
                                        <p:attrNameLst>
                                          <p:attrName>ppt_h</p:attrName>
                                        </p:attrNameLst>
                                      </p:cBhvr>
                                      <p:tavLst>
                                        <p:tav tm="0">
                                          <p:val>
                                            <p:fltVal val="0"/>
                                          </p:val>
                                        </p:tav>
                                        <p:tav tm="100000">
                                          <p:val>
                                            <p:strVal val="#ppt_h"/>
                                          </p:val>
                                        </p:tav>
                                      </p:tavLst>
                                    </p:anim>
                                    <p:animEffect transition="in" filter="fade">
                                      <p:cBhvr>
                                        <p:cTn id="29" dur="500"/>
                                        <p:tgtEl>
                                          <p:spTgt spid="248"/>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49"/>
                                        </p:tgtEl>
                                        <p:attrNameLst>
                                          <p:attrName>style.visibility</p:attrName>
                                        </p:attrNameLst>
                                      </p:cBhvr>
                                      <p:to>
                                        <p:strVal val="visible"/>
                                      </p:to>
                                    </p:set>
                                    <p:anim calcmode="lin" valueType="num">
                                      <p:cBhvr>
                                        <p:cTn id="32" dur="500" fill="hold"/>
                                        <p:tgtEl>
                                          <p:spTgt spid="249"/>
                                        </p:tgtEl>
                                        <p:attrNameLst>
                                          <p:attrName>ppt_w</p:attrName>
                                        </p:attrNameLst>
                                      </p:cBhvr>
                                      <p:tavLst>
                                        <p:tav tm="0">
                                          <p:val>
                                            <p:fltVal val="0"/>
                                          </p:val>
                                        </p:tav>
                                        <p:tav tm="100000">
                                          <p:val>
                                            <p:strVal val="#ppt_w"/>
                                          </p:val>
                                        </p:tav>
                                      </p:tavLst>
                                    </p:anim>
                                    <p:anim calcmode="lin" valueType="num">
                                      <p:cBhvr>
                                        <p:cTn id="33" dur="500" fill="hold"/>
                                        <p:tgtEl>
                                          <p:spTgt spid="249"/>
                                        </p:tgtEl>
                                        <p:attrNameLst>
                                          <p:attrName>ppt_h</p:attrName>
                                        </p:attrNameLst>
                                      </p:cBhvr>
                                      <p:tavLst>
                                        <p:tav tm="0">
                                          <p:val>
                                            <p:fltVal val="0"/>
                                          </p:val>
                                        </p:tav>
                                        <p:tav tm="100000">
                                          <p:val>
                                            <p:strVal val="#ppt_h"/>
                                          </p:val>
                                        </p:tav>
                                      </p:tavLst>
                                    </p:anim>
                                    <p:animEffect transition="in" filter="fade">
                                      <p:cBhvr>
                                        <p:cTn id="34" dur="500"/>
                                        <p:tgtEl>
                                          <p:spTgt spid="249"/>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50"/>
                                        </p:tgtEl>
                                        <p:attrNameLst>
                                          <p:attrName>style.visibility</p:attrName>
                                        </p:attrNameLst>
                                      </p:cBhvr>
                                      <p:to>
                                        <p:strVal val="visible"/>
                                      </p:to>
                                    </p:set>
                                    <p:anim calcmode="lin" valueType="num">
                                      <p:cBhvr>
                                        <p:cTn id="37" dur="500" fill="hold"/>
                                        <p:tgtEl>
                                          <p:spTgt spid="250"/>
                                        </p:tgtEl>
                                        <p:attrNameLst>
                                          <p:attrName>ppt_w</p:attrName>
                                        </p:attrNameLst>
                                      </p:cBhvr>
                                      <p:tavLst>
                                        <p:tav tm="0">
                                          <p:val>
                                            <p:fltVal val="0"/>
                                          </p:val>
                                        </p:tav>
                                        <p:tav tm="100000">
                                          <p:val>
                                            <p:strVal val="#ppt_w"/>
                                          </p:val>
                                        </p:tav>
                                      </p:tavLst>
                                    </p:anim>
                                    <p:anim calcmode="lin" valueType="num">
                                      <p:cBhvr>
                                        <p:cTn id="38" dur="500" fill="hold"/>
                                        <p:tgtEl>
                                          <p:spTgt spid="250"/>
                                        </p:tgtEl>
                                        <p:attrNameLst>
                                          <p:attrName>ppt_h</p:attrName>
                                        </p:attrNameLst>
                                      </p:cBhvr>
                                      <p:tavLst>
                                        <p:tav tm="0">
                                          <p:val>
                                            <p:fltVal val="0"/>
                                          </p:val>
                                        </p:tav>
                                        <p:tav tm="100000">
                                          <p:val>
                                            <p:strVal val="#ppt_h"/>
                                          </p:val>
                                        </p:tav>
                                      </p:tavLst>
                                    </p:anim>
                                    <p:animEffect transition="in" filter="fade">
                                      <p:cBhvr>
                                        <p:cTn id="39" dur="500"/>
                                        <p:tgtEl>
                                          <p:spTgt spid="250"/>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51"/>
                                        </p:tgtEl>
                                        <p:attrNameLst>
                                          <p:attrName>style.visibility</p:attrName>
                                        </p:attrNameLst>
                                      </p:cBhvr>
                                      <p:to>
                                        <p:strVal val="visible"/>
                                      </p:to>
                                    </p:set>
                                    <p:anim calcmode="lin" valueType="num">
                                      <p:cBhvr>
                                        <p:cTn id="42" dur="500" fill="hold"/>
                                        <p:tgtEl>
                                          <p:spTgt spid="251"/>
                                        </p:tgtEl>
                                        <p:attrNameLst>
                                          <p:attrName>ppt_w</p:attrName>
                                        </p:attrNameLst>
                                      </p:cBhvr>
                                      <p:tavLst>
                                        <p:tav tm="0">
                                          <p:val>
                                            <p:fltVal val="0"/>
                                          </p:val>
                                        </p:tav>
                                        <p:tav tm="100000">
                                          <p:val>
                                            <p:strVal val="#ppt_w"/>
                                          </p:val>
                                        </p:tav>
                                      </p:tavLst>
                                    </p:anim>
                                    <p:anim calcmode="lin" valueType="num">
                                      <p:cBhvr>
                                        <p:cTn id="43" dur="500" fill="hold"/>
                                        <p:tgtEl>
                                          <p:spTgt spid="251"/>
                                        </p:tgtEl>
                                        <p:attrNameLst>
                                          <p:attrName>ppt_h</p:attrName>
                                        </p:attrNameLst>
                                      </p:cBhvr>
                                      <p:tavLst>
                                        <p:tav tm="0">
                                          <p:val>
                                            <p:fltVal val="0"/>
                                          </p:val>
                                        </p:tav>
                                        <p:tav tm="100000">
                                          <p:val>
                                            <p:strVal val="#ppt_h"/>
                                          </p:val>
                                        </p:tav>
                                      </p:tavLst>
                                    </p:anim>
                                    <p:animEffect transition="in" filter="fade">
                                      <p:cBhvr>
                                        <p:cTn id="44" dur="500"/>
                                        <p:tgtEl>
                                          <p:spTgt spid="251"/>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52"/>
                                        </p:tgtEl>
                                        <p:attrNameLst>
                                          <p:attrName>style.visibility</p:attrName>
                                        </p:attrNameLst>
                                      </p:cBhvr>
                                      <p:to>
                                        <p:strVal val="visible"/>
                                      </p:to>
                                    </p:set>
                                    <p:anim calcmode="lin" valueType="num">
                                      <p:cBhvr>
                                        <p:cTn id="47" dur="500" fill="hold"/>
                                        <p:tgtEl>
                                          <p:spTgt spid="252"/>
                                        </p:tgtEl>
                                        <p:attrNameLst>
                                          <p:attrName>ppt_w</p:attrName>
                                        </p:attrNameLst>
                                      </p:cBhvr>
                                      <p:tavLst>
                                        <p:tav tm="0">
                                          <p:val>
                                            <p:fltVal val="0"/>
                                          </p:val>
                                        </p:tav>
                                        <p:tav tm="100000">
                                          <p:val>
                                            <p:strVal val="#ppt_w"/>
                                          </p:val>
                                        </p:tav>
                                      </p:tavLst>
                                    </p:anim>
                                    <p:anim calcmode="lin" valueType="num">
                                      <p:cBhvr>
                                        <p:cTn id="48" dur="500" fill="hold"/>
                                        <p:tgtEl>
                                          <p:spTgt spid="252"/>
                                        </p:tgtEl>
                                        <p:attrNameLst>
                                          <p:attrName>ppt_h</p:attrName>
                                        </p:attrNameLst>
                                      </p:cBhvr>
                                      <p:tavLst>
                                        <p:tav tm="0">
                                          <p:val>
                                            <p:fltVal val="0"/>
                                          </p:val>
                                        </p:tav>
                                        <p:tav tm="100000">
                                          <p:val>
                                            <p:strVal val="#ppt_h"/>
                                          </p:val>
                                        </p:tav>
                                      </p:tavLst>
                                    </p:anim>
                                    <p:animEffect transition="in" filter="fade">
                                      <p:cBhvr>
                                        <p:cTn id="49" dur="500"/>
                                        <p:tgtEl>
                                          <p:spTgt spid="252"/>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53"/>
                                        </p:tgtEl>
                                        <p:attrNameLst>
                                          <p:attrName>style.visibility</p:attrName>
                                        </p:attrNameLst>
                                      </p:cBhvr>
                                      <p:to>
                                        <p:strVal val="visible"/>
                                      </p:to>
                                    </p:set>
                                    <p:anim calcmode="lin" valueType="num">
                                      <p:cBhvr>
                                        <p:cTn id="52" dur="500" fill="hold"/>
                                        <p:tgtEl>
                                          <p:spTgt spid="253"/>
                                        </p:tgtEl>
                                        <p:attrNameLst>
                                          <p:attrName>ppt_w</p:attrName>
                                        </p:attrNameLst>
                                      </p:cBhvr>
                                      <p:tavLst>
                                        <p:tav tm="0">
                                          <p:val>
                                            <p:fltVal val="0"/>
                                          </p:val>
                                        </p:tav>
                                        <p:tav tm="100000">
                                          <p:val>
                                            <p:strVal val="#ppt_w"/>
                                          </p:val>
                                        </p:tav>
                                      </p:tavLst>
                                    </p:anim>
                                    <p:anim calcmode="lin" valueType="num">
                                      <p:cBhvr>
                                        <p:cTn id="53" dur="500" fill="hold"/>
                                        <p:tgtEl>
                                          <p:spTgt spid="253"/>
                                        </p:tgtEl>
                                        <p:attrNameLst>
                                          <p:attrName>ppt_h</p:attrName>
                                        </p:attrNameLst>
                                      </p:cBhvr>
                                      <p:tavLst>
                                        <p:tav tm="0">
                                          <p:val>
                                            <p:fltVal val="0"/>
                                          </p:val>
                                        </p:tav>
                                        <p:tav tm="100000">
                                          <p:val>
                                            <p:strVal val="#ppt_h"/>
                                          </p:val>
                                        </p:tav>
                                      </p:tavLst>
                                    </p:anim>
                                    <p:animEffect transition="in" filter="fade">
                                      <p:cBhvr>
                                        <p:cTn id="54" dur="500"/>
                                        <p:tgtEl>
                                          <p:spTgt spid="253"/>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54"/>
                                        </p:tgtEl>
                                        <p:attrNameLst>
                                          <p:attrName>style.visibility</p:attrName>
                                        </p:attrNameLst>
                                      </p:cBhvr>
                                      <p:to>
                                        <p:strVal val="visible"/>
                                      </p:to>
                                    </p:set>
                                    <p:anim calcmode="lin" valueType="num">
                                      <p:cBhvr>
                                        <p:cTn id="57" dur="500" fill="hold"/>
                                        <p:tgtEl>
                                          <p:spTgt spid="254"/>
                                        </p:tgtEl>
                                        <p:attrNameLst>
                                          <p:attrName>ppt_w</p:attrName>
                                        </p:attrNameLst>
                                      </p:cBhvr>
                                      <p:tavLst>
                                        <p:tav tm="0">
                                          <p:val>
                                            <p:fltVal val="0"/>
                                          </p:val>
                                        </p:tav>
                                        <p:tav tm="100000">
                                          <p:val>
                                            <p:strVal val="#ppt_w"/>
                                          </p:val>
                                        </p:tav>
                                      </p:tavLst>
                                    </p:anim>
                                    <p:anim calcmode="lin" valueType="num">
                                      <p:cBhvr>
                                        <p:cTn id="58" dur="500" fill="hold"/>
                                        <p:tgtEl>
                                          <p:spTgt spid="254"/>
                                        </p:tgtEl>
                                        <p:attrNameLst>
                                          <p:attrName>ppt_h</p:attrName>
                                        </p:attrNameLst>
                                      </p:cBhvr>
                                      <p:tavLst>
                                        <p:tav tm="0">
                                          <p:val>
                                            <p:fltVal val="0"/>
                                          </p:val>
                                        </p:tav>
                                        <p:tav tm="100000">
                                          <p:val>
                                            <p:strVal val="#ppt_h"/>
                                          </p:val>
                                        </p:tav>
                                      </p:tavLst>
                                    </p:anim>
                                    <p:animEffect transition="in" filter="fade">
                                      <p:cBhvr>
                                        <p:cTn id="59" dur="500"/>
                                        <p:tgtEl>
                                          <p:spTgt spid="254"/>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255"/>
                                        </p:tgtEl>
                                        <p:attrNameLst>
                                          <p:attrName>style.visibility</p:attrName>
                                        </p:attrNameLst>
                                      </p:cBhvr>
                                      <p:to>
                                        <p:strVal val="visible"/>
                                      </p:to>
                                    </p:set>
                                    <p:anim calcmode="lin" valueType="num">
                                      <p:cBhvr>
                                        <p:cTn id="62" dur="500" fill="hold"/>
                                        <p:tgtEl>
                                          <p:spTgt spid="255"/>
                                        </p:tgtEl>
                                        <p:attrNameLst>
                                          <p:attrName>ppt_w</p:attrName>
                                        </p:attrNameLst>
                                      </p:cBhvr>
                                      <p:tavLst>
                                        <p:tav tm="0">
                                          <p:val>
                                            <p:fltVal val="0"/>
                                          </p:val>
                                        </p:tav>
                                        <p:tav tm="100000">
                                          <p:val>
                                            <p:strVal val="#ppt_w"/>
                                          </p:val>
                                        </p:tav>
                                      </p:tavLst>
                                    </p:anim>
                                    <p:anim calcmode="lin" valueType="num">
                                      <p:cBhvr>
                                        <p:cTn id="63" dur="500" fill="hold"/>
                                        <p:tgtEl>
                                          <p:spTgt spid="255"/>
                                        </p:tgtEl>
                                        <p:attrNameLst>
                                          <p:attrName>ppt_h</p:attrName>
                                        </p:attrNameLst>
                                      </p:cBhvr>
                                      <p:tavLst>
                                        <p:tav tm="0">
                                          <p:val>
                                            <p:fltVal val="0"/>
                                          </p:val>
                                        </p:tav>
                                        <p:tav tm="100000">
                                          <p:val>
                                            <p:strVal val="#ppt_h"/>
                                          </p:val>
                                        </p:tav>
                                      </p:tavLst>
                                    </p:anim>
                                    <p:animEffect transition="in" filter="fade">
                                      <p:cBhvr>
                                        <p:cTn id="64" dur="500"/>
                                        <p:tgtEl>
                                          <p:spTgt spid="255"/>
                                        </p:tgtEl>
                                      </p:cBhvr>
                                    </p:animEffect>
                                  </p:childTnLst>
                                </p:cTn>
                              </p:par>
                              <p:par>
                                <p:cTn id="65" presetID="53" presetClass="entr" presetSubtype="16" fill="hold" nodeType="withEffect">
                                  <p:stCondLst>
                                    <p:cond delay="1000"/>
                                  </p:stCondLst>
                                  <p:childTnLst>
                                    <p:set>
                                      <p:cBhvr>
                                        <p:cTn id="66" dur="1" fill="hold">
                                          <p:stCondLst>
                                            <p:cond delay="0"/>
                                          </p:stCondLst>
                                        </p:cTn>
                                        <p:tgtEl>
                                          <p:spTgt spid="256"/>
                                        </p:tgtEl>
                                        <p:attrNameLst>
                                          <p:attrName>style.visibility</p:attrName>
                                        </p:attrNameLst>
                                      </p:cBhvr>
                                      <p:to>
                                        <p:strVal val="visible"/>
                                      </p:to>
                                    </p:set>
                                    <p:anim calcmode="lin" valueType="num">
                                      <p:cBhvr>
                                        <p:cTn id="67" dur="500" fill="hold"/>
                                        <p:tgtEl>
                                          <p:spTgt spid="256"/>
                                        </p:tgtEl>
                                        <p:attrNameLst>
                                          <p:attrName>ppt_w</p:attrName>
                                        </p:attrNameLst>
                                      </p:cBhvr>
                                      <p:tavLst>
                                        <p:tav tm="0">
                                          <p:val>
                                            <p:fltVal val="0"/>
                                          </p:val>
                                        </p:tav>
                                        <p:tav tm="100000">
                                          <p:val>
                                            <p:strVal val="#ppt_w"/>
                                          </p:val>
                                        </p:tav>
                                      </p:tavLst>
                                    </p:anim>
                                    <p:anim calcmode="lin" valueType="num">
                                      <p:cBhvr>
                                        <p:cTn id="68" dur="500" fill="hold"/>
                                        <p:tgtEl>
                                          <p:spTgt spid="256"/>
                                        </p:tgtEl>
                                        <p:attrNameLst>
                                          <p:attrName>ppt_h</p:attrName>
                                        </p:attrNameLst>
                                      </p:cBhvr>
                                      <p:tavLst>
                                        <p:tav tm="0">
                                          <p:val>
                                            <p:fltVal val="0"/>
                                          </p:val>
                                        </p:tav>
                                        <p:tav tm="100000">
                                          <p:val>
                                            <p:strVal val="#ppt_h"/>
                                          </p:val>
                                        </p:tav>
                                      </p:tavLst>
                                    </p:anim>
                                    <p:animEffect transition="in" filter="fade">
                                      <p:cBhvr>
                                        <p:cTn id="69" dur="500"/>
                                        <p:tgtEl>
                                          <p:spTgt spid="256"/>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261"/>
                                        </p:tgtEl>
                                        <p:attrNameLst>
                                          <p:attrName>style.visibility</p:attrName>
                                        </p:attrNameLst>
                                      </p:cBhvr>
                                      <p:to>
                                        <p:strVal val="visible"/>
                                      </p:to>
                                    </p:set>
                                    <p:anim calcmode="lin" valueType="num">
                                      <p:cBhvr>
                                        <p:cTn id="72" dur="500" fill="hold"/>
                                        <p:tgtEl>
                                          <p:spTgt spid="261"/>
                                        </p:tgtEl>
                                        <p:attrNameLst>
                                          <p:attrName>ppt_w</p:attrName>
                                        </p:attrNameLst>
                                      </p:cBhvr>
                                      <p:tavLst>
                                        <p:tav tm="0">
                                          <p:val>
                                            <p:fltVal val="0"/>
                                          </p:val>
                                        </p:tav>
                                        <p:tav tm="100000">
                                          <p:val>
                                            <p:strVal val="#ppt_w"/>
                                          </p:val>
                                        </p:tav>
                                      </p:tavLst>
                                    </p:anim>
                                    <p:anim calcmode="lin" valueType="num">
                                      <p:cBhvr>
                                        <p:cTn id="73" dur="500" fill="hold"/>
                                        <p:tgtEl>
                                          <p:spTgt spid="261"/>
                                        </p:tgtEl>
                                        <p:attrNameLst>
                                          <p:attrName>ppt_h</p:attrName>
                                        </p:attrNameLst>
                                      </p:cBhvr>
                                      <p:tavLst>
                                        <p:tav tm="0">
                                          <p:val>
                                            <p:fltVal val="0"/>
                                          </p:val>
                                        </p:tav>
                                        <p:tav tm="100000">
                                          <p:val>
                                            <p:strVal val="#ppt_h"/>
                                          </p:val>
                                        </p:tav>
                                      </p:tavLst>
                                    </p:anim>
                                    <p:animEffect transition="in" filter="fade">
                                      <p:cBhvr>
                                        <p:cTn id="74" dur="500"/>
                                        <p:tgtEl>
                                          <p:spTgt spid="261"/>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63"/>
                                        </p:tgtEl>
                                        <p:attrNameLst>
                                          <p:attrName>style.visibility</p:attrName>
                                        </p:attrNameLst>
                                      </p:cBhvr>
                                      <p:to>
                                        <p:strVal val="visible"/>
                                      </p:to>
                                    </p:set>
                                    <p:anim calcmode="lin" valueType="num">
                                      <p:cBhvr>
                                        <p:cTn id="77" dur="500" fill="hold"/>
                                        <p:tgtEl>
                                          <p:spTgt spid="263"/>
                                        </p:tgtEl>
                                        <p:attrNameLst>
                                          <p:attrName>ppt_w</p:attrName>
                                        </p:attrNameLst>
                                      </p:cBhvr>
                                      <p:tavLst>
                                        <p:tav tm="0">
                                          <p:val>
                                            <p:fltVal val="0"/>
                                          </p:val>
                                        </p:tav>
                                        <p:tav tm="100000">
                                          <p:val>
                                            <p:strVal val="#ppt_w"/>
                                          </p:val>
                                        </p:tav>
                                      </p:tavLst>
                                    </p:anim>
                                    <p:anim calcmode="lin" valueType="num">
                                      <p:cBhvr>
                                        <p:cTn id="78" dur="500" fill="hold"/>
                                        <p:tgtEl>
                                          <p:spTgt spid="263"/>
                                        </p:tgtEl>
                                        <p:attrNameLst>
                                          <p:attrName>ppt_h</p:attrName>
                                        </p:attrNameLst>
                                      </p:cBhvr>
                                      <p:tavLst>
                                        <p:tav tm="0">
                                          <p:val>
                                            <p:fltVal val="0"/>
                                          </p:val>
                                        </p:tav>
                                        <p:tav tm="100000">
                                          <p:val>
                                            <p:strVal val="#ppt_h"/>
                                          </p:val>
                                        </p:tav>
                                      </p:tavLst>
                                    </p:anim>
                                    <p:animEffect transition="in" filter="fade">
                                      <p:cBhvr>
                                        <p:cTn id="79" dur="500"/>
                                        <p:tgtEl>
                                          <p:spTgt spid="263"/>
                                        </p:tgtEl>
                                      </p:cBhvr>
                                    </p:animEffect>
                                  </p:childTnLst>
                                </p:cTn>
                              </p:par>
                              <p:par>
                                <p:cTn id="80" presetID="53" presetClass="entr" presetSubtype="16" fill="hold" nodeType="withEffect">
                                  <p:stCondLst>
                                    <p:cond delay="1000"/>
                                  </p:stCondLst>
                                  <p:childTnLst>
                                    <p:set>
                                      <p:cBhvr>
                                        <p:cTn id="81" dur="1" fill="hold">
                                          <p:stCondLst>
                                            <p:cond delay="0"/>
                                          </p:stCondLst>
                                        </p:cTn>
                                        <p:tgtEl>
                                          <p:spTgt spid="264"/>
                                        </p:tgtEl>
                                        <p:attrNameLst>
                                          <p:attrName>style.visibility</p:attrName>
                                        </p:attrNameLst>
                                      </p:cBhvr>
                                      <p:to>
                                        <p:strVal val="visible"/>
                                      </p:to>
                                    </p:set>
                                    <p:anim calcmode="lin" valueType="num">
                                      <p:cBhvr>
                                        <p:cTn id="82" dur="500" fill="hold"/>
                                        <p:tgtEl>
                                          <p:spTgt spid="264"/>
                                        </p:tgtEl>
                                        <p:attrNameLst>
                                          <p:attrName>ppt_w</p:attrName>
                                        </p:attrNameLst>
                                      </p:cBhvr>
                                      <p:tavLst>
                                        <p:tav tm="0">
                                          <p:val>
                                            <p:fltVal val="0"/>
                                          </p:val>
                                        </p:tav>
                                        <p:tav tm="100000">
                                          <p:val>
                                            <p:strVal val="#ppt_w"/>
                                          </p:val>
                                        </p:tav>
                                      </p:tavLst>
                                    </p:anim>
                                    <p:anim calcmode="lin" valueType="num">
                                      <p:cBhvr>
                                        <p:cTn id="83" dur="500" fill="hold"/>
                                        <p:tgtEl>
                                          <p:spTgt spid="264"/>
                                        </p:tgtEl>
                                        <p:attrNameLst>
                                          <p:attrName>ppt_h</p:attrName>
                                        </p:attrNameLst>
                                      </p:cBhvr>
                                      <p:tavLst>
                                        <p:tav tm="0">
                                          <p:val>
                                            <p:fltVal val="0"/>
                                          </p:val>
                                        </p:tav>
                                        <p:tav tm="100000">
                                          <p:val>
                                            <p:strVal val="#ppt_h"/>
                                          </p:val>
                                        </p:tav>
                                      </p:tavLst>
                                    </p:anim>
                                    <p:animEffect transition="in" filter="fade">
                                      <p:cBhvr>
                                        <p:cTn id="84" dur="500"/>
                                        <p:tgtEl>
                                          <p:spTgt spid="264"/>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265"/>
                                        </p:tgtEl>
                                        <p:attrNameLst>
                                          <p:attrName>style.visibility</p:attrName>
                                        </p:attrNameLst>
                                      </p:cBhvr>
                                      <p:to>
                                        <p:strVal val="visible"/>
                                      </p:to>
                                    </p:set>
                                    <p:anim calcmode="lin" valueType="num">
                                      <p:cBhvr>
                                        <p:cTn id="87" dur="500" fill="hold"/>
                                        <p:tgtEl>
                                          <p:spTgt spid="265"/>
                                        </p:tgtEl>
                                        <p:attrNameLst>
                                          <p:attrName>ppt_w</p:attrName>
                                        </p:attrNameLst>
                                      </p:cBhvr>
                                      <p:tavLst>
                                        <p:tav tm="0">
                                          <p:val>
                                            <p:fltVal val="0"/>
                                          </p:val>
                                        </p:tav>
                                        <p:tav tm="100000">
                                          <p:val>
                                            <p:strVal val="#ppt_w"/>
                                          </p:val>
                                        </p:tav>
                                      </p:tavLst>
                                    </p:anim>
                                    <p:anim calcmode="lin" valueType="num">
                                      <p:cBhvr>
                                        <p:cTn id="88" dur="500" fill="hold"/>
                                        <p:tgtEl>
                                          <p:spTgt spid="265"/>
                                        </p:tgtEl>
                                        <p:attrNameLst>
                                          <p:attrName>ppt_h</p:attrName>
                                        </p:attrNameLst>
                                      </p:cBhvr>
                                      <p:tavLst>
                                        <p:tav tm="0">
                                          <p:val>
                                            <p:fltVal val="0"/>
                                          </p:val>
                                        </p:tav>
                                        <p:tav tm="100000">
                                          <p:val>
                                            <p:strVal val="#ppt_h"/>
                                          </p:val>
                                        </p:tav>
                                      </p:tavLst>
                                    </p:anim>
                                    <p:animEffect transition="in" filter="fade">
                                      <p:cBhvr>
                                        <p:cTn id="89" dur="500"/>
                                        <p:tgtEl>
                                          <p:spTgt spid="265"/>
                                        </p:tgtEl>
                                      </p:cBhvr>
                                    </p:animEffect>
                                  </p:childTnLst>
                                </p:cTn>
                              </p:par>
                              <p:par>
                                <p:cTn id="90" presetID="53" presetClass="entr" presetSubtype="16" fill="hold" grpId="0" nodeType="withEffect">
                                  <p:stCondLst>
                                    <p:cond delay="1000"/>
                                  </p:stCondLst>
                                  <p:childTnLst>
                                    <p:set>
                                      <p:cBhvr>
                                        <p:cTn id="91" dur="1" fill="hold">
                                          <p:stCondLst>
                                            <p:cond delay="0"/>
                                          </p:stCondLst>
                                        </p:cTn>
                                        <p:tgtEl>
                                          <p:spTgt spid="266"/>
                                        </p:tgtEl>
                                        <p:attrNameLst>
                                          <p:attrName>style.visibility</p:attrName>
                                        </p:attrNameLst>
                                      </p:cBhvr>
                                      <p:to>
                                        <p:strVal val="visible"/>
                                      </p:to>
                                    </p:set>
                                    <p:anim calcmode="lin" valueType="num">
                                      <p:cBhvr>
                                        <p:cTn id="92" dur="500" fill="hold"/>
                                        <p:tgtEl>
                                          <p:spTgt spid="266"/>
                                        </p:tgtEl>
                                        <p:attrNameLst>
                                          <p:attrName>ppt_w</p:attrName>
                                        </p:attrNameLst>
                                      </p:cBhvr>
                                      <p:tavLst>
                                        <p:tav tm="0">
                                          <p:val>
                                            <p:fltVal val="0"/>
                                          </p:val>
                                        </p:tav>
                                        <p:tav tm="100000">
                                          <p:val>
                                            <p:strVal val="#ppt_w"/>
                                          </p:val>
                                        </p:tav>
                                      </p:tavLst>
                                    </p:anim>
                                    <p:anim calcmode="lin" valueType="num">
                                      <p:cBhvr>
                                        <p:cTn id="93" dur="500" fill="hold"/>
                                        <p:tgtEl>
                                          <p:spTgt spid="266"/>
                                        </p:tgtEl>
                                        <p:attrNameLst>
                                          <p:attrName>ppt_h</p:attrName>
                                        </p:attrNameLst>
                                      </p:cBhvr>
                                      <p:tavLst>
                                        <p:tav tm="0">
                                          <p:val>
                                            <p:fltVal val="0"/>
                                          </p:val>
                                        </p:tav>
                                        <p:tav tm="100000">
                                          <p:val>
                                            <p:strVal val="#ppt_h"/>
                                          </p:val>
                                        </p:tav>
                                      </p:tavLst>
                                    </p:anim>
                                    <p:animEffect transition="in" filter="fade">
                                      <p:cBhvr>
                                        <p:cTn id="94" dur="500"/>
                                        <p:tgtEl>
                                          <p:spTgt spid="266"/>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267"/>
                                        </p:tgtEl>
                                        <p:attrNameLst>
                                          <p:attrName>style.visibility</p:attrName>
                                        </p:attrNameLst>
                                      </p:cBhvr>
                                      <p:to>
                                        <p:strVal val="visible"/>
                                      </p:to>
                                    </p:set>
                                    <p:anim calcmode="lin" valueType="num">
                                      <p:cBhvr>
                                        <p:cTn id="97" dur="500" fill="hold"/>
                                        <p:tgtEl>
                                          <p:spTgt spid="267"/>
                                        </p:tgtEl>
                                        <p:attrNameLst>
                                          <p:attrName>ppt_w</p:attrName>
                                        </p:attrNameLst>
                                      </p:cBhvr>
                                      <p:tavLst>
                                        <p:tav tm="0">
                                          <p:val>
                                            <p:fltVal val="0"/>
                                          </p:val>
                                        </p:tav>
                                        <p:tav tm="100000">
                                          <p:val>
                                            <p:strVal val="#ppt_w"/>
                                          </p:val>
                                        </p:tav>
                                      </p:tavLst>
                                    </p:anim>
                                    <p:anim calcmode="lin" valueType="num">
                                      <p:cBhvr>
                                        <p:cTn id="98" dur="500" fill="hold"/>
                                        <p:tgtEl>
                                          <p:spTgt spid="267"/>
                                        </p:tgtEl>
                                        <p:attrNameLst>
                                          <p:attrName>ppt_h</p:attrName>
                                        </p:attrNameLst>
                                      </p:cBhvr>
                                      <p:tavLst>
                                        <p:tav tm="0">
                                          <p:val>
                                            <p:fltVal val="0"/>
                                          </p:val>
                                        </p:tav>
                                        <p:tav tm="100000">
                                          <p:val>
                                            <p:strVal val="#ppt_h"/>
                                          </p:val>
                                        </p:tav>
                                      </p:tavLst>
                                    </p:anim>
                                    <p:animEffect transition="in" filter="fade">
                                      <p:cBhvr>
                                        <p:cTn id="99" dur="500"/>
                                        <p:tgtEl>
                                          <p:spTgt spid="267"/>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268"/>
                                        </p:tgtEl>
                                        <p:attrNameLst>
                                          <p:attrName>style.visibility</p:attrName>
                                        </p:attrNameLst>
                                      </p:cBhvr>
                                      <p:to>
                                        <p:strVal val="visible"/>
                                      </p:to>
                                    </p:set>
                                    <p:anim calcmode="lin" valueType="num">
                                      <p:cBhvr>
                                        <p:cTn id="102" dur="500" fill="hold"/>
                                        <p:tgtEl>
                                          <p:spTgt spid="268"/>
                                        </p:tgtEl>
                                        <p:attrNameLst>
                                          <p:attrName>ppt_w</p:attrName>
                                        </p:attrNameLst>
                                      </p:cBhvr>
                                      <p:tavLst>
                                        <p:tav tm="0">
                                          <p:val>
                                            <p:fltVal val="0"/>
                                          </p:val>
                                        </p:tav>
                                        <p:tav tm="100000">
                                          <p:val>
                                            <p:strVal val="#ppt_w"/>
                                          </p:val>
                                        </p:tav>
                                      </p:tavLst>
                                    </p:anim>
                                    <p:anim calcmode="lin" valueType="num">
                                      <p:cBhvr>
                                        <p:cTn id="103" dur="500" fill="hold"/>
                                        <p:tgtEl>
                                          <p:spTgt spid="268"/>
                                        </p:tgtEl>
                                        <p:attrNameLst>
                                          <p:attrName>ppt_h</p:attrName>
                                        </p:attrNameLst>
                                      </p:cBhvr>
                                      <p:tavLst>
                                        <p:tav tm="0">
                                          <p:val>
                                            <p:fltVal val="0"/>
                                          </p:val>
                                        </p:tav>
                                        <p:tav tm="100000">
                                          <p:val>
                                            <p:strVal val="#ppt_h"/>
                                          </p:val>
                                        </p:tav>
                                      </p:tavLst>
                                    </p:anim>
                                    <p:animEffect transition="in" filter="fade">
                                      <p:cBhvr>
                                        <p:cTn id="104" dur="500"/>
                                        <p:tgtEl>
                                          <p:spTgt spid="268"/>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269"/>
                                        </p:tgtEl>
                                        <p:attrNameLst>
                                          <p:attrName>style.visibility</p:attrName>
                                        </p:attrNameLst>
                                      </p:cBhvr>
                                      <p:to>
                                        <p:strVal val="visible"/>
                                      </p:to>
                                    </p:set>
                                    <p:anim calcmode="lin" valueType="num">
                                      <p:cBhvr>
                                        <p:cTn id="107" dur="500" fill="hold"/>
                                        <p:tgtEl>
                                          <p:spTgt spid="269"/>
                                        </p:tgtEl>
                                        <p:attrNameLst>
                                          <p:attrName>ppt_w</p:attrName>
                                        </p:attrNameLst>
                                      </p:cBhvr>
                                      <p:tavLst>
                                        <p:tav tm="0">
                                          <p:val>
                                            <p:fltVal val="0"/>
                                          </p:val>
                                        </p:tav>
                                        <p:tav tm="100000">
                                          <p:val>
                                            <p:strVal val="#ppt_w"/>
                                          </p:val>
                                        </p:tav>
                                      </p:tavLst>
                                    </p:anim>
                                    <p:anim calcmode="lin" valueType="num">
                                      <p:cBhvr>
                                        <p:cTn id="108" dur="500" fill="hold"/>
                                        <p:tgtEl>
                                          <p:spTgt spid="269"/>
                                        </p:tgtEl>
                                        <p:attrNameLst>
                                          <p:attrName>ppt_h</p:attrName>
                                        </p:attrNameLst>
                                      </p:cBhvr>
                                      <p:tavLst>
                                        <p:tav tm="0">
                                          <p:val>
                                            <p:fltVal val="0"/>
                                          </p:val>
                                        </p:tav>
                                        <p:tav tm="100000">
                                          <p:val>
                                            <p:strVal val="#ppt_h"/>
                                          </p:val>
                                        </p:tav>
                                      </p:tavLst>
                                    </p:anim>
                                    <p:animEffect transition="in" filter="fade">
                                      <p:cBhvr>
                                        <p:cTn id="109" dur="500"/>
                                        <p:tgtEl>
                                          <p:spTgt spid="269"/>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270"/>
                                        </p:tgtEl>
                                        <p:attrNameLst>
                                          <p:attrName>style.visibility</p:attrName>
                                        </p:attrNameLst>
                                      </p:cBhvr>
                                      <p:to>
                                        <p:strVal val="visible"/>
                                      </p:to>
                                    </p:set>
                                    <p:anim calcmode="lin" valueType="num">
                                      <p:cBhvr>
                                        <p:cTn id="112" dur="500" fill="hold"/>
                                        <p:tgtEl>
                                          <p:spTgt spid="270"/>
                                        </p:tgtEl>
                                        <p:attrNameLst>
                                          <p:attrName>ppt_w</p:attrName>
                                        </p:attrNameLst>
                                      </p:cBhvr>
                                      <p:tavLst>
                                        <p:tav tm="0">
                                          <p:val>
                                            <p:fltVal val="0"/>
                                          </p:val>
                                        </p:tav>
                                        <p:tav tm="100000">
                                          <p:val>
                                            <p:strVal val="#ppt_w"/>
                                          </p:val>
                                        </p:tav>
                                      </p:tavLst>
                                    </p:anim>
                                    <p:anim calcmode="lin" valueType="num">
                                      <p:cBhvr>
                                        <p:cTn id="113" dur="500" fill="hold"/>
                                        <p:tgtEl>
                                          <p:spTgt spid="270"/>
                                        </p:tgtEl>
                                        <p:attrNameLst>
                                          <p:attrName>ppt_h</p:attrName>
                                        </p:attrNameLst>
                                      </p:cBhvr>
                                      <p:tavLst>
                                        <p:tav tm="0">
                                          <p:val>
                                            <p:fltVal val="0"/>
                                          </p:val>
                                        </p:tav>
                                        <p:tav tm="100000">
                                          <p:val>
                                            <p:strVal val="#ppt_h"/>
                                          </p:val>
                                        </p:tav>
                                      </p:tavLst>
                                    </p:anim>
                                    <p:animEffect transition="in" filter="fade">
                                      <p:cBhvr>
                                        <p:cTn id="114" dur="500"/>
                                        <p:tgtEl>
                                          <p:spTgt spid="270"/>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271"/>
                                        </p:tgtEl>
                                        <p:attrNameLst>
                                          <p:attrName>style.visibility</p:attrName>
                                        </p:attrNameLst>
                                      </p:cBhvr>
                                      <p:to>
                                        <p:strVal val="visible"/>
                                      </p:to>
                                    </p:set>
                                    <p:anim calcmode="lin" valueType="num">
                                      <p:cBhvr>
                                        <p:cTn id="117" dur="500" fill="hold"/>
                                        <p:tgtEl>
                                          <p:spTgt spid="271"/>
                                        </p:tgtEl>
                                        <p:attrNameLst>
                                          <p:attrName>ppt_w</p:attrName>
                                        </p:attrNameLst>
                                      </p:cBhvr>
                                      <p:tavLst>
                                        <p:tav tm="0">
                                          <p:val>
                                            <p:fltVal val="0"/>
                                          </p:val>
                                        </p:tav>
                                        <p:tav tm="100000">
                                          <p:val>
                                            <p:strVal val="#ppt_w"/>
                                          </p:val>
                                        </p:tav>
                                      </p:tavLst>
                                    </p:anim>
                                    <p:anim calcmode="lin" valueType="num">
                                      <p:cBhvr>
                                        <p:cTn id="118" dur="500" fill="hold"/>
                                        <p:tgtEl>
                                          <p:spTgt spid="271"/>
                                        </p:tgtEl>
                                        <p:attrNameLst>
                                          <p:attrName>ppt_h</p:attrName>
                                        </p:attrNameLst>
                                      </p:cBhvr>
                                      <p:tavLst>
                                        <p:tav tm="0">
                                          <p:val>
                                            <p:fltVal val="0"/>
                                          </p:val>
                                        </p:tav>
                                        <p:tav tm="100000">
                                          <p:val>
                                            <p:strVal val="#ppt_h"/>
                                          </p:val>
                                        </p:tav>
                                      </p:tavLst>
                                    </p:anim>
                                    <p:animEffect transition="in" filter="fade">
                                      <p:cBhvr>
                                        <p:cTn id="119" dur="500"/>
                                        <p:tgtEl>
                                          <p:spTgt spid="271"/>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272"/>
                                        </p:tgtEl>
                                        <p:attrNameLst>
                                          <p:attrName>style.visibility</p:attrName>
                                        </p:attrNameLst>
                                      </p:cBhvr>
                                      <p:to>
                                        <p:strVal val="visible"/>
                                      </p:to>
                                    </p:set>
                                    <p:anim calcmode="lin" valueType="num">
                                      <p:cBhvr>
                                        <p:cTn id="122" dur="500" fill="hold"/>
                                        <p:tgtEl>
                                          <p:spTgt spid="272"/>
                                        </p:tgtEl>
                                        <p:attrNameLst>
                                          <p:attrName>ppt_w</p:attrName>
                                        </p:attrNameLst>
                                      </p:cBhvr>
                                      <p:tavLst>
                                        <p:tav tm="0">
                                          <p:val>
                                            <p:fltVal val="0"/>
                                          </p:val>
                                        </p:tav>
                                        <p:tav tm="100000">
                                          <p:val>
                                            <p:strVal val="#ppt_w"/>
                                          </p:val>
                                        </p:tav>
                                      </p:tavLst>
                                    </p:anim>
                                    <p:anim calcmode="lin" valueType="num">
                                      <p:cBhvr>
                                        <p:cTn id="123" dur="500" fill="hold"/>
                                        <p:tgtEl>
                                          <p:spTgt spid="272"/>
                                        </p:tgtEl>
                                        <p:attrNameLst>
                                          <p:attrName>ppt_h</p:attrName>
                                        </p:attrNameLst>
                                      </p:cBhvr>
                                      <p:tavLst>
                                        <p:tav tm="0">
                                          <p:val>
                                            <p:fltVal val="0"/>
                                          </p:val>
                                        </p:tav>
                                        <p:tav tm="100000">
                                          <p:val>
                                            <p:strVal val="#ppt_h"/>
                                          </p:val>
                                        </p:tav>
                                      </p:tavLst>
                                    </p:anim>
                                    <p:animEffect transition="in" filter="fade">
                                      <p:cBhvr>
                                        <p:cTn id="124" dur="500"/>
                                        <p:tgtEl>
                                          <p:spTgt spid="272"/>
                                        </p:tgtEl>
                                      </p:cBhvr>
                                    </p:animEffect>
                                  </p:childTnLst>
                                </p:cTn>
                              </p:par>
                              <p:par>
                                <p:cTn id="125" presetID="53" presetClass="entr" presetSubtype="16" fill="hold" nodeType="withEffect">
                                  <p:stCondLst>
                                    <p:cond delay="1500"/>
                                  </p:stCondLst>
                                  <p:childTnLst>
                                    <p:set>
                                      <p:cBhvr>
                                        <p:cTn id="126" dur="1" fill="hold">
                                          <p:stCondLst>
                                            <p:cond delay="0"/>
                                          </p:stCondLst>
                                        </p:cTn>
                                        <p:tgtEl>
                                          <p:spTgt spid="273"/>
                                        </p:tgtEl>
                                        <p:attrNameLst>
                                          <p:attrName>style.visibility</p:attrName>
                                        </p:attrNameLst>
                                      </p:cBhvr>
                                      <p:to>
                                        <p:strVal val="visible"/>
                                      </p:to>
                                    </p:set>
                                    <p:anim calcmode="lin" valueType="num">
                                      <p:cBhvr>
                                        <p:cTn id="127" dur="500" fill="hold"/>
                                        <p:tgtEl>
                                          <p:spTgt spid="273"/>
                                        </p:tgtEl>
                                        <p:attrNameLst>
                                          <p:attrName>ppt_w</p:attrName>
                                        </p:attrNameLst>
                                      </p:cBhvr>
                                      <p:tavLst>
                                        <p:tav tm="0">
                                          <p:val>
                                            <p:fltVal val="0"/>
                                          </p:val>
                                        </p:tav>
                                        <p:tav tm="100000">
                                          <p:val>
                                            <p:strVal val="#ppt_w"/>
                                          </p:val>
                                        </p:tav>
                                      </p:tavLst>
                                    </p:anim>
                                    <p:anim calcmode="lin" valueType="num">
                                      <p:cBhvr>
                                        <p:cTn id="128" dur="500" fill="hold"/>
                                        <p:tgtEl>
                                          <p:spTgt spid="273"/>
                                        </p:tgtEl>
                                        <p:attrNameLst>
                                          <p:attrName>ppt_h</p:attrName>
                                        </p:attrNameLst>
                                      </p:cBhvr>
                                      <p:tavLst>
                                        <p:tav tm="0">
                                          <p:val>
                                            <p:fltVal val="0"/>
                                          </p:val>
                                        </p:tav>
                                        <p:tav tm="100000">
                                          <p:val>
                                            <p:strVal val="#ppt_h"/>
                                          </p:val>
                                        </p:tav>
                                      </p:tavLst>
                                    </p:anim>
                                    <p:animEffect transition="in" filter="fade">
                                      <p:cBhvr>
                                        <p:cTn id="129" dur="500"/>
                                        <p:tgtEl>
                                          <p:spTgt spid="273"/>
                                        </p:tgtEl>
                                      </p:cBhvr>
                                    </p:animEffect>
                                  </p:childTnLst>
                                </p:cTn>
                              </p:par>
                              <p:par>
                                <p:cTn id="130" presetID="53" presetClass="entr" presetSubtype="16" fill="hold" grpId="0" nodeType="withEffect">
                                  <p:stCondLst>
                                    <p:cond delay="1500"/>
                                  </p:stCondLst>
                                  <p:childTnLst>
                                    <p:set>
                                      <p:cBhvr>
                                        <p:cTn id="131" dur="1" fill="hold">
                                          <p:stCondLst>
                                            <p:cond delay="0"/>
                                          </p:stCondLst>
                                        </p:cTn>
                                        <p:tgtEl>
                                          <p:spTgt spid="278"/>
                                        </p:tgtEl>
                                        <p:attrNameLst>
                                          <p:attrName>style.visibility</p:attrName>
                                        </p:attrNameLst>
                                      </p:cBhvr>
                                      <p:to>
                                        <p:strVal val="visible"/>
                                      </p:to>
                                    </p:set>
                                    <p:anim calcmode="lin" valueType="num">
                                      <p:cBhvr>
                                        <p:cTn id="132" dur="500" fill="hold"/>
                                        <p:tgtEl>
                                          <p:spTgt spid="278"/>
                                        </p:tgtEl>
                                        <p:attrNameLst>
                                          <p:attrName>ppt_w</p:attrName>
                                        </p:attrNameLst>
                                      </p:cBhvr>
                                      <p:tavLst>
                                        <p:tav tm="0">
                                          <p:val>
                                            <p:fltVal val="0"/>
                                          </p:val>
                                        </p:tav>
                                        <p:tav tm="100000">
                                          <p:val>
                                            <p:strVal val="#ppt_w"/>
                                          </p:val>
                                        </p:tav>
                                      </p:tavLst>
                                    </p:anim>
                                    <p:anim calcmode="lin" valueType="num">
                                      <p:cBhvr>
                                        <p:cTn id="133" dur="500" fill="hold"/>
                                        <p:tgtEl>
                                          <p:spTgt spid="278"/>
                                        </p:tgtEl>
                                        <p:attrNameLst>
                                          <p:attrName>ppt_h</p:attrName>
                                        </p:attrNameLst>
                                      </p:cBhvr>
                                      <p:tavLst>
                                        <p:tav tm="0">
                                          <p:val>
                                            <p:fltVal val="0"/>
                                          </p:val>
                                        </p:tav>
                                        <p:tav tm="100000">
                                          <p:val>
                                            <p:strVal val="#ppt_h"/>
                                          </p:val>
                                        </p:tav>
                                      </p:tavLst>
                                    </p:anim>
                                    <p:animEffect transition="in" filter="fade">
                                      <p:cBhvr>
                                        <p:cTn id="134" dur="500"/>
                                        <p:tgtEl>
                                          <p:spTgt spid="278"/>
                                        </p:tgtEl>
                                      </p:cBhvr>
                                    </p:animEffect>
                                  </p:childTnLst>
                                </p:cTn>
                              </p:par>
                              <p:par>
                                <p:cTn id="135" presetID="53" presetClass="entr" presetSubtype="16" fill="hold" grpId="0" nodeType="withEffect">
                                  <p:stCondLst>
                                    <p:cond delay="1500"/>
                                  </p:stCondLst>
                                  <p:childTnLst>
                                    <p:set>
                                      <p:cBhvr>
                                        <p:cTn id="136" dur="1" fill="hold">
                                          <p:stCondLst>
                                            <p:cond delay="0"/>
                                          </p:stCondLst>
                                        </p:cTn>
                                        <p:tgtEl>
                                          <p:spTgt spid="280"/>
                                        </p:tgtEl>
                                        <p:attrNameLst>
                                          <p:attrName>style.visibility</p:attrName>
                                        </p:attrNameLst>
                                      </p:cBhvr>
                                      <p:to>
                                        <p:strVal val="visible"/>
                                      </p:to>
                                    </p:set>
                                    <p:anim calcmode="lin" valueType="num">
                                      <p:cBhvr>
                                        <p:cTn id="137" dur="500" fill="hold"/>
                                        <p:tgtEl>
                                          <p:spTgt spid="280"/>
                                        </p:tgtEl>
                                        <p:attrNameLst>
                                          <p:attrName>ppt_w</p:attrName>
                                        </p:attrNameLst>
                                      </p:cBhvr>
                                      <p:tavLst>
                                        <p:tav tm="0">
                                          <p:val>
                                            <p:fltVal val="0"/>
                                          </p:val>
                                        </p:tav>
                                        <p:tav tm="100000">
                                          <p:val>
                                            <p:strVal val="#ppt_w"/>
                                          </p:val>
                                        </p:tav>
                                      </p:tavLst>
                                    </p:anim>
                                    <p:anim calcmode="lin" valueType="num">
                                      <p:cBhvr>
                                        <p:cTn id="138" dur="500" fill="hold"/>
                                        <p:tgtEl>
                                          <p:spTgt spid="280"/>
                                        </p:tgtEl>
                                        <p:attrNameLst>
                                          <p:attrName>ppt_h</p:attrName>
                                        </p:attrNameLst>
                                      </p:cBhvr>
                                      <p:tavLst>
                                        <p:tav tm="0">
                                          <p:val>
                                            <p:fltVal val="0"/>
                                          </p:val>
                                        </p:tav>
                                        <p:tav tm="100000">
                                          <p:val>
                                            <p:strVal val="#ppt_h"/>
                                          </p:val>
                                        </p:tav>
                                      </p:tavLst>
                                    </p:anim>
                                    <p:animEffect transition="in" filter="fade">
                                      <p:cBhvr>
                                        <p:cTn id="139" dur="500"/>
                                        <p:tgtEl>
                                          <p:spTgt spid="280"/>
                                        </p:tgtEl>
                                      </p:cBhvr>
                                    </p:animEffect>
                                  </p:childTnLst>
                                </p:cTn>
                              </p:par>
                              <p:par>
                                <p:cTn id="140" presetID="53" presetClass="entr" presetSubtype="16" fill="hold" nodeType="withEffect">
                                  <p:stCondLst>
                                    <p:cond delay="1500"/>
                                  </p:stCondLst>
                                  <p:childTnLst>
                                    <p:set>
                                      <p:cBhvr>
                                        <p:cTn id="141" dur="1" fill="hold">
                                          <p:stCondLst>
                                            <p:cond delay="0"/>
                                          </p:stCondLst>
                                        </p:cTn>
                                        <p:tgtEl>
                                          <p:spTgt spid="281"/>
                                        </p:tgtEl>
                                        <p:attrNameLst>
                                          <p:attrName>style.visibility</p:attrName>
                                        </p:attrNameLst>
                                      </p:cBhvr>
                                      <p:to>
                                        <p:strVal val="visible"/>
                                      </p:to>
                                    </p:set>
                                    <p:anim calcmode="lin" valueType="num">
                                      <p:cBhvr>
                                        <p:cTn id="142" dur="500" fill="hold"/>
                                        <p:tgtEl>
                                          <p:spTgt spid="281"/>
                                        </p:tgtEl>
                                        <p:attrNameLst>
                                          <p:attrName>ppt_w</p:attrName>
                                        </p:attrNameLst>
                                      </p:cBhvr>
                                      <p:tavLst>
                                        <p:tav tm="0">
                                          <p:val>
                                            <p:fltVal val="0"/>
                                          </p:val>
                                        </p:tav>
                                        <p:tav tm="100000">
                                          <p:val>
                                            <p:strVal val="#ppt_w"/>
                                          </p:val>
                                        </p:tav>
                                      </p:tavLst>
                                    </p:anim>
                                    <p:anim calcmode="lin" valueType="num">
                                      <p:cBhvr>
                                        <p:cTn id="143" dur="500" fill="hold"/>
                                        <p:tgtEl>
                                          <p:spTgt spid="281"/>
                                        </p:tgtEl>
                                        <p:attrNameLst>
                                          <p:attrName>ppt_h</p:attrName>
                                        </p:attrNameLst>
                                      </p:cBhvr>
                                      <p:tavLst>
                                        <p:tav tm="0">
                                          <p:val>
                                            <p:fltVal val="0"/>
                                          </p:val>
                                        </p:tav>
                                        <p:tav tm="100000">
                                          <p:val>
                                            <p:strVal val="#ppt_h"/>
                                          </p:val>
                                        </p:tav>
                                      </p:tavLst>
                                    </p:anim>
                                    <p:animEffect transition="in" filter="fade">
                                      <p:cBhvr>
                                        <p:cTn id="144" dur="500"/>
                                        <p:tgtEl>
                                          <p:spTgt spid="281"/>
                                        </p:tgtEl>
                                      </p:cBhvr>
                                    </p:animEffect>
                                  </p:childTnLst>
                                </p:cTn>
                              </p:par>
                              <p:par>
                                <p:cTn id="145" presetID="53" presetClass="entr" presetSubtype="16" fill="hold" grpId="0" nodeType="withEffect">
                                  <p:stCondLst>
                                    <p:cond delay="1500"/>
                                  </p:stCondLst>
                                  <p:childTnLst>
                                    <p:set>
                                      <p:cBhvr>
                                        <p:cTn id="146" dur="1" fill="hold">
                                          <p:stCondLst>
                                            <p:cond delay="0"/>
                                          </p:stCondLst>
                                        </p:cTn>
                                        <p:tgtEl>
                                          <p:spTgt spid="282"/>
                                        </p:tgtEl>
                                        <p:attrNameLst>
                                          <p:attrName>style.visibility</p:attrName>
                                        </p:attrNameLst>
                                      </p:cBhvr>
                                      <p:to>
                                        <p:strVal val="visible"/>
                                      </p:to>
                                    </p:set>
                                    <p:anim calcmode="lin" valueType="num">
                                      <p:cBhvr>
                                        <p:cTn id="147" dur="500" fill="hold"/>
                                        <p:tgtEl>
                                          <p:spTgt spid="282"/>
                                        </p:tgtEl>
                                        <p:attrNameLst>
                                          <p:attrName>ppt_w</p:attrName>
                                        </p:attrNameLst>
                                      </p:cBhvr>
                                      <p:tavLst>
                                        <p:tav tm="0">
                                          <p:val>
                                            <p:fltVal val="0"/>
                                          </p:val>
                                        </p:tav>
                                        <p:tav tm="100000">
                                          <p:val>
                                            <p:strVal val="#ppt_w"/>
                                          </p:val>
                                        </p:tav>
                                      </p:tavLst>
                                    </p:anim>
                                    <p:anim calcmode="lin" valueType="num">
                                      <p:cBhvr>
                                        <p:cTn id="148" dur="500" fill="hold"/>
                                        <p:tgtEl>
                                          <p:spTgt spid="282"/>
                                        </p:tgtEl>
                                        <p:attrNameLst>
                                          <p:attrName>ppt_h</p:attrName>
                                        </p:attrNameLst>
                                      </p:cBhvr>
                                      <p:tavLst>
                                        <p:tav tm="0">
                                          <p:val>
                                            <p:fltVal val="0"/>
                                          </p:val>
                                        </p:tav>
                                        <p:tav tm="100000">
                                          <p:val>
                                            <p:strVal val="#ppt_h"/>
                                          </p:val>
                                        </p:tav>
                                      </p:tavLst>
                                    </p:anim>
                                    <p:animEffect transition="in" filter="fade">
                                      <p:cBhvr>
                                        <p:cTn id="149" dur="500"/>
                                        <p:tgtEl>
                                          <p:spTgt spid="282"/>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283"/>
                                        </p:tgtEl>
                                        <p:attrNameLst>
                                          <p:attrName>style.visibility</p:attrName>
                                        </p:attrNameLst>
                                      </p:cBhvr>
                                      <p:to>
                                        <p:strVal val="visible"/>
                                      </p:to>
                                    </p:set>
                                    <p:anim calcmode="lin" valueType="num">
                                      <p:cBhvr>
                                        <p:cTn id="152" dur="500" fill="hold"/>
                                        <p:tgtEl>
                                          <p:spTgt spid="283"/>
                                        </p:tgtEl>
                                        <p:attrNameLst>
                                          <p:attrName>ppt_w</p:attrName>
                                        </p:attrNameLst>
                                      </p:cBhvr>
                                      <p:tavLst>
                                        <p:tav tm="0">
                                          <p:val>
                                            <p:fltVal val="0"/>
                                          </p:val>
                                        </p:tav>
                                        <p:tav tm="100000">
                                          <p:val>
                                            <p:strVal val="#ppt_w"/>
                                          </p:val>
                                        </p:tav>
                                      </p:tavLst>
                                    </p:anim>
                                    <p:anim calcmode="lin" valueType="num">
                                      <p:cBhvr>
                                        <p:cTn id="153" dur="500" fill="hold"/>
                                        <p:tgtEl>
                                          <p:spTgt spid="283"/>
                                        </p:tgtEl>
                                        <p:attrNameLst>
                                          <p:attrName>ppt_h</p:attrName>
                                        </p:attrNameLst>
                                      </p:cBhvr>
                                      <p:tavLst>
                                        <p:tav tm="0">
                                          <p:val>
                                            <p:fltVal val="0"/>
                                          </p:val>
                                        </p:tav>
                                        <p:tav tm="100000">
                                          <p:val>
                                            <p:strVal val="#ppt_h"/>
                                          </p:val>
                                        </p:tav>
                                      </p:tavLst>
                                    </p:anim>
                                    <p:animEffect transition="in" filter="fade">
                                      <p:cBhvr>
                                        <p:cTn id="154" dur="500"/>
                                        <p:tgtEl>
                                          <p:spTgt spid="283"/>
                                        </p:tgtEl>
                                      </p:cBhvr>
                                    </p:animEffect>
                                  </p:childTnLst>
                                </p:cTn>
                              </p:par>
                              <p:par>
                                <p:cTn id="155" presetID="53" presetClass="entr" presetSubtype="16" fill="hold" grpId="0" nodeType="withEffect">
                                  <p:stCondLst>
                                    <p:cond delay="1500"/>
                                  </p:stCondLst>
                                  <p:childTnLst>
                                    <p:set>
                                      <p:cBhvr>
                                        <p:cTn id="156" dur="1" fill="hold">
                                          <p:stCondLst>
                                            <p:cond delay="0"/>
                                          </p:stCondLst>
                                        </p:cTn>
                                        <p:tgtEl>
                                          <p:spTgt spid="284"/>
                                        </p:tgtEl>
                                        <p:attrNameLst>
                                          <p:attrName>style.visibility</p:attrName>
                                        </p:attrNameLst>
                                      </p:cBhvr>
                                      <p:to>
                                        <p:strVal val="visible"/>
                                      </p:to>
                                    </p:set>
                                    <p:anim calcmode="lin" valueType="num">
                                      <p:cBhvr>
                                        <p:cTn id="157" dur="500" fill="hold"/>
                                        <p:tgtEl>
                                          <p:spTgt spid="284"/>
                                        </p:tgtEl>
                                        <p:attrNameLst>
                                          <p:attrName>ppt_w</p:attrName>
                                        </p:attrNameLst>
                                      </p:cBhvr>
                                      <p:tavLst>
                                        <p:tav tm="0">
                                          <p:val>
                                            <p:fltVal val="0"/>
                                          </p:val>
                                        </p:tav>
                                        <p:tav tm="100000">
                                          <p:val>
                                            <p:strVal val="#ppt_w"/>
                                          </p:val>
                                        </p:tav>
                                      </p:tavLst>
                                    </p:anim>
                                    <p:anim calcmode="lin" valueType="num">
                                      <p:cBhvr>
                                        <p:cTn id="158" dur="500" fill="hold"/>
                                        <p:tgtEl>
                                          <p:spTgt spid="284"/>
                                        </p:tgtEl>
                                        <p:attrNameLst>
                                          <p:attrName>ppt_h</p:attrName>
                                        </p:attrNameLst>
                                      </p:cBhvr>
                                      <p:tavLst>
                                        <p:tav tm="0">
                                          <p:val>
                                            <p:fltVal val="0"/>
                                          </p:val>
                                        </p:tav>
                                        <p:tav tm="100000">
                                          <p:val>
                                            <p:strVal val="#ppt_h"/>
                                          </p:val>
                                        </p:tav>
                                      </p:tavLst>
                                    </p:anim>
                                    <p:animEffect transition="in" filter="fade">
                                      <p:cBhvr>
                                        <p:cTn id="159" dur="500"/>
                                        <p:tgtEl>
                                          <p:spTgt spid="284"/>
                                        </p:tgtEl>
                                      </p:cBhvr>
                                    </p:animEffect>
                                  </p:childTnLst>
                                </p:cTn>
                              </p:par>
                              <p:par>
                                <p:cTn id="160" presetID="53" presetClass="entr" presetSubtype="16" fill="hold" grpId="0" nodeType="withEffect">
                                  <p:stCondLst>
                                    <p:cond delay="1500"/>
                                  </p:stCondLst>
                                  <p:childTnLst>
                                    <p:set>
                                      <p:cBhvr>
                                        <p:cTn id="161" dur="1" fill="hold">
                                          <p:stCondLst>
                                            <p:cond delay="0"/>
                                          </p:stCondLst>
                                        </p:cTn>
                                        <p:tgtEl>
                                          <p:spTgt spid="285"/>
                                        </p:tgtEl>
                                        <p:attrNameLst>
                                          <p:attrName>style.visibility</p:attrName>
                                        </p:attrNameLst>
                                      </p:cBhvr>
                                      <p:to>
                                        <p:strVal val="visible"/>
                                      </p:to>
                                    </p:set>
                                    <p:anim calcmode="lin" valueType="num">
                                      <p:cBhvr>
                                        <p:cTn id="162" dur="500" fill="hold"/>
                                        <p:tgtEl>
                                          <p:spTgt spid="285"/>
                                        </p:tgtEl>
                                        <p:attrNameLst>
                                          <p:attrName>ppt_w</p:attrName>
                                        </p:attrNameLst>
                                      </p:cBhvr>
                                      <p:tavLst>
                                        <p:tav tm="0">
                                          <p:val>
                                            <p:fltVal val="0"/>
                                          </p:val>
                                        </p:tav>
                                        <p:tav tm="100000">
                                          <p:val>
                                            <p:strVal val="#ppt_w"/>
                                          </p:val>
                                        </p:tav>
                                      </p:tavLst>
                                    </p:anim>
                                    <p:anim calcmode="lin" valueType="num">
                                      <p:cBhvr>
                                        <p:cTn id="163" dur="500" fill="hold"/>
                                        <p:tgtEl>
                                          <p:spTgt spid="285"/>
                                        </p:tgtEl>
                                        <p:attrNameLst>
                                          <p:attrName>ppt_h</p:attrName>
                                        </p:attrNameLst>
                                      </p:cBhvr>
                                      <p:tavLst>
                                        <p:tav tm="0">
                                          <p:val>
                                            <p:fltVal val="0"/>
                                          </p:val>
                                        </p:tav>
                                        <p:tav tm="100000">
                                          <p:val>
                                            <p:strVal val="#ppt_h"/>
                                          </p:val>
                                        </p:tav>
                                      </p:tavLst>
                                    </p:anim>
                                    <p:animEffect transition="in" filter="fade">
                                      <p:cBhvr>
                                        <p:cTn id="164" dur="500"/>
                                        <p:tgtEl>
                                          <p:spTgt spid="285"/>
                                        </p:tgtEl>
                                      </p:cBhvr>
                                    </p:animEffect>
                                  </p:childTnLst>
                                </p:cTn>
                              </p:par>
                              <p:par>
                                <p:cTn id="165" presetID="53" presetClass="entr" presetSubtype="16" fill="hold" grpId="0" nodeType="withEffect">
                                  <p:stCondLst>
                                    <p:cond delay="1500"/>
                                  </p:stCondLst>
                                  <p:childTnLst>
                                    <p:set>
                                      <p:cBhvr>
                                        <p:cTn id="166" dur="1" fill="hold">
                                          <p:stCondLst>
                                            <p:cond delay="0"/>
                                          </p:stCondLst>
                                        </p:cTn>
                                        <p:tgtEl>
                                          <p:spTgt spid="286"/>
                                        </p:tgtEl>
                                        <p:attrNameLst>
                                          <p:attrName>style.visibility</p:attrName>
                                        </p:attrNameLst>
                                      </p:cBhvr>
                                      <p:to>
                                        <p:strVal val="visible"/>
                                      </p:to>
                                    </p:set>
                                    <p:anim calcmode="lin" valueType="num">
                                      <p:cBhvr>
                                        <p:cTn id="167" dur="500" fill="hold"/>
                                        <p:tgtEl>
                                          <p:spTgt spid="286"/>
                                        </p:tgtEl>
                                        <p:attrNameLst>
                                          <p:attrName>ppt_w</p:attrName>
                                        </p:attrNameLst>
                                      </p:cBhvr>
                                      <p:tavLst>
                                        <p:tav tm="0">
                                          <p:val>
                                            <p:fltVal val="0"/>
                                          </p:val>
                                        </p:tav>
                                        <p:tav tm="100000">
                                          <p:val>
                                            <p:strVal val="#ppt_w"/>
                                          </p:val>
                                        </p:tav>
                                      </p:tavLst>
                                    </p:anim>
                                    <p:anim calcmode="lin" valueType="num">
                                      <p:cBhvr>
                                        <p:cTn id="168" dur="500" fill="hold"/>
                                        <p:tgtEl>
                                          <p:spTgt spid="286"/>
                                        </p:tgtEl>
                                        <p:attrNameLst>
                                          <p:attrName>ppt_h</p:attrName>
                                        </p:attrNameLst>
                                      </p:cBhvr>
                                      <p:tavLst>
                                        <p:tav tm="0">
                                          <p:val>
                                            <p:fltVal val="0"/>
                                          </p:val>
                                        </p:tav>
                                        <p:tav tm="100000">
                                          <p:val>
                                            <p:strVal val="#ppt_h"/>
                                          </p:val>
                                        </p:tav>
                                      </p:tavLst>
                                    </p:anim>
                                    <p:animEffect transition="in" filter="fade">
                                      <p:cBhvr>
                                        <p:cTn id="169" dur="500"/>
                                        <p:tgtEl>
                                          <p:spTgt spid="286"/>
                                        </p:tgtEl>
                                      </p:cBhvr>
                                    </p:animEffect>
                                  </p:childTnLst>
                                </p:cTn>
                              </p:par>
                              <p:par>
                                <p:cTn id="170" presetID="53" presetClass="entr" presetSubtype="16" fill="hold" grpId="0" nodeType="withEffect">
                                  <p:stCondLst>
                                    <p:cond delay="1500"/>
                                  </p:stCondLst>
                                  <p:childTnLst>
                                    <p:set>
                                      <p:cBhvr>
                                        <p:cTn id="171" dur="1" fill="hold">
                                          <p:stCondLst>
                                            <p:cond delay="0"/>
                                          </p:stCondLst>
                                        </p:cTn>
                                        <p:tgtEl>
                                          <p:spTgt spid="287"/>
                                        </p:tgtEl>
                                        <p:attrNameLst>
                                          <p:attrName>style.visibility</p:attrName>
                                        </p:attrNameLst>
                                      </p:cBhvr>
                                      <p:to>
                                        <p:strVal val="visible"/>
                                      </p:to>
                                    </p:set>
                                    <p:anim calcmode="lin" valueType="num">
                                      <p:cBhvr>
                                        <p:cTn id="172" dur="500" fill="hold"/>
                                        <p:tgtEl>
                                          <p:spTgt spid="287"/>
                                        </p:tgtEl>
                                        <p:attrNameLst>
                                          <p:attrName>ppt_w</p:attrName>
                                        </p:attrNameLst>
                                      </p:cBhvr>
                                      <p:tavLst>
                                        <p:tav tm="0">
                                          <p:val>
                                            <p:fltVal val="0"/>
                                          </p:val>
                                        </p:tav>
                                        <p:tav tm="100000">
                                          <p:val>
                                            <p:strVal val="#ppt_w"/>
                                          </p:val>
                                        </p:tav>
                                      </p:tavLst>
                                    </p:anim>
                                    <p:anim calcmode="lin" valueType="num">
                                      <p:cBhvr>
                                        <p:cTn id="173" dur="500" fill="hold"/>
                                        <p:tgtEl>
                                          <p:spTgt spid="287"/>
                                        </p:tgtEl>
                                        <p:attrNameLst>
                                          <p:attrName>ppt_h</p:attrName>
                                        </p:attrNameLst>
                                      </p:cBhvr>
                                      <p:tavLst>
                                        <p:tav tm="0">
                                          <p:val>
                                            <p:fltVal val="0"/>
                                          </p:val>
                                        </p:tav>
                                        <p:tav tm="100000">
                                          <p:val>
                                            <p:strVal val="#ppt_h"/>
                                          </p:val>
                                        </p:tav>
                                      </p:tavLst>
                                    </p:anim>
                                    <p:animEffect transition="in" filter="fade">
                                      <p:cBhvr>
                                        <p:cTn id="174" dur="500"/>
                                        <p:tgtEl>
                                          <p:spTgt spid="287"/>
                                        </p:tgtEl>
                                      </p:cBhvr>
                                    </p:animEffect>
                                  </p:childTnLst>
                                </p:cTn>
                              </p:par>
                              <p:par>
                                <p:cTn id="175" presetID="53" presetClass="entr" presetSubtype="16" fill="hold" grpId="0" nodeType="withEffect">
                                  <p:stCondLst>
                                    <p:cond delay="1500"/>
                                  </p:stCondLst>
                                  <p:childTnLst>
                                    <p:set>
                                      <p:cBhvr>
                                        <p:cTn id="176" dur="1" fill="hold">
                                          <p:stCondLst>
                                            <p:cond delay="0"/>
                                          </p:stCondLst>
                                        </p:cTn>
                                        <p:tgtEl>
                                          <p:spTgt spid="288"/>
                                        </p:tgtEl>
                                        <p:attrNameLst>
                                          <p:attrName>style.visibility</p:attrName>
                                        </p:attrNameLst>
                                      </p:cBhvr>
                                      <p:to>
                                        <p:strVal val="visible"/>
                                      </p:to>
                                    </p:set>
                                    <p:anim calcmode="lin" valueType="num">
                                      <p:cBhvr>
                                        <p:cTn id="177" dur="500" fill="hold"/>
                                        <p:tgtEl>
                                          <p:spTgt spid="288"/>
                                        </p:tgtEl>
                                        <p:attrNameLst>
                                          <p:attrName>ppt_w</p:attrName>
                                        </p:attrNameLst>
                                      </p:cBhvr>
                                      <p:tavLst>
                                        <p:tav tm="0">
                                          <p:val>
                                            <p:fltVal val="0"/>
                                          </p:val>
                                        </p:tav>
                                        <p:tav tm="100000">
                                          <p:val>
                                            <p:strVal val="#ppt_w"/>
                                          </p:val>
                                        </p:tav>
                                      </p:tavLst>
                                    </p:anim>
                                    <p:anim calcmode="lin" valueType="num">
                                      <p:cBhvr>
                                        <p:cTn id="178" dur="500" fill="hold"/>
                                        <p:tgtEl>
                                          <p:spTgt spid="288"/>
                                        </p:tgtEl>
                                        <p:attrNameLst>
                                          <p:attrName>ppt_h</p:attrName>
                                        </p:attrNameLst>
                                      </p:cBhvr>
                                      <p:tavLst>
                                        <p:tav tm="0">
                                          <p:val>
                                            <p:fltVal val="0"/>
                                          </p:val>
                                        </p:tav>
                                        <p:tav tm="100000">
                                          <p:val>
                                            <p:strVal val="#ppt_h"/>
                                          </p:val>
                                        </p:tav>
                                      </p:tavLst>
                                    </p:anim>
                                    <p:animEffect transition="in" filter="fade">
                                      <p:cBhvr>
                                        <p:cTn id="179" dur="500"/>
                                        <p:tgtEl>
                                          <p:spTgt spid="288"/>
                                        </p:tgtEl>
                                      </p:cBhvr>
                                    </p:animEffect>
                                  </p:childTnLst>
                                </p:cTn>
                              </p:par>
                              <p:par>
                                <p:cTn id="180" presetID="53" presetClass="entr" presetSubtype="16" fill="hold" grpId="0" nodeType="withEffect">
                                  <p:stCondLst>
                                    <p:cond delay="1500"/>
                                  </p:stCondLst>
                                  <p:childTnLst>
                                    <p:set>
                                      <p:cBhvr>
                                        <p:cTn id="181" dur="1" fill="hold">
                                          <p:stCondLst>
                                            <p:cond delay="0"/>
                                          </p:stCondLst>
                                        </p:cTn>
                                        <p:tgtEl>
                                          <p:spTgt spid="289"/>
                                        </p:tgtEl>
                                        <p:attrNameLst>
                                          <p:attrName>style.visibility</p:attrName>
                                        </p:attrNameLst>
                                      </p:cBhvr>
                                      <p:to>
                                        <p:strVal val="visible"/>
                                      </p:to>
                                    </p:set>
                                    <p:anim calcmode="lin" valueType="num">
                                      <p:cBhvr>
                                        <p:cTn id="182" dur="500" fill="hold"/>
                                        <p:tgtEl>
                                          <p:spTgt spid="289"/>
                                        </p:tgtEl>
                                        <p:attrNameLst>
                                          <p:attrName>ppt_w</p:attrName>
                                        </p:attrNameLst>
                                      </p:cBhvr>
                                      <p:tavLst>
                                        <p:tav tm="0">
                                          <p:val>
                                            <p:fltVal val="0"/>
                                          </p:val>
                                        </p:tav>
                                        <p:tav tm="100000">
                                          <p:val>
                                            <p:strVal val="#ppt_w"/>
                                          </p:val>
                                        </p:tav>
                                      </p:tavLst>
                                    </p:anim>
                                    <p:anim calcmode="lin" valueType="num">
                                      <p:cBhvr>
                                        <p:cTn id="183" dur="500" fill="hold"/>
                                        <p:tgtEl>
                                          <p:spTgt spid="289"/>
                                        </p:tgtEl>
                                        <p:attrNameLst>
                                          <p:attrName>ppt_h</p:attrName>
                                        </p:attrNameLst>
                                      </p:cBhvr>
                                      <p:tavLst>
                                        <p:tav tm="0">
                                          <p:val>
                                            <p:fltVal val="0"/>
                                          </p:val>
                                        </p:tav>
                                        <p:tav tm="100000">
                                          <p:val>
                                            <p:strVal val="#ppt_h"/>
                                          </p:val>
                                        </p:tav>
                                      </p:tavLst>
                                    </p:anim>
                                    <p:animEffect transition="in" filter="fade">
                                      <p:cBhvr>
                                        <p:cTn id="184" dur="500"/>
                                        <p:tgtEl>
                                          <p:spTgt spid="289"/>
                                        </p:tgtEl>
                                      </p:cBhvr>
                                    </p:animEffect>
                                  </p:childTnLst>
                                </p:cTn>
                              </p:par>
                              <p:par>
                                <p:cTn id="185" presetID="53" presetClass="entr" presetSubtype="16" fill="hold" nodeType="withEffect">
                                  <p:stCondLst>
                                    <p:cond delay="2000"/>
                                  </p:stCondLst>
                                  <p:childTnLst>
                                    <p:set>
                                      <p:cBhvr>
                                        <p:cTn id="186" dur="1" fill="hold">
                                          <p:stCondLst>
                                            <p:cond delay="0"/>
                                          </p:stCondLst>
                                        </p:cTn>
                                        <p:tgtEl>
                                          <p:spTgt spid="290"/>
                                        </p:tgtEl>
                                        <p:attrNameLst>
                                          <p:attrName>style.visibility</p:attrName>
                                        </p:attrNameLst>
                                      </p:cBhvr>
                                      <p:to>
                                        <p:strVal val="visible"/>
                                      </p:to>
                                    </p:set>
                                    <p:anim calcmode="lin" valueType="num">
                                      <p:cBhvr>
                                        <p:cTn id="187" dur="500" fill="hold"/>
                                        <p:tgtEl>
                                          <p:spTgt spid="290"/>
                                        </p:tgtEl>
                                        <p:attrNameLst>
                                          <p:attrName>ppt_w</p:attrName>
                                        </p:attrNameLst>
                                      </p:cBhvr>
                                      <p:tavLst>
                                        <p:tav tm="0">
                                          <p:val>
                                            <p:fltVal val="0"/>
                                          </p:val>
                                        </p:tav>
                                        <p:tav tm="100000">
                                          <p:val>
                                            <p:strVal val="#ppt_w"/>
                                          </p:val>
                                        </p:tav>
                                      </p:tavLst>
                                    </p:anim>
                                    <p:anim calcmode="lin" valueType="num">
                                      <p:cBhvr>
                                        <p:cTn id="188" dur="500" fill="hold"/>
                                        <p:tgtEl>
                                          <p:spTgt spid="290"/>
                                        </p:tgtEl>
                                        <p:attrNameLst>
                                          <p:attrName>ppt_h</p:attrName>
                                        </p:attrNameLst>
                                      </p:cBhvr>
                                      <p:tavLst>
                                        <p:tav tm="0">
                                          <p:val>
                                            <p:fltVal val="0"/>
                                          </p:val>
                                        </p:tav>
                                        <p:tav tm="100000">
                                          <p:val>
                                            <p:strVal val="#ppt_h"/>
                                          </p:val>
                                        </p:tav>
                                      </p:tavLst>
                                    </p:anim>
                                    <p:animEffect transition="in" filter="fade">
                                      <p:cBhvr>
                                        <p:cTn id="189" dur="500"/>
                                        <p:tgtEl>
                                          <p:spTgt spid="290"/>
                                        </p:tgtEl>
                                      </p:cBhvr>
                                    </p:animEffect>
                                  </p:childTnLst>
                                </p:cTn>
                              </p:par>
                              <p:par>
                                <p:cTn id="190" presetID="53" presetClass="entr" presetSubtype="16" fill="hold" grpId="0" nodeType="withEffect">
                                  <p:stCondLst>
                                    <p:cond delay="2000"/>
                                  </p:stCondLst>
                                  <p:childTnLst>
                                    <p:set>
                                      <p:cBhvr>
                                        <p:cTn id="191" dur="1" fill="hold">
                                          <p:stCondLst>
                                            <p:cond delay="0"/>
                                          </p:stCondLst>
                                        </p:cTn>
                                        <p:tgtEl>
                                          <p:spTgt spid="295"/>
                                        </p:tgtEl>
                                        <p:attrNameLst>
                                          <p:attrName>style.visibility</p:attrName>
                                        </p:attrNameLst>
                                      </p:cBhvr>
                                      <p:to>
                                        <p:strVal val="visible"/>
                                      </p:to>
                                    </p:set>
                                    <p:anim calcmode="lin" valueType="num">
                                      <p:cBhvr>
                                        <p:cTn id="192" dur="500" fill="hold"/>
                                        <p:tgtEl>
                                          <p:spTgt spid="295"/>
                                        </p:tgtEl>
                                        <p:attrNameLst>
                                          <p:attrName>ppt_w</p:attrName>
                                        </p:attrNameLst>
                                      </p:cBhvr>
                                      <p:tavLst>
                                        <p:tav tm="0">
                                          <p:val>
                                            <p:fltVal val="0"/>
                                          </p:val>
                                        </p:tav>
                                        <p:tav tm="100000">
                                          <p:val>
                                            <p:strVal val="#ppt_w"/>
                                          </p:val>
                                        </p:tav>
                                      </p:tavLst>
                                    </p:anim>
                                    <p:anim calcmode="lin" valueType="num">
                                      <p:cBhvr>
                                        <p:cTn id="193" dur="500" fill="hold"/>
                                        <p:tgtEl>
                                          <p:spTgt spid="295"/>
                                        </p:tgtEl>
                                        <p:attrNameLst>
                                          <p:attrName>ppt_h</p:attrName>
                                        </p:attrNameLst>
                                      </p:cBhvr>
                                      <p:tavLst>
                                        <p:tav tm="0">
                                          <p:val>
                                            <p:fltVal val="0"/>
                                          </p:val>
                                        </p:tav>
                                        <p:tav tm="100000">
                                          <p:val>
                                            <p:strVal val="#ppt_h"/>
                                          </p:val>
                                        </p:tav>
                                      </p:tavLst>
                                    </p:anim>
                                    <p:animEffect transition="in" filter="fade">
                                      <p:cBhvr>
                                        <p:cTn id="194" dur="500"/>
                                        <p:tgtEl>
                                          <p:spTgt spid="295"/>
                                        </p:tgtEl>
                                      </p:cBhvr>
                                    </p:animEffect>
                                  </p:childTnLst>
                                </p:cTn>
                              </p:par>
                              <p:par>
                                <p:cTn id="195" presetID="53" presetClass="entr" presetSubtype="16" fill="hold" grpId="0" nodeType="withEffect">
                                  <p:stCondLst>
                                    <p:cond delay="2000"/>
                                  </p:stCondLst>
                                  <p:childTnLst>
                                    <p:set>
                                      <p:cBhvr>
                                        <p:cTn id="196" dur="1" fill="hold">
                                          <p:stCondLst>
                                            <p:cond delay="0"/>
                                          </p:stCondLst>
                                        </p:cTn>
                                        <p:tgtEl>
                                          <p:spTgt spid="297"/>
                                        </p:tgtEl>
                                        <p:attrNameLst>
                                          <p:attrName>style.visibility</p:attrName>
                                        </p:attrNameLst>
                                      </p:cBhvr>
                                      <p:to>
                                        <p:strVal val="visible"/>
                                      </p:to>
                                    </p:set>
                                    <p:anim calcmode="lin" valueType="num">
                                      <p:cBhvr>
                                        <p:cTn id="197" dur="500" fill="hold"/>
                                        <p:tgtEl>
                                          <p:spTgt spid="297"/>
                                        </p:tgtEl>
                                        <p:attrNameLst>
                                          <p:attrName>ppt_w</p:attrName>
                                        </p:attrNameLst>
                                      </p:cBhvr>
                                      <p:tavLst>
                                        <p:tav tm="0">
                                          <p:val>
                                            <p:fltVal val="0"/>
                                          </p:val>
                                        </p:tav>
                                        <p:tav tm="100000">
                                          <p:val>
                                            <p:strVal val="#ppt_w"/>
                                          </p:val>
                                        </p:tav>
                                      </p:tavLst>
                                    </p:anim>
                                    <p:anim calcmode="lin" valueType="num">
                                      <p:cBhvr>
                                        <p:cTn id="198" dur="500" fill="hold"/>
                                        <p:tgtEl>
                                          <p:spTgt spid="297"/>
                                        </p:tgtEl>
                                        <p:attrNameLst>
                                          <p:attrName>ppt_h</p:attrName>
                                        </p:attrNameLst>
                                      </p:cBhvr>
                                      <p:tavLst>
                                        <p:tav tm="0">
                                          <p:val>
                                            <p:fltVal val="0"/>
                                          </p:val>
                                        </p:tav>
                                        <p:tav tm="100000">
                                          <p:val>
                                            <p:strVal val="#ppt_h"/>
                                          </p:val>
                                        </p:tav>
                                      </p:tavLst>
                                    </p:anim>
                                    <p:animEffect transition="in" filter="fade">
                                      <p:cBhvr>
                                        <p:cTn id="199" dur="500"/>
                                        <p:tgtEl>
                                          <p:spTgt spid="297"/>
                                        </p:tgtEl>
                                      </p:cBhvr>
                                    </p:animEffect>
                                  </p:childTnLst>
                                </p:cTn>
                              </p:par>
                              <p:par>
                                <p:cTn id="200" presetID="53" presetClass="entr" presetSubtype="16" fill="hold" nodeType="withEffect">
                                  <p:stCondLst>
                                    <p:cond delay="2000"/>
                                  </p:stCondLst>
                                  <p:childTnLst>
                                    <p:set>
                                      <p:cBhvr>
                                        <p:cTn id="201" dur="1" fill="hold">
                                          <p:stCondLst>
                                            <p:cond delay="0"/>
                                          </p:stCondLst>
                                        </p:cTn>
                                        <p:tgtEl>
                                          <p:spTgt spid="298"/>
                                        </p:tgtEl>
                                        <p:attrNameLst>
                                          <p:attrName>style.visibility</p:attrName>
                                        </p:attrNameLst>
                                      </p:cBhvr>
                                      <p:to>
                                        <p:strVal val="visible"/>
                                      </p:to>
                                    </p:set>
                                    <p:anim calcmode="lin" valueType="num">
                                      <p:cBhvr>
                                        <p:cTn id="202" dur="500" fill="hold"/>
                                        <p:tgtEl>
                                          <p:spTgt spid="298"/>
                                        </p:tgtEl>
                                        <p:attrNameLst>
                                          <p:attrName>ppt_w</p:attrName>
                                        </p:attrNameLst>
                                      </p:cBhvr>
                                      <p:tavLst>
                                        <p:tav tm="0">
                                          <p:val>
                                            <p:fltVal val="0"/>
                                          </p:val>
                                        </p:tav>
                                        <p:tav tm="100000">
                                          <p:val>
                                            <p:strVal val="#ppt_w"/>
                                          </p:val>
                                        </p:tav>
                                      </p:tavLst>
                                    </p:anim>
                                    <p:anim calcmode="lin" valueType="num">
                                      <p:cBhvr>
                                        <p:cTn id="203" dur="500" fill="hold"/>
                                        <p:tgtEl>
                                          <p:spTgt spid="298"/>
                                        </p:tgtEl>
                                        <p:attrNameLst>
                                          <p:attrName>ppt_h</p:attrName>
                                        </p:attrNameLst>
                                      </p:cBhvr>
                                      <p:tavLst>
                                        <p:tav tm="0">
                                          <p:val>
                                            <p:fltVal val="0"/>
                                          </p:val>
                                        </p:tav>
                                        <p:tav tm="100000">
                                          <p:val>
                                            <p:strVal val="#ppt_h"/>
                                          </p:val>
                                        </p:tav>
                                      </p:tavLst>
                                    </p:anim>
                                    <p:animEffect transition="in" filter="fade">
                                      <p:cBhvr>
                                        <p:cTn id="204" dur="500"/>
                                        <p:tgtEl>
                                          <p:spTgt spid="298"/>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299"/>
                                        </p:tgtEl>
                                        <p:attrNameLst>
                                          <p:attrName>style.visibility</p:attrName>
                                        </p:attrNameLst>
                                      </p:cBhvr>
                                      <p:to>
                                        <p:strVal val="visible"/>
                                      </p:to>
                                    </p:set>
                                    <p:anim calcmode="lin" valueType="num">
                                      <p:cBhvr>
                                        <p:cTn id="207" dur="500" fill="hold"/>
                                        <p:tgtEl>
                                          <p:spTgt spid="299"/>
                                        </p:tgtEl>
                                        <p:attrNameLst>
                                          <p:attrName>ppt_w</p:attrName>
                                        </p:attrNameLst>
                                      </p:cBhvr>
                                      <p:tavLst>
                                        <p:tav tm="0">
                                          <p:val>
                                            <p:fltVal val="0"/>
                                          </p:val>
                                        </p:tav>
                                        <p:tav tm="100000">
                                          <p:val>
                                            <p:strVal val="#ppt_w"/>
                                          </p:val>
                                        </p:tav>
                                      </p:tavLst>
                                    </p:anim>
                                    <p:anim calcmode="lin" valueType="num">
                                      <p:cBhvr>
                                        <p:cTn id="208" dur="500" fill="hold"/>
                                        <p:tgtEl>
                                          <p:spTgt spid="299"/>
                                        </p:tgtEl>
                                        <p:attrNameLst>
                                          <p:attrName>ppt_h</p:attrName>
                                        </p:attrNameLst>
                                      </p:cBhvr>
                                      <p:tavLst>
                                        <p:tav tm="0">
                                          <p:val>
                                            <p:fltVal val="0"/>
                                          </p:val>
                                        </p:tav>
                                        <p:tav tm="100000">
                                          <p:val>
                                            <p:strVal val="#ppt_h"/>
                                          </p:val>
                                        </p:tav>
                                      </p:tavLst>
                                    </p:anim>
                                    <p:animEffect transition="in" filter="fade">
                                      <p:cBhvr>
                                        <p:cTn id="209" dur="500"/>
                                        <p:tgtEl>
                                          <p:spTgt spid="299"/>
                                        </p:tgtEl>
                                      </p:cBhvr>
                                    </p:animEffect>
                                  </p:childTnLst>
                                </p:cTn>
                              </p:par>
                              <p:par>
                                <p:cTn id="210" presetID="53" presetClass="entr" presetSubtype="16" fill="hold" grpId="0" nodeType="withEffect">
                                  <p:stCondLst>
                                    <p:cond delay="2000"/>
                                  </p:stCondLst>
                                  <p:childTnLst>
                                    <p:set>
                                      <p:cBhvr>
                                        <p:cTn id="211" dur="1" fill="hold">
                                          <p:stCondLst>
                                            <p:cond delay="0"/>
                                          </p:stCondLst>
                                        </p:cTn>
                                        <p:tgtEl>
                                          <p:spTgt spid="300"/>
                                        </p:tgtEl>
                                        <p:attrNameLst>
                                          <p:attrName>style.visibility</p:attrName>
                                        </p:attrNameLst>
                                      </p:cBhvr>
                                      <p:to>
                                        <p:strVal val="visible"/>
                                      </p:to>
                                    </p:set>
                                    <p:anim calcmode="lin" valueType="num">
                                      <p:cBhvr>
                                        <p:cTn id="212" dur="500" fill="hold"/>
                                        <p:tgtEl>
                                          <p:spTgt spid="300"/>
                                        </p:tgtEl>
                                        <p:attrNameLst>
                                          <p:attrName>ppt_w</p:attrName>
                                        </p:attrNameLst>
                                      </p:cBhvr>
                                      <p:tavLst>
                                        <p:tav tm="0">
                                          <p:val>
                                            <p:fltVal val="0"/>
                                          </p:val>
                                        </p:tav>
                                        <p:tav tm="100000">
                                          <p:val>
                                            <p:strVal val="#ppt_w"/>
                                          </p:val>
                                        </p:tav>
                                      </p:tavLst>
                                    </p:anim>
                                    <p:anim calcmode="lin" valueType="num">
                                      <p:cBhvr>
                                        <p:cTn id="213" dur="500" fill="hold"/>
                                        <p:tgtEl>
                                          <p:spTgt spid="300"/>
                                        </p:tgtEl>
                                        <p:attrNameLst>
                                          <p:attrName>ppt_h</p:attrName>
                                        </p:attrNameLst>
                                      </p:cBhvr>
                                      <p:tavLst>
                                        <p:tav tm="0">
                                          <p:val>
                                            <p:fltVal val="0"/>
                                          </p:val>
                                        </p:tav>
                                        <p:tav tm="100000">
                                          <p:val>
                                            <p:strVal val="#ppt_h"/>
                                          </p:val>
                                        </p:tav>
                                      </p:tavLst>
                                    </p:anim>
                                    <p:animEffect transition="in" filter="fade">
                                      <p:cBhvr>
                                        <p:cTn id="214" dur="500"/>
                                        <p:tgtEl>
                                          <p:spTgt spid="300"/>
                                        </p:tgtEl>
                                      </p:cBhvr>
                                    </p:animEffect>
                                  </p:childTnLst>
                                </p:cTn>
                              </p:par>
                              <p:par>
                                <p:cTn id="215" presetID="53" presetClass="entr" presetSubtype="16" fill="hold" grpId="0" nodeType="withEffect">
                                  <p:stCondLst>
                                    <p:cond delay="2000"/>
                                  </p:stCondLst>
                                  <p:childTnLst>
                                    <p:set>
                                      <p:cBhvr>
                                        <p:cTn id="216" dur="1" fill="hold">
                                          <p:stCondLst>
                                            <p:cond delay="0"/>
                                          </p:stCondLst>
                                        </p:cTn>
                                        <p:tgtEl>
                                          <p:spTgt spid="301"/>
                                        </p:tgtEl>
                                        <p:attrNameLst>
                                          <p:attrName>style.visibility</p:attrName>
                                        </p:attrNameLst>
                                      </p:cBhvr>
                                      <p:to>
                                        <p:strVal val="visible"/>
                                      </p:to>
                                    </p:set>
                                    <p:anim calcmode="lin" valueType="num">
                                      <p:cBhvr>
                                        <p:cTn id="217" dur="500" fill="hold"/>
                                        <p:tgtEl>
                                          <p:spTgt spid="301"/>
                                        </p:tgtEl>
                                        <p:attrNameLst>
                                          <p:attrName>ppt_w</p:attrName>
                                        </p:attrNameLst>
                                      </p:cBhvr>
                                      <p:tavLst>
                                        <p:tav tm="0">
                                          <p:val>
                                            <p:fltVal val="0"/>
                                          </p:val>
                                        </p:tav>
                                        <p:tav tm="100000">
                                          <p:val>
                                            <p:strVal val="#ppt_w"/>
                                          </p:val>
                                        </p:tav>
                                      </p:tavLst>
                                    </p:anim>
                                    <p:anim calcmode="lin" valueType="num">
                                      <p:cBhvr>
                                        <p:cTn id="218" dur="500" fill="hold"/>
                                        <p:tgtEl>
                                          <p:spTgt spid="301"/>
                                        </p:tgtEl>
                                        <p:attrNameLst>
                                          <p:attrName>ppt_h</p:attrName>
                                        </p:attrNameLst>
                                      </p:cBhvr>
                                      <p:tavLst>
                                        <p:tav tm="0">
                                          <p:val>
                                            <p:fltVal val="0"/>
                                          </p:val>
                                        </p:tav>
                                        <p:tav tm="100000">
                                          <p:val>
                                            <p:strVal val="#ppt_h"/>
                                          </p:val>
                                        </p:tav>
                                      </p:tavLst>
                                    </p:anim>
                                    <p:animEffect transition="in" filter="fade">
                                      <p:cBhvr>
                                        <p:cTn id="219" dur="500"/>
                                        <p:tgtEl>
                                          <p:spTgt spid="301"/>
                                        </p:tgtEl>
                                      </p:cBhvr>
                                    </p:animEffect>
                                  </p:childTnLst>
                                </p:cTn>
                              </p:par>
                              <p:par>
                                <p:cTn id="220" presetID="53" presetClass="entr" presetSubtype="16" fill="hold" grpId="0" nodeType="withEffect">
                                  <p:stCondLst>
                                    <p:cond delay="2000"/>
                                  </p:stCondLst>
                                  <p:childTnLst>
                                    <p:set>
                                      <p:cBhvr>
                                        <p:cTn id="221" dur="1" fill="hold">
                                          <p:stCondLst>
                                            <p:cond delay="0"/>
                                          </p:stCondLst>
                                        </p:cTn>
                                        <p:tgtEl>
                                          <p:spTgt spid="302"/>
                                        </p:tgtEl>
                                        <p:attrNameLst>
                                          <p:attrName>style.visibility</p:attrName>
                                        </p:attrNameLst>
                                      </p:cBhvr>
                                      <p:to>
                                        <p:strVal val="visible"/>
                                      </p:to>
                                    </p:set>
                                    <p:anim calcmode="lin" valueType="num">
                                      <p:cBhvr>
                                        <p:cTn id="222" dur="500" fill="hold"/>
                                        <p:tgtEl>
                                          <p:spTgt spid="302"/>
                                        </p:tgtEl>
                                        <p:attrNameLst>
                                          <p:attrName>ppt_w</p:attrName>
                                        </p:attrNameLst>
                                      </p:cBhvr>
                                      <p:tavLst>
                                        <p:tav tm="0">
                                          <p:val>
                                            <p:fltVal val="0"/>
                                          </p:val>
                                        </p:tav>
                                        <p:tav tm="100000">
                                          <p:val>
                                            <p:strVal val="#ppt_w"/>
                                          </p:val>
                                        </p:tav>
                                      </p:tavLst>
                                    </p:anim>
                                    <p:anim calcmode="lin" valueType="num">
                                      <p:cBhvr>
                                        <p:cTn id="223" dur="500" fill="hold"/>
                                        <p:tgtEl>
                                          <p:spTgt spid="302"/>
                                        </p:tgtEl>
                                        <p:attrNameLst>
                                          <p:attrName>ppt_h</p:attrName>
                                        </p:attrNameLst>
                                      </p:cBhvr>
                                      <p:tavLst>
                                        <p:tav tm="0">
                                          <p:val>
                                            <p:fltVal val="0"/>
                                          </p:val>
                                        </p:tav>
                                        <p:tav tm="100000">
                                          <p:val>
                                            <p:strVal val="#ppt_h"/>
                                          </p:val>
                                        </p:tav>
                                      </p:tavLst>
                                    </p:anim>
                                    <p:animEffect transition="in" filter="fade">
                                      <p:cBhvr>
                                        <p:cTn id="224" dur="500"/>
                                        <p:tgtEl>
                                          <p:spTgt spid="302"/>
                                        </p:tgtEl>
                                      </p:cBhvr>
                                    </p:animEffect>
                                  </p:childTnLst>
                                </p:cTn>
                              </p:par>
                              <p:par>
                                <p:cTn id="225" presetID="53" presetClass="entr" presetSubtype="16" fill="hold" grpId="0" nodeType="withEffect">
                                  <p:stCondLst>
                                    <p:cond delay="2000"/>
                                  </p:stCondLst>
                                  <p:childTnLst>
                                    <p:set>
                                      <p:cBhvr>
                                        <p:cTn id="226" dur="1" fill="hold">
                                          <p:stCondLst>
                                            <p:cond delay="0"/>
                                          </p:stCondLst>
                                        </p:cTn>
                                        <p:tgtEl>
                                          <p:spTgt spid="303"/>
                                        </p:tgtEl>
                                        <p:attrNameLst>
                                          <p:attrName>style.visibility</p:attrName>
                                        </p:attrNameLst>
                                      </p:cBhvr>
                                      <p:to>
                                        <p:strVal val="visible"/>
                                      </p:to>
                                    </p:set>
                                    <p:anim calcmode="lin" valueType="num">
                                      <p:cBhvr>
                                        <p:cTn id="227" dur="500" fill="hold"/>
                                        <p:tgtEl>
                                          <p:spTgt spid="303"/>
                                        </p:tgtEl>
                                        <p:attrNameLst>
                                          <p:attrName>ppt_w</p:attrName>
                                        </p:attrNameLst>
                                      </p:cBhvr>
                                      <p:tavLst>
                                        <p:tav tm="0">
                                          <p:val>
                                            <p:fltVal val="0"/>
                                          </p:val>
                                        </p:tav>
                                        <p:tav tm="100000">
                                          <p:val>
                                            <p:strVal val="#ppt_w"/>
                                          </p:val>
                                        </p:tav>
                                      </p:tavLst>
                                    </p:anim>
                                    <p:anim calcmode="lin" valueType="num">
                                      <p:cBhvr>
                                        <p:cTn id="228" dur="500" fill="hold"/>
                                        <p:tgtEl>
                                          <p:spTgt spid="303"/>
                                        </p:tgtEl>
                                        <p:attrNameLst>
                                          <p:attrName>ppt_h</p:attrName>
                                        </p:attrNameLst>
                                      </p:cBhvr>
                                      <p:tavLst>
                                        <p:tav tm="0">
                                          <p:val>
                                            <p:fltVal val="0"/>
                                          </p:val>
                                        </p:tav>
                                        <p:tav tm="100000">
                                          <p:val>
                                            <p:strVal val="#ppt_h"/>
                                          </p:val>
                                        </p:tav>
                                      </p:tavLst>
                                    </p:anim>
                                    <p:animEffect transition="in" filter="fade">
                                      <p:cBhvr>
                                        <p:cTn id="229" dur="500"/>
                                        <p:tgtEl>
                                          <p:spTgt spid="303"/>
                                        </p:tgtEl>
                                      </p:cBhvr>
                                    </p:animEffect>
                                  </p:childTnLst>
                                </p:cTn>
                              </p:par>
                              <p:par>
                                <p:cTn id="230" presetID="53" presetClass="entr" presetSubtype="16" fill="hold" grpId="0" nodeType="withEffect">
                                  <p:stCondLst>
                                    <p:cond delay="2000"/>
                                  </p:stCondLst>
                                  <p:childTnLst>
                                    <p:set>
                                      <p:cBhvr>
                                        <p:cTn id="231" dur="1" fill="hold">
                                          <p:stCondLst>
                                            <p:cond delay="0"/>
                                          </p:stCondLst>
                                        </p:cTn>
                                        <p:tgtEl>
                                          <p:spTgt spid="304"/>
                                        </p:tgtEl>
                                        <p:attrNameLst>
                                          <p:attrName>style.visibility</p:attrName>
                                        </p:attrNameLst>
                                      </p:cBhvr>
                                      <p:to>
                                        <p:strVal val="visible"/>
                                      </p:to>
                                    </p:set>
                                    <p:anim calcmode="lin" valueType="num">
                                      <p:cBhvr>
                                        <p:cTn id="232" dur="500" fill="hold"/>
                                        <p:tgtEl>
                                          <p:spTgt spid="304"/>
                                        </p:tgtEl>
                                        <p:attrNameLst>
                                          <p:attrName>ppt_w</p:attrName>
                                        </p:attrNameLst>
                                      </p:cBhvr>
                                      <p:tavLst>
                                        <p:tav tm="0">
                                          <p:val>
                                            <p:fltVal val="0"/>
                                          </p:val>
                                        </p:tav>
                                        <p:tav tm="100000">
                                          <p:val>
                                            <p:strVal val="#ppt_w"/>
                                          </p:val>
                                        </p:tav>
                                      </p:tavLst>
                                    </p:anim>
                                    <p:anim calcmode="lin" valueType="num">
                                      <p:cBhvr>
                                        <p:cTn id="233" dur="500" fill="hold"/>
                                        <p:tgtEl>
                                          <p:spTgt spid="304"/>
                                        </p:tgtEl>
                                        <p:attrNameLst>
                                          <p:attrName>ppt_h</p:attrName>
                                        </p:attrNameLst>
                                      </p:cBhvr>
                                      <p:tavLst>
                                        <p:tav tm="0">
                                          <p:val>
                                            <p:fltVal val="0"/>
                                          </p:val>
                                        </p:tav>
                                        <p:tav tm="100000">
                                          <p:val>
                                            <p:strVal val="#ppt_h"/>
                                          </p:val>
                                        </p:tav>
                                      </p:tavLst>
                                    </p:anim>
                                    <p:animEffect transition="in" filter="fade">
                                      <p:cBhvr>
                                        <p:cTn id="234" dur="500"/>
                                        <p:tgtEl>
                                          <p:spTgt spid="304"/>
                                        </p:tgtEl>
                                      </p:cBhvr>
                                    </p:animEffect>
                                  </p:childTnLst>
                                </p:cTn>
                              </p:par>
                              <p:par>
                                <p:cTn id="235" presetID="53" presetClass="entr" presetSubtype="16" fill="hold" grpId="0" nodeType="withEffect">
                                  <p:stCondLst>
                                    <p:cond delay="2000"/>
                                  </p:stCondLst>
                                  <p:childTnLst>
                                    <p:set>
                                      <p:cBhvr>
                                        <p:cTn id="236" dur="1" fill="hold">
                                          <p:stCondLst>
                                            <p:cond delay="0"/>
                                          </p:stCondLst>
                                        </p:cTn>
                                        <p:tgtEl>
                                          <p:spTgt spid="305"/>
                                        </p:tgtEl>
                                        <p:attrNameLst>
                                          <p:attrName>style.visibility</p:attrName>
                                        </p:attrNameLst>
                                      </p:cBhvr>
                                      <p:to>
                                        <p:strVal val="visible"/>
                                      </p:to>
                                    </p:set>
                                    <p:anim calcmode="lin" valueType="num">
                                      <p:cBhvr>
                                        <p:cTn id="237" dur="500" fill="hold"/>
                                        <p:tgtEl>
                                          <p:spTgt spid="305"/>
                                        </p:tgtEl>
                                        <p:attrNameLst>
                                          <p:attrName>ppt_w</p:attrName>
                                        </p:attrNameLst>
                                      </p:cBhvr>
                                      <p:tavLst>
                                        <p:tav tm="0">
                                          <p:val>
                                            <p:fltVal val="0"/>
                                          </p:val>
                                        </p:tav>
                                        <p:tav tm="100000">
                                          <p:val>
                                            <p:strVal val="#ppt_w"/>
                                          </p:val>
                                        </p:tav>
                                      </p:tavLst>
                                    </p:anim>
                                    <p:anim calcmode="lin" valueType="num">
                                      <p:cBhvr>
                                        <p:cTn id="238" dur="500" fill="hold"/>
                                        <p:tgtEl>
                                          <p:spTgt spid="305"/>
                                        </p:tgtEl>
                                        <p:attrNameLst>
                                          <p:attrName>ppt_h</p:attrName>
                                        </p:attrNameLst>
                                      </p:cBhvr>
                                      <p:tavLst>
                                        <p:tav tm="0">
                                          <p:val>
                                            <p:fltVal val="0"/>
                                          </p:val>
                                        </p:tav>
                                        <p:tav tm="100000">
                                          <p:val>
                                            <p:strVal val="#ppt_h"/>
                                          </p:val>
                                        </p:tav>
                                      </p:tavLst>
                                    </p:anim>
                                    <p:animEffect transition="in" filter="fade">
                                      <p:cBhvr>
                                        <p:cTn id="239" dur="500"/>
                                        <p:tgtEl>
                                          <p:spTgt spid="305"/>
                                        </p:tgtEl>
                                      </p:cBhvr>
                                    </p:animEffect>
                                  </p:childTnLst>
                                </p:cTn>
                              </p:par>
                              <p:par>
                                <p:cTn id="240" presetID="53" presetClass="entr" presetSubtype="16" fill="hold" grpId="0" nodeType="withEffect">
                                  <p:stCondLst>
                                    <p:cond delay="2000"/>
                                  </p:stCondLst>
                                  <p:childTnLst>
                                    <p:set>
                                      <p:cBhvr>
                                        <p:cTn id="241" dur="1" fill="hold">
                                          <p:stCondLst>
                                            <p:cond delay="0"/>
                                          </p:stCondLst>
                                        </p:cTn>
                                        <p:tgtEl>
                                          <p:spTgt spid="306"/>
                                        </p:tgtEl>
                                        <p:attrNameLst>
                                          <p:attrName>style.visibility</p:attrName>
                                        </p:attrNameLst>
                                      </p:cBhvr>
                                      <p:to>
                                        <p:strVal val="visible"/>
                                      </p:to>
                                    </p:set>
                                    <p:anim calcmode="lin" valueType="num">
                                      <p:cBhvr>
                                        <p:cTn id="242" dur="500" fill="hold"/>
                                        <p:tgtEl>
                                          <p:spTgt spid="306"/>
                                        </p:tgtEl>
                                        <p:attrNameLst>
                                          <p:attrName>ppt_w</p:attrName>
                                        </p:attrNameLst>
                                      </p:cBhvr>
                                      <p:tavLst>
                                        <p:tav tm="0">
                                          <p:val>
                                            <p:fltVal val="0"/>
                                          </p:val>
                                        </p:tav>
                                        <p:tav tm="100000">
                                          <p:val>
                                            <p:strVal val="#ppt_w"/>
                                          </p:val>
                                        </p:tav>
                                      </p:tavLst>
                                    </p:anim>
                                    <p:anim calcmode="lin" valueType="num">
                                      <p:cBhvr>
                                        <p:cTn id="243" dur="500" fill="hold"/>
                                        <p:tgtEl>
                                          <p:spTgt spid="306"/>
                                        </p:tgtEl>
                                        <p:attrNameLst>
                                          <p:attrName>ppt_h</p:attrName>
                                        </p:attrNameLst>
                                      </p:cBhvr>
                                      <p:tavLst>
                                        <p:tav tm="0">
                                          <p:val>
                                            <p:fltVal val="0"/>
                                          </p:val>
                                        </p:tav>
                                        <p:tav tm="100000">
                                          <p:val>
                                            <p:strVal val="#ppt_h"/>
                                          </p:val>
                                        </p:tav>
                                      </p:tavLst>
                                    </p:anim>
                                    <p:animEffect transition="in" filter="fade">
                                      <p:cBhvr>
                                        <p:cTn id="244" dur="500"/>
                                        <p:tgtEl>
                                          <p:spTgt spid="306"/>
                                        </p:tgtEl>
                                      </p:cBhvr>
                                    </p:animEffect>
                                  </p:childTnLst>
                                </p:cTn>
                              </p:par>
                            </p:childTnLst>
                          </p:cTn>
                        </p:par>
                      </p:childTnLst>
                    </p:cTn>
                  </p:par>
                  <p:par>
                    <p:cTn id="245" fill="hold">
                      <p:stCondLst>
                        <p:cond delay="indefinite"/>
                      </p:stCondLst>
                      <p:childTnLst>
                        <p:par>
                          <p:cTn id="246" fill="hold">
                            <p:stCondLst>
                              <p:cond delay="0"/>
                            </p:stCondLst>
                            <p:childTnLst>
                              <p:par>
                                <p:cTn id="247" presetID="6" presetClass="entr" presetSubtype="16" fill="hold" nodeType="clickEffect">
                                  <p:stCondLst>
                                    <p:cond delay="0"/>
                                  </p:stCondLst>
                                  <p:childTnLst>
                                    <p:set>
                                      <p:cBhvr>
                                        <p:cTn id="248" dur="1" fill="hold">
                                          <p:stCondLst>
                                            <p:cond delay="0"/>
                                          </p:stCondLst>
                                        </p:cTn>
                                        <p:tgtEl>
                                          <p:spTgt spid="71"/>
                                        </p:tgtEl>
                                        <p:attrNameLst>
                                          <p:attrName>style.visibility</p:attrName>
                                        </p:attrNameLst>
                                      </p:cBhvr>
                                      <p:to>
                                        <p:strVal val="visible"/>
                                      </p:to>
                                    </p:set>
                                    <p:animEffect transition="in" filter="circle(in)">
                                      <p:cBhvr>
                                        <p:cTn id="249" dur="2000"/>
                                        <p:tgtEl>
                                          <p:spTgt spid="71"/>
                                        </p:tgtEl>
                                      </p:cBhvr>
                                    </p:animEffect>
                                  </p:childTnLst>
                                </p:cTn>
                              </p:par>
                              <p:par>
                                <p:cTn id="250" presetID="6" presetClass="entr" presetSubtype="16" fill="hold" nodeType="withEffect">
                                  <p:stCondLst>
                                    <p:cond delay="0"/>
                                  </p:stCondLst>
                                  <p:childTnLst>
                                    <p:set>
                                      <p:cBhvr>
                                        <p:cTn id="251" dur="1" fill="hold">
                                          <p:stCondLst>
                                            <p:cond delay="0"/>
                                          </p:stCondLst>
                                        </p:cTn>
                                        <p:tgtEl>
                                          <p:spTgt spid="72"/>
                                        </p:tgtEl>
                                        <p:attrNameLst>
                                          <p:attrName>style.visibility</p:attrName>
                                        </p:attrNameLst>
                                      </p:cBhvr>
                                      <p:to>
                                        <p:strVal val="visible"/>
                                      </p:to>
                                    </p:set>
                                    <p:animEffect transition="in" filter="circle(in)">
                                      <p:cBhvr>
                                        <p:cTn id="252" dur="2000"/>
                                        <p:tgtEl>
                                          <p:spTgt spid="72"/>
                                        </p:tgtEl>
                                      </p:cBhvr>
                                    </p:animEffect>
                                  </p:childTnLst>
                                </p:cTn>
                              </p:par>
                            </p:childTnLst>
                          </p:cTn>
                        </p:par>
                      </p:childTnLst>
                    </p:cTn>
                  </p:par>
                  <p:par>
                    <p:cTn id="253" fill="hold">
                      <p:stCondLst>
                        <p:cond delay="indefinite"/>
                      </p:stCondLst>
                      <p:childTnLst>
                        <p:par>
                          <p:cTn id="254" fill="hold">
                            <p:stCondLst>
                              <p:cond delay="0"/>
                            </p:stCondLst>
                            <p:childTnLst>
                              <p:par>
                                <p:cTn id="255" presetID="42" presetClass="entr" presetSubtype="0" fill="hold" nodeType="clickEffect">
                                  <p:stCondLst>
                                    <p:cond delay="0"/>
                                  </p:stCondLst>
                                  <p:childTnLst>
                                    <p:set>
                                      <p:cBhvr>
                                        <p:cTn id="256" dur="1" fill="hold">
                                          <p:stCondLst>
                                            <p:cond delay="0"/>
                                          </p:stCondLst>
                                        </p:cTn>
                                        <p:tgtEl>
                                          <p:spTgt spid="70"/>
                                        </p:tgtEl>
                                        <p:attrNameLst>
                                          <p:attrName>style.visibility</p:attrName>
                                        </p:attrNameLst>
                                      </p:cBhvr>
                                      <p:to>
                                        <p:strVal val="visible"/>
                                      </p:to>
                                    </p:set>
                                    <p:animEffect transition="in" filter="fade">
                                      <p:cBhvr>
                                        <p:cTn id="257" dur="1000"/>
                                        <p:tgtEl>
                                          <p:spTgt spid="70"/>
                                        </p:tgtEl>
                                      </p:cBhvr>
                                    </p:animEffect>
                                    <p:anim calcmode="lin" valueType="num">
                                      <p:cBhvr>
                                        <p:cTn id="258" dur="1000" fill="hold"/>
                                        <p:tgtEl>
                                          <p:spTgt spid="70"/>
                                        </p:tgtEl>
                                        <p:attrNameLst>
                                          <p:attrName>ppt_x</p:attrName>
                                        </p:attrNameLst>
                                      </p:cBhvr>
                                      <p:tavLst>
                                        <p:tav tm="0">
                                          <p:val>
                                            <p:strVal val="#ppt_x"/>
                                          </p:val>
                                        </p:tav>
                                        <p:tav tm="100000">
                                          <p:val>
                                            <p:strVal val="#ppt_x"/>
                                          </p:val>
                                        </p:tav>
                                      </p:tavLst>
                                    </p:anim>
                                    <p:anim calcmode="lin" valueType="num">
                                      <p:cBhvr>
                                        <p:cTn id="25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60" fill="hold">
                      <p:stCondLst>
                        <p:cond delay="indefinite"/>
                      </p:stCondLst>
                      <p:childTnLst>
                        <p:par>
                          <p:cTn id="261" fill="hold">
                            <p:stCondLst>
                              <p:cond delay="0"/>
                            </p:stCondLst>
                            <p:childTnLst>
                              <p:par>
                                <p:cTn id="262" presetID="53" presetClass="entr" presetSubtype="16" fill="hold" nodeType="clickEffect">
                                  <p:stCondLst>
                                    <p:cond delay="0"/>
                                  </p:stCondLst>
                                  <p:childTnLst>
                                    <p:set>
                                      <p:cBhvr>
                                        <p:cTn id="263" dur="1" fill="hold">
                                          <p:stCondLst>
                                            <p:cond delay="0"/>
                                          </p:stCondLst>
                                        </p:cTn>
                                        <p:tgtEl>
                                          <p:spTgt spid="2"/>
                                        </p:tgtEl>
                                        <p:attrNameLst>
                                          <p:attrName>style.visibility</p:attrName>
                                        </p:attrNameLst>
                                      </p:cBhvr>
                                      <p:to>
                                        <p:strVal val="visible"/>
                                      </p:to>
                                    </p:set>
                                    <p:anim calcmode="lin" valueType="num">
                                      <p:cBhvr>
                                        <p:cTn id="264" dur="500" fill="hold"/>
                                        <p:tgtEl>
                                          <p:spTgt spid="2"/>
                                        </p:tgtEl>
                                        <p:attrNameLst>
                                          <p:attrName>ppt_w</p:attrName>
                                        </p:attrNameLst>
                                      </p:cBhvr>
                                      <p:tavLst>
                                        <p:tav tm="0">
                                          <p:val>
                                            <p:fltVal val="0"/>
                                          </p:val>
                                        </p:tav>
                                        <p:tav tm="100000">
                                          <p:val>
                                            <p:strVal val="#ppt_w"/>
                                          </p:val>
                                        </p:tav>
                                      </p:tavLst>
                                    </p:anim>
                                    <p:anim calcmode="lin" valueType="num">
                                      <p:cBhvr>
                                        <p:cTn id="265" dur="500" fill="hold"/>
                                        <p:tgtEl>
                                          <p:spTgt spid="2"/>
                                        </p:tgtEl>
                                        <p:attrNameLst>
                                          <p:attrName>ppt_h</p:attrName>
                                        </p:attrNameLst>
                                      </p:cBhvr>
                                      <p:tavLst>
                                        <p:tav tm="0">
                                          <p:val>
                                            <p:fltVal val="0"/>
                                          </p:val>
                                        </p:tav>
                                        <p:tav tm="100000">
                                          <p:val>
                                            <p:strVal val="#ppt_h"/>
                                          </p:val>
                                        </p:tav>
                                      </p:tavLst>
                                    </p:anim>
                                    <p:animEffect transition="in" filter="fade">
                                      <p:cBhvr>
                                        <p:cTn id="266" dur="500"/>
                                        <p:tgtEl>
                                          <p:spTgt spid="2"/>
                                        </p:tgtEl>
                                      </p:cBhvr>
                                    </p:animEffect>
                                  </p:childTnLst>
                                </p:cTn>
                              </p:par>
                            </p:childTnLst>
                          </p:cTn>
                        </p:par>
                      </p:childTnLst>
                    </p:cTn>
                  </p:par>
                  <p:par>
                    <p:cTn id="267" fill="hold">
                      <p:stCondLst>
                        <p:cond delay="indefinite"/>
                      </p:stCondLst>
                      <p:childTnLst>
                        <p:par>
                          <p:cTn id="268" fill="hold">
                            <p:stCondLst>
                              <p:cond delay="0"/>
                            </p:stCondLst>
                            <p:childTnLst>
                              <p:par>
                                <p:cTn id="269" presetID="53" presetClass="entr" presetSubtype="16" fill="hold" nodeType="clickEffect">
                                  <p:stCondLst>
                                    <p:cond delay="0"/>
                                  </p:stCondLst>
                                  <p:childTnLst>
                                    <p:set>
                                      <p:cBhvr>
                                        <p:cTn id="270" dur="1" fill="hold">
                                          <p:stCondLst>
                                            <p:cond delay="0"/>
                                          </p:stCondLst>
                                        </p:cTn>
                                        <p:tgtEl>
                                          <p:spTgt spid="74"/>
                                        </p:tgtEl>
                                        <p:attrNameLst>
                                          <p:attrName>style.visibility</p:attrName>
                                        </p:attrNameLst>
                                      </p:cBhvr>
                                      <p:to>
                                        <p:strVal val="visible"/>
                                      </p:to>
                                    </p:set>
                                    <p:anim calcmode="lin" valueType="num">
                                      <p:cBhvr>
                                        <p:cTn id="271" dur="500" fill="hold"/>
                                        <p:tgtEl>
                                          <p:spTgt spid="74"/>
                                        </p:tgtEl>
                                        <p:attrNameLst>
                                          <p:attrName>ppt_w</p:attrName>
                                        </p:attrNameLst>
                                      </p:cBhvr>
                                      <p:tavLst>
                                        <p:tav tm="0">
                                          <p:val>
                                            <p:fltVal val="0"/>
                                          </p:val>
                                        </p:tav>
                                        <p:tav tm="100000">
                                          <p:val>
                                            <p:strVal val="#ppt_w"/>
                                          </p:val>
                                        </p:tav>
                                      </p:tavLst>
                                    </p:anim>
                                    <p:anim calcmode="lin" valueType="num">
                                      <p:cBhvr>
                                        <p:cTn id="272" dur="500" fill="hold"/>
                                        <p:tgtEl>
                                          <p:spTgt spid="74"/>
                                        </p:tgtEl>
                                        <p:attrNameLst>
                                          <p:attrName>ppt_h</p:attrName>
                                        </p:attrNameLst>
                                      </p:cBhvr>
                                      <p:tavLst>
                                        <p:tav tm="0">
                                          <p:val>
                                            <p:fltVal val="0"/>
                                          </p:val>
                                        </p:tav>
                                        <p:tav tm="100000">
                                          <p:val>
                                            <p:strVal val="#ppt_h"/>
                                          </p:val>
                                        </p:tav>
                                      </p:tavLst>
                                    </p:anim>
                                    <p:animEffect transition="in" filter="fade">
                                      <p:cBhvr>
                                        <p:cTn id="273" dur="500"/>
                                        <p:tgtEl>
                                          <p:spTgt spid="74"/>
                                        </p:tgtEl>
                                      </p:cBhvr>
                                    </p:animEffect>
                                  </p:childTnLst>
                                </p:cTn>
                              </p:par>
                            </p:childTnLst>
                          </p:cTn>
                        </p:par>
                      </p:childTnLst>
                    </p:cTn>
                  </p:par>
                  <p:par>
                    <p:cTn id="274" fill="hold">
                      <p:stCondLst>
                        <p:cond delay="indefinite"/>
                      </p:stCondLst>
                      <p:childTnLst>
                        <p:par>
                          <p:cTn id="275" fill="hold">
                            <p:stCondLst>
                              <p:cond delay="0"/>
                            </p:stCondLst>
                            <p:childTnLst>
                              <p:par>
                                <p:cTn id="276" presetID="53" presetClass="entr" presetSubtype="16" fill="hold" nodeType="clickEffect">
                                  <p:stCondLst>
                                    <p:cond delay="0"/>
                                  </p:stCondLst>
                                  <p:childTnLst>
                                    <p:set>
                                      <p:cBhvr>
                                        <p:cTn id="277" dur="1" fill="hold">
                                          <p:stCondLst>
                                            <p:cond delay="0"/>
                                          </p:stCondLst>
                                        </p:cTn>
                                        <p:tgtEl>
                                          <p:spTgt spid="75"/>
                                        </p:tgtEl>
                                        <p:attrNameLst>
                                          <p:attrName>style.visibility</p:attrName>
                                        </p:attrNameLst>
                                      </p:cBhvr>
                                      <p:to>
                                        <p:strVal val="visible"/>
                                      </p:to>
                                    </p:set>
                                    <p:anim calcmode="lin" valueType="num">
                                      <p:cBhvr>
                                        <p:cTn id="278" dur="500" fill="hold"/>
                                        <p:tgtEl>
                                          <p:spTgt spid="75"/>
                                        </p:tgtEl>
                                        <p:attrNameLst>
                                          <p:attrName>ppt_w</p:attrName>
                                        </p:attrNameLst>
                                      </p:cBhvr>
                                      <p:tavLst>
                                        <p:tav tm="0">
                                          <p:val>
                                            <p:fltVal val="0"/>
                                          </p:val>
                                        </p:tav>
                                        <p:tav tm="100000">
                                          <p:val>
                                            <p:strVal val="#ppt_w"/>
                                          </p:val>
                                        </p:tav>
                                      </p:tavLst>
                                    </p:anim>
                                    <p:anim calcmode="lin" valueType="num">
                                      <p:cBhvr>
                                        <p:cTn id="279" dur="500" fill="hold"/>
                                        <p:tgtEl>
                                          <p:spTgt spid="75"/>
                                        </p:tgtEl>
                                        <p:attrNameLst>
                                          <p:attrName>ppt_h</p:attrName>
                                        </p:attrNameLst>
                                      </p:cBhvr>
                                      <p:tavLst>
                                        <p:tav tm="0">
                                          <p:val>
                                            <p:fltVal val="0"/>
                                          </p:val>
                                        </p:tav>
                                        <p:tav tm="100000">
                                          <p:val>
                                            <p:strVal val="#ppt_h"/>
                                          </p:val>
                                        </p:tav>
                                      </p:tavLst>
                                    </p:anim>
                                    <p:animEffect transition="in" filter="fade">
                                      <p:cBhvr>
                                        <p:cTn id="280" dur="500"/>
                                        <p:tgtEl>
                                          <p:spTgt spid="75"/>
                                        </p:tgtEl>
                                      </p:cBhvr>
                                    </p:animEffect>
                                  </p:childTnLst>
                                </p:cTn>
                              </p:par>
                            </p:childTnLst>
                          </p:cTn>
                        </p:par>
                      </p:childTnLst>
                    </p:cTn>
                  </p:par>
                  <p:par>
                    <p:cTn id="281" fill="hold">
                      <p:stCondLst>
                        <p:cond delay="indefinite"/>
                      </p:stCondLst>
                      <p:childTnLst>
                        <p:par>
                          <p:cTn id="282" fill="hold">
                            <p:stCondLst>
                              <p:cond delay="0"/>
                            </p:stCondLst>
                            <p:childTnLst>
                              <p:par>
                                <p:cTn id="283" presetID="53" presetClass="entr" presetSubtype="16" fill="hold" nodeType="clickEffect">
                                  <p:stCondLst>
                                    <p:cond delay="0"/>
                                  </p:stCondLst>
                                  <p:childTnLst>
                                    <p:set>
                                      <p:cBhvr>
                                        <p:cTn id="284" dur="1" fill="hold">
                                          <p:stCondLst>
                                            <p:cond delay="0"/>
                                          </p:stCondLst>
                                        </p:cTn>
                                        <p:tgtEl>
                                          <p:spTgt spid="76"/>
                                        </p:tgtEl>
                                        <p:attrNameLst>
                                          <p:attrName>style.visibility</p:attrName>
                                        </p:attrNameLst>
                                      </p:cBhvr>
                                      <p:to>
                                        <p:strVal val="visible"/>
                                      </p:to>
                                    </p:set>
                                    <p:anim calcmode="lin" valueType="num">
                                      <p:cBhvr>
                                        <p:cTn id="285" dur="500" fill="hold"/>
                                        <p:tgtEl>
                                          <p:spTgt spid="76"/>
                                        </p:tgtEl>
                                        <p:attrNameLst>
                                          <p:attrName>ppt_w</p:attrName>
                                        </p:attrNameLst>
                                      </p:cBhvr>
                                      <p:tavLst>
                                        <p:tav tm="0">
                                          <p:val>
                                            <p:fltVal val="0"/>
                                          </p:val>
                                        </p:tav>
                                        <p:tav tm="100000">
                                          <p:val>
                                            <p:strVal val="#ppt_w"/>
                                          </p:val>
                                        </p:tav>
                                      </p:tavLst>
                                    </p:anim>
                                    <p:anim calcmode="lin" valueType="num">
                                      <p:cBhvr>
                                        <p:cTn id="286" dur="500" fill="hold"/>
                                        <p:tgtEl>
                                          <p:spTgt spid="76"/>
                                        </p:tgtEl>
                                        <p:attrNameLst>
                                          <p:attrName>ppt_h</p:attrName>
                                        </p:attrNameLst>
                                      </p:cBhvr>
                                      <p:tavLst>
                                        <p:tav tm="0">
                                          <p:val>
                                            <p:fltVal val="0"/>
                                          </p:val>
                                        </p:tav>
                                        <p:tav tm="100000">
                                          <p:val>
                                            <p:strVal val="#ppt_h"/>
                                          </p:val>
                                        </p:tav>
                                      </p:tavLst>
                                    </p:anim>
                                    <p:animEffect transition="in" filter="fade">
                                      <p:cBhvr>
                                        <p:cTn id="28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6" grpId="0"/>
      <p:bldP spid="248" grpId="0"/>
      <p:bldP spid="249" grpId="0"/>
      <p:bldP spid="250" grpId="0"/>
      <p:bldP spid="251" grpId="0"/>
      <p:bldP spid="252" grpId="0"/>
      <p:bldP spid="253" grpId="0"/>
      <p:bldP spid="254" grpId="0"/>
      <p:bldP spid="255" grpId="0"/>
      <p:bldP spid="261" grpId="0" animBg="1"/>
      <p:bldP spid="263" grpId="0"/>
      <p:bldP spid="265" grpId="0"/>
      <p:bldP spid="266" grpId="0"/>
      <p:bldP spid="267" grpId="0"/>
      <p:bldP spid="268" grpId="0"/>
      <p:bldP spid="269" grpId="0"/>
      <p:bldP spid="270" grpId="0"/>
      <p:bldP spid="271" grpId="0"/>
      <p:bldP spid="272" grpId="0"/>
      <p:bldP spid="278" grpId="0" animBg="1"/>
      <p:bldP spid="280" grpId="0"/>
      <p:bldP spid="282" grpId="0"/>
      <p:bldP spid="283" grpId="0"/>
      <p:bldP spid="284" grpId="0"/>
      <p:bldP spid="285" grpId="0"/>
      <p:bldP spid="286" grpId="0"/>
      <p:bldP spid="287" grpId="0"/>
      <p:bldP spid="288" grpId="0"/>
      <p:bldP spid="289" grpId="0"/>
      <p:bldP spid="295" grpId="0" animBg="1"/>
      <p:bldP spid="297" grpId="0"/>
      <p:bldP spid="299" grpId="0"/>
      <p:bldP spid="300" grpId="0"/>
      <p:bldP spid="301" grpId="0"/>
      <p:bldP spid="302" grpId="0"/>
      <p:bldP spid="303" grpId="0"/>
      <p:bldP spid="304" grpId="0"/>
      <p:bldP spid="305" grpId="0"/>
      <p:bldP spid="3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12844" t="13028" r="10624" b="31857"/>
          <a:stretch>
            <a:fillRect/>
          </a:stretch>
        </p:blipFill>
        <p:spPr>
          <a:xfrm>
            <a:off x="3986856" y="808996"/>
            <a:ext cx="4345289" cy="1760208"/>
          </a:xfrm>
          <a:prstGeom prst="rect">
            <a:avLst/>
          </a:prstGeom>
        </p:spPr>
      </p:pic>
      <p:sp>
        <p:nvSpPr>
          <p:cNvPr id="9" name="TextBox 91"/>
          <p:cNvSpPr txBox="1">
            <a:spLocks noChangeArrowheads="1"/>
          </p:cNvSpPr>
          <p:nvPr/>
        </p:nvSpPr>
        <p:spPr bwMode="auto">
          <a:xfrm>
            <a:off x="3216847" y="2827040"/>
            <a:ext cx="6294772" cy="5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kern="0" dirty="0">
                <a:solidFill>
                  <a:srgbClr val="FFFFFF"/>
                </a:solidFill>
                <a:latin typeface="+mn-ea"/>
                <a:ea typeface="+mn-ea"/>
                <a:cs typeface="+mn-ea"/>
                <a:sym typeface="+mn-lt"/>
              </a:rPr>
              <a:t>—— </a:t>
            </a:r>
            <a:r>
              <a:rPr lang="zh-CN" altLang="en-US" sz="3200" b="1" kern="0" dirty="0">
                <a:solidFill>
                  <a:srgbClr val="FFFFFF"/>
                </a:solidFill>
                <a:latin typeface="+mn-ea"/>
                <a:ea typeface="+mn-ea"/>
                <a:cs typeface="+mn-ea"/>
                <a:sym typeface="+mn-lt"/>
              </a:rPr>
              <a:t>谢谢聆听 批评指导 </a:t>
            </a:r>
            <a:r>
              <a:rPr lang="en-US" altLang="zh-CN" sz="3200" b="1" kern="0" dirty="0">
                <a:solidFill>
                  <a:srgbClr val="FFFFFF"/>
                </a:solidFill>
                <a:latin typeface="+mn-ea"/>
                <a:ea typeface="+mn-ea"/>
                <a:cs typeface="+mn-ea"/>
                <a:sym typeface="+mn-lt"/>
              </a:rPr>
              <a:t>——</a:t>
            </a:r>
            <a:endParaRPr lang="zh-CN" altLang="en-US" sz="3200" b="1" kern="0" dirty="0">
              <a:solidFill>
                <a:srgbClr val="FFFFFF"/>
              </a:solidFill>
              <a:latin typeface="+mn-ea"/>
              <a:ea typeface="+mn-ea"/>
              <a:cs typeface="+mn-ea"/>
              <a:sym typeface="+mn-lt"/>
            </a:endParaRPr>
          </a:p>
        </p:txBody>
      </p:sp>
      <p:sp>
        <p:nvSpPr>
          <p:cNvPr id="10" name="TextBox 91"/>
          <p:cNvSpPr txBox="1">
            <a:spLocks noChangeArrowheads="1"/>
          </p:cNvSpPr>
          <p:nvPr/>
        </p:nvSpPr>
        <p:spPr bwMode="auto">
          <a:xfrm>
            <a:off x="3986856" y="3388722"/>
            <a:ext cx="4783139"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kern="0" dirty="0">
                <a:solidFill>
                  <a:srgbClr val="FFFFFF"/>
                </a:solidFill>
                <a:latin typeface="微软雅黑" panose="020B0503020204020204" pitchFamily="34" charset="-122"/>
                <a:ea typeface="微软雅黑" panose="020B0503020204020204" pitchFamily="34" charset="-122"/>
                <a:cs typeface="+mn-ea"/>
                <a:sym typeface="+mn-lt"/>
              </a:rPr>
              <a:t>更多精美模板欢迎访问 </a:t>
            </a:r>
            <a:r>
              <a:rPr lang="en-US" altLang="zh-CN" sz="1600" kern="0" dirty="0">
                <a:solidFill>
                  <a:srgbClr val="FFFFFF"/>
                </a:solidFill>
                <a:latin typeface="微软雅黑" panose="020B0503020204020204" pitchFamily="34" charset="-122"/>
                <a:ea typeface="微软雅黑" panose="020B0503020204020204" pitchFamily="34" charset="-122"/>
                <a:cs typeface="+mn-ea"/>
                <a:sym typeface="+mn-lt"/>
              </a:rPr>
              <a:t>WWW.ppthui.COM</a:t>
            </a:r>
            <a:endParaRPr lang="zh-CN" altLang="en-US" sz="1600" kern="0" dirty="0">
              <a:solidFill>
                <a:srgbClr val="FFFFF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405740" y="2300410"/>
            <a:ext cx="335606" cy="369524"/>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36881" y="230219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4542" y="187108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342" y="186840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187061" y="2848447"/>
            <a:ext cx="4701153" cy="951479"/>
          </a:xfrm>
          <a:prstGeom prst="rect">
            <a:avLst/>
          </a:prstGeom>
          <a:noFill/>
          <a:ln w="25400">
            <a:noFill/>
          </a:ln>
        </p:spPr>
        <p:txBody>
          <a:bodyPr lIns="68544" tIns="34270" rIns="68544" bIns="34270" anchor="ctr"/>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模板下载：</a:t>
            </a:r>
            <a:r>
              <a:rPr lang="en-US" altLang="zh-CN" sz="79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790" b="1" dirty="0">
                <a:solidFill>
                  <a:srgbClr val="FFC000"/>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行业</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dirty="0">
                <a:solidFill>
                  <a:srgbClr val="4A452A"/>
                </a:solidFill>
                <a:latin typeface="微软雅黑" panose="020B0503020204020204" pitchFamily="34" charset="-122"/>
                <a:ea typeface="微软雅黑" panose="020B0503020204020204" pitchFamily="34" charset="-122"/>
              </a:rPr>
              <a:t>工作</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790" b="1" dirty="0">
                <a:solidFill>
                  <a:srgbClr val="4A452A"/>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节日</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5"/>
          <a:stretch>
            <a:fillRect/>
          </a:stretch>
        </p:blipFill>
        <p:spPr>
          <a:xfrm>
            <a:off x="3467003" y="731276"/>
            <a:ext cx="2142163" cy="1071082"/>
          </a:xfrm>
          <a:prstGeom prst="rect">
            <a:avLst/>
          </a:prstGeom>
          <a:noFill/>
          <a:ln w="9525">
            <a:noFill/>
          </a:ln>
        </p:spPr>
      </p:pic>
    </p:spTree>
  </p:cSld>
  <p:clrMapOvr>
    <a:masterClrMapping/>
  </p:clrMapOvr>
  <p:transition spd="med" advClick="0" advTm="0">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063625" y="1261047"/>
            <a:ext cx="36513" cy="65088"/>
          </a:xfrm>
          <a:custGeom>
            <a:avLst/>
            <a:gdLst>
              <a:gd name="T0" fmla="*/ 23 w 23"/>
              <a:gd name="T1" fmla="*/ 3 h 41"/>
              <a:gd name="T2" fmla="*/ 16 w 23"/>
              <a:gd name="T3" fmla="*/ 0 h 41"/>
              <a:gd name="T4" fmla="*/ 0 w 23"/>
              <a:gd name="T5" fmla="*/ 41 h 41"/>
              <a:gd name="T6" fmla="*/ 9 w 23"/>
              <a:gd name="T7" fmla="*/ 41 h 41"/>
              <a:gd name="T8" fmla="*/ 23 w 23"/>
              <a:gd name="T9" fmla="*/ 3 h 41"/>
            </a:gdLst>
            <a:ahLst/>
            <a:cxnLst>
              <a:cxn ang="0">
                <a:pos x="T0" y="T1"/>
              </a:cxn>
              <a:cxn ang="0">
                <a:pos x="T2" y="T3"/>
              </a:cxn>
              <a:cxn ang="0">
                <a:pos x="T4" y="T5"/>
              </a:cxn>
              <a:cxn ang="0">
                <a:pos x="T6" y="T7"/>
              </a:cxn>
              <a:cxn ang="0">
                <a:pos x="T8" y="T9"/>
              </a:cxn>
            </a:cxnLst>
            <a:rect l="0" t="0" r="r" b="b"/>
            <a:pathLst>
              <a:path w="23" h="41">
                <a:moveTo>
                  <a:pt x="23" y="3"/>
                </a:moveTo>
                <a:lnTo>
                  <a:pt x="16" y="0"/>
                </a:lnTo>
                <a:lnTo>
                  <a:pt x="0" y="41"/>
                </a:lnTo>
                <a:lnTo>
                  <a:pt x="9" y="41"/>
                </a:lnTo>
                <a:lnTo>
                  <a:pt x="23" y="3"/>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 name="Freeform 6"/>
          <p:cNvSpPr/>
          <p:nvPr/>
        </p:nvSpPr>
        <p:spPr bwMode="auto">
          <a:xfrm>
            <a:off x="847725" y="1326135"/>
            <a:ext cx="320675" cy="309562"/>
          </a:xfrm>
          <a:custGeom>
            <a:avLst/>
            <a:gdLst>
              <a:gd name="T0" fmla="*/ 114 w 142"/>
              <a:gd name="T1" fmla="*/ 124 h 137"/>
              <a:gd name="T2" fmla="*/ 78 w 142"/>
              <a:gd name="T3" fmla="*/ 124 h 137"/>
              <a:gd name="T4" fmla="*/ 78 w 142"/>
              <a:gd name="T5" fmla="*/ 76 h 137"/>
              <a:gd name="T6" fmla="*/ 142 w 142"/>
              <a:gd name="T7" fmla="*/ 0 h 137"/>
              <a:gd name="T8" fmla="*/ 102 w 142"/>
              <a:gd name="T9" fmla="*/ 0 h 137"/>
              <a:gd name="T10" fmla="*/ 88 w 142"/>
              <a:gd name="T11" fmla="*/ 39 h 137"/>
              <a:gd name="T12" fmla="*/ 92 w 142"/>
              <a:gd name="T13" fmla="*/ 52 h 137"/>
              <a:gd name="T14" fmla="*/ 77 w 142"/>
              <a:gd name="T15" fmla="*/ 58 h 137"/>
              <a:gd name="T16" fmla="*/ 71 w 142"/>
              <a:gd name="T17" fmla="*/ 44 h 137"/>
              <a:gd name="T18" fmla="*/ 82 w 142"/>
              <a:gd name="T19" fmla="*/ 37 h 137"/>
              <a:gd name="T20" fmla="*/ 96 w 142"/>
              <a:gd name="T21" fmla="*/ 0 h 137"/>
              <a:gd name="T22" fmla="*/ 0 w 142"/>
              <a:gd name="T23" fmla="*/ 0 h 137"/>
              <a:gd name="T24" fmla="*/ 65 w 142"/>
              <a:gd name="T25" fmla="*/ 75 h 137"/>
              <a:gd name="T26" fmla="*/ 65 w 142"/>
              <a:gd name="T27" fmla="*/ 124 h 137"/>
              <a:gd name="T28" fmla="*/ 29 w 142"/>
              <a:gd name="T29" fmla="*/ 124 h 137"/>
              <a:gd name="T30" fmla="*/ 29 w 142"/>
              <a:gd name="T31" fmla="*/ 137 h 137"/>
              <a:gd name="T32" fmla="*/ 114 w 142"/>
              <a:gd name="T33" fmla="*/ 137 h 137"/>
              <a:gd name="T34" fmla="*/ 114 w 142"/>
              <a:gd name="T35" fmla="*/ 1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37">
                <a:moveTo>
                  <a:pt x="114" y="124"/>
                </a:moveTo>
                <a:cubicBezTo>
                  <a:pt x="78" y="124"/>
                  <a:pt x="78" y="124"/>
                  <a:pt x="78" y="124"/>
                </a:cubicBezTo>
                <a:cubicBezTo>
                  <a:pt x="78" y="76"/>
                  <a:pt x="78" y="76"/>
                  <a:pt x="78" y="76"/>
                </a:cubicBezTo>
                <a:cubicBezTo>
                  <a:pt x="142" y="0"/>
                  <a:pt x="142" y="0"/>
                  <a:pt x="142" y="0"/>
                </a:cubicBezTo>
                <a:cubicBezTo>
                  <a:pt x="102" y="0"/>
                  <a:pt x="102" y="0"/>
                  <a:pt x="102" y="0"/>
                </a:cubicBezTo>
                <a:cubicBezTo>
                  <a:pt x="88" y="39"/>
                  <a:pt x="88" y="39"/>
                  <a:pt x="88" y="39"/>
                </a:cubicBezTo>
                <a:cubicBezTo>
                  <a:pt x="92" y="42"/>
                  <a:pt x="93" y="47"/>
                  <a:pt x="92" y="52"/>
                </a:cubicBezTo>
                <a:cubicBezTo>
                  <a:pt x="89" y="57"/>
                  <a:pt x="83" y="60"/>
                  <a:pt x="77" y="58"/>
                </a:cubicBezTo>
                <a:cubicBezTo>
                  <a:pt x="72" y="56"/>
                  <a:pt x="69" y="50"/>
                  <a:pt x="71" y="44"/>
                </a:cubicBezTo>
                <a:cubicBezTo>
                  <a:pt x="73" y="39"/>
                  <a:pt x="77" y="36"/>
                  <a:pt x="82" y="37"/>
                </a:cubicBezTo>
                <a:cubicBezTo>
                  <a:pt x="96" y="0"/>
                  <a:pt x="96" y="0"/>
                  <a:pt x="96" y="0"/>
                </a:cubicBezTo>
                <a:cubicBezTo>
                  <a:pt x="0" y="0"/>
                  <a:pt x="0" y="0"/>
                  <a:pt x="0" y="0"/>
                </a:cubicBezTo>
                <a:cubicBezTo>
                  <a:pt x="65" y="75"/>
                  <a:pt x="65" y="75"/>
                  <a:pt x="65" y="75"/>
                </a:cubicBezTo>
                <a:cubicBezTo>
                  <a:pt x="65" y="124"/>
                  <a:pt x="65" y="124"/>
                  <a:pt x="65" y="124"/>
                </a:cubicBezTo>
                <a:cubicBezTo>
                  <a:pt x="29" y="124"/>
                  <a:pt x="29" y="124"/>
                  <a:pt x="29" y="124"/>
                </a:cubicBezTo>
                <a:cubicBezTo>
                  <a:pt x="18" y="124"/>
                  <a:pt x="18" y="137"/>
                  <a:pt x="29" y="137"/>
                </a:cubicBezTo>
                <a:cubicBezTo>
                  <a:pt x="114" y="137"/>
                  <a:pt x="114" y="137"/>
                  <a:pt x="114" y="137"/>
                </a:cubicBezTo>
                <a:cubicBezTo>
                  <a:pt x="126" y="137"/>
                  <a:pt x="126" y="124"/>
                  <a:pt x="114" y="12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 name="Oval 7"/>
          <p:cNvSpPr>
            <a:spLocks noChangeArrowheads="1"/>
          </p:cNvSpPr>
          <p:nvPr/>
        </p:nvSpPr>
        <p:spPr bwMode="auto">
          <a:xfrm>
            <a:off x="1638300" y="1259460"/>
            <a:ext cx="31750" cy="31750"/>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 name="Oval 8"/>
          <p:cNvSpPr>
            <a:spLocks noChangeArrowheads="1"/>
          </p:cNvSpPr>
          <p:nvPr/>
        </p:nvSpPr>
        <p:spPr bwMode="auto">
          <a:xfrm>
            <a:off x="1679575" y="1259460"/>
            <a:ext cx="31750" cy="31750"/>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 name="Freeform 9"/>
          <p:cNvSpPr>
            <a:spLocks noEditPoints="1"/>
          </p:cNvSpPr>
          <p:nvPr/>
        </p:nvSpPr>
        <p:spPr bwMode="auto">
          <a:xfrm>
            <a:off x="1541463" y="1292797"/>
            <a:ext cx="266700" cy="363538"/>
          </a:xfrm>
          <a:custGeom>
            <a:avLst/>
            <a:gdLst>
              <a:gd name="T0" fmla="*/ 92 w 118"/>
              <a:gd name="T1" fmla="*/ 125 h 161"/>
              <a:gd name="T2" fmla="*/ 110 w 118"/>
              <a:gd name="T3" fmla="*/ 103 h 161"/>
              <a:gd name="T4" fmla="*/ 110 w 118"/>
              <a:gd name="T5" fmla="*/ 22 h 161"/>
              <a:gd name="T6" fmla="*/ 87 w 118"/>
              <a:gd name="T7" fmla="*/ 0 h 161"/>
              <a:gd name="T8" fmla="*/ 59 w 118"/>
              <a:gd name="T9" fmla="*/ 0 h 161"/>
              <a:gd name="T10" fmla="*/ 31 w 118"/>
              <a:gd name="T11" fmla="*/ 0 h 161"/>
              <a:gd name="T12" fmla="*/ 8 w 118"/>
              <a:gd name="T13" fmla="*/ 22 h 161"/>
              <a:gd name="T14" fmla="*/ 8 w 118"/>
              <a:gd name="T15" fmla="*/ 103 h 161"/>
              <a:gd name="T16" fmla="*/ 26 w 118"/>
              <a:gd name="T17" fmla="*/ 125 h 161"/>
              <a:gd name="T18" fmla="*/ 0 w 118"/>
              <a:gd name="T19" fmla="*/ 161 h 161"/>
              <a:gd name="T20" fmla="*/ 15 w 118"/>
              <a:gd name="T21" fmla="*/ 161 h 161"/>
              <a:gd name="T22" fmla="*/ 33 w 118"/>
              <a:gd name="T23" fmla="*/ 136 h 161"/>
              <a:gd name="T24" fmla="*/ 85 w 118"/>
              <a:gd name="T25" fmla="*/ 136 h 161"/>
              <a:gd name="T26" fmla="*/ 103 w 118"/>
              <a:gd name="T27" fmla="*/ 161 h 161"/>
              <a:gd name="T28" fmla="*/ 118 w 118"/>
              <a:gd name="T29" fmla="*/ 161 h 161"/>
              <a:gd name="T30" fmla="*/ 92 w 118"/>
              <a:gd name="T31" fmla="*/ 125 h 161"/>
              <a:gd name="T32" fmla="*/ 42 w 118"/>
              <a:gd name="T33" fmla="*/ 8 h 161"/>
              <a:gd name="T34" fmla="*/ 46 w 118"/>
              <a:gd name="T35" fmla="*/ 5 h 161"/>
              <a:gd name="T36" fmla="*/ 72 w 118"/>
              <a:gd name="T37" fmla="*/ 5 h 161"/>
              <a:gd name="T38" fmla="*/ 76 w 118"/>
              <a:gd name="T39" fmla="*/ 8 h 161"/>
              <a:gd name="T40" fmla="*/ 76 w 118"/>
              <a:gd name="T41" fmla="*/ 13 h 161"/>
              <a:gd name="T42" fmla="*/ 72 w 118"/>
              <a:gd name="T43" fmla="*/ 16 h 161"/>
              <a:gd name="T44" fmla="*/ 46 w 118"/>
              <a:gd name="T45" fmla="*/ 16 h 161"/>
              <a:gd name="T46" fmla="*/ 42 w 118"/>
              <a:gd name="T47" fmla="*/ 13 h 161"/>
              <a:gd name="T48" fmla="*/ 42 w 118"/>
              <a:gd name="T49" fmla="*/ 8 h 161"/>
              <a:gd name="T50" fmla="*/ 31 w 118"/>
              <a:gd name="T51" fmla="*/ 113 h 161"/>
              <a:gd name="T52" fmla="*/ 21 w 118"/>
              <a:gd name="T53" fmla="*/ 103 h 161"/>
              <a:gd name="T54" fmla="*/ 31 w 118"/>
              <a:gd name="T55" fmla="*/ 93 h 161"/>
              <a:gd name="T56" fmla="*/ 41 w 118"/>
              <a:gd name="T57" fmla="*/ 103 h 161"/>
              <a:gd name="T58" fmla="*/ 31 w 118"/>
              <a:gd name="T59" fmla="*/ 113 h 161"/>
              <a:gd name="T60" fmla="*/ 32 w 118"/>
              <a:gd name="T61" fmla="*/ 60 h 161"/>
              <a:gd name="T62" fmla="*/ 21 w 118"/>
              <a:gd name="T63" fmla="*/ 49 h 161"/>
              <a:gd name="T64" fmla="*/ 21 w 118"/>
              <a:gd name="T65" fmla="*/ 35 h 161"/>
              <a:gd name="T66" fmla="*/ 32 w 118"/>
              <a:gd name="T67" fmla="*/ 23 h 161"/>
              <a:gd name="T68" fmla="*/ 86 w 118"/>
              <a:gd name="T69" fmla="*/ 23 h 161"/>
              <a:gd name="T70" fmla="*/ 97 w 118"/>
              <a:gd name="T71" fmla="*/ 35 h 161"/>
              <a:gd name="T72" fmla="*/ 97 w 118"/>
              <a:gd name="T73" fmla="*/ 49 h 161"/>
              <a:gd name="T74" fmla="*/ 86 w 118"/>
              <a:gd name="T75" fmla="*/ 60 h 161"/>
              <a:gd name="T76" fmla="*/ 32 w 118"/>
              <a:gd name="T77" fmla="*/ 60 h 161"/>
              <a:gd name="T78" fmla="*/ 76 w 118"/>
              <a:gd name="T79" fmla="*/ 103 h 161"/>
              <a:gd name="T80" fmla="*/ 86 w 118"/>
              <a:gd name="T81" fmla="*/ 93 h 161"/>
              <a:gd name="T82" fmla="*/ 96 w 118"/>
              <a:gd name="T83" fmla="*/ 103 h 161"/>
              <a:gd name="T84" fmla="*/ 86 w 118"/>
              <a:gd name="T85" fmla="*/ 113 h 161"/>
              <a:gd name="T86" fmla="*/ 76 w 118"/>
              <a:gd name="T87"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61">
                <a:moveTo>
                  <a:pt x="92" y="125"/>
                </a:moveTo>
                <a:cubicBezTo>
                  <a:pt x="101" y="123"/>
                  <a:pt x="110" y="114"/>
                  <a:pt x="110" y="103"/>
                </a:cubicBezTo>
                <a:cubicBezTo>
                  <a:pt x="110" y="22"/>
                  <a:pt x="110" y="22"/>
                  <a:pt x="110" y="22"/>
                </a:cubicBezTo>
                <a:cubicBezTo>
                  <a:pt x="110" y="11"/>
                  <a:pt x="100" y="0"/>
                  <a:pt x="87" y="0"/>
                </a:cubicBezTo>
                <a:cubicBezTo>
                  <a:pt x="59" y="0"/>
                  <a:pt x="59" y="0"/>
                  <a:pt x="59" y="0"/>
                </a:cubicBezTo>
                <a:cubicBezTo>
                  <a:pt x="31" y="0"/>
                  <a:pt x="31" y="0"/>
                  <a:pt x="31" y="0"/>
                </a:cubicBezTo>
                <a:cubicBezTo>
                  <a:pt x="18" y="0"/>
                  <a:pt x="8" y="11"/>
                  <a:pt x="8" y="22"/>
                </a:cubicBezTo>
                <a:cubicBezTo>
                  <a:pt x="8" y="103"/>
                  <a:pt x="8" y="103"/>
                  <a:pt x="8" y="103"/>
                </a:cubicBezTo>
                <a:cubicBezTo>
                  <a:pt x="8" y="114"/>
                  <a:pt x="17" y="123"/>
                  <a:pt x="26" y="125"/>
                </a:cubicBezTo>
                <a:cubicBezTo>
                  <a:pt x="0" y="161"/>
                  <a:pt x="0" y="161"/>
                  <a:pt x="0" y="161"/>
                </a:cubicBezTo>
                <a:cubicBezTo>
                  <a:pt x="15" y="161"/>
                  <a:pt x="15" y="161"/>
                  <a:pt x="15" y="161"/>
                </a:cubicBezTo>
                <a:cubicBezTo>
                  <a:pt x="33" y="136"/>
                  <a:pt x="33" y="136"/>
                  <a:pt x="33" y="136"/>
                </a:cubicBezTo>
                <a:cubicBezTo>
                  <a:pt x="85" y="136"/>
                  <a:pt x="85" y="136"/>
                  <a:pt x="85" y="136"/>
                </a:cubicBezTo>
                <a:cubicBezTo>
                  <a:pt x="103" y="161"/>
                  <a:pt x="103" y="161"/>
                  <a:pt x="103" y="161"/>
                </a:cubicBezTo>
                <a:cubicBezTo>
                  <a:pt x="118" y="161"/>
                  <a:pt x="118" y="161"/>
                  <a:pt x="118" y="161"/>
                </a:cubicBezTo>
                <a:lnTo>
                  <a:pt x="92" y="125"/>
                </a:lnTo>
                <a:close/>
                <a:moveTo>
                  <a:pt x="42" y="8"/>
                </a:moveTo>
                <a:cubicBezTo>
                  <a:pt x="42" y="6"/>
                  <a:pt x="44" y="5"/>
                  <a:pt x="46" y="5"/>
                </a:cubicBezTo>
                <a:cubicBezTo>
                  <a:pt x="72" y="5"/>
                  <a:pt x="72" y="5"/>
                  <a:pt x="72" y="5"/>
                </a:cubicBezTo>
                <a:cubicBezTo>
                  <a:pt x="74" y="5"/>
                  <a:pt x="76" y="6"/>
                  <a:pt x="76" y="8"/>
                </a:cubicBezTo>
                <a:cubicBezTo>
                  <a:pt x="76" y="13"/>
                  <a:pt x="76" y="13"/>
                  <a:pt x="76" y="13"/>
                </a:cubicBezTo>
                <a:cubicBezTo>
                  <a:pt x="76" y="15"/>
                  <a:pt x="74" y="16"/>
                  <a:pt x="72" y="16"/>
                </a:cubicBezTo>
                <a:cubicBezTo>
                  <a:pt x="46" y="16"/>
                  <a:pt x="46" y="16"/>
                  <a:pt x="46" y="16"/>
                </a:cubicBezTo>
                <a:cubicBezTo>
                  <a:pt x="44" y="16"/>
                  <a:pt x="42" y="15"/>
                  <a:pt x="42" y="13"/>
                </a:cubicBezTo>
                <a:lnTo>
                  <a:pt x="42" y="8"/>
                </a:lnTo>
                <a:close/>
                <a:moveTo>
                  <a:pt x="31" y="113"/>
                </a:moveTo>
                <a:cubicBezTo>
                  <a:pt x="26" y="113"/>
                  <a:pt x="21" y="108"/>
                  <a:pt x="21" y="103"/>
                </a:cubicBezTo>
                <a:cubicBezTo>
                  <a:pt x="21" y="97"/>
                  <a:pt x="26" y="93"/>
                  <a:pt x="31" y="93"/>
                </a:cubicBezTo>
                <a:cubicBezTo>
                  <a:pt x="37" y="93"/>
                  <a:pt x="41" y="97"/>
                  <a:pt x="41" y="103"/>
                </a:cubicBezTo>
                <a:cubicBezTo>
                  <a:pt x="41" y="108"/>
                  <a:pt x="37" y="113"/>
                  <a:pt x="31" y="113"/>
                </a:cubicBezTo>
                <a:close/>
                <a:moveTo>
                  <a:pt x="32" y="60"/>
                </a:moveTo>
                <a:cubicBezTo>
                  <a:pt x="26" y="60"/>
                  <a:pt x="21" y="56"/>
                  <a:pt x="21" y="49"/>
                </a:cubicBezTo>
                <a:cubicBezTo>
                  <a:pt x="21" y="35"/>
                  <a:pt x="21" y="35"/>
                  <a:pt x="21" y="35"/>
                </a:cubicBezTo>
                <a:cubicBezTo>
                  <a:pt x="21" y="29"/>
                  <a:pt x="25" y="23"/>
                  <a:pt x="32" y="23"/>
                </a:cubicBezTo>
                <a:cubicBezTo>
                  <a:pt x="86" y="23"/>
                  <a:pt x="86" y="23"/>
                  <a:pt x="86" y="23"/>
                </a:cubicBezTo>
                <a:cubicBezTo>
                  <a:pt x="93" y="23"/>
                  <a:pt x="97" y="29"/>
                  <a:pt x="97" y="35"/>
                </a:cubicBezTo>
                <a:cubicBezTo>
                  <a:pt x="97" y="49"/>
                  <a:pt x="97" y="49"/>
                  <a:pt x="97" y="49"/>
                </a:cubicBezTo>
                <a:cubicBezTo>
                  <a:pt x="97" y="56"/>
                  <a:pt x="92" y="60"/>
                  <a:pt x="86" y="60"/>
                </a:cubicBezTo>
                <a:lnTo>
                  <a:pt x="32" y="60"/>
                </a:lnTo>
                <a:close/>
                <a:moveTo>
                  <a:pt x="76" y="103"/>
                </a:moveTo>
                <a:cubicBezTo>
                  <a:pt x="76" y="98"/>
                  <a:pt x="81" y="93"/>
                  <a:pt x="86" y="93"/>
                </a:cubicBezTo>
                <a:cubicBezTo>
                  <a:pt x="92" y="93"/>
                  <a:pt x="96" y="98"/>
                  <a:pt x="96" y="103"/>
                </a:cubicBezTo>
                <a:cubicBezTo>
                  <a:pt x="96" y="108"/>
                  <a:pt x="92" y="113"/>
                  <a:pt x="86" y="113"/>
                </a:cubicBezTo>
                <a:cubicBezTo>
                  <a:pt x="81" y="113"/>
                  <a:pt x="76" y="108"/>
                  <a:pt x="76" y="10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 name="Freeform 10"/>
          <p:cNvSpPr>
            <a:spLocks noEditPoints="1"/>
          </p:cNvSpPr>
          <p:nvPr/>
        </p:nvSpPr>
        <p:spPr bwMode="auto">
          <a:xfrm>
            <a:off x="2114550" y="1297560"/>
            <a:ext cx="401638" cy="284162"/>
          </a:xfrm>
          <a:custGeom>
            <a:avLst/>
            <a:gdLst>
              <a:gd name="T0" fmla="*/ 169 w 178"/>
              <a:gd name="T1" fmla="*/ 94 h 126"/>
              <a:gd name="T2" fmla="*/ 94 w 178"/>
              <a:gd name="T3" fmla="*/ 48 h 126"/>
              <a:gd name="T4" fmla="*/ 94 w 178"/>
              <a:gd name="T5" fmla="*/ 43 h 126"/>
              <a:gd name="T6" fmla="*/ 98 w 178"/>
              <a:gd name="T7" fmla="*/ 37 h 126"/>
              <a:gd name="T8" fmla="*/ 110 w 178"/>
              <a:gd name="T9" fmla="*/ 20 h 126"/>
              <a:gd name="T10" fmla="*/ 94 w 178"/>
              <a:gd name="T11" fmla="*/ 1 h 126"/>
              <a:gd name="T12" fmla="*/ 73 w 178"/>
              <a:gd name="T13" fmla="*/ 7 h 126"/>
              <a:gd name="T14" fmla="*/ 67 w 178"/>
              <a:gd name="T15" fmla="*/ 26 h 126"/>
              <a:gd name="T16" fmla="*/ 78 w 178"/>
              <a:gd name="T17" fmla="*/ 26 h 126"/>
              <a:gd name="T18" fmla="*/ 78 w 178"/>
              <a:gd name="T19" fmla="*/ 24 h 126"/>
              <a:gd name="T20" fmla="*/ 86 w 178"/>
              <a:gd name="T21" fmla="*/ 12 h 126"/>
              <a:gd name="T22" fmla="*/ 96 w 178"/>
              <a:gd name="T23" fmla="*/ 15 h 126"/>
              <a:gd name="T24" fmla="*/ 94 w 178"/>
              <a:gd name="T25" fmla="*/ 26 h 126"/>
              <a:gd name="T26" fmla="*/ 88 w 178"/>
              <a:gd name="T27" fmla="*/ 30 h 126"/>
              <a:gd name="T28" fmla="*/ 83 w 178"/>
              <a:gd name="T29" fmla="*/ 39 h 126"/>
              <a:gd name="T30" fmla="*/ 83 w 178"/>
              <a:gd name="T31" fmla="*/ 48 h 126"/>
              <a:gd name="T32" fmla="*/ 9 w 178"/>
              <a:gd name="T33" fmla="*/ 94 h 126"/>
              <a:gd name="T34" fmla="*/ 2 w 178"/>
              <a:gd name="T35" fmla="*/ 114 h 126"/>
              <a:gd name="T36" fmla="*/ 20 w 178"/>
              <a:gd name="T37" fmla="*/ 126 h 126"/>
              <a:gd name="T38" fmla="*/ 159 w 178"/>
              <a:gd name="T39" fmla="*/ 126 h 126"/>
              <a:gd name="T40" fmla="*/ 159 w 178"/>
              <a:gd name="T41" fmla="*/ 126 h 126"/>
              <a:gd name="T42" fmla="*/ 176 w 178"/>
              <a:gd name="T43" fmla="*/ 114 h 126"/>
              <a:gd name="T44" fmla="*/ 169 w 178"/>
              <a:gd name="T45" fmla="*/ 94 h 126"/>
              <a:gd name="T46" fmla="*/ 159 w 178"/>
              <a:gd name="T47" fmla="*/ 113 h 126"/>
              <a:gd name="T48" fmla="*/ 19 w 178"/>
              <a:gd name="T49" fmla="*/ 113 h 126"/>
              <a:gd name="T50" fmla="*/ 17 w 178"/>
              <a:gd name="T51" fmla="*/ 104 h 126"/>
              <a:gd name="T52" fmla="*/ 89 w 178"/>
              <a:gd name="T53" fmla="*/ 59 h 126"/>
              <a:gd name="T54" fmla="*/ 162 w 178"/>
              <a:gd name="T55" fmla="*/ 104 h 126"/>
              <a:gd name="T56" fmla="*/ 159 w 178"/>
              <a:gd name="T57"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26">
                <a:moveTo>
                  <a:pt x="169" y="94"/>
                </a:moveTo>
                <a:cubicBezTo>
                  <a:pt x="94" y="48"/>
                  <a:pt x="94" y="48"/>
                  <a:pt x="94" y="48"/>
                </a:cubicBezTo>
                <a:cubicBezTo>
                  <a:pt x="94" y="43"/>
                  <a:pt x="94" y="43"/>
                  <a:pt x="94" y="43"/>
                </a:cubicBezTo>
                <a:cubicBezTo>
                  <a:pt x="94" y="41"/>
                  <a:pt x="95" y="38"/>
                  <a:pt x="98" y="37"/>
                </a:cubicBezTo>
                <a:cubicBezTo>
                  <a:pt x="101" y="35"/>
                  <a:pt x="110" y="31"/>
                  <a:pt x="110" y="20"/>
                </a:cubicBezTo>
                <a:cubicBezTo>
                  <a:pt x="110" y="10"/>
                  <a:pt x="101" y="3"/>
                  <a:pt x="94" y="1"/>
                </a:cubicBezTo>
                <a:cubicBezTo>
                  <a:pt x="86" y="0"/>
                  <a:pt x="78" y="1"/>
                  <a:pt x="73" y="7"/>
                </a:cubicBezTo>
                <a:cubicBezTo>
                  <a:pt x="68" y="12"/>
                  <a:pt x="67" y="17"/>
                  <a:pt x="67" y="26"/>
                </a:cubicBezTo>
                <a:cubicBezTo>
                  <a:pt x="78" y="26"/>
                  <a:pt x="78" y="26"/>
                  <a:pt x="78" y="26"/>
                </a:cubicBezTo>
                <a:cubicBezTo>
                  <a:pt x="78" y="24"/>
                  <a:pt x="78" y="24"/>
                  <a:pt x="78" y="24"/>
                </a:cubicBezTo>
                <a:cubicBezTo>
                  <a:pt x="78" y="19"/>
                  <a:pt x="78" y="14"/>
                  <a:pt x="86" y="12"/>
                </a:cubicBezTo>
                <a:cubicBezTo>
                  <a:pt x="90" y="11"/>
                  <a:pt x="94" y="12"/>
                  <a:pt x="96" y="15"/>
                </a:cubicBezTo>
                <a:cubicBezTo>
                  <a:pt x="98" y="17"/>
                  <a:pt x="98" y="23"/>
                  <a:pt x="94" y="26"/>
                </a:cubicBezTo>
                <a:cubicBezTo>
                  <a:pt x="88" y="30"/>
                  <a:pt x="88" y="30"/>
                  <a:pt x="88" y="30"/>
                </a:cubicBezTo>
                <a:cubicBezTo>
                  <a:pt x="84" y="32"/>
                  <a:pt x="83" y="35"/>
                  <a:pt x="83" y="39"/>
                </a:cubicBezTo>
                <a:cubicBezTo>
                  <a:pt x="83" y="48"/>
                  <a:pt x="83" y="48"/>
                  <a:pt x="83" y="48"/>
                </a:cubicBezTo>
                <a:cubicBezTo>
                  <a:pt x="9" y="94"/>
                  <a:pt x="9" y="94"/>
                  <a:pt x="9" y="94"/>
                </a:cubicBezTo>
                <a:cubicBezTo>
                  <a:pt x="0" y="99"/>
                  <a:pt x="0" y="108"/>
                  <a:pt x="2" y="114"/>
                </a:cubicBezTo>
                <a:cubicBezTo>
                  <a:pt x="4" y="119"/>
                  <a:pt x="9" y="126"/>
                  <a:pt x="20" y="126"/>
                </a:cubicBezTo>
                <a:cubicBezTo>
                  <a:pt x="32" y="126"/>
                  <a:pt x="159" y="126"/>
                  <a:pt x="159" y="126"/>
                </a:cubicBezTo>
                <a:cubicBezTo>
                  <a:pt x="159" y="126"/>
                  <a:pt x="159" y="126"/>
                  <a:pt x="159" y="126"/>
                </a:cubicBezTo>
                <a:cubicBezTo>
                  <a:pt x="169" y="126"/>
                  <a:pt x="175" y="119"/>
                  <a:pt x="176" y="114"/>
                </a:cubicBezTo>
                <a:cubicBezTo>
                  <a:pt x="178" y="108"/>
                  <a:pt x="176" y="99"/>
                  <a:pt x="169" y="94"/>
                </a:cubicBezTo>
                <a:close/>
                <a:moveTo>
                  <a:pt x="159" y="113"/>
                </a:moveTo>
                <a:cubicBezTo>
                  <a:pt x="19" y="113"/>
                  <a:pt x="19" y="113"/>
                  <a:pt x="19" y="113"/>
                </a:cubicBezTo>
                <a:cubicBezTo>
                  <a:pt x="15" y="113"/>
                  <a:pt x="12" y="107"/>
                  <a:pt x="17" y="104"/>
                </a:cubicBezTo>
                <a:cubicBezTo>
                  <a:pt x="89" y="59"/>
                  <a:pt x="89" y="59"/>
                  <a:pt x="89" y="59"/>
                </a:cubicBezTo>
                <a:cubicBezTo>
                  <a:pt x="162" y="104"/>
                  <a:pt x="162" y="104"/>
                  <a:pt x="162" y="104"/>
                </a:cubicBezTo>
                <a:cubicBezTo>
                  <a:pt x="166" y="107"/>
                  <a:pt x="164" y="113"/>
                  <a:pt x="159" y="11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 name="Freeform 11"/>
          <p:cNvSpPr>
            <a:spLocks noEditPoints="1"/>
          </p:cNvSpPr>
          <p:nvPr/>
        </p:nvSpPr>
        <p:spPr bwMode="auto">
          <a:xfrm>
            <a:off x="2800350" y="1267397"/>
            <a:ext cx="293688" cy="368300"/>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 name="Oval 12"/>
          <p:cNvSpPr>
            <a:spLocks noChangeArrowheads="1"/>
          </p:cNvSpPr>
          <p:nvPr/>
        </p:nvSpPr>
        <p:spPr bwMode="auto">
          <a:xfrm>
            <a:off x="3535363" y="1249935"/>
            <a:ext cx="68262" cy="65087"/>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 name="Line 13"/>
          <p:cNvSpPr>
            <a:spLocks noChangeShapeType="1"/>
          </p:cNvSpPr>
          <p:nvPr/>
        </p:nvSpPr>
        <p:spPr bwMode="auto">
          <a:xfrm>
            <a:off x="3570288" y="1281685"/>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 name="Line 14"/>
          <p:cNvSpPr>
            <a:spLocks noChangeShapeType="1"/>
          </p:cNvSpPr>
          <p:nvPr/>
        </p:nvSpPr>
        <p:spPr bwMode="auto">
          <a:xfrm>
            <a:off x="3570288" y="1281685"/>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 name="Freeform 15"/>
          <p:cNvSpPr/>
          <p:nvPr/>
        </p:nvSpPr>
        <p:spPr bwMode="auto">
          <a:xfrm>
            <a:off x="3490913" y="1322960"/>
            <a:ext cx="157162" cy="331787"/>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 name="Oval 16"/>
          <p:cNvSpPr>
            <a:spLocks noChangeArrowheads="1"/>
          </p:cNvSpPr>
          <p:nvPr/>
        </p:nvSpPr>
        <p:spPr bwMode="auto">
          <a:xfrm>
            <a:off x="4157663" y="1259460"/>
            <a:ext cx="68262" cy="65087"/>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 name="Line 17"/>
          <p:cNvSpPr>
            <a:spLocks noChangeShapeType="1"/>
          </p:cNvSpPr>
          <p:nvPr/>
        </p:nvSpPr>
        <p:spPr bwMode="auto">
          <a:xfrm>
            <a:off x="4192588" y="1291210"/>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 name="Line 18"/>
          <p:cNvSpPr>
            <a:spLocks noChangeShapeType="1"/>
          </p:cNvSpPr>
          <p:nvPr/>
        </p:nvSpPr>
        <p:spPr bwMode="auto">
          <a:xfrm>
            <a:off x="4192588" y="1291210"/>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 name="Freeform 19"/>
          <p:cNvSpPr/>
          <p:nvPr/>
        </p:nvSpPr>
        <p:spPr bwMode="auto">
          <a:xfrm>
            <a:off x="4097338" y="1330897"/>
            <a:ext cx="188912" cy="331788"/>
          </a:xfrm>
          <a:custGeom>
            <a:avLst/>
            <a:gdLst>
              <a:gd name="T0" fmla="*/ 82 w 84"/>
              <a:gd name="T1" fmla="*/ 54 h 147"/>
              <a:gd name="T2" fmla="*/ 69 w 84"/>
              <a:gd name="T3" fmla="*/ 13 h 147"/>
              <a:gd name="T4" fmla="*/ 49 w 84"/>
              <a:gd name="T5" fmla="*/ 0 h 147"/>
              <a:gd name="T6" fmla="*/ 35 w 84"/>
              <a:gd name="T7" fmla="*/ 0 h 147"/>
              <a:gd name="T8" fmla="*/ 15 w 84"/>
              <a:gd name="T9" fmla="*/ 13 h 147"/>
              <a:gd name="T10" fmla="*/ 2 w 84"/>
              <a:gd name="T11" fmla="*/ 54 h 147"/>
              <a:gd name="T12" fmla="*/ 13 w 84"/>
              <a:gd name="T13" fmla="*/ 58 h 147"/>
              <a:gd name="T14" fmla="*/ 26 w 84"/>
              <a:gd name="T15" fmla="*/ 20 h 147"/>
              <a:gd name="T16" fmla="*/ 27 w 84"/>
              <a:gd name="T17" fmla="*/ 20 h 147"/>
              <a:gd name="T18" fmla="*/ 9 w 84"/>
              <a:gd name="T19" fmla="*/ 91 h 147"/>
              <a:gd name="T20" fmla="*/ 11 w 84"/>
              <a:gd name="T21" fmla="*/ 93 h 147"/>
              <a:gd name="T22" fmla="*/ 26 w 84"/>
              <a:gd name="T23" fmla="*/ 93 h 147"/>
              <a:gd name="T24" fmla="*/ 26 w 84"/>
              <a:gd name="T25" fmla="*/ 137 h 147"/>
              <a:gd name="T26" fmla="*/ 39 w 84"/>
              <a:gd name="T27" fmla="*/ 137 h 147"/>
              <a:gd name="T28" fmla="*/ 39 w 84"/>
              <a:gd name="T29" fmla="*/ 93 h 147"/>
              <a:gd name="T30" fmla="*/ 45 w 84"/>
              <a:gd name="T31" fmla="*/ 93 h 147"/>
              <a:gd name="T32" fmla="*/ 45 w 84"/>
              <a:gd name="T33" fmla="*/ 137 h 147"/>
              <a:gd name="T34" fmla="*/ 58 w 84"/>
              <a:gd name="T35" fmla="*/ 137 h 147"/>
              <a:gd name="T36" fmla="*/ 58 w 84"/>
              <a:gd name="T37" fmla="*/ 93 h 147"/>
              <a:gd name="T38" fmla="*/ 73 w 84"/>
              <a:gd name="T39" fmla="*/ 93 h 147"/>
              <a:gd name="T40" fmla="*/ 75 w 84"/>
              <a:gd name="T41" fmla="*/ 91 h 147"/>
              <a:gd name="T42" fmla="*/ 57 w 84"/>
              <a:gd name="T43" fmla="*/ 20 h 147"/>
              <a:gd name="T44" fmla="*/ 58 w 84"/>
              <a:gd name="T45" fmla="*/ 20 h 147"/>
              <a:gd name="T46" fmla="*/ 71 w 84"/>
              <a:gd name="T47" fmla="*/ 58 h 147"/>
              <a:gd name="T48" fmla="*/ 82 w 84"/>
              <a:gd name="T49" fmla="*/ 5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7">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 name="Freeform 20"/>
          <p:cNvSpPr>
            <a:spLocks noEditPoints="1"/>
          </p:cNvSpPr>
          <p:nvPr/>
        </p:nvSpPr>
        <p:spPr bwMode="auto">
          <a:xfrm>
            <a:off x="4624388" y="1286447"/>
            <a:ext cx="361950" cy="333375"/>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 name="Freeform 21"/>
          <p:cNvSpPr/>
          <p:nvPr/>
        </p:nvSpPr>
        <p:spPr bwMode="auto">
          <a:xfrm>
            <a:off x="5470525" y="1494410"/>
            <a:ext cx="153988" cy="136525"/>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 name="Freeform 22"/>
          <p:cNvSpPr/>
          <p:nvPr/>
        </p:nvSpPr>
        <p:spPr bwMode="auto">
          <a:xfrm>
            <a:off x="5453063" y="1308672"/>
            <a:ext cx="120650" cy="106363"/>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 name="Freeform 23"/>
          <p:cNvSpPr/>
          <p:nvPr/>
        </p:nvSpPr>
        <p:spPr bwMode="auto">
          <a:xfrm>
            <a:off x="5513388" y="1405510"/>
            <a:ext cx="111125" cy="107950"/>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 name="Freeform 24"/>
          <p:cNvSpPr/>
          <p:nvPr/>
        </p:nvSpPr>
        <p:spPr bwMode="auto">
          <a:xfrm>
            <a:off x="5286375" y="1419797"/>
            <a:ext cx="119063" cy="171450"/>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 name="Freeform 25"/>
          <p:cNvSpPr/>
          <p:nvPr/>
        </p:nvSpPr>
        <p:spPr bwMode="auto">
          <a:xfrm>
            <a:off x="5341938" y="1522985"/>
            <a:ext cx="104775" cy="80962"/>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 name="Freeform 26"/>
          <p:cNvSpPr/>
          <p:nvPr/>
        </p:nvSpPr>
        <p:spPr bwMode="auto">
          <a:xfrm>
            <a:off x="5341938" y="1302322"/>
            <a:ext cx="165100" cy="123825"/>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 name="Freeform 27"/>
          <p:cNvSpPr>
            <a:spLocks noEditPoints="1"/>
          </p:cNvSpPr>
          <p:nvPr/>
        </p:nvSpPr>
        <p:spPr bwMode="auto">
          <a:xfrm>
            <a:off x="5905500" y="1292797"/>
            <a:ext cx="396875" cy="331788"/>
          </a:xfrm>
          <a:custGeom>
            <a:avLst/>
            <a:gdLst>
              <a:gd name="T0" fmla="*/ 95 w 176"/>
              <a:gd name="T1" fmla="*/ 0 h 147"/>
              <a:gd name="T2" fmla="*/ 81 w 176"/>
              <a:gd name="T3" fmla="*/ 14 h 147"/>
              <a:gd name="T4" fmla="*/ 95 w 176"/>
              <a:gd name="T5" fmla="*/ 29 h 147"/>
              <a:gd name="T6" fmla="*/ 110 w 176"/>
              <a:gd name="T7" fmla="*/ 14 h 147"/>
              <a:gd name="T8" fmla="*/ 95 w 176"/>
              <a:gd name="T9" fmla="*/ 0 h 147"/>
              <a:gd name="T10" fmla="*/ 28 w 176"/>
              <a:gd name="T11" fmla="*/ 6 h 147"/>
              <a:gd name="T12" fmla="*/ 20 w 176"/>
              <a:gd name="T13" fmla="*/ 12 h 147"/>
              <a:gd name="T14" fmla="*/ 14 w 176"/>
              <a:gd name="T15" fmla="*/ 36 h 147"/>
              <a:gd name="T16" fmla="*/ 9 w 176"/>
              <a:gd name="T17" fmla="*/ 32 h 147"/>
              <a:gd name="T18" fmla="*/ 6 w 176"/>
              <a:gd name="T19" fmla="*/ 32 h 147"/>
              <a:gd name="T20" fmla="*/ 4 w 176"/>
              <a:gd name="T21" fmla="*/ 34 h 147"/>
              <a:gd name="T22" fmla="*/ 5 w 176"/>
              <a:gd name="T23" fmla="*/ 37 h 147"/>
              <a:gd name="T24" fmla="*/ 12 w 176"/>
              <a:gd name="T25" fmla="*/ 43 h 147"/>
              <a:gd name="T26" fmla="*/ 14 w 176"/>
              <a:gd name="T27" fmla="*/ 49 h 147"/>
              <a:gd name="T28" fmla="*/ 16 w 176"/>
              <a:gd name="T29" fmla="*/ 51 h 147"/>
              <a:gd name="T30" fmla="*/ 12 w 176"/>
              <a:gd name="T31" fmla="*/ 55 h 147"/>
              <a:gd name="T32" fmla="*/ 10 w 176"/>
              <a:gd name="T33" fmla="*/ 61 h 147"/>
              <a:gd name="T34" fmla="*/ 10 w 176"/>
              <a:gd name="T35" fmla="*/ 98 h 147"/>
              <a:gd name="T36" fmla="*/ 1 w 176"/>
              <a:gd name="T37" fmla="*/ 134 h 147"/>
              <a:gd name="T38" fmla="*/ 3 w 176"/>
              <a:gd name="T39" fmla="*/ 143 h 147"/>
              <a:gd name="T40" fmla="*/ 12 w 176"/>
              <a:gd name="T41" fmla="*/ 145 h 147"/>
              <a:gd name="T42" fmla="*/ 18 w 176"/>
              <a:gd name="T43" fmla="*/ 139 h 147"/>
              <a:gd name="T44" fmla="*/ 28 w 176"/>
              <a:gd name="T45" fmla="*/ 102 h 147"/>
              <a:gd name="T46" fmla="*/ 28 w 176"/>
              <a:gd name="T47" fmla="*/ 100 h 147"/>
              <a:gd name="T48" fmla="*/ 28 w 176"/>
              <a:gd name="T49" fmla="*/ 72 h 147"/>
              <a:gd name="T50" fmla="*/ 49 w 176"/>
              <a:gd name="T51" fmla="*/ 98 h 147"/>
              <a:gd name="T52" fmla="*/ 31 w 176"/>
              <a:gd name="T53" fmla="*/ 133 h 147"/>
              <a:gd name="T54" fmla="*/ 35 w 176"/>
              <a:gd name="T55" fmla="*/ 145 h 147"/>
              <a:gd name="T56" fmla="*/ 47 w 176"/>
              <a:gd name="T57" fmla="*/ 141 h 147"/>
              <a:gd name="T58" fmla="*/ 68 w 176"/>
              <a:gd name="T59" fmla="*/ 101 h 147"/>
              <a:gd name="T60" fmla="*/ 67 w 176"/>
              <a:gd name="T61" fmla="*/ 91 h 147"/>
              <a:gd name="T62" fmla="*/ 63 w 176"/>
              <a:gd name="T63" fmla="*/ 86 h 147"/>
              <a:gd name="T64" fmla="*/ 64 w 176"/>
              <a:gd name="T65" fmla="*/ 85 h 147"/>
              <a:gd name="T66" fmla="*/ 64 w 176"/>
              <a:gd name="T67" fmla="*/ 85 h 147"/>
              <a:gd name="T68" fmla="*/ 106 w 176"/>
              <a:gd name="T69" fmla="*/ 118 h 147"/>
              <a:gd name="T70" fmla="*/ 67 w 176"/>
              <a:gd name="T71" fmla="*/ 145 h 147"/>
              <a:gd name="T72" fmla="*/ 176 w 176"/>
              <a:gd name="T73" fmla="*/ 145 h 147"/>
              <a:gd name="T74" fmla="*/ 125 w 176"/>
              <a:gd name="T75" fmla="*/ 105 h 147"/>
              <a:gd name="T76" fmla="*/ 111 w 176"/>
              <a:gd name="T77" fmla="*/ 114 h 147"/>
              <a:gd name="T78" fmla="*/ 67 w 176"/>
              <a:gd name="T79" fmla="*/ 79 h 147"/>
              <a:gd name="T80" fmla="*/ 87 w 176"/>
              <a:gd name="T81" fmla="*/ 42 h 147"/>
              <a:gd name="T82" fmla="*/ 87 w 176"/>
              <a:gd name="T83" fmla="*/ 34 h 147"/>
              <a:gd name="T84" fmla="*/ 70 w 176"/>
              <a:gd name="T85" fmla="*/ 10 h 147"/>
              <a:gd name="T86" fmla="*/ 63 w 176"/>
              <a:gd name="T87" fmla="*/ 6 h 147"/>
              <a:gd name="T88" fmla="*/ 28 w 176"/>
              <a:gd name="T89" fmla="*/ 6 h 147"/>
              <a:gd name="T90" fmla="*/ 34 w 176"/>
              <a:gd name="T91" fmla="*/ 21 h 147"/>
              <a:gd name="T92" fmla="*/ 45 w 176"/>
              <a:gd name="T93" fmla="*/ 22 h 147"/>
              <a:gd name="T94" fmla="*/ 31 w 176"/>
              <a:gd name="T95" fmla="*/ 36 h 147"/>
              <a:gd name="T96" fmla="*/ 34 w 176"/>
              <a:gd name="T97" fmla="*/ 21 h 147"/>
              <a:gd name="T98" fmla="*/ 64 w 176"/>
              <a:gd name="T99" fmla="*/ 52 h 147"/>
              <a:gd name="T100" fmla="*/ 54 w 176"/>
              <a:gd name="T101" fmla="*/ 68 h 147"/>
              <a:gd name="T102" fmla="*/ 47 w 176"/>
              <a:gd name="T103" fmla="*/ 63 h 147"/>
              <a:gd name="T104" fmla="*/ 64 w 176"/>
              <a:gd name="T105" fmla="*/ 5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47">
                <a:moveTo>
                  <a:pt x="95" y="0"/>
                </a:moveTo>
                <a:cubicBezTo>
                  <a:pt x="87" y="0"/>
                  <a:pt x="81" y="6"/>
                  <a:pt x="81" y="14"/>
                </a:cubicBezTo>
                <a:cubicBezTo>
                  <a:pt x="81" y="23"/>
                  <a:pt x="87" y="29"/>
                  <a:pt x="95" y="29"/>
                </a:cubicBezTo>
                <a:cubicBezTo>
                  <a:pt x="103" y="29"/>
                  <a:pt x="110" y="23"/>
                  <a:pt x="110" y="14"/>
                </a:cubicBezTo>
                <a:cubicBezTo>
                  <a:pt x="110" y="6"/>
                  <a:pt x="103" y="0"/>
                  <a:pt x="95" y="0"/>
                </a:cubicBezTo>
                <a:close/>
                <a:moveTo>
                  <a:pt x="28" y="6"/>
                </a:moveTo>
                <a:cubicBezTo>
                  <a:pt x="24" y="6"/>
                  <a:pt x="21" y="8"/>
                  <a:pt x="20" y="12"/>
                </a:cubicBezTo>
                <a:cubicBezTo>
                  <a:pt x="14" y="36"/>
                  <a:pt x="14" y="36"/>
                  <a:pt x="14" y="36"/>
                </a:cubicBezTo>
                <a:cubicBezTo>
                  <a:pt x="9" y="32"/>
                  <a:pt x="9" y="32"/>
                  <a:pt x="9" y="32"/>
                </a:cubicBezTo>
                <a:cubicBezTo>
                  <a:pt x="8" y="32"/>
                  <a:pt x="7" y="32"/>
                  <a:pt x="6" y="32"/>
                </a:cubicBezTo>
                <a:cubicBezTo>
                  <a:pt x="5" y="32"/>
                  <a:pt x="4" y="33"/>
                  <a:pt x="4" y="34"/>
                </a:cubicBezTo>
                <a:cubicBezTo>
                  <a:pt x="3" y="35"/>
                  <a:pt x="4" y="37"/>
                  <a:pt x="5" y="37"/>
                </a:cubicBezTo>
                <a:cubicBezTo>
                  <a:pt x="12" y="43"/>
                  <a:pt x="12" y="43"/>
                  <a:pt x="12" y="43"/>
                </a:cubicBezTo>
                <a:cubicBezTo>
                  <a:pt x="12" y="45"/>
                  <a:pt x="13" y="47"/>
                  <a:pt x="14" y="49"/>
                </a:cubicBezTo>
                <a:cubicBezTo>
                  <a:pt x="15" y="50"/>
                  <a:pt x="16" y="50"/>
                  <a:pt x="16" y="51"/>
                </a:cubicBezTo>
                <a:cubicBezTo>
                  <a:pt x="12" y="55"/>
                  <a:pt x="12" y="55"/>
                  <a:pt x="12" y="55"/>
                </a:cubicBezTo>
                <a:cubicBezTo>
                  <a:pt x="11" y="56"/>
                  <a:pt x="10" y="59"/>
                  <a:pt x="10" y="61"/>
                </a:cubicBezTo>
                <a:cubicBezTo>
                  <a:pt x="10" y="61"/>
                  <a:pt x="10" y="96"/>
                  <a:pt x="10" y="98"/>
                </a:cubicBezTo>
                <a:cubicBezTo>
                  <a:pt x="1" y="134"/>
                  <a:pt x="1" y="134"/>
                  <a:pt x="1" y="134"/>
                </a:cubicBezTo>
                <a:cubicBezTo>
                  <a:pt x="0" y="137"/>
                  <a:pt x="1" y="141"/>
                  <a:pt x="3" y="143"/>
                </a:cubicBezTo>
                <a:cubicBezTo>
                  <a:pt x="5" y="145"/>
                  <a:pt x="9" y="146"/>
                  <a:pt x="12" y="145"/>
                </a:cubicBezTo>
                <a:cubicBezTo>
                  <a:pt x="15" y="144"/>
                  <a:pt x="17" y="142"/>
                  <a:pt x="18" y="139"/>
                </a:cubicBezTo>
                <a:cubicBezTo>
                  <a:pt x="28" y="102"/>
                  <a:pt x="28" y="102"/>
                  <a:pt x="28" y="102"/>
                </a:cubicBezTo>
                <a:cubicBezTo>
                  <a:pt x="28" y="101"/>
                  <a:pt x="28" y="100"/>
                  <a:pt x="28" y="100"/>
                </a:cubicBezTo>
                <a:cubicBezTo>
                  <a:pt x="28" y="100"/>
                  <a:pt x="28" y="82"/>
                  <a:pt x="28" y="72"/>
                </a:cubicBezTo>
                <a:cubicBezTo>
                  <a:pt x="49" y="98"/>
                  <a:pt x="49" y="98"/>
                  <a:pt x="49" y="98"/>
                </a:cubicBezTo>
                <a:cubicBezTo>
                  <a:pt x="31" y="133"/>
                  <a:pt x="31" y="133"/>
                  <a:pt x="31" y="133"/>
                </a:cubicBezTo>
                <a:cubicBezTo>
                  <a:pt x="29" y="137"/>
                  <a:pt x="31" y="143"/>
                  <a:pt x="35" y="145"/>
                </a:cubicBezTo>
                <a:cubicBezTo>
                  <a:pt x="39" y="147"/>
                  <a:pt x="45" y="146"/>
                  <a:pt x="47" y="141"/>
                </a:cubicBezTo>
                <a:cubicBezTo>
                  <a:pt x="68" y="101"/>
                  <a:pt x="68" y="101"/>
                  <a:pt x="68" y="101"/>
                </a:cubicBezTo>
                <a:cubicBezTo>
                  <a:pt x="70" y="98"/>
                  <a:pt x="69" y="94"/>
                  <a:pt x="67" y="91"/>
                </a:cubicBezTo>
                <a:cubicBezTo>
                  <a:pt x="63" y="86"/>
                  <a:pt x="63" y="86"/>
                  <a:pt x="63" y="86"/>
                </a:cubicBezTo>
                <a:cubicBezTo>
                  <a:pt x="64" y="86"/>
                  <a:pt x="64" y="86"/>
                  <a:pt x="64" y="85"/>
                </a:cubicBezTo>
                <a:cubicBezTo>
                  <a:pt x="64" y="85"/>
                  <a:pt x="64" y="85"/>
                  <a:pt x="64" y="85"/>
                </a:cubicBezTo>
                <a:cubicBezTo>
                  <a:pt x="106" y="118"/>
                  <a:pt x="106" y="118"/>
                  <a:pt x="106" y="118"/>
                </a:cubicBezTo>
                <a:cubicBezTo>
                  <a:pt x="67" y="145"/>
                  <a:pt x="67" y="145"/>
                  <a:pt x="67" y="145"/>
                </a:cubicBezTo>
                <a:cubicBezTo>
                  <a:pt x="176" y="145"/>
                  <a:pt x="176" y="145"/>
                  <a:pt x="176" y="145"/>
                </a:cubicBezTo>
                <a:cubicBezTo>
                  <a:pt x="125" y="105"/>
                  <a:pt x="125" y="105"/>
                  <a:pt x="125" y="105"/>
                </a:cubicBezTo>
                <a:cubicBezTo>
                  <a:pt x="111" y="114"/>
                  <a:pt x="111" y="114"/>
                  <a:pt x="111" y="114"/>
                </a:cubicBezTo>
                <a:cubicBezTo>
                  <a:pt x="67" y="79"/>
                  <a:pt x="67" y="79"/>
                  <a:pt x="67" y="79"/>
                </a:cubicBezTo>
                <a:cubicBezTo>
                  <a:pt x="87" y="42"/>
                  <a:pt x="87" y="42"/>
                  <a:pt x="87" y="42"/>
                </a:cubicBezTo>
                <a:cubicBezTo>
                  <a:pt x="89" y="40"/>
                  <a:pt x="88" y="36"/>
                  <a:pt x="87" y="34"/>
                </a:cubicBezTo>
                <a:cubicBezTo>
                  <a:pt x="70" y="10"/>
                  <a:pt x="70" y="10"/>
                  <a:pt x="70" y="10"/>
                </a:cubicBezTo>
                <a:cubicBezTo>
                  <a:pt x="69" y="7"/>
                  <a:pt x="66" y="6"/>
                  <a:pt x="63" y="6"/>
                </a:cubicBezTo>
                <a:cubicBezTo>
                  <a:pt x="28" y="6"/>
                  <a:pt x="28" y="6"/>
                  <a:pt x="28" y="6"/>
                </a:cubicBezTo>
                <a:close/>
                <a:moveTo>
                  <a:pt x="34" y="21"/>
                </a:moveTo>
                <a:cubicBezTo>
                  <a:pt x="45" y="22"/>
                  <a:pt x="45" y="22"/>
                  <a:pt x="45" y="22"/>
                </a:cubicBezTo>
                <a:cubicBezTo>
                  <a:pt x="31" y="36"/>
                  <a:pt x="31" y="36"/>
                  <a:pt x="31" y="36"/>
                </a:cubicBezTo>
                <a:lnTo>
                  <a:pt x="34" y="21"/>
                </a:lnTo>
                <a:close/>
                <a:moveTo>
                  <a:pt x="64" y="52"/>
                </a:moveTo>
                <a:cubicBezTo>
                  <a:pt x="54" y="68"/>
                  <a:pt x="54" y="68"/>
                  <a:pt x="54" y="68"/>
                </a:cubicBezTo>
                <a:cubicBezTo>
                  <a:pt x="47" y="63"/>
                  <a:pt x="47" y="63"/>
                  <a:pt x="47" y="63"/>
                </a:cubicBezTo>
                <a:lnTo>
                  <a:pt x="64" y="52"/>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 name="Freeform 28"/>
          <p:cNvSpPr/>
          <p:nvPr/>
        </p:nvSpPr>
        <p:spPr bwMode="auto">
          <a:xfrm>
            <a:off x="6548438" y="1454722"/>
            <a:ext cx="166687" cy="147638"/>
          </a:xfrm>
          <a:custGeom>
            <a:avLst/>
            <a:gdLst>
              <a:gd name="T0" fmla="*/ 4 w 74"/>
              <a:gd name="T1" fmla="*/ 27 h 65"/>
              <a:gd name="T2" fmla="*/ 25 w 74"/>
              <a:gd name="T3" fmla="*/ 6 h 65"/>
              <a:gd name="T4" fmla="*/ 34 w 74"/>
              <a:gd name="T5" fmla="*/ 15 h 65"/>
              <a:gd name="T6" fmla="*/ 23 w 74"/>
              <a:gd name="T7" fmla="*/ 26 h 65"/>
              <a:gd name="T8" fmla="*/ 65 w 74"/>
              <a:gd name="T9" fmla="*/ 26 h 65"/>
              <a:gd name="T10" fmla="*/ 64 w 74"/>
              <a:gd name="T11" fmla="*/ 39 h 65"/>
              <a:gd name="T12" fmla="*/ 23 w 74"/>
              <a:gd name="T13" fmla="*/ 39 h 65"/>
              <a:gd name="T14" fmla="*/ 34 w 74"/>
              <a:gd name="T15" fmla="*/ 50 h 65"/>
              <a:gd name="T16" fmla="*/ 25 w 74"/>
              <a:gd name="T17" fmla="*/ 59 h 65"/>
              <a:gd name="T18" fmla="*/ 4 w 74"/>
              <a:gd name="T19" fmla="*/ 38 h 65"/>
              <a:gd name="T20" fmla="*/ 4 w 74"/>
              <a:gd name="T2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5">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 name="Oval 29"/>
          <p:cNvSpPr>
            <a:spLocks noChangeArrowheads="1"/>
          </p:cNvSpPr>
          <p:nvPr/>
        </p:nvSpPr>
        <p:spPr bwMode="auto">
          <a:xfrm>
            <a:off x="6680200" y="1315022"/>
            <a:ext cx="53975" cy="53975"/>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 name="Freeform 30"/>
          <p:cNvSpPr/>
          <p:nvPr/>
        </p:nvSpPr>
        <p:spPr bwMode="auto">
          <a:xfrm>
            <a:off x="6638925" y="1349947"/>
            <a:ext cx="317500" cy="258763"/>
          </a:xfrm>
          <a:custGeom>
            <a:avLst/>
            <a:gdLst>
              <a:gd name="T0" fmla="*/ 135 w 141"/>
              <a:gd name="T1" fmla="*/ 60 h 115"/>
              <a:gd name="T2" fmla="*/ 133 w 141"/>
              <a:gd name="T3" fmla="*/ 60 h 115"/>
              <a:gd name="T4" fmla="*/ 105 w 141"/>
              <a:gd name="T5" fmla="*/ 60 h 115"/>
              <a:gd name="T6" fmla="*/ 64 w 141"/>
              <a:gd name="T7" fmla="*/ 12 h 115"/>
              <a:gd name="T8" fmla="*/ 75 w 141"/>
              <a:gd name="T9" fmla="*/ 12 h 115"/>
              <a:gd name="T10" fmla="*/ 93 w 141"/>
              <a:gd name="T11" fmla="*/ 34 h 115"/>
              <a:gd name="T12" fmla="*/ 98 w 141"/>
              <a:gd name="T13" fmla="*/ 36 h 115"/>
              <a:gd name="T14" fmla="*/ 104 w 141"/>
              <a:gd name="T15" fmla="*/ 30 h 115"/>
              <a:gd name="T16" fmla="*/ 102 w 141"/>
              <a:gd name="T17" fmla="*/ 25 h 115"/>
              <a:gd name="T18" fmla="*/ 82 w 141"/>
              <a:gd name="T19" fmla="*/ 2 h 115"/>
              <a:gd name="T20" fmla="*/ 77 w 141"/>
              <a:gd name="T21" fmla="*/ 0 h 115"/>
              <a:gd name="T22" fmla="*/ 48 w 141"/>
              <a:gd name="T23" fmla="*/ 0 h 115"/>
              <a:gd name="T24" fmla="*/ 28 w 141"/>
              <a:gd name="T25" fmla="*/ 15 h 115"/>
              <a:gd name="T26" fmla="*/ 28 w 141"/>
              <a:gd name="T27" fmla="*/ 32 h 115"/>
              <a:gd name="T28" fmla="*/ 6 w 141"/>
              <a:gd name="T29" fmla="*/ 32 h 115"/>
              <a:gd name="T30" fmla="*/ 2 w 141"/>
              <a:gd name="T31" fmla="*/ 34 h 115"/>
              <a:gd name="T32" fmla="*/ 2 w 141"/>
              <a:gd name="T33" fmla="*/ 43 h 115"/>
              <a:gd name="T34" fmla="*/ 6 w 141"/>
              <a:gd name="T35" fmla="*/ 45 h 115"/>
              <a:gd name="T36" fmla="*/ 32 w 141"/>
              <a:gd name="T37" fmla="*/ 45 h 115"/>
              <a:gd name="T38" fmla="*/ 40 w 141"/>
              <a:gd name="T39" fmla="*/ 38 h 115"/>
              <a:gd name="T40" fmla="*/ 40 w 141"/>
              <a:gd name="T41" fmla="*/ 27 h 115"/>
              <a:gd name="T42" fmla="*/ 55 w 141"/>
              <a:gd name="T43" fmla="*/ 45 h 115"/>
              <a:gd name="T44" fmla="*/ 41 w 141"/>
              <a:gd name="T45" fmla="*/ 59 h 115"/>
              <a:gd name="T46" fmla="*/ 40 w 141"/>
              <a:gd name="T47" fmla="*/ 69 h 115"/>
              <a:gd name="T48" fmla="*/ 49 w 141"/>
              <a:gd name="T49" fmla="*/ 109 h 115"/>
              <a:gd name="T50" fmla="*/ 57 w 141"/>
              <a:gd name="T51" fmla="*/ 115 h 115"/>
              <a:gd name="T52" fmla="*/ 64 w 141"/>
              <a:gd name="T53" fmla="*/ 108 h 115"/>
              <a:gd name="T54" fmla="*/ 64 w 141"/>
              <a:gd name="T55" fmla="*/ 106 h 115"/>
              <a:gd name="T56" fmla="*/ 57 w 141"/>
              <a:gd name="T57" fmla="*/ 72 h 115"/>
              <a:gd name="T58" fmla="*/ 75 w 141"/>
              <a:gd name="T59" fmla="*/ 54 h 115"/>
              <a:gd name="T60" fmla="*/ 91 w 141"/>
              <a:gd name="T61" fmla="*/ 72 h 115"/>
              <a:gd name="T62" fmla="*/ 101 w 141"/>
              <a:gd name="T63" fmla="*/ 75 h 115"/>
              <a:gd name="T64" fmla="*/ 133 w 141"/>
              <a:gd name="T65" fmla="*/ 75 h 115"/>
              <a:gd name="T66" fmla="*/ 141 w 141"/>
              <a:gd name="T67" fmla="*/ 69 h 115"/>
              <a:gd name="T68" fmla="*/ 135 w 141"/>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5">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 name="Freeform 31"/>
          <p:cNvSpPr>
            <a:spLocks noEditPoints="1"/>
          </p:cNvSpPr>
          <p:nvPr/>
        </p:nvSpPr>
        <p:spPr bwMode="auto">
          <a:xfrm>
            <a:off x="7196138" y="1372172"/>
            <a:ext cx="396875" cy="188913"/>
          </a:xfrm>
          <a:custGeom>
            <a:avLst/>
            <a:gdLst>
              <a:gd name="T0" fmla="*/ 0 w 250"/>
              <a:gd name="T1" fmla="*/ 119 h 119"/>
              <a:gd name="T2" fmla="*/ 0 w 250"/>
              <a:gd name="T3" fmla="*/ 0 h 119"/>
              <a:gd name="T4" fmla="*/ 250 w 250"/>
              <a:gd name="T5" fmla="*/ 0 h 119"/>
              <a:gd name="T6" fmla="*/ 250 w 250"/>
              <a:gd name="T7" fmla="*/ 119 h 119"/>
              <a:gd name="T8" fmla="*/ 0 w 250"/>
              <a:gd name="T9" fmla="*/ 119 h 119"/>
              <a:gd name="T10" fmla="*/ 0 w 250"/>
              <a:gd name="T11" fmla="*/ 119 h 119"/>
              <a:gd name="T12" fmla="*/ 17 w 250"/>
              <a:gd name="T13" fmla="*/ 102 h 119"/>
              <a:gd name="T14" fmla="*/ 233 w 250"/>
              <a:gd name="T15" fmla="*/ 102 h 119"/>
              <a:gd name="T16" fmla="*/ 233 w 250"/>
              <a:gd name="T17" fmla="*/ 17 h 119"/>
              <a:gd name="T18" fmla="*/ 17 w 250"/>
              <a:gd name="T19" fmla="*/ 17 h 119"/>
              <a:gd name="T20" fmla="*/ 17 w 250"/>
              <a:gd name="T21" fmla="*/ 102 h 119"/>
              <a:gd name="T22" fmla="*/ 17 w 250"/>
              <a:gd name="T2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19">
                <a:moveTo>
                  <a:pt x="0" y="119"/>
                </a:moveTo>
                <a:lnTo>
                  <a:pt x="0" y="0"/>
                </a:lnTo>
                <a:lnTo>
                  <a:pt x="250" y="0"/>
                </a:lnTo>
                <a:lnTo>
                  <a:pt x="250" y="119"/>
                </a:lnTo>
                <a:lnTo>
                  <a:pt x="0" y="119"/>
                </a:lnTo>
                <a:lnTo>
                  <a:pt x="0" y="119"/>
                </a:lnTo>
                <a:close/>
                <a:moveTo>
                  <a:pt x="17" y="102"/>
                </a:moveTo>
                <a:lnTo>
                  <a:pt x="233" y="102"/>
                </a:lnTo>
                <a:lnTo>
                  <a:pt x="233" y="17"/>
                </a:lnTo>
                <a:lnTo>
                  <a:pt x="17" y="17"/>
                </a:lnTo>
                <a:lnTo>
                  <a:pt x="17" y="102"/>
                </a:lnTo>
                <a:lnTo>
                  <a:pt x="17" y="102"/>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9" name="Line 32"/>
          <p:cNvSpPr>
            <a:spLocks noChangeShapeType="1"/>
          </p:cNvSpPr>
          <p:nvPr/>
        </p:nvSpPr>
        <p:spPr bwMode="auto">
          <a:xfrm>
            <a:off x="7394575" y="1467422"/>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0" name="Line 33"/>
          <p:cNvSpPr>
            <a:spLocks noChangeShapeType="1"/>
          </p:cNvSpPr>
          <p:nvPr/>
        </p:nvSpPr>
        <p:spPr bwMode="auto">
          <a:xfrm>
            <a:off x="7394575" y="1467422"/>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1" name="Line 34"/>
          <p:cNvSpPr>
            <a:spLocks noChangeShapeType="1"/>
          </p:cNvSpPr>
          <p:nvPr/>
        </p:nvSpPr>
        <p:spPr bwMode="auto">
          <a:xfrm>
            <a:off x="7340600" y="1518222"/>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2" name="Line 35"/>
          <p:cNvSpPr>
            <a:spLocks noChangeShapeType="1"/>
          </p:cNvSpPr>
          <p:nvPr/>
        </p:nvSpPr>
        <p:spPr bwMode="auto">
          <a:xfrm>
            <a:off x="7340600" y="1518222"/>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3" name="Freeform 36"/>
          <p:cNvSpPr>
            <a:spLocks noEditPoints="1"/>
          </p:cNvSpPr>
          <p:nvPr/>
        </p:nvSpPr>
        <p:spPr bwMode="auto">
          <a:xfrm>
            <a:off x="7342188" y="1415035"/>
            <a:ext cx="104775" cy="103187"/>
          </a:xfrm>
          <a:custGeom>
            <a:avLst/>
            <a:gdLst>
              <a:gd name="T0" fmla="*/ 20 w 46"/>
              <a:gd name="T1" fmla="*/ 19 h 46"/>
              <a:gd name="T2" fmla="*/ 20 w 46"/>
              <a:gd name="T3" fmla="*/ 14 h 46"/>
              <a:gd name="T4" fmla="*/ 20 w 46"/>
              <a:gd name="T5" fmla="*/ 19 h 46"/>
              <a:gd name="T6" fmla="*/ 23 w 46"/>
              <a:gd name="T7" fmla="*/ 0 h 46"/>
              <a:gd name="T8" fmla="*/ 0 w 46"/>
              <a:gd name="T9" fmla="*/ 23 h 46"/>
              <a:gd name="T10" fmla="*/ 23 w 46"/>
              <a:gd name="T11" fmla="*/ 46 h 46"/>
              <a:gd name="T12" fmla="*/ 46 w 46"/>
              <a:gd name="T13" fmla="*/ 23 h 46"/>
              <a:gd name="T14" fmla="*/ 23 w 46"/>
              <a:gd name="T15" fmla="*/ 0 h 46"/>
              <a:gd name="T16" fmla="*/ 26 w 46"/>
              <a:gd name="T17" fmla="*/ 38 h 46"/>
              <a:gd name="T18" fmla="*/ 26 w 46"/>
              <a:gd name="T19" fmla="*/ 42 h 46"/>
              <a:gd name="T20" fmla="*/ 20 w 46"/>
              <a:gd name="T21" fmla="*/ 42 h 46"/>
              <a:gd name="T22" fmla="*/ 20 w 46"/>
              <a:gd name="T23" fmla="*/ 37 h 46"/>
              <a:gd name="T24" fmla="*/ 11 w 46"/>
              <a:gd name="T25" fmla="*/ 27 h 46"/>
              <a:gd name="T26" fmla="*/ 17 w 46"/>
              <a:gd name="T27" fmla="*/ 27 h 46"/>
              <a:gd name="T28" fmla="*/ 20 w 46"/>
              <a:gd name="T29" fmla="*/ 32 h 46"/>
              <a:gd name="T30" fmla="*/ 20 w 46"/>
              <a:gd name="T31" fmla="*/ 25 h 46"/>
              <a:gd name="T32" fmla="*/ 11 w 46"/>
              <a:gd name="T33" fmla="*/ 17 h 46"/>
              <a:gd name="T34" fmla="*/ 20 w 46"/>
              <a:gd name="T35" fmla="*/ 8 h 46"/>
              <a:gd name="T36" fmla="*/ 20 w 46"/>
              <a:gd name="T37" fmla="*/ 4 h 46"/>
              <a:gd name="T38" fmla="*/ 26 w 46"/>
              <a:gd name="T39" fmla="*/ 4 h 46"/>
              <a:gd name="T40" fmla="*/ 26 w 46"/>
              <a:gd name="T41" fmla="*/ 8 h 46"/>
              <a:gd name="T42" fmla="*/ 35 w 46"/>
              <a:gd name="T43" fmla="*/ 17 h 46"/>
              <a:gd name="T44" fmla="*/ 29 w 46"/>
              <a:gd name="T45" fmla="*/ 17 h 46"/>
              <a:gd name="T46" fmla="*/ 26 w 46"/>
              <a:gd name="T47" fmla="*/ 14 h 46"/>
              <a:gd name="T48" fmla="*/ 26 w 46"/>
              <a:gd name="T49" fmla="*/ 20 h 46"/>
              <a:gd name="T50" fmla="*/ 36 w 46"/>
              <a:gd name="T51" fmla="*/ 28 h 46"/>
              <a:gd name="T52" fmla="*/ 26 w 46"/>
              <a:gd name="T53" fmla="*/ 38 h 46"/>
              <a:gd name="T54" fmla="*/ 26 w 46"/>
              <a:gd name="T55" fmla="*/ 26 h 46"/>
              <a:gd name="T56" fmla="*/ 26 w 46"/>
              <a:gd name="T57" fmla="*/ 32 h 46"/>
              <a:gd name="T58" fmla="*/ 26 w 46"/>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20" y="19"/>
                </a:moveTo>
                <a:cubicBezTo>
                  <a:pt x="20" y="14"/>
                  <a:pt x="20" y="14"/>
                  <a:pt x="20" y="14"/>
                </a:cubicBezTo>
                <a:cubicBezTo>
                  <a:pt x="16" y="14"/>
                  <a:pt x="16" y="19"/>
                  <a:pt x="20" y="19"/>
                </a:cubicBezTo>
                <a:close/>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6" y="38"/>
                </a:moveTo>
                <a:cubicBezTo>
                  <a:pt x="26" y="42"/>
                  <a:pt x="26" y="42"/>
                  <a:pt x="26" y="42"/>
                </a:cubicBezTo>
                <a:cubicBezTo>
                  <a:pt x="20" y="42"/>
                  <a:pt x="20" y="42"/>
                  <a:pt x="20" y="42"/>
                </a:cubicBezTo>
                <a:cubicBezTo>
                  <a:pt x="20" y="37"/>
                  <a:pt x="20" y="37"/>
                  <a:pt x="20" y="37"/>
                </a:cubicBezTo>
                <a:cubicBezTo>
                  <a:pt x="17" y="37"/>
                  <a:pt x="11" y="34"/>
                  <a:pt x="11" y="27"/>
                </a:cubicBezTo>
                <a:cubicBezTo>
                  <a:pt x="17" y="27"/>
                  <a:pt x="17" y="27"/>
                  <a:pt x="17" y="27"/>
                </a:cubicBezTo>
                <a:cubicBezTo>
                  <a:pt x="17" y="29"/>
                  <a:pt x="17" y="31"/>
                  <a:pt x="20" y="32"/>
                </a:cubicBezTo>
                <a:cubicBezTo>
                  <a:pt x="20" y="25"/>
                  <a:pt x="20" y="25"/>
                  <a:pt x="20" y="25"/>
                </a:cubicBezTo>
                <a:cubicBezTo>
                  <a:pt x="16" y="24"/>
                  <a:pt x="11" y="23"/>
                  <a:pt x="11" y="17"/>
                </a:cubicBezTo>
                <a:cubicBezTo>
                  <a:pt x="11" y="10"/>
                  <a:pt x="18" y="8"/>
                  <a:pt x="20" y="8"/>
                </a:cubicBezTo>
                <a:cubicBezTo>
                  <a:pt x="20" y="4"/>
                  <a:pt x="20" y="4"/>
                  <a:pt x="20" y="4"/>
                </a:cubicBezTo>
                <a:cubicBezTo>
                  <a:pt x="26" y="4"/>
                  <a:pt x="26" y="4"/>
                  <a:pt x="26" y="4"/>
                </a:cubicBezTo>
                <a:cubicBezTo>
                  <a:pt x="26" y="8"/>
                  <a:pt x="26" y="8"/>
                  <a:pt x="26" y="8"/>
                </a:cubicBezTo>
                <a:cubicBezTo>
                  <a:pt x="30" y="8"/>
                  <a:pt x="35" y="11"/>
                  <a:pt x="35" y="17"/>
                </a:cubicBezTo>
                <a:cubicBezTo>
                  <a:pt x="29" y="17"/>
                  <a:pt x="29" y="17"/>
                  <a:pt x="29" y="17"/>
                </a:cubicBezTo>
                <a:cubicBezTo>
                  <a:pt x="29" y="15"/>
                  <a:pt x="28" y="14"/>
                  <a:pt x="26" y="14"/>
                </a:cubicBezTo>
                <a:cubicBezTo>
                  <a:pt x="26" y="20"/>
                  <a:pt x="26" y="20"/>
                  <a:pt x="26" y="20"/>
                </a:cubicBezTo>
                <a:cubicBezTo>
                  <a:pt x="30" y="20"/>
                  <a:pt x="36" y="22"/>
                  <a:pt x="36" y="28"/>
                </a:cubicBezTo>
                <a:cubicBezTo>
                  <a:pt x="36" y="33"/>
                  <a:pt x="30" y="37"/>
                  <a:pt x="26" y="38"/>
                </a:cubicBezTo>
                <a:close/>
                <a:moveTo>
                  <a:pt x="26" y="26"/>
                </a:moveTo>
                <a:cubicBezTo>
                  <a:pt x="26" y="32"/>
                  <a:pt x="26" y="32"/>
                  <a:pt x="26" y="32"/>
                </a:cubicBezTo>
                <a:cubicBezTo>
                  <a:pt x="31" y="31"/>
                  <a:pt x="31" y="26"/>
                  <a:pt x="26" y="26"/>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4" name="Freeform 37"/>
          <p:cNvSpPr>
            <a:spLocks noEditPoints="1"/>
          </p:cNvSpPr>
          <p:nvPr/>
        </p:nvSpPr>
        <p:spPr bwMode="auto">
          <a:xfrm>
            <a:off x="7453313" y="1415035"/>
            <a:ext cx="103187" cy="103187"/>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1 w 46"/>
              <a:gd name="T11" fmla="*/ 19 h 46"/>
              <a:gd name="T12" fmla="*/ 26 w 46"/>
              <a:gd name="T13" fmla="*/ 19 h 46"/>
              <a:gd name="T14" fmla="*/ 26 w 46"/>
              <a:gd name="T15" fmla="*/ 24 h 46"/>
              <a:gd name="T16" fmla="*/ 22 w 46"/>
              <a:gd name="T17" fmla="*/ 24 h 46"/>
              <a:gd name="T18" fmla="*/ 20 w 46"/>
              <a:gd name="T19" fmla="*/ 32 h 46"/>
              <a:gd name="T20" fmla="*/ 24 w 46"/>
              <a:gd name="T21" fmla="*/ 32 h 46"/>
              <a:gd name="T22" fmla="*/ 34 w 46"/>
              <a:gd name="T23" fmla="*/ 32 h 46"/>
              <a:gd name="T24" fmla="*/ 34 w 46"/>
              <a:gd name="T25" fmla="*/ 37 h 46"/>
              <a:gd name="T26" fmla="*/ 12 w 46"/>
              <a:gd name="T27" fmla="*/ 37 h 46"/>
              <a:gd name="T28" fmla="*/ 12 w 46"/>
              <a:gd name="T29" fmla="*/ 32 h 46"/>
              <a:gd name="T30" fmla="*/ 15 w 46"/>
              <a:gd name="T31" fmla="*/ 24 h 46"/>
              <a:gd name="T32" fmla="*/ 11 w 46"/>
              <a:gd name="T33" fmla="*/ 24 h 46"/>
              <a:gd name="T34" fmla="*/ 11 w 46"/>
              <a:gd name="T35" fmla="*/ 19 h 46"/>
              <a:gd name="T36" fmla="*/ 15 w 46"/>
              <a:gd name="T37" fmla="*/ 19 h 46"/>
              <a:gd name="T38" fmla="*/ 14 w 46"/>
              <a:gd name="T39" fmla="*/ 14 h 46"/>
              <a:gd name="T40" fmla="*/ 24 w 46"/>
              <a:gd name="T41" fmla="*/ 6 h 46"/>
              <a:gd name="T42" fmla="*/ 34 w 46"/>
              <a:gd name="T43" fmla="*/ 17 h 46"/>
              <a:gd name="T44" fmla="*/ 28 w 46"/>
              <a:gd name="T45" fmla="*/ 17 h 46"/>
              <a:gd name="T46" fmla="*/ 24 w 46"/>
              <a:gd name="T47" fmla="*/ 12 h 46"/>
              <a:gd name="T48" fmla="*/ 20 w 46"/>
              <a:gd name="T49" fmla="*/ 15 h 46"/>
              <a:gd name="T50" fmla="*/ 21 w 46"/>
              <a:gd name="T5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1" y="19"/>
                </a:moveTo>
                <a:cubicBezTo>
                  <a:pt x="26" y="19"/>
                  <a:pt x="26" y="19"/>
                  <a:pt x="26" y="19"/>
                </a:cubicBezTo>
                <a:cubicBezTo>
                  <a:pt x="26" y="24"/>
                  <a:pt x="26" y="24"/>
                  <a:pt x="26" y="24"/>
                </a:cubicBezTo>
                <a:cubicBezTo>
                  <a:pt x="22" y="24"/>
                  <a:pt x="22" y="24"/>
                  <a:pt x="22" y="24"/>
                </a:cubicBezTo>
                <a:cubicBezTo>
                  <a:pt x="22" y="29"/>
                  <a:pt x="20" y="31"/>
                  <a:pt x="20" y="32"/>
                </a:cubicBezTo>
                <a:cubicBezTo>
                  <a:pt x="24" y="32"/>
                  <a:pt x="24" y="32"/>
                  <a:pt x="24" y="32"/>
                </a:cubicBezTo>
                <a:cubicBezTo>
                  <a:pt x="34" y="32"/>
                  <a:pt x="34" y="32"/>
                  <a:pt x="34" y="32"/>
                </a:cubicBezTo>
                <a:cubicBezTo>
                  <a:pt x="34" y="37"/>
                  <a:pt x="34" y="37"/>
                  <a:pt x="34" y="37"/>
                </a:cubicBezTo>
                <a:cubicBezTo>
                  <a:pt x="12" y="37"/>
                  <a:pt x="12" y="37"/>
                  <a:pt x="12" y="37"/>
                </a:cubicBezTo>
                <a:cubicBezTo>
                  <a:pt x="12" y="32"/>
                  <a:pt x="12" y="32"/>
                  <a:pt x="12" y="32"/>
                </a:cubicBezTo>
                <a:cubicBezTo>
                  <a:pt x="15" y="31"/>
                  <a:pt x="16" y="26"/>
                  <a:pt x="15" y="24"/>
                </a:cubicBezTo>
                <a:cubicBezTo>
                  <a:pt x="11" y="24"/>
                  <a:pt x="11" y="24"/>
                  <a:pt x="11" y="24"/>
                </a:cubicBezTo>
                <a:cubicBezTo>
                  <a:pt x="11" y="19"/>
                  <a:pt x="11" y="19"/>
                  <a:pt x="11" y="19"/>
                </a:cubicBezTo>
                <a:cubicBezTo>
                  <a:pt x="15" y="19"/>
                  <a:pt x="15" y="19"/>
                  <a:pt x="15" y="19"/>
                </a:cubicBezTo>
                <a:cubicBezTo>
                  <a:pt x="14" y="17"/>
                  <a:pt x="14" y="16"/>
                  <a:pt x="14" y="14"/>
                </a:cubicBezTo>
                <a:cubicBezTo>
                  <a:pt x="14" y="12"/>
                  <a:pt x="15" y="6"/>
                  <a:pt x="24" y="6"/>
                </a:cubicBezTo>
                <a:cubicBezTo>
                  <a:pt x="32" y="6"/>
                  <a:pt x="34" y="12"/>
                  <a:pt x="34" y="17"/>
                </a:cubicBezTo>
                <a:cubicBezTo>
                  <a:pt x="28" y="17"/>
                  <a:pt x="28" y="17"/>
                  <a:pt x="28" y="17"/>
                </a:cubicBezTo>
                <a:cubicBezTo>
                  <a:pt x="28" y="14"/>
                  <a:pt x="26" y="12"/>
                  <a:pt x="24" y="12"/>
                </a:cubicBezTo>
                <a:cubicBezTo>
                  <a:pt x="20" y="12"/>
                  <a:pt x="20" y="14"/>
                  <a:pt x="20" y="15"/>
                </a:cubicBezTo>
                <a:cubicBezTo>
                  <a:pt x="20" y="16"/>
                  <a:pt x="20" y="18"/>
                  <a:pt x="21" y="19"/>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5" name="Freeform 38"/>
          <p:cNvSpPr>
            <a:spLocks noEditPoints="1"/>
          </p:cNvSpPr>
          <p:nvPr/>
        </p:nvSpPr>
        <p:spPr bwMode="auto">
          <a:xfrm>
            <a:off x="7232650" y="1415035"/>
            <a:ext cx="103188" cy="103187"/>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33 w 46"/>
              <a:gd name="T11" fmla="*/ 27 h 46"/>
              <a:gd name="T12" fmla="*/ 33 w 46"/>
              <a:gd name="T13" fmla="*/ 32 h 46"/>
              <a:gd name="T14" fmla="*/ 26 w 46"/>
              <a:gd name="T15" fmla="*/ 32 h 46"/>
              <a:gd name="T16" fmla="*/ 26 w 46"/>
              <a:gd name="T17" fmla="*/ 40 h 46"/>
              <a:gd name="T18" fmla="*/ 20 w 46"/>
              <a:gd name="T19" fmla="*/ 40 h 46"/>
              <a:gd name="T20" fmla="*/ 20 w 46"/>
              <a:gd name="T21" fmla="*/ 32 h 46"/>
              <a:gd name="T22" fmla="*/ 12 w 46"/>
              <a:gd name="T23" fmla="*/ 32 h 46"/>
              <a:gd name="T24" fmla="*/ 12 w 46"/>
              <a:gd name="T25" fmla="*/ 27 h 46"/>
              <a:gd name="T26" fmla="*/ 20 w 46"/>
              <a:gd name="T27" fmla="*/ 27 h 46"/>
              <a:gd name="T28" fmla="*/ 10 w 46"/>
              <a:gd name="T29" fmla="*/ 9 h 46"/>
              <a:gd name="T30" fmla="*/ 17 w 46"/>
              <a:gd name="T31" fmla="*/ 9 h 46"/>
              <a:gd name="T32" fmla="*/ 23 w 46"/>
              <a:gd name="T33" fmla="*/ 20 h 46"/>
              <a:gd name="T34" fmla="*/ 30 w 46"/>
              <a:gd name="T35" fmla="*/ 9 h 46"/>
              <a:gd name="T36" fmla="*/ 36 w 46"/>
              <a:gd name="T37" fmla="*/ 9 h 46"/>
              <a:gd name="T38" fmla="*/ 26 w 46"/>
              <a:gd name="T39" fmla="*/ 27 h 46"/>
              <a:gd name="T40" fmla="*/ 33 w 46"/>
              <a:gd name="T41"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33" y="27"/>
                </a:moveTo>
                <a:cubicBezTo>
                  <a:pt x="33" y="32"/>
                  <a:pt x="33" y="32"/>
                  <a:pt x="33" y="32"/>
                </a:cubicBezTo>
                <a:cubicBezTo>
                  <a:pt x="26" y="32"/>
                  <a:pt x="26" y="32"/>
                  <a:pt x="26" y="32"/>
                </a:cubicBezTo>
                <a:cubicBezTo>
                  <a:pt x="26" y="40"/>
                  <a:pt x="26" y="40"/>
                  <a:pt x="26" y="40"/>
                </a:cubicBezTo>
                <a:cubicBezTo>
                  <a:pt x="20" y="40"/>
                  <a:pt x="20" y="40"/>
                  <a:pt x="20" y="40"/>
                </a:cubicBezTo>
                <a:cubicBezTo>
                  <a:pt x="20" y="32"/>
                  <a:pt x="20" y="32"/>
                  <a:pt x="20" y="32"/>
                </a:cubicBezTo>
                <a:cubicBezTo>
                  <a:pt x="12" y="32"/>
                  <a:pt x="12" y="32"/>
                  <a:pt x="12" y="32"/>
                </a:cubicBezTo>
                <a:cubicBezTo>
                  <a:pt x="12" y="27"/>
                  <a:pt x="12" y="27"/>
                  <a:pt x="12" y="27"/>
                </a:cubicBezTo>
                <a:cubicBezTo>
                  <a:pt x="20" y="27"/>
                  <a:pt x="20" y="27"/>
                  <a:pt x="20" y="27"/>
                </a:cubicBezTo>
                <a:cubicBezTo>
                  <a:pt x="10" y="9"/>
                  <a:pt x="10" y="9"/>
                  <a:pt x="10" y="9"/>
                </a:cubicBezTo>
                <a:cubicBezTo>
                  <a:pt x="17" y="9"/>
                  <a:pt x="17" y="9"/>
                  <a:pt x="17" y="9"/>
                </a:cubicBezTo>
                <a:cubicBezTo>
                  <a:pt x="23" y="20"/>
                  <a:pt x="23" y="20"/>
                  <a:pt x="23" y="20"/>
                </a:cubicBezTo>
                <a:cubicBezTo>
                  <a:pt x="30" y="9"/>
                  <a:pt x="30" y="9"/>
                  <a:pt x="30" y="9"/>
                </a:cubicBezTo>
                <a:cubicBezTo>
                  <a:pt x="36" y="9"/>
                  <a:pt x="36" y="9"/>
                  <a:pt x="36" y="9"/>
                </a:cubicBezTo>
                <a:cubicBezTo>
                  <a:pt x="26" y="27"/>
                  <a:pt x="26" y="27"/>
                  <a:pt x="26" y="27"/>
                </a:cubicBezTo>
                <a:cubicBezTo>
                  <a:pt x="33" y="27"/>
                  <a:pt x="33" y="27"/>
                  <a:pt x="33" y="2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6" name="Freeform 39"/>
          <p:cNvSpPr>
            <a:spLocks noEditPoints="1"/>
          </p:cNvSpPr>
          <p:nvPr/>
        </p:nvSpPr>
        <p:spPr bwMode="auto">
          <a:xfrm>
            <a:off x="7915275" y="1453135"/>
            <a:ext cx="203200" cy="33337"/>
          </a:xfrm>
          <a:custGeom>
            <a:avLst/>
            <a:gdLst>
              <a:gd name="T0" fmla="*/ 101 w 128"/>
              <a:gd name="T1" fmla="*/ 0 h 21"/>
              <a:gd name="T2" fmla="*/ 122 w 128"/>
              <a:gd name="T3" fmla="*/ 21 h 21"/>
              <a:gd name="T4" fmla="*/ 128 w 128"/>
              <a:gd name="T5" fmla="*/ 21 h 21"/>
              <a:gd name="T6" fmla="*/ 128 w 128"/>
              <a:gd name="T7" fmla="*/ 0 h 21"/>
              <a:gd name="T8" fmla="*/ 101 w 128"/>
              <a:gd name="T9" fmla="*/ 0 h 21"/>
              <a:gd name="T10" fmla="*/ 0 w 128"/>
              <a:gd name="T11" fmla="*/ 0 h 21"/>
              <a:gd name="T12" fmla="*/ 0 w 128"/>
              <a:gd name="T13" fmla="*/ 21 h 21"/>
              <a:gd name="T14" fmla="*/ 75 w 128"/>
              <a:gd name="T15" fmla="*/ 21 h 21"/>
              <a:gd name="T16" fmla="*/ 56 w 128"/>
              <a:gd name="T17" fmla="*/ 0 h 21"/>
              <a:gd name="T18" fmla="*/ 0 w 12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1">
                <a:moveTo>
                  <a:pt x="101" y="0"/>
                </a:moveTo>
                <a:lnTo>
                  <a:pt x="122" y="21"/>
                </a:lnTo>
                <a:lnTo>
                  <a:pt x="128" y="21"/>
                </a:lnTo>
                <a:lnTo>
                  <a:pt x="128" y="0"/>
                </a:lnTo>
                <a:lnTo>
                  <a:pt x="101" y="0"/>
                </a:lnTo>
                <a:close/>
                <a:moveTo>
                  <a:pt x="0" y="0"/>
                </a:moveTo>
                <a:lnTo>
                  <a:pt x="0" y="21"/>
                </a:lnTo>
                <a:lnTo>
                  <a:pt x="75" y="21"/>
                </a:lnTo>
                <a:lnTo>
                  <a:pt x="56" y="0"/>
                </a:lnTo>
                <a:lnTo>
                  <a:pt x="0"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 name="Freeform 40"/>
          <p:cNvSpPr>
            <a:spLocks noEditPoints="1"/>
          </p:cNvSpPr>
          <p:nvPr/>
        </p:nvSpPr>
        <p:spPr bwMode="auto">
          <a:xfrm>
            <a:off x="7854950" y="1267397"/>
            <a:ext cx="360363"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124 w 160"/>
              <a:gd name="T21" fmla="*/ 36 h 160"/>
              <a:gd name="T22" fmla="*/ 142 w 160"/>
              <a:gd name="T23" fmla="*/ 80 h 160"/>
              <a:gd name="T24" fmla="*/ 130 w 160"/>
              <a:gd name="T25" fmla="*/ 117 h 160"/>
              <a:gd name="T26" fmla="*/ 43 w 160"/>
              <a:gd name="T27" fmla="*/ 30 h 160"/>
              <a:gd name="T28" fmla="*/ 80 w 160"/>
              <a:gd name="T29" fmla="*/ 18 h 160"/>
              <a:gd name="T30" fmla="*/ 124 w 160"/>
              <a:gd name="T31" fmla="*/ 36 h 160"/>
              <a:gd name="T32" fmla="*/ 80 w 160"/>
              <a:gd name="T33" fmla="*/ 142 h 160"/>
              <a:gd name="T34" fmla="*/ 36 w 160"/>
              <a:gd name="T35" fmla="*/ 124 h 160"/>
              <a:gd name="T36" fmla="*/ 18 w 160"/>
              <a:gd name="T37" fmla="*/ 80 h 160"/>
              <a:gd name="T38" fmla="*/ 30 w 160"/>
              <a:gd name="T39" fmla="*/ 43 h 160"/>
              <a:gd name="T40" fmla="*/ 117 w 160"/>
              <a:gd name="T41" fmla="*/ 130 h 160"/>
              <a:gd name="T42" fmla="*/ 80 w 160"/>
              <a:gd name="T43"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124" y="36"/>
                </a:moveTo>
                <a:cubicBezTo>
                  <a:pt x="135" y="47"/>
                  <a:pt x="142" y="63"/>
                  <a:pt x="142" y="80"/>
                </a:cubicBezTo>
                <a:cubicBezTo>
                  <a:pt x="142" y="94"/>
                  <a:pt x="138" y="107"/>
                  <a:pt x="130" y="117"/>
                </a:cubicBezTo>
                <a:cubicBezTo>
                  <a:pt x="43" y="30"/>
                  <a:pt x="43" y="30"/>
                  <a:pt x="43" y="30"/>
                </a:cubicBezTo>
                <a:cubicBezTo>
                  <a:pt x="53" y="22"/>
                  <a:pt x="66" y="18"/>
                  <a:pt x="80" y="18"/>
                </a:cubicBezTo>
                <a:cubicBezTo>
                  <a:pt x="97" y="18"/>
                  <a:pt x="113" y="25"/>
                  <a:pt x="124" y="36"/>
                </a:cubicBezTo>
                <a:close/>
                <a:moveTo>
                  <a:pt x="80" y="142"/>
                </a:moveTo>
                <a:cubicBezTo>
                  <a:pt x="63" y="142"/>
                  <a:pt x="47" y="135"/>
                  <a:pt x="36" y="124"/>
                </a:cubicBezTo>
                <a:cubicBezTo>
                  <a:pt x="25" y="113"/>
                  <a:pt x="18" y="97"/>
                  <a:pt x="18" y="80"/>
                </a:cubicBezTo>
                <a:cubicBezTo>
                  <a:pt x="18" y="66"/>
                  <a:pt x="22" y="53"/>
                  <a:pt x="30" y="43"/>
                </a:cubicBezTo>
                <a:cubicBezTo>
                  <a:pt x="117" y="130"/>
                  <a:pt x="117" y="130"/>
                  <a:pt x="117" y="130"/>
                </a:cubicBezTo>
                <a:cubicBezTo>
                  <a:pt x="107" y="138"/>
                  <a:pt x="94" y="142"/>
                  <a:pt x="80" y="14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 name="Rectangle 41"/>
          <p:cNvSpPr>
            <a:spLocks noChangeArrowheads="1"/>
          </p:cNvSpPr>
          <p:nvPr/>
        </p:nvSpPr>
        <p:spPr bwMode="auto">
          <a:xfrm>
            <a:off x="8124825" y="1453135"/>
            <a:ext cx="11113" cy="33337"/>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 name="Rectangle 42"/>
          <p:cNvSpPr>
            <a:spLocks noChangeArrowheads="1"/>
          </p:cNvSpPr>
          <p:nvPr/>
        </p:nvSpPr>
        <p:spPr bwMode="auto">
          <a:xfrm>
            <a:off x="8140700" y="1453135"/>
            <a:ext cx="11113" cy="33337"/>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 name="Freeform 43"/>
          <p:cNvSpPr/>
          <p:nvPr/>
        </p:nvSpPr>
        <p:spPr bwMode="auto">
          <a:xfrm>
            <a:off x="8023225" y="1318197"/>
            <a:ext cx="112713" cy="130175"/>
          </a:xfrm>
          <a:custGeom>
            <a:avLst/>
            <a:gdLst>
              <a:gd name="T0" fmla="*/ 50 w 50"/>
              <a:gd name="T1" fmla="*/ 58 h 58"/>
              <a:gd name="T2" fmla="*/ 50 w 50"/>
              <a:gd name="T3" fmla="*/ 51 h 58"/>
              <a:gd name="T4" fmla="*/ 49 w 50"/>
              <a:gd name="T5" fmla="*/ 46 h 58"/>
              <a:gd name="T6" fmla="*/ 44 w 50"/>
              <a:gd name="T7" fmla="*/ 41 h 58"/>
              <a:gd name="T8" fmla="*/ 37 w 50"/>
              <a:gd name="T9" fmla="*/ 39 h 58"/>
              <a:gd name="T10" fmla="*/ 30 w 50"/>
              <a:gd name="T11" fmla="*/ 39 h 58"/>
              <a:gd name="T12" fmla="*/ 24 w 50"/>
              <a:gd name="T13" fmla="*/ 39 h 58"/>
              <a:gd name="T14" fmla="*/ 19 w 50"/>
              <a:gd name="T15" fmla="*/ 37 h 58"/>
              <a:gd name="T16" fmla="*/ 17 w 50"/>
              <a:gd name="T17" fmla="*/ 32 h 58"/>
              <a:gd name="T18" fmla="*/ 18 w 50"/>
              <a:gd name="T19" fmla="*/ 28 h 58"/>
              <a:gd name="T20" fmla="*/ 18 w 50"/>
              <a:gd name="T21" fmla="*/ 26 h 58"/>
              <a:gd name="T22" fmla="*/ 16 w 50"/>
              <a:gd name="T23" fmla="*/ 25 h 58"/>
              <a:gd name="T24" fmla="*/ 15 w 50"/>
              <a:gd name="T25" fmla="*/ 25 h 58"/>
              <a:gd name="T26" fmla="*/ 7 w 50"/>
              <a:gd name="T27" fmla="*/ 22 h 58"/>
              <a:gd name="T28" fmla="*/ 4 w 50"/>
              <a:gd name="T29" fmla="*/ 15 h 58"/>
              <a:gd name="T30" fmla="*/ 6 w 50"/>
              <a:gd name="T31" fmla="*/ 8 h 58"/>
              <a:gd name="T32" fmla="*/ 9 w 50"/>
              <a:gd name="T33" fmla="*/ 6 h 58"/>
              <a:gd name="T34" fmla="*/ 13 w 50"/>
              <a:gd name="T35" fmla="*/ 5 h 58"/>
              <a:gd name="T36" fmla="*/ 16 w 50"/>
              <a:gd name="T37" fmla="*/ 3 h 58"/>
              <a:gd name="T38" fmla="*/ 13 w 50"/>
              <a:gd name="T39" fmla="*/ 0 h 58"/>
              <a:gd name="T40" fmla="*/ 7 w 50"/>
              <a:gd name="T41" fmla="*/ 2 h 58"/>
              <a:gd name="T42" fmla="*/ 1 w 50"/>
              <a:gd name="T43" fmla="*/ 8 h 58"/>
              <a:gd name="T44" fmla="*/ 0 w 50"/>
              <a:gd name="T45" fmla="*/ 15 h 58"/>
              <a:gd name="T46" fmla="*/ 4 w 50"/>
              <a:gd name="T47" fmla="*/ 25 h 58"/>
              <a:gd name="T48" fmla="*/ 13 w 50"/>
              <a:gd name="T49" fmla="*/ 29 h 58"/>
              <a:gd name="T50" fmla="*/ 13 w 50"/>
              <a:gd name="T51" fmla="*/ 32 h 58"/>
              <a:gd name="T52" fmla="*/ 15 w 50"/>
              <a:gd name="T53" fmla="*/ 40 h 58"/>
              <a:gd name="T54" fmla="*/ 24 w 50"/>
              <a:gd name="T55" fmla="*/ 44 h 58"/>
              <a:gd name="T56" fmla="*/ 37 w 50"/>
              <a:gd name="T57" fmla="*/ 44 h 58"/>
              <a:gd name="T58" fmla="*/ 43 w 50"/>
              <a:gd name="T59" fmla="*/ 46 h 58"/>
              <a:gd name="T60" fmla="*/ 44 w 50"/>
              <a:gd name="T61" fmla="*/ 48 h 58"/>
              <a:gd name="T62" fmla="*/ 45 w 50"/>
              <a:gd name="T63" fmla="*/ 51 h 58"/>
              <a:gd name="T64" fmla="*/ 45 w 50"/>
              <a:gd name="T65" fmla="*/ 58 h 58"/>
              <a:gd name="T66" fmla="*/ 45 w 50"/>
              <a:gd name="T67" fmla="*/ 58 h 58"/>
              <a:gd name="T68" fmla="*/ 50 w 50"/>
              <a:gd name="T69" fmla="*/ 58 h 58"/>
              <a:gd name="T70" fmla="*/ 50 w 50"/>
              <a:gd name="T7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8">
                <a:moveTo>
                  <a:pt x="50" y="58"/>
                </a:moveTo>
                <a:cubicBezTo>
                  <a:pt x="50" y="51"/>
                  <a:pt x="50" y="51"/>
                  <a:pt x="50" y="51"/>
                </a:cubicBezTo>
                <a:cubicBezTo>
                  <a:pt x="50" y="49"/>
                  <a:pt x="49" y="48"/>
                  <a:pt x="49" y="46"/>
                </a:cubicBezTo>
                <a:cubicBezTo>
                  <a:pt x="48" y="44"/>
                  <a:pt x="46" y="42"/>
                  <a:pt x="44" y="41"/>
                </a:cubicBezTo>
                <a:cubicBezTo>
                  <a:pt x="42" y="40"/>
                  <a:pt x="40" y="39"/>
                  <a:pt x="37" y="39"/>
                </a:cubicBezTo>
                <a:cubicBezTo>
                  <a:pt x="37" y="39"/>
                  <a:pt x="33" y="39"/>
                  <a:pt x="30" y="39"/>
                </a:cubicBezTo>
                <a:cubicBezTo>
                  <a:pt x="27" y="39"/>
                  <a:pt x="24" y="39"/>
                  <a:pt x="24" y="39"/>
                </a:cubicBezTo>
                <a:cubicBezTo>
                  <a:pt x="22" y="39"/>
                  <a:pt x="20" y="38"/>
                  <a:pt x="19" y="37"/>
                </a:cubicBezTo>
                <a:cubicBezTo>
                  <a:pt x="18" y="36"/>
                  <a:pt x="17" y="34"/>
                  <a:pt x="17" y="32"/>
                </a:cubicBezTo>
                <a:cubicBezTo>
                  <a:pt x="17" y="31"/>
                  <a:pt x="18" y="29"/>
                  <a:pt x="18" y="28"/>
                </a:cubicBezTo>
                <a:cubicBezTo>
                  <a:pt x="19" y="28"/>
                  <a:pt x="19" y="27"/>
                  <a:pt x="18" y="26"/>
                </a:cubicBezTo>
                <a:cubicBezTo>
                  <a:pt x="18" y="25"/>
                  <a:pt x="17" y="25"/>
                  <a:pt x="16" y="25"/>
                </a:cubicBezTo>
                <a:cubicBezTo>
                  <a:pt x="16" y="25"/>
                  <a:pt x="16" y="25"/>
                  <a:pt x="15" y="25"/>
                </a:cubicBezTo>
                <a:cubicBezTo>
                  <a:pt x="12" y="25"/>
                  <a:pt x="9" y="23"/>
                  <a:pt x="7" y="22"/>
                </a:cubicBezTo>
                <a:cubicBezTo>
                  <a:pt x="5" y="20"/>
                  <a:pt x="4" y="17"/>
                  <a:pt x="4" y="15"/>
                </a:cubicBezTo>
                <a:cubicBezTo>
                  <a:pt x="4" y="13"/>
                  <a:pt x="5" y="10"/>
                  <a:pt x="6" y="8"/>
                </a:cubicBezTo>
                <a:cubicBezTo>
                  <a:pt x="7" y="7"/>
                  <a:pt x="8" y="7"/>
                  <a:pt x="9" y="6"/>
                </a:cubicBezTo>
                <a:cubicBezTo>
                  <a:pt x="10" y="6"/>
                  <a:pt x="12" y="5"/>
                  <a:pt x="13" y="5"/>
                </a:cubicBezTo>
                <a:cubicBezTo>
                  <a:pt x="15" y="5"/>
                  <a:pt x="16" y="4"/>
                  <a:pt x="16" y="3"/>
                </a:cubicBezTo>
                <a:cubicBezTo>
                  <a:pt x="16" y="1"/>
                  <a:pt x="15" y="0"/>
                  <a:pt x="13" y="0"/>
                </a:cubicBezTo>
                <a:cubicBezTo>
                  <a:pt x="11" y="0"/>
                  <a:pt x="9" y="1"/>
                  <a:pt x="7" y="2"/>
                </a:cubicBezTo>
                <a:cubicBezTo>
                  <a:pt x="4" y="3"/>
                  <a:pt x="2" y="5"/>
                  <a:pt x="1" y="8"/>
                </a:cubicBezTo>
                <a:cubicBezTo>
                  <a:pt x="0" y="10"/>
                  <a:pt x="0" y="13"/>
                  <a:pt x="0" y="15"/>
                </a:cubicBezTo>
                <a:cubicBezTo>
                  <a:pt x="0" y="19"/>
                  <a:pt x="1" y="22"/>
                  <a:pt x="4" y="25"/>
                </a:cubicBezTo>
                <a:cubicBezTo>
                  <a:pt x="6" y="27"/>
                  <a:pt x="9" y="29"/>
                  <a:pt x="13" y="29"/>
                </a:cubicBezTo>
                <a:cubicBezTo>
                  <a:pt x="13" y="30"/>
                  <a:pt x="13" y="31"/>
                  <a:pt x="13" y="32"/>
                </a:cubicBezTo>
                <a:cubicBezTo>
                  <a:pt x="13" y="35"/>
                  <a:pt x="14" y="38"/>
                  <a:pt x="15" y="40"/>
                </a:cubicBezTo>
                <a:cubicBezTo>
                  <a:pt x="17" y="43"/>
                  <a:pt x="20" y="44"/>
                  <a:pt x="24" y="44"/>
                </a:cubicBezTo>
                <a:cubicBezTo>
                  <a:pt x="24" y="44"/>
                  <a:pt x="37" y="44"/>
                  <a:pt x="37" y="44"/>
                </a:cubicBezTo>
                <a:cubicBezTo>
                  <a:pt x="40" y="44"/>
                  <a:pt x="42" y="45"/>
                  <a:pt x="43" y="46"/>
                </a:cubicBezTo>
                <a:cubicBezTo>
                  <a:pt x="44" y="47"/>
                  <a:pt x="44" y="47"/>
                  <a:pt x="44" y="48"/>
                </a:cubicBezTo>
                <a:cubicBezTo>
                  <a:pt x="45" y="49"/>
                  <a:pt x="45" y="50"/>
                  <a:pt x="45" y="51"/>
                </a:cubicBezTo>
                <a:cubicBezTo>
                  <a:pt x="45" y="58"/>
                  <a:pt x="45" y="58"/>
                  <a:pt x="45" y="58"/>
                </a:cubicBezTo>
                <a:cubicBezTo>
                  <a:pt x="45" y="58"/>
                  <a:pt x="45" y="58"/>
                  <a:pt x="45" y="58"/>
                </a:cubicBezTo>
                <a:cubicBezTo>
                  <a:pt x="50" y="58"/>
                  <a:pt x="50" y="58"/>
                  <a:pt x="50" y="58"/>
                </a:cubicBezTo>
                <a:cubicBezTo>
                  <a:pt x="50" y="58"/>
                  <a:pt x="50" y="58"/>
                  <a:pt x="50" y="58"/>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 name="Freeform 44"/>
          <p:cNvSpPr/>
          <p:nvPr/>
        </p:nvSpPr>
        <p:spPr bwMode="auto">
          <a:xfrm>
            <a:off x="8059738" y="1329310"/>
            <a:ext cx="92075" cy="119062"/>
          </a:xfrm>
          <a:custGeom>
            <a:avLst/>
            <a:gdLst>
              <a:gd name="T0" fmla="*/ 41 w 41"/>
              <a:gd name="T1" fmla="*/ 53 h 53"/>
              <a:gd name="T2" fmla="*/ 41 w 41"/>
              <a:gd name="T3" fmla="*/ 44 h 53"/>
              <a:gd name="T4" fmla="*/ 36 w 41"/>
              <a:gd name="T5" fmla="*/ 29 h 53"/>
              <a:gd name="T6" fmla="*/ 21 w 41"/>
              <a:gd name="T7" fmla="*/ 23 h 53"/>
              <a:gd name="T8" fmla="*/ 17 w 41"/>
              <a:gd name="T9" fmla="*/ 23 h 53"/>
              <a:gd name="T10" fmla="*/ 19 w 41"/>
              <a:gd name="T11" fmla="*/ 16 h 53"/>
              <a:gd name="T12" fmla="*/ 15 w 41"/>
              <a:gd name="T13" fmla="*/ 5 h 53"/>
              <a:gd name="T14" fmla="*/ 3 w 41"/>
              <a:gd name="T15" fmla="*/ 0 h 53"/>
              <a:gd name="T16" fmla="*/ 0 w 41"/>
              <a:gd name="T17" fmla="*/ 2 h 53"/>
              <a:gd name="T18" fmla="*/ 3 w 41"/>
              <a:gd name="T19" fmla="*/ 5 h 53"/>
              <a:gd name="T20" fmla="*/ 11 w 41"/>
              <a:gd name="T21" fmla="*/ 8 h 53"/>
              <a:gd name="T22" fmla="*/ 14 w 41"/>
              <a:gd name="T23" fmla="*/ 16 h 53"/>
              <a:gd name="T24" fmla="*/ 11 w 41"/>
              <a:gd name="T25" fmla="*/ 24 h 53"/>
              <a:gd name="T26" fmla="*/ 11 w 41"/>
              <a:gd name="T27" fmla="*/ 26 h 53"/>
              <a:gd name="T28" fmla="*/ 13 w 41"/>
              <a:gd name="T29" fmla="*/ 28 h 53"/>
              <a:gd name="T30" fmla="*/ 21 w 41"/>
              <a:gd name="T31" fmla="*/ 28 h 53"/>
              <a:gd name="T32" fmla="*/ 32 w 41"/>
              <a:gd name="T33" fmla="*/ 33 h 53"/>
              <a:gd name="T34" fmla="*/ 36 w 41"/>
              <a:gd name="T35" fmla="*/ 44 h 53"/>
              <a:gd name="T36" fmla="*/ 36 w 41"/>
              <a:gd name="T37" fmla="*/ 53 h 53"/>
              <a:gd name="T38" fmla="*/ 36 w 41"/>
              <a:gd name="T39" fmla="*/ 53 h 53"/>
              <a:gd name="T40" fmla="*/ 41 w 41"/>
              <a:gd name="T41" fmla="*/ 53 h 53"/>
              <a:gd name="T42" fmla="*/ 41 w 41"/>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53">
                <a:moveTo>
                  <a:pt x="41" y="53"/>
                </a:moveTo>
                <a:cubicBezTo>
                  <a:pt x="41" y="44"/>
                  <a:pt x="41" y="44"/>
                  <a:pt x="41" y="44"/>
                </a:cubicBezTo>
                <a:cubicBezTo>
                  <a:pt x="41" y="39"/>
                  <a:pt x="39" y="33"/>
                  <a:pt x="36" y="29"/>
                </a:cubicBezTo>
                <a:cubicBezTo>
                  <a:pt x="32" y="25"/>
                  <a:pt x="27" y="23"/>
                  <a:pt x="21" y="23"/>
                </a:cubicBezTo>
                <a:cubicBezTo>
                  <a:pt x="17" y="23"/>
                  <a:pt x="17" y="23"/>
                  <a:pt x="17" y="23"/>
                </a:cubicBezTo>
                <a:cubicBezTo>
                  <a:pt x="18" y="20"/>
                  <a:pt x="19" y="18"/>
                  <a:pt x="19" y="16"/>
                </a:cubicBezTo>
                <a:cubicBezTo>
                  <a:pt x="19" y="12"/>
                  <a:pt x="17" y="8"/>
                  <a:pt x="15" y="5"/>
                </a:cubicBezTo>
                <a:cubicBezTo>
                  <a:pt x="12" y="2"/>
                  <a:pt x="8" y="0"/>
                  <a:pt x="3" y="0"/>
                </a:cubicBezTo>
                <a:cubicBezTo>
                  <a:pt x="1" y="0"/>
                  <a:pt x="0" y="1"/>
                  <a:pt x="0" y="2"/>
                </a:cubicBezTo>
                <a:cubicBezTo>
                  <a:pt x="0" y="4"/>
                  <a:pt x="1" y="5"/>
                  <a:pt x="3" y="5"/>
                </a:cubicBezTo>
                <a:cubicBezTo>
                  <a:pt x="7" y="5"/>
                  <a:pt x="9" y="6"/>
                  <a:pt x="11" y="8"/>
                </a:cubicBezTo>
                <a:cubicBezTo>
                  <a:pt x="13" y="10"/>
                  <a:pt x="14" y="13"/>
                  <a:pt x="14" y="16"/>
                </a:cubicBezTo>
                <a:cubicBezTo>
                  <a:pt x="14" y="18"/>
                  <a:pt x="13" y="21"/>
                  <a:pt x="11" y="24"/>
                </a:cubicBezTo>
                <a:cubicBezTo>
                  <a:pt x="11" y="24"/>
                  <a:pt x="11" y="25"/>
                  <a:pt x="11" y="26"/>
                </a:cubicBezTo>
                <a:cubicBezTo>
                  <a:pt x="12" y="27"/>
                  <a:pt x="12" y="28"/>
                  <a:pt x="13" y="28"/>
                </a:cubicBezTo>
                <a:cubicBezTo>
                  <a:pt x="21" y="28"/>
                  <a:pt x="21" y="28"/>
                  <a:pt x="21" y="28"/>
                </a:cubicBezTo>
                <a:cubicBezTo>
                  <a:pt x="26" y="28"/>
                  <a:pt x="30" y="30"/>
                  <a:pt x="32" y="33"/>
                </a:cubicBezTo>
                <a:cubicBezTo>
                  <a:pt x="35" y="36"/>
                  <a:pt x="36" y="40"/>
                  <a:pt x="36" y="44"/>
                </a:cubicBezTo>
                <a:cubicBezTo>
                  <a:pt x="36" y="53"/>
                  <a:pt x="36" y="53"/>
                  <a:pt x="36" y="53"/>
                </a:cubicBezTo>
                <a:cubicBezTo>
                  <a:pt x="36" y="53"/>
                  <a:pt x="36" y="53"/>
                  <a:pt x="36" y="53"/>
                </a:cubicBezTo>
                <a:cubicBezTo>
                  <a:pt x="41" y="53"/>
                  <a:pt x="41" y="53"/>
                  <a:pt x="41" y="53"/>
                </a:cubicBezTo>
                <a:cubicBezTo>
                  <a:pt x="41" y="53"/>
                  <a:pt x="41" y="53"/>
                  <a:pt x="41" y="5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 name="Freeform 45"/>
          <p:cNvSpPr>
            <a:spLocks noEditPoints="1"/>
          </p:cNvSpPr>
          <p:nvPr/>
        </p:nvSpPr>
        <p:spPr bwMode="auto">
          <a:xfrm>
            <a:off x="827088" y="1913510"/>
            <a:ext cx="360362"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 name="Freeform 46"/>
          <p:cNvSpPr/>
          <p:nvPr/>
        </p:nvSpPr>
        <p:spPr bwMode="auto">
          <a:xfrm>
            <a:off x="930275" y="2053210"/>
            <a:ext cx="77788" cy="142875"/>
          </a:xfrm>
          <a:custGeom>
            <a:avLst/>
            <a:gdLst>
              <a:gd name="T0" fmla="*/ 0 w 49"/>
              <a:gd name="T1" fmla="*/ 90 h 90"/>
              <a:gd name="T2" fmla="*/ 26 w 49"/>
              <a:gd name="T3" fmla="*/ 90 h 90"/>
              <a:gd name="T4" fmla="*/ 26 w 49"/>
              <a:gd name="T5" fmla="*/ 49 h 90"/>
              <a:gd name="T6" fmla="*/ 49 w 49"/>
              <a:gd name="T7" fmla="*/ 49 h 90"/>
              <a:gd name="T8" fmla="*/ 0 w 49"/>
              <a:gd name="T9" fmla="*/ 0 h 90"/>
              <a:gd name="T10" fmla="*/ 0 w 49"/>
              <a:gd name="T11" fmla="*/ 90 h 90"/>
            </a:gdLst>
            <a:ahLst/>
            <a:cxnLst>
              <a:cxn ang="0">
                <a:pos x="T0" y="T1"/>
              </a:cxn>
              <a:cxn ang="0">
                <a:pos x="T2" y="T3"/>
              </a:cxn>
              <a:cxn ang="0">
                <a:pos x="T4" y="T5"/>
              </a:cxn>
              <a:cxn ang="0">
                <a:pos x="T6" y="T7"/>
              </a:cxn>
              <a:cxn ang="0">
                <a:pos x="T8" y="T9"/>
              </a:cxn>
              <a:cxn ang="0">
                <a:pos x="T10" y="T11"/>
              </a:cxn>
            </a:cxnLst>
            <a:rect l="0" t="0" r="r" b="b"/>
            <a:pathLst>
              <a:path w="49" h="90">
                <a:moveTo>
                  <a:pt x="0" y="90"/>
                </a:moveTo>
                <a:lnTo>
                  <a:pt x="26" y="90"/>
                </a:lnTo>
                <a:lnTo>
                  <a:pt x="26" y="49"/>
                </a:lnTo>
                <a:lnTo>
                  <a:pt x="49" y="49"/>
                </a:lnTo>
                <a:lnTo>
                  <a:pt x="0" y="0"/>
                </a:lnTo>
                <a:lnTo>
                  <a:pt x="0" y="9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 name="Freeform 47"/>
          <p:cNvSpPr/>
          <p:nvPr/>
        </p:nvSpPr>
        <p:spPr bwMode="auto">
          <a:xfrm>
            <a:off x="941388" y="1992885"/>
            <a:ext cx="142875" cy="119062"/>
          </a:xfrm>
          <a:custGeom>
            <a:avLst/>
            <a:gdLst>
              <a:gd name="T0" fmla="*/ 33 w 63"/>
              <a:gd name="T1" fmla="*/ 17 h 53"/>
              <a:gd name="T2" fmla="*/ 46 w 63"/>
              <a:gd name="T3" fmla="*/ 30 h 53"/>
              <a:gd name="T4" fmla="*/ 41 w 63"/>
              <a:gd name="T5" fmla="*/ 41 h 53"/>
              <a:gd name="T6" fmla="*/ 53 w 63"/>
              <a:gd name="T7" fmla="*/ 53 h 53"/>
              <a:gd name="T8" fmla="*/ 63 w 63"/>
              <a:gd name="T9" fmla="*/ 30 h 53"/>
              <a:gd name="T10" fmla="*/ 32 w 63"/>
              <a:gd name="T11" fmla="*/ 0 h 53"/>
              <a:gd name="T12" fmla="*/ 0 w 63"/>
              <a:gd name="T13" fmla="*/ 0 h 53"/>
              <a:gd name="T14" fmla="*/ 17 w 63"/>
              <a:gd name="T15" fmla="*/ 17 h 53"/>
              <a:gd name="T16" fmla="*/ 33 w 63"/>
              <a:gd name="T17"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33" y="17"/>
                </a:moveTo>
                <a:cubicBezTo>
                  <a:pt x="40" y="17"/>
                  <a:pt x="46" y="23"/>
                  <a:pt x="46" y="30"/>
                </a:cubicBezTo>
                <a:cubicBezTo>
                  <a:pt x="46" y="34"/>
                  <a:pt x="44" y="38"/>
                  <a:pt x="41" y="41"/>
                </a:cubicBezTo>
                <a:cubicBezTo>
                  <a:pt x="53" y="53"/>
                  <a:pt x="53" y="53"/>
                  <a:pt x="53" y="53"/>
                </a:cubicBezTo>
                <a:cubicBezTo>
                  <a:pt x="59" y="47"/>
                  <a:pt x="63" y="39"/>
                  <a:pt x="63" y="30"/>
                </a:cubicBezTo>
                <a:cubicBezTo>
                  <a:pt x="63" y="14"/>
                  <a:pt x="49" y="0"/>
                  <a:pt x="32" y="0"/>
                </a:cubicBezTo>
                <a:cubicBezTo>
                  <a:pt x="0" y="0"/>
                  <a:pt x="0" y="0"/>
                  <a:pt x="0" y="0"/>
                </a:cubicBezTo>
                <a:cubicBezTo>
                  <a:pt x="17" y="17"/>
                  <a:pt x="17" y="17"/>
                  <a:pt x="17" y="17"/>
                </a:cubicBezTo>
                <a:lnTo>
                  <a:pt x="33" y="17"/>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 name="Rectangle 48"/>
          <p:cNvSpPr>
            <a:spLocks noChangeArrowheads="1"/>
          </p:cNvSpPr>
          <p:nvPr/>
        </p:nvSpPr>
        <p:spPr bwMode="auto">
          <a:xfrm>
            <a:off x="1663700" y="1940497"/>
            <a:ext cx="26988" cy="58738"/>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6" name="Rectangle 49"/>
          <p:cNvSpPr>
            <a:spLocks noChangeArrowheads="1"/>
          </p:cNvSpPr>
          <p:nvPr/>
        </p:nvSpPr>
        <p:spPr bwMode="auto">
          <a:xfrm>
            <a:off x="1474788" y="2088135"/>
            <a:ext cx="382587" cy="33337"/>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7" name="Oval 50"/>
          <p:cNvSpPr>
            <a:spLocks noChangeArrowheads="1"/>
          </p:cNvSpPr>
          <p:nvPr/>
        </p:nvSpPr>
        <p:spPr bwMode="auto">
          <a:xfrm>
            <a:off x="1744663" y="1908747"/>
            <a:ext cx="61912" cy="5873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8" name="Line 51"/>
          <p:cNvSpPr>
            <a:spLocks noChangeShapeType="1"/>
          </p:cNvSpPr>
          <p:nvPr/>
        </p:nvSpPr>
        <p:spPr bwMode="auto">
          <a:xfrm>
            <a:off x="1774825" y="1938910"/>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9" name="Line 52"/>
          <p:cNvSpPr>
            <a:spLocks noChangeShapeType="1"/>
          </p:cNvSpPr>
          <p:nvPr/>
        </p:nvSpPr>
        <p:spPr bwMode="auto">
          <a:xfrm>
            <a:off x="1774825" y="1938910"/>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0" name="Freeform 53"/>
          <p:cNvSpPr/>
          <p:nvPr/>
        </p:nvSpPr>
        <p:spPr bwMode="auto">
          <a:xfrm>
            <a:off x="1651000" y="1975422"/>
            <a:ext cx="195263" cy="301625"/>
          </a:xfrm>
          <a:custGeom>
            <a:avLst/>
            <a:gdLst>
              <a:gd name="T0" fmla="*/ 38 w 87"/>
              <a:gd name="T1" fmla="*/ 18 h 134"/>
              <a:gd name="T2" fmla="*/ 38 w 87"/>
              <a:gd name="T3" fmla="*/ 124 h 134"/>
              <a:gd name="T4" fmla="*/ 53 w 87"/>
              <a:gd name="T5" fmla="*/ 124 h 134"/>
              <a:gd name="T6" fmla="*/ 54 w 87"/>
              <a:gd name="T7" fmla="*/ 64 h 134"/>
              <a:gd name="T8" fmla="*/ 57 w 87"/>
              <a:gd name="T9" fmla="*/ 64 h 134"/>
              <a:gd name="T10" fmla="*/ 58 w 87"/>
              <a:gd name="T11" fmla="*/ 124 h 134"/>
              <a:gd name="T12" fmla="*/ 72 w 87"/>
              <a:gd name="T13" fmla="*/ 124 h 134"/>
              <a:gd name="T14" fmla="*/ 72 w 87"/>
              <a:gd name="T15" fmla="*/ 21 h 134"/>
              <a:gd name="T16" fmla="*/ 75 w 87"/>
              <a:gd name="T17" fmla="*/ 21 h 134"/>
              <a:gd name="T18" fmla="*/ 76 w 87"/>
              <a:gd name="T19" fmla="*/ 58 h 134"/>
              <a:gd name="T20" fmla="*/ 87 w 87"/>
              <a:gd name="T21" fmla="*/ 58 h 134"/>
              <a:gd name="T22" fmla="*/ 87 w 87"/>
              <a:gd name="T23" fmla="*/ 17 h 134"/>
              <a:gd name="T24" fmla="*/ 70 w 87"/>
              <a:gd name="T25" fmla="*/ 0 h 134"/>
              <a:gd name="T26" fmla="*/ 55 w 87"/>
              <a:gd name="T27" fmla="*/ 0 h 134"/>
              <a:gd name="T28" fmla="*/ 41 w 87"/>
              <a:gd name="T29" fmla="*/ 0 h 134"/>
              <a:gd name="T30" fmla="*/ 32 w 87"/>
              <a:gd name="T31" fmla="*/ 4 h 134"/>
              <a:gd name="T32" fmla="*/ 6 w 87"/>
              <a:gd name="T33" fmla="*/ 35 h 134"/>
              <a:gd name="T34" fmla="*/ 15 w 87"/>
              <a:gd name="T35" fmla="*/ 43 h 134"/>
              <a:gd name="T36" fmla="*/ 38 w 87"/>
              <a:gd name="T37"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4">
                <a:moveTo>
                  <a:pt x="38" y="18"/>
                </a:moveTo>
                <a:cubicBezTo>
                  <a:pt x="38" y="124"/>
                  <a:pt x="38" y="124"/>
                  <a:pt x="38" y="124"/>
                </a:cubicBezTo>
                <a:cubicBezTo>
                  <a:pt x="38" y="134"/>
                  <a:pt x="53" y="134"/>
                  <a:pt x="53" y="124"/>
                </a:cubicBezTo>
                <a:cubicBezTo>
                  <a:pt x="54" y="64"/>
                  <a:pt x="54" y="64"/>
                  <a:pt x="54" y="64"/>
                </a:cubicBezTo>
                <a:cubicBezTo>
                  <a:pt x="57" y="64"/>
                  <a:pt x="57" y="64"/>
                  <a:pt x="57" y="64"/>
                </a:cubicBezTo>
                <a:cubicBezTo>
                  <a:pt x="58" y="124"/>
                  <a:pt x="58" y="124"/>
                  <a:pt x="58" y="124"/>
                </a:cubicBezTo>
                <a:cubicBezTo>
                  <a:pt x="58" y="134"/>
                  <a:pt x="72" y="134"/>
                  <a:pt x="72" y="124"/>
                </a:cubicBezTo>
                <a:cubicBezTo>
                  <a:pt x="72" y="21"/>
                  <a:pt x="72" y="21"/>
                  <a:pt x="72" y="21"/>
                </a:cubicBezTo>
                <a:cubicBezTo>
                  <a:pt x="75" y="21"/>
                  <a:pt x="75" y="21"/>
                  <a:pt x="75" y="21"/>
                </a:cubicBezTo>
                <a:cubicBezTo>
                  <a:pt x="76" y="58"/>
                  <a:pt x="76" y="58"/>
                  <a:pt x="76" y="58"/>
                </a:cubicBezTo>
                <a:cubicBezTo>
                  <a:pt x="76" y="66"/>
                  <a:pt x="87" y="66"/>
                  <a:pt x="87" y="58"/>
                </a:cubicBezTo>
                <a:cubicBezTo>
                  <a:pt x="87" y="17"/>
                  <a:pt x="87" y="17"/>
                  <a:pt x="87" y="17"/>
                </a:cubicBezTo>
                <a:cubicBezTo>
                  <a:pt x="87" y="3"/>
                  <a:pt x="83" y="0"/>
                  <a:pt x="70" y="0"/>
                </a:cubicBezTo>
                <a:cubicBezTo>
                  <a:pt x="55" y="0"/>
                  <a:pt x="55" y="0"/>
                  <a:pt x="55" y="0"/>
                </a:cubicBezTo>
                <a:cubicBezTo>
                  <a:pt x="41" y="0"/>
                  <a:pt x="41" y="0"/>
                  <a:pt x="41" y="0"/>
                </a:cubicBezTo>
                <a:cubicBezTo>
                  <a:pt x="35" y="0"/>
                  <a:pt x="33" y="2"/>
                  <a:pt x="32" y="4"/>
                </a:cubicBezTo>
                <a:cubicBezTo>
                  <a:pt x="6" y="35"/>
                  <a:pt x="6" y="35"/>
                  <a:pt x="6" y="35"/>
                </a:cubicBezTo>
                <a:cubicBezTo>
                  <a:pt x="0" y="41"/>
                  <a:pt x="10" y="49"/>
                  <a:pt x="15" y="43"/>
                </a:cubicBezTo>
                <a:lnTo>
                  <a:pt x="38" y="18"/>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1" name="Freeform 54"/>
          <p:cNvSpPr>
            <a:spLocks noEditPoints="1"/>
          </p:cNvSpPr>
          <p:nvPr/>
        </p:nvSpPr>
        <p:spPr bwMode="auto">
          <a:xfrm>
            <a:off x="1487488" y="1913510"/>
            <a:ext cx="193675" cy="166687"/>
          </a:xfrm>
          <a:custGeom>
            <a:avLst/>
            <a:gdLst>
              <a:gd name="T0" fmla="*/ 31 w 86"/>
              <a:gd name="T1" fmla="*/ 27 h 74"/>
              <a:gd name="T2" fmla="*/ 44 w 86"/>
              <a:gd name="T3" fmla="*/ 13 h 74"/>
              <a:gd name="T4" fmla="*/ 31 w 86"/>
              <a:gd name="T5" fmla="*/ 0 h 74"/>
              <a:gd name="T6" fmla="*/ 18 w 86"/>
              <a:gd name="T7" fmla="*/ 13 h 74"/>
              <a:gd name="T8" fmla="*/ 31 w 86"/>
              <a:gd name="T9" fmla="*/ 27 h 74"/>
              <a:gd name="T10" fmla="*/ 74 w 86"/>
              <a:gd name="T11" fmla="*/ 38 h 74"/>
              <a:gd name="T12" fmla="*/ 65 w 86"/>
              <a:gd name="T13" fmla="*/ 48 h 74"/>
              <a:gd name="T14" fmla="*/ 61 w 86"/>
              <a:gd name="T15" fmla="*/ 43 h 74"/>
              <a:gd name="T16" fmla="*/ 45 w 86"/>
              <a:gd name="T17" fmla="*/ 29 h 74"/>
              <a:gd name="T18" fmla="*/ 31 w 86"/>
              <a:gd name="T19" fmla="*/ 29 h 74"/>
              <a:gd name="T20" fmla="*/ 17 w 86"/>
              <a:gd name="T21" fmla="*/ 29 h 74"/>
              <a:gd name="T22" fmla="*/ 0 w 86"/>
              <a:gd name="T23" fmla="*/ 47 h 74"/>
              <a:gd name="T24" fmla="*/ 0 w 86"/>
              <a:gd name="T25" fmla="*/ 74 h 74"/>
              <a:gd name="T26" fmla="*/ 11 w 86"/>
              <a:gd name="T27" fmla="*/ 74 h 74"/>
              <a:gd name="T28" fmla="*/ 11 w 86"/>
              <a:gd name="T29" fmla="*/ 50 h 74"/>
              <a:gd name="T30" fmla="*/ 14 w 86"/>
              <a:gd name="T31" fmla="*/ 50 h 74"/>
              <a:gd name="T32" fmla="*/ 14 w 86"/>
              <a:gd name="T33" fmla="*/ 74 h 74"/>
              <a:gd name="T34" fmla="*/ 48 w 86"/>
              <a:gd name="T35" fmla="*/ 74 h 74"/>
              <a:gd name="T36" fmla="*/ 48 w 86"/>
              <a:gd name="T37" fmla="*/ 47 h 74"/>
              <a:gd name="T38" fmla="*/ 57 w 86"/>
              <a:gd name="T39" fmla="*/ 60 h 74"/>
              <a:gd name="T40" fmla="*/ 67 w 86"/>
              <a:gd name="T41" fmla="*/ 62 h 74"/>
              <a:gd name="T42" fmla="*/ 82 w 86"/>
              <a:gd name="T43" fmla="*/ 45 h 74"/>
              <a:gd name="T44" fmla="*/ 74 w 86"/>
              <a:gd name="T45"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4">
                <a:moveTo>
                  <a:pt x="31" y="27"/>
                </a:moveTo>
                <a:cubicBezTo>
                  <a:pt x="38" y="27"/>
                  <a:pt x="44" y="21"/>
                  <a:pt x="44" y="13"/>
                </a:cubicBezTo>
                <a:cubicBezTo>
                  <a:pt x="44" y="6"/>
                  <a:pt x="38" y="0"/>
                  <a:pt x="31" y="0"/>
                </a:cubicBezTo>
                <a:cubicBezTo>
                  <a:pt x="24" y="0"/>
                  <a:pt x="18" y="6"/>
                  <a:pt x="18" y="13"/>
                </a:cubicBezTo>
                <a:cubicBezTo>
                  <a:pt x="18" y="21"/>
                  <a:pt x="24" y="27"/>
                  <a:pt x="31" y="27"/>
                </a:cubicBezTo>
                <a:close/>
                <a:moveTo>
                  <a:pt x="74" y="38"/>
                </a:moveTo>
                <a:cubicBezTo>
                  <a:pt x="65" y="48"/>
                  <a:pt x="65" y="48"/>
                  <a:pt x="65" y="48"/>
                </a:cubicBezTo>
                <a:cubicBezTo>
                  <a:pt x="65" y="49"/>
                  <a:pt x="62" y="44"/>
                  <a:pt x="61" y="43"/>
                </a:cubicBezTo>
                <a:cubicBezTo>
                  <a:pt x="57" y="36"/>
                  <a:pt x="55" y="29"/>
                  <a:pt x="45" y="29"/>
                </a:cubicBezTo>
                <a:cubicBezTo>
                  <a:pt x="31" y="29"/>
                  <a:pt x="31" y="29"/>
                  <a:pt x="31" y="29"/>
                </a:cubicBezTo>
                <a:cubicBezTo>
                  <a:pt x="17" y="29"/>
                  <a:pt x="17" y="29"/>
                  <a:pt x="17" y="29"/>
                </a:cubicBezTo>
                <a:cubicBezTo>
                  <a:pt x="4" y="29"/>
                  <a:pt x="0" y="33"/>
                  <a:pt x="0" y="47"/>
                </a:cubicBezTo>
                <a:cubicBezTo>
                  <a:pt x="0" y="74"/>
                  <a:pt x="0" y="74"/>
                  <a:pt x="0" y="74"/>
                </a:cubicBezTo>
                <a:cubicBezTo>
                  <a:pt x="11" y="74"/>
                  <a:pt x="11" y="74"/>
                  <a:pt x="11" y="74"/>
                </a:cubicBezTo>
                <a:cubicBezTo>
                  <a:pt x="11" y="50"/>
                  <a:pt x="11" y="50"/>
                  <a:pt x="11" y="50"/>
                </a:cubicBezTo>
                <a:cubicBezTo>
                  <a:pt x="14" y="50"/>
                  <a:pt x="14" y="50"/>
                  <a:pt x="14" y="50"/>
                </a:cubicBezTo>
                <a:cubicBezTo>
                  <a:pt x="14" y="74"/>
                  <a:pt x="14" y="74"/>
                  <a:pt x="14" y="74"/>
                </a:cubicBezTo>
                <a:cubicBezTo>
                  <a:pt x="48" y="74"/>
                  <a:pt x="48" y="74"/>
                  <a:pt x="48" y="74"/>
                </a:cubicBezTo>
                <a:cubicBezTo>
                  <a:pt x="48" y="47"/>
                  <a:pt x="48" y="47"/>
                  <a:pt x="48" y="47"/>
                </a:cubicBezTo>
                <a:cubicBezTo>
                  <a:pt x="48" y="47"/>
                  <a:pt x="55" y="57"/>
                  <a:pt x="57" y="60"/>
                </a:cubicBezTo>
                <a:cubicBezTo>
                  <a:pt x="60" y="65"/>
                  <a:pt x="64" y="67"/>
                  <a:pt x="67" y="62"/>
                </a:cubicBezTo>
                <a:cubicBezTo>
                  <a:pt x="82" y="45"/>
                  <a:pt x="82" y="45"/>
                  <a:pt x="82" y="45"/>
                </a:cubicBezTo>
                <a:cubicBezTo>
                  <a:pt x="86" y="39"/>
                  <a:pt x="78" y="33"/>
                  <a:pt x="74" y="38"/>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2" name="Freeform 55"/>
          <p:cNvSpPr/>
          <p:nvPr/>
        </p:nvSpPr>
        <p:spPr bwMode="auto">
          <a:xfrm>
            <a:off x="2139950" y="2221485"/>
            <a:ext cx="349250" cy="50800"/>
          </a:xfrm>
          <a:custGeom>
            <a:avLst/>
            <a:gdLst>
              <a:gd name="T0" fmla="*/ 89 w 155"/>
              <a:gd name="T1" fmla="*/ 19 h 23"/>
              <a:gd name="T2" fmla="*/ 107 w 155"/>
              <a:gd name="T3" fmla="*/ 20 h 23"/>
              <a:gd name="T4" fmla="*/ 128 w 155"/>
              <a:gd name="T5" fmla="*/ 19 h 23"/>
              <a:gd name="T6" fmla="*/ 145 w 155"/>
              <a:gd name="T7" fmla="*/ 20 h 23"/>
              <a:gd name="T8" fmla="*/ 155 w 155"/>
              <a:gd name="T9" fmla="*/ 22 h 23"/>
              <a:gd name="T10" fmla="*/ 155 w 155"/>
              <a:gd name="T11" fmla="*/ 6 h 23"/>
              <a:gd name="T12" fmla="*/ 146 w 155"/>
              <a:gd name="T13" fmla="*/ 4 h 23"/>
              <a:gd name="T14" fmla="*/ 125 w 155"/>
              <a:gd name="T15" fmla="*/ 5 h 23"/>
              <a:gd name="T16" fmla="*/ 106 w 155"/>
              <a:gd name="T17" fmla="*/ 4 h 23"/>
              <a:gd name="T18" fmla="*/ 87 w 155"/>
              <a:gd name="T19" fmla="*/ 5 h 23"/>
              <a:gd name="T20" fmla="*/ 69 w 155"/>
              <a:gd name="T21" fmla="*/ 5 h 23"/>
              <a:gd name="T22" fmla="*/ 49 w 155"/>
              <a:gd name="T23" fmla="*/ 4 h 23"/>
              <a:gd name="T24" fmla="*/ 31 w 155"/>
              <a:gd name="T25" fmla="*/ 5 h 23"/>
              <a:gd name="T26" fmla="*/ 10 w 155"/>
              <a:gd name="T27" fmla="*/ 4 h 23"/>
              <a:gd name="T28" fmla="*/ 0 w 155"/>
              <a:gd name="T29" fmla="*/ 6 h 23"/>
              <a:gd name="T30" fmla="*/ 0 w 155"/>
              <a:gd name="T31" fmla="*/ 22 h 23"/>
              <a:gd name="T32" fmla="*/ 10 w 155"/>
              <a:gd name="T33" fmla="*/ 20 h 23"/>
              <a:gd name="T34" fmla="*/ 28 w 155"/>
              <a:gd name="T35" fmla="*/ 19 h 23"/>
              <a:gd name="T36" fmla="*/ 49 w 155"/>
              <a:gd name="T37" fmla="*/ 20 h 23"/>
              <a:gd name="T38" fmla="*/ 67 w 155"/>
              <a:gd name="T39" fmla="*/ 19 h 23"/>
              <a:gd name="T40" fmla="*/ 89 w 155"/>
              <a:gd name="T4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
                <a:moveTo>
                  <a:pt x="89" y="19"/>
                </a:moveTo>
                <a:cubicBezTo>
                  <a:pt x="97" y="16"/>
                  <a:pt x="101" y="16"/>
                  <a:pt x="107" y="20"/>
                </a:cubicBezTo>
                <a:cubicBezTo>
                  <a:pt x="114" y="23"/>
                  <a:pt x="120" y="23"/>
                  <a:pt x="128" y="19"/>
                </a:cubicBezTo>
                <a:cubicBezTo>
                  <a:pt x="136" y="15"/>
                  <a:pt x="142" y="18"/>
                  <a:pt x="145" y="20"/>
                </a:cubicBezTo>
                <a:cubicBezTo>
                  <a:pt x="148" y="21"/>
                  <a:pt x="151" y="22"/>
                  <a:pt x="155" y="22"/>
                </a:cubicBezTo>
                <a:cubicBezTo>
                  <a:pt x="155" y="6"/>
                  <a:pt x="155" y="6"/>
                  <a:pt x="155" y="6"/>
                </a:cubicBezTo>
                <a:cubicBezTo>
                  <a:pt x="149" y="6"/>
                  <a:pt x="146" y="4"/>
                  <a:pt x="146" y="4"/>
                </a:cubicBezTo>
                <a:cubicBezTo>
                  <a:pt x="139" y="0"/>
                  <a:pt x="133" y="1"/>
                  <a:pt x="125" y="5"/>
                </a:cubicBezTo>
                <a:cubicBezTo>
                  <a:pt x="120" y="8"/>
                  <a:pt x="112" y="7"/>
                  <a:pt x="106" y="4"/>
                </a:cubicBezTo>
                <a:cubicBezTo>
                  <a:pt x="99" y="0"/>
                  <a:pt x="95" y="1"/>
                  <a:pt x="87" y="5"/>
                </a:cubicBezTo>
                <a:cubicBezTo>
                  <a:pt x="81" y="8"/>
                  <a:pt x="75" y="8"/>
                  <a:pt x="69" y="5"/>
                </a:cubicBezTo>
                <a:cubicBezTo>
                  <a:pt x="61" y="1"/>
                  <a:pt x="57" y="0"/>
                  <a:pt x="49" y="4"/>
                </a:cubicBezTo>
                <a:cubicBezTo>
                  <a:pt x="44" y="7"/>
                  <a:pt x="36" y="8"/>
                  <a:pt x="31" y="5"/>
                </a:cubicBezTo>
                <a:cubicBezTo>
                  <a:pt x="23" y="1"/>
                  <a:pt x="17" y="0"/>
                  <a:pt x="10" y="4"/>
                </a:cubicBezTo>
                <a:cubicBezTo>
                  <a:pt x="10" y="4"/>
                  <a:pt x="7" y="6"/>
                  <a:pt x="0" y="6"/>
                </a:cubicBezTo>
                <a:cubicBezTo>
                  <a:pt x="0" y="22"/>
                  <a:pt x="0" y="22"/>
                  <a:pt x="0" y="22"/>
                </a:cubicBezTo>
                <a:cubicBezTo>
                  <a:pt x="5" y="22"/>
                  <a:pt x="8" y="21"/>
                  <a:pt x="10" y="20"/>
                </a:cubicBezTo>
                <a:cubicBezTo>
                  <a:pt x="14" y="18"/>
                  <a:pt x="20" y="15"/>
                  <a:pt x="28" y="19"/>
                </a:cubicBezTo>
                <a:cubicBezTo>
                  <a:pt x="36" y="23"/>
                  <a:pt x="42" y="23"/>
                  <a:pt x="49" y="20"/>
                </a:cubicBezTo>
                <a:cubicBezTo>
                  <a:pt x="55" y="16"/>
                  <a:pt x="59" y="16"/>
                  <a:pt x="67" y="19"/>
                </a:cubicBezTo>
                <a:cubicBezTo>
                  <a:pt x="75" y="23"/>
                  <a:pt x="82" y="23"/>
                  <a:pt x="89" y="19"/>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3" name="Freeform 56"/>
          <p:cNvSpPr>
            <a:spLocks noEditPoints="1"/>
          </p:cNvSpPr>
          <p:nvPr/>
        </p:nvSpPr>
        <p:spPr bwMode="auto">
          <a:xfrm>
            <a:off x="2139950" y="1908747"/>
            <a:ext cx="350838" cy="312738"/>
          </a:xfrm>
          <a:custGeom>
            <a:avLst/>
            <a:gdLst>
              <a:gd name="T0" fmla="*/ 120 w 156"/>
              <a:gd name="T1" fmla="*/ 121 h 138"/>
              <a:gd name="T2" fmla="*/ 131 w 156"/>
              <a:gd name="T3" fmla="*/ 60 h 138"/>
              <a:gd name="T4" fmla="*/ 120 w 156"/>
              <a:gd name="T5" fmla="*/ 48 h 138"/>
              <a:gd name="T6" fmla="*/ 119 w 156"/>
              <a:gd name="T7" fmla="*/ 27 h 138"/>
              <a:gd name="T8" fmla="*/ 107 w 156"/>
              <a:gd name="T9" fmla="*/ 26 h 138"/>
              <a:gd name="T10" fmla="*/ 106 w 156"/>
              <a:gd name="T11" fmla="*/ 15 h 138"/>
              <a:gd name="T12" fmla="*/ 89 w 156"/>
              <a:gd name="T13" fmla="*/ 14 h 138"/>
              <a:gd name="T14" fmla="*/ 88 w 156"/>
              <a:gd name="T15" fmla="*/ 0 h 138"/>
              <a:gd name="T16" fmla="*/ 67 w 156"/>
              <a:gd name="T17" fmla="*/ 1 h 138"/>
              <a:gd name="T18" fmla="*/ 66 w 156"/>
              <a:gd name="T19" fmla="*/ 15 h 138"/>
              <a:gd name="T20" fmla="*/ 49 w 156"/>
              <a:gd name="T21" fmla="*/ 16 h 138"/>
              <a:gd name="T22" fmla="*/ 48 w 156"/>
              <a:gd name="T23" fmla="*/ 27 h 138"/>
              <a:gd name="T24" fmla="*/ 36 w 156"/>
              <a:gd name="T25" fmla="*/ 28 h 138"/>
              <a:gd name="T26" fmla="*/ 29 w 156"/>
              <a:gd name="T27" fmla="*/ 51 h 138"/>
              <a:gd name="T28" fmla="*/ 36 w 156"/>
              <a:gd name="T29" fmla="*/ 86 h 138"/>
              <a:gd name="T30" fmla="*/ 10 w 156"/>
              <a:gd name="T31" fmla="*/ 120 h 138"/>
              <a:gd name="T32" fmla="*/ 0 w 156"/>
              <a:gd name="T33" fmla="*/ 122 h 138"/>
              <a:gd name="T34" fmla="*/ 10 w 156"/>
              <a:gd name="T35" fmla="*/ 134 h 138"/>
              <a:gd name="T36" fmla="*/ 49 w 156"/>
              <a:gd name="T37" fmla="*/ 135 h 138"/>
              <a:gd name="T38" fmla="*/ 89 w 156"/>
              <a:gd name="T39" fmla="*/ 134 h 138"/>
              <a:gd name="T40" fmla="*/ 128 w 156"/>
              <a:gd name="T41" fmla="*/ 134 h 138"/>
              <a:gd name="T42" fmla="*/ 156 w 156"/>
              <a:gd name="T43" fmla="*/ 137 h 138"/>
              <a:gd name="T44" fmla="*/ 146 w 156"/>
              <a:gd name="T45" fmla="*/ 120 h 138"/>
              <a:gd name="T46" fmla="*/ 110 w 156"/>
              <a:gd name="T47" fmla="*/ 44 h 138"/>
              <a:gd name="T48" fmla="*/ 77 w 156"/>
              <a:gd name="T49" fmla="*/ 31 h 138"/>
              <a:gd name="T50" fmla="*/ 45 w 156"/>
              <a:gd name="T51" fmla="*/ 43 h 138"/>
              <a:gd name="T52" fmla="*/ 46 w 156"/>
              <a:gd name="T53" fmla="*/ 35 h 138"/>
              <a:gd name="T54" fmla="*/ 58 w 156"/>
              <a:gd name="T55" fmla="*/ 34 h 138"/>
              <a:gd name="T56" fmla="*/ 59 w 156"/>
              <a:gd name="T57" fmla="*/ 24 h 138"/>
              <a:gd name="T58" fmla="*/ 98 w 156"/>
              <a:gd name="T59" fmla="*/ 25 h 138"/>
              <a:gd name="T60" fmla="*/ 99 w 156"/>
              <a:gd name="T61" fmla="*/ 35 h 138"/>
              <a:gd name="T62" fmla="*/ 111 w 156"/>
              <a:gd name="T63" fmla="*/ 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38">
                <a:moveTo>
                  <a:pt x="146" y="120"/>
                </a:moveTo>
                <a:cubicBezTo>
                  <a:pt x="133" y="112"/>
                  <a:pt x="127" y="121"/>
                  <a:pt x="120" y="121"/>
                </a:cubicBezTo>
                <a:cubicBezTo>
                  <a:pt x="120" y="86"/>
                  <a:pt x="120" y="86"/>
                  <a:pt x="120" y="86"/>
                </a:cubicBezTo>
                <a:cubicBezTo>
                  <a:pt x="131" y="60"/>
                  <a:pt x="131" y="60"/>
                  <a:pt x="131" y="60"/>
                </a:cubicBezTo>
                <a:cubicBezTo>
                  <a:pt x="133" y="56"/>
                  <a:pt x="131" y="53"/>
                  <a:pt x="127" y="51"/>
                </a:cubicBezTo>
                <a:cubicBezTo>
                  <a:pt x="120" y="48"/>
                  <a:pt x="120" y="48"/>
                  <a:pt x="120" y="48"/>
                </a:cubicBezTo>
                <a:cubicBezTo>
                  <a:pt x="120" y="28"/>
                  <a:pt x="120" y="28"/>
                  <a:pt x="120" y="28"/>
                </a:cubicBezTo>
                <a:cubicBezTo>
                  <a:pt x="120" y="27"/>
                  <a:pt x="120" y="27"/>
                  <a:pt x="119" y="27"/>
                </a:cubicBezTo>
                <a:cubicBezTo>
                  <a:pt x="108" y="27"/>
                  <a:pt x="108" y="27"/>
                  <a:pt x="108" y="27"/>
                </a:cubicBezTo>
                <a:cubicBezTo>
                  <a:pt x="108" y="27"/>
                  <a:pt x="107" y="26"/>
                  <a:pt x="107" y="26"/>
                </a:cubicBezTo>
                <a:cubicBezTo>
                  <a:pt x="107" y="16"/>
                  <a:pt x="107" y="16"/>
                  <a:pt x="107" y="16"/>
                </a:cubicBezTo>
                <a:cubicBezTo>
                  <a:pt x="107" y="16"/>
                  <a:pt x="107" y="15"/>
                  <a:pt x="106" y="15"/>
                </a:cubicBezTo>
                <a:cubicBezTo>
                  <a:pt x="90" y="15"/>
                  <a:pt x="90" y="15"/>
                  <a:pt x="90" y="15"/>
                </a:cubicBezTo>
                <a:cubicBezTo>
                  <a:pt x="90" y="15"/>
                  <a:pt x="89" y="15"/>
                  <a:pt x="89" y="14"/>
                </a:cubicBezTo>
                <a:cubicBezTo>
                  <a:pt x="89" y="1"/>
                  <a:pt x="89" y="1"/>
                  <a:pt x="89" y="1"/>
                </a:cubicBezTo>
                <a:cubicBezTo>
                  <a:pt x="89" y="0"/>
                  <a:pt x="89" y="0"/>
                  <a:pt x="88" y="0"/>
                </a:cubicBezTo>
                <a:cubicBezTo>
                  <a:pt x="68" y="0"/>
                  <a:pt x="68" y="0"/>
                  <a:pt x="68" y="0"/>
                </a:cubicBezTo>
                <a:cubicBezTo>
                  <a:pt x="67" y="0"/>
                  <a:pt x="67" y="0"/>
                  <a:pt x="67" y="1"/>
                </a:cubicBezTo>
                <a:cubicBezTo>
                  <a:pt x="67" y="14"/>
                  <a:pt x="67" y="14"/>
                  <a:pt x="67" y="14"/>
                </a:cubicBezTo>
                <a:cubicBezTo>
                  <a:pt x="67" y="15"/>
                  <a:pt x="66" y="15"/>
                  <a:pt x="66" y="15"/>
                </a:cubicBezTo>
                <a:cubicBezTo>
                  <a:pt x="50" y="15"/>
                  <a:pt x="50" y="15"/>
                  <a:pt x="50" y="15"/>
                </a:cubicBezTo>
                <a:cubicBezTo>
                  <a:pt x="49" y="15"/>
                  <a:pt x="49" y="16"/>
                  <a:pt x="49" y="16"/>
                </a:cubicBezTo>
                <a:cubicBezTo>
                  <a:pt x="49" y="26"/>
                  <a:pt x="49" y="26"/>
                  <a:pt x="49" y="26"/>
                </a:cubicBezTo>
                <a:cubicBezTo>
                  <a:pt x="49" y="26"/>
                  <a:pt x="48" y="27"/>
                  <a:pt x="48" y="27"/>
                </a:cubicBezTo>
                <a:cubicBezTo>
                  <a:pt x="37" y="27"/>
                  <a:pt x="37" y="27"/>
                  <a:pt x="37" y="27"/>
                </a:cubicBezTo>
                <a:cubicBezTo>
                  <a:pt x="36" y="27"/>
                  <a:pt x="36" y="27"/>
                  <a:pt x="36" y="28"/>
                </a:cubicBezTo>
                <a:cubicBezTo>
                  <a:pt x="36" y="48"/>
                  <a:pt x="36" y="48"/>
                  <a:pt x="36" y="48"/>
                </a:cubicBezTo>
                <a:cubicBezTo>
                  <a:pt x="29" y="51"/>
                  <a:pt x="29" y="51"/>
                  <a:pt x="29" y="51"/>
                </a:cubicBezTo>
                <a:cubicBezTo>
                  <a:pt x="25" y="53"/>
                  <a:pt x="23" y="56"/>
                  <a:pt x="25" y="60"/>
                </a:cubicBezTo>
                <a:cubicBezTo>
                  <a:pt x="36" y="86"/>
                  <a:pt x="36" y="86"/>
                  <a:pt x="36" y="86"/>
                </a:cubicBezTo>
                <a:cubicBezTo>
                  <a:pt x="36" y="121"/>
                  <a:pt x="36" y="121"/>
                  <a:pt x="36" y="121"/>
                </a:cubicBezTo>
                <a:cubicBezTo>
                  <a:pt x="29" y="121"/>
                  <a:pt x="23" y="112"/>
                  <a:pt x="10" y="120"/>
                </a:cubicBezTo>
                <a:cubicBezTo>
                  <a:pt x="10" y="120"/>
                  <a:pt x="10" y="120"/>
                  <a:pt x="10" y="120"/>
                </a:cubicBezTo>
                <a:cubicBezTo>
                  <a:pt x="10" y="120"/>
                  <a:pt x="6" y="122"/>
                  <a:pt x="0" y="122"/>
                </a:cubicBezTo>
                <a:cubicBezTo>
                  <a:pt x="0" y="137"/>
                  <a:pt x="0" y="137"/>
                  <a:pt x="0" y="137"/>
                </a:cubicBezTo>
                <a:cubicBezTo>
                  <a:pt x="5" y="137"/>
                  <a:pt x="7" y="136"/>
                  <a:pt x="10" y="134"/>
                </a:cubicBezTo>
                <a:cubicBezTo>
                  <a:pt x="14" y="132"/>
                  <a:pt x="20" y="130"/>
                  <a:pt x="28" y="134"/>
                </a:cubicBezTo>
                <a:cubicBezTo>
                  <a:pt x="36" y="138"/>
                  <a:pt x="42" y="138"/>
                  <a:pt x="49" y="135"/>
                </a:cubicBezTo>
                <a:cubicBezTo>
                  <a:pt x="55" y="131"/>
                  <a:pt x="61" y="131"/>
                  <a:pt x="67" y="134"/>
                </a:cubicBezTo>
                <a:cubicBezTo>
                  <a:pt x="75" y="138"/>
                  <a:pt x="81" y="138"/>
                  <a:pt x="89" y="134"/>
                </a:cubicBezTo>
                <a:cubicBezTo>
                  <a:pt x="95" y="131"/>
                  <a:pt x="101" y="131"/>
                  <a:pt x="107" y="135"/>
                </a:cubicBezTo>
                <a:cubicBezTo>
                  <a:pt x="114" y="138"/>
                  <a:pt x="120" y="138"/>
                  <a:pt x="128" y="134"/>
                </a:cubicBezTo>
                <a:cubicBezTo>
                  <a:pt x="136" y="130"/>
                  <a:pt x="142" y="132"/>
                  <a:pt x="146" y="134"/>
                </a:cubicBezTo>
                <a:cubicBezTo>
                  <a:pt x="149" y="136"/>
                  <a:pt x="151" y="137"/>
                  <a:pt x="156" y="137"/>
                </a:cubicBezTo>
                <a:cubicBezTo>
                  <a:pt x="156" y="122"/>
                  <a:pt x="156" y="122"/>
                  <a:pt x="156" y="122"/>
                </a:cubicBezTo>
                <a:cubicBezTo>
                  <a:pt x="150" y="122"/>
                  <a:pt x="146" y="120"/>
                  <a:pt x="146" y="120"/>
                </a:cubicBezTo>
                <a:close/>
                <a:moveTo>
                  <a:pt x="111" y="43"/>
                </a:moveTo>
                <a:cubicBezTo>
                  <a:pt x="111" y="44"/>
                  <a:pt x="110" y="44"/>
                  <a:pt x="110" y="44"/>
                </a:cubicBezTo>
                <a:cubicBezTo>
                  <a:pt x="79" y="31"/>
                  <a:pt x="79" y="31"/>
                  <a:pt x="79" y="31"/>
                </a:cubicBezTo>
                <a:cubicBezTo>
                  <a:pt x="78" y="31"/>
                  <a:pt x="78" y="31"/>
                  <a:pt x="77" y="31"/>
                </a:cubicBezTo>
                <a:cubicBezTo>
                  <a:pt x="46" y="44"/>
                  <a:pt x="46" y="44"/>
                  <a:pt x="46" y="44"/>
                </a:cubicBezTo>
                <a:cubicBezTo>
                  <a:pt x="46" y="44"/>
                  <a:pt x="45" y="44"/>
                  <a:pt x="45" y="43"/>
                </a:cubicBezTo>
                <a:cubicBezTo>
                  <a:pt x="45" y="36"/>
                  <a:pt x="45" y="36"/>
                  <a:pt x="45" y="36"/>
                </a:cubicBezTo>
                <a:cubicBezTo>
                  <a:pt x="45" y="36"/>
                  <a:pt x="46" y="35"/>
                  <a:pt x="46" y="35"/>
                </a:cubicBezTo>
                <a:cubicBezTo>
                  <a:pt x="57" y="35"/>
                  <a:pt x="57" y="35"/>
                  <a:pt x="57" y="35"/>
                </a:cubicBezTo>
                <a:cubicBezTo>
                  <a:pt x="58" y="35"/>
                  <a:pt x="58" y="35"/>
                  <a:pt x="58" y="34"/>
                </a:cubicBezTo>
                <a:cubicBezTo>
                  <a:pt x="58" y="25"/>
                  <a:pt x="58" y="25"/>
                  <a:pt x="58" y="25"/>
                </a:cubicBezTo>
                <a:cubicBezTo>
                  <a:pt x="58" y="24"/>
                  <a:pt x="59" y="24"/>
                  <a:pt x="59" y="24"/>
                </a:cubicBezTo>
                <a:cubicBezTo>
                  <a:pt x="97" y="24"/>
                  <a:pt x="97" y="24"/>
                  <a:pt x="97" y="24"/>
                </a:cubicBezTo>
                <a:cubicBezTo>
                  <a:pt x="97" y="24"/>
                  <a:pt x="98" y="24"/>
                  <a:pt x="98" y="25"/>
                </a:cubicBezTo>
                <a:cubicBezTo>
                  <a:pt x="98" y="34"/>
                  <a:pt x="98" y="34"/>
                  <a:pt x="98" y="34"/>
                </a:cubicBezTo>
                <a:cubicBezTo>
                  <a:pt x="98" y="35"/>
                  <a:pt x="98" y="35"/>
                  <a:pt x="99" y="35"/>
                </a:cubicBezTo>
                <a:cubicBezTo>
                  <a:pt x="110" y="35"/>
                  <a:pt x="110" y="35"/>
                  <a:pt x="110" y="35"/>
                </a:cubicBezTo>
                <a:cubicBezTo>
                  <a:pt x="110" y="35"/>
                  <a:pt x="111" y="36"/>
                  <a:pt x="111" y="36"/>
                </a:cubicBezTo>
                <a:cubicBezTo>
                  <a:pt x="111" y="43"/>
                  <a:pt x="111" y="43"/>
                  <a:pt x="111" y="4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4" name="Freeform 57"/>
          <p:cNvSpPr/>
          <p:nvPr/>
        </p:nvSpPr>
        <p:spPr bwMode="auto">
          <a:xfrm>
            <a:off x="2959100" y="1934147"/>
            <a:ext cx="104775" cy="28575"/>
          </a:xfrm>
          <a:custGeom>
            <a:avLst/>
            <a:gdLst>
              <a:gd name="T0" fmla="*/ 0 w 66"/>
              <a:gd name="T1" fmla="*/ 0 h 18"/>
              <a:gd name="T2" fmla="*/ 66 w 66"/>
              <a:gd name="T3" fmla="*/ 0 h 18"/>
              <a:gd name="T4" fmla="*/ 66 w 66"/>
              <a:gd name="T5" fmla="*/ 18 h 18"/>
              <a:gd name="T6" fmla="*/ 12 w 66"/>
              <a:gd name="T7" fmla="*/ 18 h 18"/>
              <a:gd name="T8" fmla="*/ 0 w 66"/>
              <a:gd name="T9" fmla="*/ 0 h 18"/>
            </a:gdLst>
            <a:ahLst/>
            <a:cxnLst>
              <a:cxn ang="0">
                <a:pos x="T0" y="T1"/>
              </a:cxn>
              <a:cxn ang="0">
                <a:pos x="T2" y="T3"/>
              </a:cxn>
              <a:cxn ang="0">
                <a:pos x="T4" y="T5"/>
              </a:cxn>
              <a:cxn ang="0">
                <a:pos x="T6" y="T7"/>
              </a:cxn>
              <a:cxn ang="0">
                <a:pos x="T8" y="T9"/>
              </a:cxn>
            </a:cxnLst>
            <a:rect l="0" t="0" r="r" b="b"/>
            <a:pathLst>
              <a:path w="66" h="18">
                <a:moveTo>
                  <a:pt x="0" y="0"/>
                </a:moveTo>
                <a:lnTo>
                  <a:pt x="66" y="0"/>
                </a:lnTo>
                <a:lnTo>
                  <a:pt x="66" y="18"/>
                </a:lnTo>
                <a:lnTo>
                  <a:pt x="12" y="18"/>
                </a:lnTo>
                <a:lnTo>
                  <a:pt x="0"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5" name="Freeform 58"/>
          <p:cNvSpPr/>
          <p:nvPr/>
        </p:nvSpPr>
        <p:spPr bwMode="auto">
          <a:xfrm>
            <a:off x="2962275" y="1972247"/>
            <a:ext cx="101600" cy="61913"/>
          </a:xfrm>
          <a:custGeom>
            <a:avLst/>
            <a:gdLst>
              <a:gd name="T0" fmla="*/ 45 w 45"/>
              <a:gd name="T1" fmla="*/ 0 h 27"/>
              <a:gd name="T2" fmla="*/ 8 w 45"/>
              <a:gd name="T3" fmla="*/ 0 h 27"/>
              <a:gd name="T4" fmla="*/ 0 w 45"/>
              <a:gd name="T5" fmla="*/ 9 h 27"/>
              <a:gd name="T6" fmla="*/ 9 w 45"/>
              <a:gd name="T7" fmla="*/ 9 h 27"/>
              <a:gd name="T8" fmla="*/ 27 w 45"/>
              <a:gd name="T9" fmla="*/ 27 h 27"/>
              <a:gd name="T10" fmla="*/ 45 w 45"/>
              <a:gd name="T11" fmla="*/ 9 h 27"/>
              <a:gd name="T12" fmla="*/ 45 w 4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5" h="27">
                <a:moveTo>
                  <a:pt x="45" y="0"/>
                </a:moveTo>
                <a:cubicBezTo>
                  <a:pt x="8" y="0"/>
                  <a:pt x="8" y="0"/>
                  <a:pt x="8" y="0"/>
                </a:cubicBezTo>
                <a:cubicBezTo>
                  <a:pt x="0" y="9"/>
                  <a:pt x="0" y="9"/>
                  <a:pt x="0" y="9"/>
                </a:cubicBezTo>
                <a:cubicBezTo>
                  <a:pt x="9" y="9"/>
                  <a:pt x="9" y="9"/>
                  <a:pt x="9" y="9"/>
                </a:cubicBezTo>
                <a:cubicBezTo>
                  <a:pt x="9" y="20"/>
                  <a:pt x="17" y="27"/>
                  <a:pt x="27" y="27"/>
                </a:cubicBezTo>
                <a:cubicBezTo>
                  <a:pt x="36" y="27"/>
                  <a:pt x="45" y="20"/>
                  <a:pt x="45" y="9"/>
                </a:cubicBezTo>
                <a:lnTo>
                  <a:pt x="45"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6" name="Freeform 59"/>
          <p:cNvSpPr/>
          <p:nvPr/>
        </p:nvSpPr>
        <p:spPr bwMode="auto">
          <a:xfrm>
            <a:off x="2841625" y="2046860"/>
            <a:ext cx="220663" cy="160337"/>
          </a:xfrm>
          <a:custGeom>
            <a:avLst/>
            <a:gdLst>
              <a:gd name="T0" fmla="*/ 55 w 98"/>
              <a:gd name="T1" fmla="*/ 57 h 71"/>
              <a:gd name="T2" fmla="*/ 98 w 98"/>
              <a:gd name="T3" fmla="*/ 0 h 71"/>
              <a:gd name="T4" fmla="*/ 54 w 98"/>
              <a:gd name="T5" fmla="*/ 0 h 71"/>
              <a:gd name="T6" fmla="*/ 43 w 98"/>
              <a:gd name="T7" fmla="*/ 5 h 71"/>
              <a:gd name="T8" fmla="*/ 7 w 98"/>
              <a:gd name="T9" fmla="*/ 52 h 71"/>
              <a:gd name="T10" fmla="*/ 21 w 98"/>
              <a:gd name="T11" fmla="*/ 62 h 71"/>
              <a:gd name="T12" fmla="*/ 55 w 98"/>
              <a:gd name="T13" fmla="*/ 21 h 71"/>
              <a:gd name="T14" fmla="*/ 55 w 98"/>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1">
                <a:moveTo>
                  <a:pt x="55" y="57"/>
                </a:moveTo>
                <a:cubicBezTo>
                  <a:pt x="98" y="0"/>
                  <a:pt x="98" y="0"/>
                  <a:pt x="98" y="0"/>
                </a:cubicBezTo>
                <a:cubicBezTo>
                  <a:pt x="54" y="0"/>
                  <a:pt x="54" y="0"/>
                  <a:pt x="54" y="0"/>
                </a:cubicBezTo>
                <a:cubicBezTo>
                  <a:pt x="49" y="0"/>
                  <a:pt x="45" y="2"/>
                  <a:pt x="43" y="5"/>
                </a:cubicBezTo>
                <a:cubicBezTo>
                  <a:pt x="7" y="52"/>
                  <a:pt x="7" y="52"/>
                  <a:pt x="7" y="52"/>
                </a:cubicBezTo>
                <a:cubicBezTo>
                  <a:pt x="0" y="61"/>
                  <a:pt x="14" y="71"/>
                  <a:pt x="21" y="62"/>
                </a:cubicBezTo>
                <a:cubicBezTo>
                  <a:pt x="55" y="21"/>
                  <a:pt x="55" y="21"/>
                  <a:pt x="55" y="21"/>
                </a:cubicBezTo>
                <a:cubicBezTo>
                  <a:pt x="55" y="57"/>
                  <a:pt x="55" y="57"/>
                  <a:pt x="55" y="5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7" name="Freeform 60"/>
          <p:cNvSpPr/>
          <p:nvPr/>
        </p:nvSpPr>
        <p:spPr bwMode="auto">
          <a:xfrm>
            <a:off x="2965450" y="2046860"/>
            <a:ext cx="149225" cy="198437"/>
          </a:xfrm>
          <a:custGeom>
            <a:avLst/>
            <a:gdLst>
              <a:gd name="T0" fmla="*/ 54 w 66"/>
              <a:gd name="T1" fmla="*/ 0 h 88"/>
              <a:gd name="T2" fmla="*/ 66 w 66"/>
              <a:gd name="T3" fmla="*/ 13 h 88"/>
              <a:gd name="T4" fmla="*/ 66 w 66"/>
              <a:gd name="T5" fmla="*/ 88 h 88"/>
              <a:gd name="T6" fmla="*/ 0 w 66"/>
              <a:gd name="T7" fmla="*/ 88 h 88"/>
              <a:gd name="T8" fmla="*/ 0 w 66"/>
              <a:gd name="T9" fmla="*/ 68 h 88"/>
              <a:gd name="T10" fmla="*/ 59 w 66"/>
              <a:gd name="T11" fmla="*/ 68 h 88"/>
              <a:gd name="T12" fmla="*/ 59 w 66"/>
              <a:gd name="T13" fmla="*/ 58 h 88"/>
              <a:gd name="T14" fmla="*/ 10 w 66"/>
              <a:gd name="T15" fmla="*/ 58 h 88"/>
              <a:gd name="T16" fmla="*/ 54 w 6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8">
                <a:moveTo>
                  <a:pt x="54" y="0"/>
                </a:moveTo>
                <a:cubicBezTo>
                  <a:pt x="60" y="0"/>
                  <a:pt x="66" y="6"/>
                  <a:pt x="66" y="13"/>
                </a:cubicBezTo>
                <a:cubicBezTo>
                  <a:pt x="66" y="88"/>
                  <a:pt x="66" y="88"/>
                  <a:pt x="66" y="88"/>
                </a:cubicBezTo>
                <a:cubicBezTo>
                  <a:pt x="0" y="88"/>
                  <a:pt x="0" y="88"/>
                  <a:pt x="0" y="88"/>
                </a:cubicBezTo>
                <a:cubicBezTo>
                  <a:pt x="0" y="68"/>
                  <a:pt x="0" y="68"/>
                  <a:pt x="0" y="68"/>
                </a:cubicBezTo>
                <a:cubicBezTo>
                  <a:pt x="59" y="68"/>
                  <a:pt x="59" y="68"/>
                  <a:pt x="59" y="68"/>
                </a:cubicBezTo>
                <a:cubicBezTo>
                  <a:pt x="59" y="58"/>
                  <a:pt x="59" y="58"/>
                  <a:pt x="59" y="58"/>
                </a:cubicBezTo>
                <a:cubicBezTo>
                  <a:pt x="10" y="58"/>
                  <a:pt x="10" y="58"/>
                  <a:pt x="10" y="58"/>
                </a:cubicBezTo>
                <a:lnTo>
                  <a:pt x="54"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8" name="Freeform 61"/>
          <p:cNvSpPr/>
          <p:nvPr/>
        </p:nvSpPr>
        <p:spPr bwMode="auto">
          <a:xfrm>
            <a:off x="2794000" y="2200847"/>
            <a:ext cx="150813" cy="44450"/>
          </a:xfrm>
          <a:custGeom>
            <a:avLst/>
            <a:gdLst>
              <a:gd name="T0" fmla="*/ 59 w 67"/>
              <a:gd name="T1" fmla="*/ 20 h 20"/>
              <a:gd name="T2" fmla="*/ 67 w 67"/>
              <a:gd name="T3" fmla="*/ 12 h 20"/>
              <a:gd name="T4" fmla="*/ 67 w 67"/>
              <a:gd name="T5" fmla="*/ 0 h 20"/>
              <a:gd name="T6" fmla="*/ 0 w 67"/>
              <a:gd name="T7" fmla="*/ 0 h 20"/>
              <a:gd name="T8" fmla="*/ 0 w 67"/>
              <a:gd name="T9" fmla="*/ 12 h 20"/>
              <a:gd name="T10" fmla="*/ 8 w 67"/>
              <a:gd name="T11" fmla="*/ 20 h 20"/>
              <a:gd name="T12" fmla="*/ 59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9" y="20"/>
                </a:moveTo>
                <a:cubicBezTo>
                  <a:pt x="64" y="20"/>
                  <a:pt x="67" y="16"/>
                  <a:pt x="67" y="12"/>
                </a:cubicBezTo>
                <a:cubicBezTo>
                  <a:pt x="67" y="0"/>
                  <a:pt x="67" y="0"/>
                  <a:pt x="67" y="0"/>
                </a:cubicBezTo>
                <a:cubicBezTo>
                  <a:pt x="0" y="0"/>
                  <a:pt x="0" y="0"/>
                  <a:pt x="0" y="0"/>
                </a:cubicBezTo>
                <a:cubicBezTo>
                  <a:pt x="0" y="12"/>
                  <a:pt x="0" y="12"/>
                  <a:pt x="0" y="12"/>
                </a:cubicBezTo>
                <a:cubicBezTo>
                  <a:pt x="0" y="16"/>
                  <a:pt x="3" y="20"/>
                  <a:pt x="8" y="20"/>
                </a:cubicBezTo>
                <a:lnTo>
                  <a:pt x="59" y="2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9" name="Freeform 62"/>
          <p:cNvSpPr/>
          <p:nvPr/>
        </p:nvSpPr>
        <p:spPr bwMode="auto">
          <a:xfrm>
            <a:off x="2762250" y="2046860"/>
            <a:ext cx="31750" cy="153987"/>
          </a:xfrm>
          <a:custGeom>
            <a:avLst/>
            <a:gdLst>
              <a:gd name="T0" fmla="*/ 0 w 14"/>
              <a:gd name="T1" fmla="*/ 60 h 68"/>
              <a:gd name="T2" fmla="*/ 9 w 14"/>
              <a:gd name="T3" fmla="*/ 68 h 68"/>
              <a:gd name="T4" fmla="*/ 14 w 14"/>
              <a:gd name="T5" fmla="*/ 68 h 68"/>
              <a:gd name="T6" fmla="*/ 14 w 14"/>
              <a:gd name="T7" fmla="*/ 0 h 68"/>
              <a:gd name="T8" fmla="*/ 9 w 14"/>
              <a:gd name="T9" fmla="*/ 0 h 68"/>
              <a:gd name="T10" fmla="*/ 0 w 14"/>
              <a:gd name="T11" fmla="*/ 8 h 68"/>
              <a:gd name="T12" fmla="*/ 0 w 14"/>
              <a:gd name="T13" fmla="*/ 60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0" y="60"/>
                </a:moveTo>
                <a:cubicBezTo>
                  <a:pt x="0" y="65"/>
                  <a:pt x="4" y="68"/>
                  <a:pt x="9" y="68"/>
                </a:cubicBezTo>
                <a:cubicBezTo>
                  <a:pt x="14" y="68"/>
                  <a:pt x="14" y="68"/>
                  <a:pt x="14" y="68"/>
                </a:cubicBezTo>
                <a:cubicBezTo>
                  <a:pt x="14" y="0"/>
                  <a:pt x="14" y="0"/>
                  <a:pt x="14" y="0"/>
                </a:cubicBezTo>
                <a:cubicBezTo>
                  <a:pt x="9" y="0"/>
                  <a:pt x="9" y="0"/>
                  <a:pt x="9" y="0"/>
                </a:cubicBezTo>
                <a:cubicBezTo>
                  <a:pt x="4" y="0"/>
                  <a:pt x="0" y="3"/>
                  <a:pt x="0" y="8"/>
                </a:cubicBezTo>
                <a:cubicBezTo>
                  <a:pt x="0" y="60"/>
                  <a:pt x="0" y="60"/>
                  <a:pt x="0" y="6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0" name="Freeform 63"/>
          <p:cNvSpPr>
            <a:spLocks noEditPoints="1"/>
          </p:cNvSpPr>
          <p:nvPr/>
        </p:nvSpPr>
        <p:spPr bwMode="auto">
          <a:xfrm>
            <a:off x="3486150" y="2040510"/>
            <a:ext cx="246063" cy="204787"/>
          </a:xfrm>
          <a:custGeom>
            <a:avLst/>
            <a:gdLst>
              <a:gd name="T0" fmla="*/ 45 w 109"/>
              <a:gd name="T1" fmla="*/ 40 h 91"/>
              <a:gd name="T2" fmla="*/ 53 w 109"/>
              <a:gd name="T3" fmla="*/ 33 h 91"/>
              <a:gd name="T4" fmla="*/ 45 w 109"/>
              <a:gd name="T5" fmla="*/ 25 h 91"/>
              <a:gd name="T6" fmla="*/ 38 w 109"/>
              <a:gd name="T7" fmla="*/ 33 h 91"/>
              <a:gd name="T8" fmla="*/ 45 w 109"/>
              <a:gd name="T9" fmla="*/ 40 h 91"/>
              <a:gd name="T10" fmla="*/ 109 w 109"/>
              <a:gd name="T11" fmla="*/ 90 h 91"/>
              <a:gd name="T12" fmla="*/ 1 w 109"/>
              <a:gd name="T13" fmla="*/ 56 h 91"/>
              <a:gd name="T14" fmla="*/ 0 w 109"/>
              <a:gd name="T15" fmla="*/ 55 h 91"/>
              <a:gd name="T16" fmla="*/ 1 w 109"/>
              <a:gd name="T17" fmla="*/ 54 h 91"/>
              <a:gd name="T18" fmla="*/ 33 w 109"/>
              <a:gd name="T19" fmla="*/ 49 h 91"/>
              <a:gd name="T20" fmla="*/ 5 w 109"/>
              <a:gd name="T21" fmla="*/ 35 h 91"/>
              <a:gd name="T22" fmla="*/ 4 w 109"/>
              <a:gd name="T23" fmla="*/ 33 h 91"/>
              <a:gd name="T24" fmla="*/ 5 w 109"/>
              <a:gd name="T25" fmla="*/ 32 h 91"/>
              <a:gd name="T26" fmla="*/ 109 w 109"/>
              <a:gd name="T27" fmla="*/ 0 h 91"/>
              <a:gd name="T28" fmla="*/ 109 w 109"/>
              <a:gd name="T2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91">
                <a:moveTo>
                  <a:pt x="45" y="40"/>
                </a:moveTo>
                <a:cubicBezTo>
                  <a:pt x="50" y="40"/>
                  <a:pt x="53" y="37"/>
                  <a:pt x="53" y="33"/>
                </a:cubicBezTo>
                <a:cubicBezTo>
                  <a:pt x="53" y="29"/>
                  <a:pt x="50" y="25"/>
                  <a:pt x="45" y="25"/>
                </a:cubicBezTo>
                <a:cubicBezTo>
                  <a:pt x="41" y="25"/>
                  <a:pt x="38" y="29"/>
                  <a:pt x="38" y="33"/>
                </a:cubicBezTo>
                <a:cubicBezTo>
                  <a:pt x="38" y="37"/>
                  <a:pt x="41" y="40"/>
                  <a:pt x="45" y="40"/>
                </a:cubicBezTo>
                <a:moveTo>
                  <a:pt x="109" y="90"/>
                </a:moveTo>
                <a:cubicBezTo>
                  <a:pt x="71" y="91"/>
                  <a:pt x="31" y="83"/>
                  <a:pt x="1" y="56"/>
                </a:cubicBezTo>
                <a:cubicBezTo>
                  <a:pt x="1" y="56"/>
                  <a:pt x="0" y="56"/>
                  <a:pt x="0" y="55"/>
                </a:cubicBezTo>
                <a:cubicBezTo>
                  <a:pt x="0" y="55"/>
                  <a:pt x="1" y="54"/>
                  <a:pt x="1" y="54"/>
                </a:cubicBezTo>
                <a:cubicBezTo>
                  <a:pt x="33" y="49"/>
                  <a:pt x="33" y="49"/>
                  <a:pt x="33" y="49"/>
                </a:cubicBezTo>
                <a:cubicBezTo>
                  <a:pt x="5" y="35"/>
                  <a:pt x="5" y="35"/>
                  <a:pt x="5" y="35"/>
                </a:cubicBezTo>
                <a:cubicBezTo>
                  <a:pt x="5" y="34"/>
                  <a:pt x="4" y="34"/>
                  <a:pt x="4" y="33"/>
                </a:cubicBezTo>
                <a:cubicBezTo>
                  <a:pt x="4" y="32"/>
                  <a:pt x="5" y="32"/>
                  <a:pt x="5" y="32"/>
                </a:cubicBezTo>
                <a:cubicBezTo>
                  <a:pt x="5" y="32"/>
                  <a:pt x="38" y="0"/>
                  <a:pt x="109" y="0"/>
                </a:cubicBezTo>
                <a:cubicBezTo>
                  <a:pt x="109" y="90"/>
                  <a:pt x="109" y="90"/>
                  <a:pt x="109" y="9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1" name="Freeform 64"/>
          <p:cNvSpPr/>
          <p:nvPr/>
        </p:nvSpPr>
        <p:spPr bwMode="auto">
          <a:xfrm>
            <a:off x="3371850" y="1900810"/>
            <a:ext cx="84138" cy="284162"/>
          </a:xfrm>
          <a:custGeom>
            <a:avLst/>
            <a:gdLst>
              <a:gd name="T0" fmla="*/ 38 w 38"/>
              <a:gd name="T1" fmla="*/ 106 h 126"/>
              <a:gd name="T2" fmla="*/ 25 w 38"/>
              <a:gd name="T3" fmla="*/ 89 h 126"/>
              <a:gd name="T4" fmla="*/ 21 w 38"/>
              <a:gd name="T5" fmla="*/ 112 h 126"/>
              <a:gd name="T6" fmla="*/ 26 w 38"/>
              <a:gd name="T7" fmla="*/ 108 h 126"/>
              <a:gd name="T8" fmla="*/ 27 w 38"/>
              <a:gd name="T9" fmla="*/ 111 h 126"/>
              <a:gd name="T10" fmla="*/ 24 w 38"/>
              <a:gd name="T11" fmla="*/ 117 h 126"/>
              <a:gd name="T12" fmla="*/ 19 w 38"/>
              <a:gd name="T13" fmla="*/ 120 h 126"/>
              <a:gd name="T14" fmla="*/ 13 w 38"/>
              <a:gd name="T15" fmla="*/ 117 h 126"/>
              <a:gd name="T16" fmla="*/ 10 w 38"/>
              <a:gd name="T17" fmla="*/ 111 h 126"/>
              <a:gd name="T18" fmla="*/ 10 w 38"/>
              <a:gd name="T19" fmla="*/ 87 h 126"/>
              <a:gd name="T20" fmla="*/ 10 w 38"/>
              <a:gd name="T21" fmla="*/ 59 h 126"/>
              <a:gd name="T22" fmla="*/ 11 w 38"/>
              <a:gd name="T23" fmla="*/ 59 h 126"/>
              <a:gd name="T24" fmla="*/ 11 w 38"/>
              <a:gd name="T25" fmla="*/ 58 h 126"/>
              <a:gd name="T26" fmla="*/ 15 w 38"/>
              <a:gd name="T27" fmla="*/ 51 h 126"/>
              <a:gd name="T28" fmla="*/ 11 w 38"/>
              <a:gd name="T29" fmla="*/ 44 h 126"/>
              <a:gd name="T30" fmla="*/ 11 w 38"/>
              <a:gd name="T31" fmla="*/ 0 h 126"/>
              <a:gd name="T32" fmla="*/ 4 w 38"/>
              <a:gd name="T33" fmla="*/ 0 h 126"/>
              <a:gd name="T34" fmla="*/ 4 w 38"/>
              <a:gd name="T35" fmla="*/ 44 h 126"/>
              <a:gd name="T36" fmla="*/ 0 w 38"/>
              <a:gd name="T37" fmla="*/ 51 h 126"/>
              <a:gd name="T38" fmla="*/ 4 w 38"/>
              <a:gd name="T39" fmla="*/ 58 h 126"/>
              <a:gd name="T40" fmla="*/ 4 w 38"/>
              <a:gd name="T41" fmla="*/ 59 h 126"/>
              <a:gd name="T42" fmla="*/ 4 w 38"/>
              <a:gd name="T43" fmla="*/ 59 h 126"/>
              <a:gd name="T44" fmla="*/ 4 w 38"/>
              <a:gd name="T45" fmla="*/ 88 h 126"/>
              <a:gd name="T46" fmla="*/ 4 w 38"/>
              <a:gd name="T47" fmla="*/ 111 h 126"/>
              <a:gd name="T48" fmla="*/ 4 w 38"/>
              <a:gd name="T49" fmla="*/ 111 h 126"/>
              <a:gd name="T50" fmla="*/ 19 w 38"/>
              <a:gd name="T51" fmla="*/ 126 h 126"/>
              <a:gd name="T52" fmla="*/ 33 w 38"/>
              <a:gd name="T53" fmla="*/ 111 h 126"/>
              <a:gd name="T54" fmla="*/ 33 w 38"/>
              <a:gd name="T55" fmla="*/ 107 h 126"/>
              <a:gd name="T56" fmla="*/ 38 w 38"/>
              <a:gd name="T57" fmla="*/ 10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26">
                <a:moveTo>
                  <a:pt x="38" y="106"/>
                </a:moveTo>
                <a:cubicBezTo>
                  <a:pt x="25" y="89"/>
                  <a:pt x="25" y="89"/>
                  <a:pt x="25" y="89"/>
                </a:cubicBezTo>
                <a:cubicBezTo>
                  <a:pt x="21" y="112"/>
                  <a:pt x="21" y="112"/>
                  <a:pt x="21" y="112"/>
                </a:cubicBezTo>
                <a:cubicBezTo>
                  <a:pt x="21" y="112"/>
                  <a:pt x="25" y="109"/>
                  <a:pt x="26" y="108"/>
                </a:cubicBezTo>
                <a:cubicBezTo>
                  <a:pt x="27" y="110"/>
                  <a:pt x="27" y="111"/>
                  <a:pt x="27" y="111"/>
                </a:cubicBezTo>
                <a:cubicBezTo>
                  <a:pt x="27" y="113"/>
                  <a:pt x="26" y="116"/>
                  <a:pt x="24" y="117"/>
                </a:cubicBezTo>
                <a:cubicBezTo>
                  <a:pt x="23" y="119"/>
                  <a:pt x="21" y="119"/>
                  <a:pt x="19" y="120"/>
                </a:cubicBezTo>
                <a:cubicBezTo>
                  <a:pt x="16" y="120"/>
                  <a:pt x="14" y="119"/>
                  <a:pt x="13" y="117"/>
                </a:cubicBezTo>
                <a:cubicBezTo>
                  <a:pt x="11" y="116"/>
                  <a:pt x="10" y="113"/>
                  <a:pt x="10" y="111"/>
                </a:cubicBezTo>
                <a:cubicBezTo>
                  <a:pt x="10" y="87"/>
                  <a:pt x="10" y="87"/>
                  <a:pt x="10" y="87"/>
                </a:cubicBezTo>
                <a:cubicBezTo>
                  <a:pt x="10" y="87"/>
                  <a:pt x="10" y="65"/>
                  <a:pt x="10" y="59"/>
                </a:cubicBezTo>
                <a:cubicBezTo>
                  <a:pt x="11" y="59"/>
                  <a:pt x="11" y="59"/>
                  <a:pt x="11" y="59"/>
                </a:cubicBezTo>
                <a:cubicBezTo>
                  <a:pt x="11" y="58"/>
                  <a:pt x="11" y="58"/>
                  <a:pt x="11" y="58"/>
                </a:cubicBezTo>
                <a:cubicBezTo>
                  <a:pt x="13" y="57"/>
                  <a:pt x="15" y="54"/>
                  <a:pt x="15" y="51"/>
                </a:cubicBezTo>
                <a:cubicBezTo>
                  <a:pt x="15" y="48"/>
                  <a:pt x="13" y="46"/>
                  <a:pt x="11" y="44"/>
                </a:cubicBezTo>
                <a:cubicBezTo>
                  <a:pt x="11" y="0"/>
                  <a:pt x="11" y="0"/>
                  <a:pt x="11" y="0"/>
                </a:cubicBezTo>
                <a:cubicBezTo>
                  <a:pt x="4" y="0"/>
                  <a:pt x="4" y="0"/>
                  <a:pt x="4" y="0"/>
                </a:cubicBezTo>
                <a:cubicBezTo>
                  <a:pt x="4" y="44"/>
                  <a:pt x="4" y="44"/>
                  <a:pt x="4" y="44"/>
                </a:cubicBezTo>
                <a:cubicBezTo>
                  <a:pt x="2" y="45"/>
                  <a:pt x="0" y="48"/>
                  <a:pt x="0" y="51"/>
                </a:cubicBezTo>
                <a:cubicBezTo>
                  <a:pt x="0" y="55"/>
                  <a:pt x="2" y="57"/>
                  <a:pt x="4" y="58"/>
                </a:cubicBezTo>
                <a:cubicBezTo>
                  <a:pt x="4" y="59"/>
                  <a:pt x="4" y="59"/>
                  <a:pt x="4" y="59"/>
                </a:cubicBezTo>
                <a:cubicBezTo>
                  <a:pt x="4" y="59"/>
                  <a:pt x="4" y="59"/>
                  <a:pt x="4" y="59"/>
                </a:cubicBezTo>
                <a:cubicBezTo>
                  <a:pt x="4" y="65"/>
                  <a:pt x="4" y="88"/>
                  <a:pt x="4" y="88"/>
                </a:cubicBezTo>
                <a:cubicBezTo>
                  <a:pt x="4" y="111"/>
                  <a:pt x="4" y="111"/>
                  <a:pt x="4" y="111"/>
                </a:cubicBezTo>
                <a:cubicBezTo>
                  <a:pt x="4" y="111"/>
                  <a:pt x="4" y="111"/>
                  <a:pt x="4" y="111"/>
                </a:cubicBezTo>
                <a:cubicBezTo>
                  <a:pt x="4" y="119"/>
                  <a:pt x="11" y="126"/>
                  <a:pt x="19" y="126"/>
                </a:cubicBezTo>
                <a:cubicBezTo>
                  <a:pt x="27" y="126"/>
                  <a:pt x="33" y="119"/>
                  <a:pt x="33" y="111"/>
                </a:cubicBezTo>
                <a:cubicBezTo>
                  <a:pt x="33" y="111"/>
                  <a:pt x="33" y="109"/>
                  <a:pt x="33" y="107"/>
                </a:cubicBezTo>
                <a:lnTo>
                  <a:pt x="38" y="106"/>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2" name="Freeform 65"/>
          <p:cNvSpPr/>
          <p:nvPr/>
        </p:nvSpPr>
        <p:spPr bwMode="auto">
          <a:xfrm>
            <a:off x="4059238" y="2046860"/>
            <a:ext cx="123825" cy="144462"/>
          </a:xfrm>
          <a:custGeom>
            <a:avLst/>
            <a:gdLst>
              <a:gd name="T0" fmla="*/ 19 w 55"/>
              <a:gd name="T1" fmla="*/ 0 h 64"/>
              <a:gd name="T2" fmla="*/ 12 w 55"/>
              <a:gd name="T3" fmla="*/ 2 h 64"/>
              <a:gd name="T4" fmla="*/ 12 w 55"/>
              <a:gd name="T5" fmla="*/ 16 h 64"/>
              <a:gd name="T6" fmla="*/ 19 w 55"/>
              <a:gd name="T7" fmla="*/ 14 h 64"/>
              <a:gd name="T8" fmla="*/ 19 w 55"/>
              <a:gd name="T9" fmla="*/ 54 h 64"/>
              <a:gd name="T10" fmla="*/ 34 w 55"/>
              <a:gd name="T11" fmla="*/ 54 h 64"/>
              <a:gd name="T12" fmla="*/ 34 w 55"/>
              <a:gd name="T13" fmla="*/ 36 h 64"/>
              <a:gd name="T14" fmla="*/ 55 w 55"/>
              <a:gd name="T15" fmla="*/ 36 h 64"/>
              <a:gd name="T16" fmla="*/ 20 w 55"/>
              <a:gd name="T17" fmla="*/ 0 h 64"/>
              <a:gd name="T18" fmla="*/ 19 w 55"/>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4">
                <a:moveTo>
                  <a:pt x="19" y="0"/>
                </a:moveTo>
                <a:cubicBezTo>
                  <a:pt x="17" y="0"/>
                  <a:pt x="13" y="1"/>
                  <a:pt x="12" y="2"/>
                </a:cubicBezTo>
                <a:cubicBezTo>
                  <a:pt x="0" y="6"/>
                  <a:pt x="5" y="19"/>
                  <a:pt x="12" y="16"/>
                </a:cubicBezTo>
                <a:cubicBezTo>
                  <a:pt x="14" y="16"/>
                  <a:pt x="19" y="14"/>
                  <a:pt x="19" y="14"/>
                </a:cubicBezTo>
                <a:cubicBezTo>
                  <a:pt x="19" y="54"/>
                  <a:pt x="19" y="54"/>
                  <a:pt x="19" y="54"/>
                </a:cubicBezTo>
                <a:cubicBezTo>
                  <a:pt x="19" y="64"/>
                  <a:pt x="34" y="64"/>
                  <a:pt x="34" y="54"/>
                </a:cubicBezTo>
                <a:cubicBezTo>
                  <a:pt x="34" y="36"/>
                  <a:pt x="34" y="36"/>
                  <a:pt x="34" y="36"/>
                </a:cubicBezTo>
                <a:cubicBezTo>
                  <a:pt x="55" y="36"/>
                  <a:pt x="55" y="36"/>
                  <a:pt x="55" y="36"/>
                </a:cubicBezTo>
                <a:cubicBezTo>
                  <a:pt x="20" y="0"/>
                  <a:pt x="20" y="0"/>
                  <a:pt x="20" y="0"/>
                </a:cubicBezTo>
                <a:cubicBezTo>
                  <a:pt x="19" y="0"/>
                  <a:pt x="19" y="0"/>
                  <a:pt x="19"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3" name="Freeform 66"/>
          <p:cNvSpPr/>
          <p:nvPr/>
        </p:nvSpPr>
        <p:spPr bwMode="auto">
          <a:xfrm>
            <a:off x="4205288" y="2150047"/>
            <a:ext cx="31750" cy="41275"/>
          </a:xfrm>
          <a:custGeom>
            <a:avLst/>
            <a:gdLst>
              <a:gd name="T0" fmla="*/ 14 w 14"/>
              <a:gd name="T1" fmla="*/ 13 h 18"/>
              <a:gd name="T2" fmla="*/ 0 w 14"/>
              <a:gd name="T3" fmla="*/ 0 h 18"/>
              <a:gd name="T4" fmla="*/ 0 w 14"/>
              <a:gd name="T5" fmla="*/ 8 h 18"/>
              <a:gd name="T6" fmla="*/ 14 w 14"/>
              <a:gd name="T7" fmla="*/ 13 h 18"/>
            </a:gdLst>
            <a:ahLst/>
            <a:cxnLst>
              <a:cxn ang="0">
                <a:pos x="T0" y="T1"/>
              </a:cxn>
              <a:cxn ang="0">
                <a:pos x="T2" y="T3"/>
              </a:cxn>
              <a:cxn ang="0">
                <a:pos x="T4" y="T5"/>
              </a:cxn>
              <a:cxn ang="0">
                <a:pos x="T6" y="T7"/>
              </a:cxn>
            </a:cxnLst>
            <a:rect l="0" t="0" r="r" b="b"/>
            <a:pathLst>
              <a:path w="14" h="18">
                <a:moveTo>
                  <a:pt x="14" y="13"/>
                </a:moveTo>
                <a:cubicBezTo>
                  <a:pt x="0" y="0"/>
                  <a:pt x="0" y="0"/>
                  <a:pt x="0" y="0"/>
                </a:cubicBezTo>
                <a:cubicBezTo>
                  <a:pt x="0" y="8"/>
                  <a:pt x="0" y="8"/>
                  <a:pt x="0" y="8"/>
                </a:cubicBezTo>
                <a:cubicBezTo>
                  <a:pt x="0" y="16"/>
                  <a:pt x="10" y="18"/>
                  <a:pt x="14" y="1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4" name="Freeform 67"/>
          <p:cNvSpPr/>
          <p:nvPr/>
        </p:nvSpPr>
        <p:spPr bwMode="auto">
          <a:xfrm>
            <a:off x="4176713" y="1992885"/>
            <a:ext cx="123825" cy="117475"/>
          </a:xfrm>
          <a:custGeom>
            <a:avLst/>
            <a:gdLst>
              <a:gd name="T0" fmla="*/ 29 w 55"/>
              <a:gd name="T1" fmla="*/ 40 h 52"/>
              <a:gd name="T2" fmla="*/ 49 w 55"/>
              <a:gd name="T3" fmla="*/ 38 h 52"/>
              <a:gd name="T4" fmla="*/ 51 w 55"/>
              <a:gd name="T5" fmla="*/ 29 h 52"/>
              <a:gd name="T6" fmla="*/ 35 w 55"/>
              <a:gd name="T7" fmla="*/ 12 h 52"/>
              <a:gd name="T8" fmla="*/ 35 w 55"/>
              <a:gd name="T9" fmla="*/ 0 h 52"/>
              <a:gd name="T10" fmla="*/ 11 w 55"/>
              <a:gd name="T11" fmla="*/ 24 h 52"/>
              <a:gd name="T12" fmla="*/ 0 w 55"/>
              <a:gd name="T13" fmla="*/ 24 h 52"/>
              <a:gd name="T14" fmla="*/ 29 w 55"/>
              <a:gd name="T15" fmla="*/ 52 h 52"/>
              <a:gd name="T16" fmla="*/ 29 w 55"/>
              <a:gd name="T1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29" y="40"/>
                </a:moveTo>
                <a:cubicBezTo>
                  <a:pt x="49" y="38"/>
                  <a:pt x="49" y="38"/>
                  <a:pt x="49" y="38"/>
                </a:cubicBezTo>
                <a:cubicBezTo>
                  <a:pt x="53" y="38"/>
                  <a:pt x="55" y="33"/>
                  <a:pt x="51" y="29"/>
                </a:cubicBezTo>
                <a:cubicBezTo>
                  <a:pt x="51" y="29"/>
                  <a:pt x="35" y="12"/>
                  <a:pt x="35" y="12"/>
                </a:cubicBezTo>
                <a:cubicBezTo>
                  <a:pt x="35" y="12"/>
                  <a:pt x="41" y="0"/>
                  <a:pt x="35" y="0"/>
                </a:cubicBezTo>
                <a:cubicBezTo>
                  <a:pt x="26" y="9"/>
                  <a:pt x="11" y="24"/>
                  <a:pt x="11" y="24"/>
                </a:cubicBezTo>
                <a:cubicBezTo>
                  <a:pt x="11" y="24"/>
                  <a:pt x="7" y="24"/>
                  <a:pt x="0" y="24"/>
                </a:cubicBezTo>
                <a:cubicBezTo>
                  <a:pt x="29" y="52"/>
                  <a:pt x="29" y="52"/>
                  <a:pt x="29" y="52"/>
                </a:cubicBezTo>
                <a:lnTo>
                  <a:pt x="29" y="4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5" name="Freeform 68"/>
          <p:cNvSpPr>
            <a:spLocks noEditPoints="1"/>
          </p:cNvSpPr>
          <p:nvPr/>
        </p:nvSpPr>
        <p:spPr bwMode="auto">
          <a:xfrm>
            <a:off x="4002088" y="1908747"/>
            <a:ext cx="361950"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6" name="Freeform 69"/>
          <p:cNvSpPr/>
          <p:nvPr/>
        </p:nvSpPr>
        <p:spPr bwMode="auto">
          <a:xfrm>
            <a:off x="4841875" y="1918272"/>
            <a:ext cx="76200" cy="239713"/>
          </a:xfrm>
          <a:custGeom>
            <a:avLst/>
            <a:gdLst>
              <a:gd name="T0" fmla="*/ 33 w 34"/>
              <a:gd name="T1" fmla="*/ 65 h 106"/>
              <a:gd name="T2" fmla="*/ 22 w 34"/>
              <a:gd name="T3" fmla="*/ 41 h 106"/>
              <a:gd name="T4" fmla="*/ 9 w 34"/>
              <a:gd name="T5" fmla="*/ 0 h 106"/>
              <a:gd name="T6" fmla="*/ 0 w 34"/>
              <a:gd name="T7" fmla="*/ 18 h 106"/>
              <a:gd name="T8" fmla="*/ 3 w 34"/>
              <a:gd name="T9" fmla="*/ 45 h 106"/>
              <a:gd name="T10" fmla="*/ 7 w 34"/>
              <a:gd name="T11" fmla="*/ 62 h 106"/>
              <a:gd name="T12" fmla="*/ 14 w 34"/>
              <a:gd name="T13" fmla="*/ 79 h 106"/>
              <a:gd name="T14" fmla="*/ 5 w 34"/>
              <a:gd name="T15" fmla="*/ 106 h 106"/>
              <a:gd name="T16" fmla="*/ 9 w 34"/>
              <a:gd name="T17" fmla="*/ 104 h 106"/>
              <a:gd name="T18" fmla="*/ 33 w 34"/>
              <a:gd name="T19"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06">
                <a:moveTo>
                  <a:pt x="33" y="65"/>
                </a:moveTo>
                <a:cubicBezTo>
                  <a:pt x="32" y="55"/>
                  <a:pt x="28" y="47"/>
                  <a:pt x="22" y="41"/>
                </a:cubicBezTo>
                <a:cubicBezTo>
                  <a:pt x="13" y="30"/>
                  <a:pt x="9" y="20"/>
                  <a:pt x="9" y="0"/>
                </a:cubicBezTo>
                <a:cubicBezTo>
                  <a:pt x="4" y="6"/>
                  <a:pt x="2" y="12"/>
                  <a:pt x="0" y="18"/>
                </a:cubicBezTo>
                <a:cubicBezTo>
                  <a:pt x="0" y="27"/>
                  <a:pt x="1" y="36"/>
                  <a:pt x="3" y="45"/>
                </a:cubicBezTo>
                <a:cubicBezTo>
                  <a:pt x="4" y="51"/>
                  <a:pt x="5" y="56"/>
                  <a:pt x="7" y="62"/>
                </a:cubicBezTo>
                <a:cubicBezTo>
                  <a:pt x="9" y="68"/>
                  <a:pt x="13" y="73"/>
                  <a:pt x="14" y="79"/>
                </a:cubicBezTo>
                <a:cubicBezTo>
                  <a:pt x="16" y="90"/>
                  <a:pt x="11" y="98"/>
                  <a:pt x="5" y="106"/>
                </a:cubicBezTo>
                <a:cubicBezTo>
                  <a:pt x="6" y="106"/>
                  <a:pt x="8" y="105"/>
                  <a:pt x="9" y="104"/>
                </a:cubicBezTo>
                <a:cubicBezTo>
                  <a:pt x="19" y="99"/>
                  <a:pt x="34" y="82"/>
                  <a:pt x="33" y="65"/>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7" name="Freeform 70"/>
          <p:cNvSpPr/>
          <p:nvPr/>
        </p:nvSpPr>
        <p:spPr bwMode="auto">
          <a:xfrm>
            <a:off x="4768850" y="1864297"/>
            <a:ext cx="101600" cy="298450"/>
          </a:xfrm>
          <a:custGeom>
            <a:avLst/>
            <a:gdLst>
              <a:gd name="T0" fmla="*/ 32 w 45"/>
              <a:gd name="T1" fmla="*/ 132 h 132"/>
              <a:gd name="T2" fmla="*/ 39 w 45"/>
              <a:gd name="T3" fmla="*/ 122 h 132"/>
              <a:gd name="T4" fmla="*/ 38 w 45"/>
              <a:gd name="T5" fmla="*/ 92 h 132"/>
              <a:gd name="T6" fmla="*/ 29 w 45"/>
              <a:gd name="T7" fmla="*/ 39 h 132"/>
              <a:gd name="T8" fmla="*/ 13 w 45"/>
              <a:gd name="T9" fmla="*/ 0 h 132"/>
              <a:gd name="T10" fmla="*/ 14 w 45"/>
              <a:gd name="T11" fmla="*/ 12 h 132"/>
              <a:gd name="T12" fmla="*/ 0 w 45"/>
              <a:gd name="T13" fmla="*/ 58 h 132"/>
              <a:gd name="T14" fmla="*/ 17 w 45"/>
              <a:gd name="T15" fmla="*/ 103 h 132"/>
              <a:gd name="T16" fmla="*/ 19 w 45"/>
              <a:gd name="T17" fmla="*/ 132 h 132"/>
              <a:gd name="T18" fmla="*/ 32 w 45"/>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2">
                <a:moveTo>
                  <a:pt x="32" y="132"/>
                </a:moveTo>
                <a:cubicBezTo>
                  <a:pt x="35" y="128"/>
                  <a:pt x="37" y="125"/>
                  <a:pt x="39" y="122"/>
                </a:cubicBezTo>
                <a:cubicBezTo>
                  <a:pt x="45" y="111"/>
                  <a:pt x="43" y="103"/>
                  <a:pt x="38" y="92"/>
                </a:cubicBezTo>
                <a:cubicBezTo>
                  <a:pt x="32" y="75"/>
                  <a:pt x="29" y="57"/>
                  <a:pt x="29" y="39"/>
                </a:cubicBezTo>
                <a:cubicBezTo>
                  <a:pt x="26" y="25"/>
                  <a:pt x="20" y="12"/>
                  <a:pt x="13" y="0"/>
                </a:cubicBezTo>
                <a:cubicBezTo>
                  <a:pt x="13" y="3"/>
                  <a:pt x="14" y="9"/>
                  <a:pt x="14" y="12"/>
                </a:cubicBezTo>
                <a:cubicBezTo>
                  <a:pt x="15" y="30"/>
                  <a:pt x="12" y="42"/>
                  <a:pt x="0" y="58"/>
                </a:cubicBezTo>
                <a:cubicBezTo>
                  <a:pt x="5" y="74"/>
                  <a:pt x="14" y="87"/>
                  <a:pt x="17" y="103"/>
                </a:cubicBezTo>
                <a:cubicBezTo>
                  <a:pt x="19" y="113"/>
                  <a:pt x="20" y="122"/>
                  <a:pt x="19" y="132"/>
                </a:cubicBezTo>
                <a:cubicBezTo>
                  <a:pt x="24" y="132"/>
                  <a:pt x="28" y="132"/>
                  <a:pt x="32" y="13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8" name="Freeform 71"/>
          <p:cNvSpPr/>
          <p:nvPr/>
        </p:nvSpPr>
        <p:spPr bwMode="auto">
          <a:xfrm>
            <a:off x="4730750" y="1956372"/>
            <a:ext cx="76200" cy="206375"/>
          </a:xfrm>
          <a:custGeom>
            <a:avLst/>
            <a:gdLst>
              <a:gd name="T0" fmla="*/ 30 w 34"/>
              <a:gd name="T1" fmla="*/ 58 h 91"/>
              <a:gd name="T2" fmla="*/ 7 w 34"/>
              <a:gd name="T3" fmla="*/ 0 h 91"/>
              <a:gd name="T4" fmla="*/ 5 w 34"/>
              <a:gd name="T5" fmla="*/ 24 h 91"/>
              <a:gd name="T6" fmla="*/ 0 w 34"/>
              <a:gd name="T7" fmla="*/ 54 h 91"/>
              <a:gd name="T8" fmla="*/ 23 w 34"/>
              <a:gd name="T9" fmla="*/ 87 h 91"/>
              <a:gd name="T10" fmla="*/ 33 w 34"/>
              <a:gd name="T11" fmla="*/ 91 h 91"/>
              <a:gd name="T12" fmla="*/ 30 w 34"/>
              <a:gd name="T13" fmla="*/ 58 h 91"/>
            </a:gdLst>
            <a:ahLst/>
            <a:cxnLst>
              <a:cxn ang="0">
                <a:pos x="T0" y="T1"/>
              </a:cxn>
              <a:cxn ang="0">
                <a:pos x="T2" y="T3"/>
              </a:cxn>
              <a:cxn ang="0">
                <a:pos x="T4" y="T5"/>
              </a:cxn>
              <a:cxn ang="0">
                <a:pos x="T6" y="T7"/>
              </a:cxn>
              <a:cxn ang="0">
                <a:pos x="T8" y="T9"/>
              </a:cxn>
              <a:cxn ang="0">
                <a:pos x="T10" y="T11"/>
              </a:cxn>
              <a:cxn ang="0">
                <a:pos x="T12" y="T13"/>
              </a:cxn>
            </a:cxnLst>
            <a:rect l="0" t="0" r="r" b="b"/>
            <a:pathLst>
              <a:path w="34" h="91">
                <a:moveTo>
                  <a:pt x="30" y="58"/>
                </a:moveTo>
                <a:cubicBezTo>
                  <a:pt x="26" y="45"/>
                  <a:pt x="12" y="14"/>
                  <a:pt x="7" y="0"/>
                </a:cubicBezTo>
                <a:cubicBezTo>
                  <a:pt x="7" y="11"/>
                  <a:pt x="6" y="20"/>
                  <a:pt x="5" y="24"/>
                </a:cubicBezTo>
                <a:cubicBezTo>
                  <a:pt x="3" y="34"/>
                  <a:pt x="0" y="45"/>
                  <a:pt x="0" y="54"/>
                </a:cubicBezTo>
                <a:cubicBezTo>
                  <a:pt x="0" y="69"/>
                  <a:pt x="15" y="82"/>
                  <a:pt x="23" y="87"/>
                </a:cubicBezTo>
                <a:cubicBezTo>
                  <a:pt x="26" y="89"/>
                  <a:pt x="30" y="90"/>
                  <a:pt x="33" y="91"/>
                </a:cubicBezTo>
                <a:cubicBezTo>
                  <a:pt x="34" y="80"/>
                  <a:pt x="33" y="69"/>
                  <a:pt x="30" y="58"/>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9" name="Freeform 72"/>
          <p:cNvSpPr/>
          <p:nvPr/>
        </p:nvSpPr>
        <p:spPr bwMode="auto">
          <a:xfrm>
            <a:off x="4691063" y="2148460"/>
            <a:ext cx="265112" cy="112712"/>
          </a:xfrm>
          <a:custGeom>
            <a:avLst/>
            <a:gdLst>
              <a:gd name="T0" fmla="*/ 160 w 167"/>
              <a:gd name="T1" fmla="*/ 71 h 71"/>
              <a:gd name="T2" fmla="*/ 159 w 167"/>
              <a:gd name="T3" fmla="*/ 70 h 71"/>
              <a:gd name="T4" fmla="*/ 1 w 167"/>
              <a:gd name="T5" fmla="*/ 26 h 71"/>
              <a:gd name="T6" fmla="*/ 0 w 167"/>
              <a:gd name="T7" fmla="*/ 24 h 71"/>
              <a:gd name="T8" fmla="*/ 0 w 167"/>
              <a:gd name="T9" fmla="*/ 23 h 71"/>
              <a:gd name="T10" fmla="*/ 5 w 167"/>
              <a:gd name="T11" fmla="*/ 1 h 71"/>
              <a:gd name="T12" fmla="*/ 7 w 167"/>
              <a:gd name="T13" fmla="*/ 0 h 71"/>
              <a:gd name="T14" fmla="*/ 8 w 167"/>
              <a:gd name="T15" fmla="*/ 0 h 71"/>
              <a:gd name="T16" fmla="*/ 166 w 167"/>
              <a:gd name="T17" fmla="*/ 46 h 71"/>
              <a:gd name="T18" fmla="*/ 167 w 167"/>
              <a:gd name="T19" fmla="*/ 46 h 71"/>
              <a:gd name="T20" fmla="*/ 167 w 167"/>
              <a:gd name="T21" fmla="*/ 48 h 71"/>
              <a:gd name="T22" fmla="*/ 162 w 167"/>
              <a:gd name="T23" fmla="*/ 68 h 71"/>
              <a:gd name="T24" fmla="*/ 160 w 167"/>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71">
                <a:moveTo>
                  <a:pt x="160" y="71"/>
                </a:moveTo>
                <a:lnTo>
                  <a:pt x="159" y="70"/>
                </a:lnTo>
                <a:lnTo>
                  <a:pt x="1" y="26"/>
                </a:lnTo>
                <a:lnTo>
                  <a:pt x="0" y="24"/>
                </a:lnTo>
                <a:lnTo>
                  <a:pt x="0" y="23"/>
                </a:lnTo>
                <a:lnTo>
                  <a:pt x="5" y="1"/>
                </a:lnTo>
                <a:lnTo>
                  <a:pt x="7" y="0"/>
                </a:lnTo>
                <a:lnTo>
                  <a:pt x="8" y="0"/>
                </a:lnTo>
                <a:lnTo>
                  <a:pt x="166" y="46"/>
                </a:lnTo>
                <a:lnTo>
                  <a:pt x="167" y="46"/>
                </a:lnTo>
                <a:lnTo>
                  <a:pt x="167" y="48"/>
                </a:lnTo>
                <a:lnTo>
                  <a:pt x="162" y="68"/>
                </a:lnTo>
                <a:lnTo>
                  <a:pt x="160" y="71"/>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0" name="Freeform 73"/>
          <p:cNvSpPr/>
          <p:nvPr/>
        </p:nvSpPr>
        <p:spPr bwMode="auto">
          <a:xfrm>
            <a:off x="4837113" y="2153222"/>
            <a:ext cx="114300" cy="47625"/>
          </a:xfrm>
          <a:custGeom>
            <a:avLst/>
            <a:gdLst>
              <a:gd name="T0" fmla="*/ 67 w 72"/>
              <a:gd name="T1" fmla="*/ 0 h 30"/>
              <a:gd name="T2" fmla="*/ 0 w 72"/>
              <a:gd name="T3" fmla="*/ 18 h 30"/>
              <a:gd name="T4" fmla="*/ 38 w 72"/>
              <a:gd name="T5" fmla="*/ 30 h 30"/>
              <a:gd name="T6" fmla="*/ 72 w 72"/>
              <a:gd name="T7" fmla="*/ 20 h 30"/>
              <a:gd name="T8" fmla="*/ 67 w 72"/>
              <a:gd name="T9" fmla="*/ 0 h 30"/>
            </a:gdLst>
            <a:ahLst/>
            <a:cxnLst>
              <a:cxn ang="0">
                <a:pos x="T0" y="T1"/>
              </a:cxn>
              <a:cxn ang="0">
                <a:pos x="T2" y="T3"/>
              </a:cxn>
              <a:cxn ang="0">
                <a:pos x="T4" y="T5"/>
              </a:cxn>
              <a:cxn ang="0">
                <a:pos x="T6" y="T7"/>
              </a:cxn>
              <a:cxn ang="0">
                <a:pos x="T8" y="T9"/>
              </a:cxn>
            </a:cxnLst>
            <a:rect l="0" t="0" r="r" b="b"/>
            <a:pathLst>
              <a:path w="72" h="30">
                <a:moveTo>
                  <a:pt x="67" y="0"/>
                </a:moveTo>
                <a:lnTo>
                  <a:pt x="0" y="18"/>
                </a:lnTo>
                <a:lnTo>
                  <a:pt x="38" y="30"/>
                </a:lnTo>
                <a:lnTo>
                  <a:pt x="72" y="20"/>
                </a:lnTo>
                <a:lnTo>
                  <a:pt x="67"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1" name="Freeform 74"/>
          <p:cNvSpPr/>
          <p:nvPr/>
        </p:nvSpPr>
        <p:spPr bwMode="auto">
          <a:xfrm>
            <a:off x="4694238" y="2207197"/>
            <a:ext cx="115887" cy="49213"/>
          </a:xfrm>
          <a:custGeom>
            <a:avLst/>
            <a:gdLst>
              <a:gd name="T0" fmla="*/ 0 w 73"/>
              <a:gd name="T1" fmla="*/ 10 h 31"/>
              <a:gd name="T2" fmla="*/ 6 w 73"/>
              <a:gd name="T3" fmla="*/ 31 h 31"/>
              <a:gd name="T4" fmla="*/ 73 w 73"/>
              <a:gd name="T5" fmla="*/ 11 h 31"/>
              <a:gd name="T6" fmla="*/ 35 w 73"/>
              <a:gd name="T7" fmla="*/ 0 h 31"/>
              <a:gd name="T8" fmla="*/ 0 w 73"/>
              <a:gd name="T9" fmla="*/ 10 h 31"/>
            </a:gdLst>
            <a:ahLst/>
            <a:cxnLst>
              <a:cxn ang="0">
                <a:pos x="T0" y="T1"/>
              </a:cxn>
              <a:cxn ang="0">
                <a:pos x="T2" y="T3"/>
              </a:cxn>
              <a:cxn ang="0">
                <a:pos x="T4" y="T5"/>
              </a:cxn>
              <a:cxn ang="0">
                <a:pos x="T6" y="T7"/>
              </a:cxn>
              <a:cxn ang="0">
                <a:pos x="T8" y="T9"/>
              </a:cxn>
            </a:cxnLst>
            <a:rect l="0" t="0" r="r" b="b"/>
            <a:pathLst>
              <a:path w="73" h="31">
                <a:moveTo>
                  <a:pt x="0" y="10"/>
                </a:moveTo>
                <a:lnTo>
                  <a:pt x="6" y="31"/>
                </a:lnTo>
                <a:lnTo>
                  <a:pt x="73" y="11"/>
                </a:lnTo>
                <a:lnTo>
                  <a:pt x="35" y="0"/>
                </a:lnTo>
                <a:lnTo>
                  <a:pt x="0" y="1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2" name="Rectangle 75"/>
          <p:cNvSpPr>
            <a:spLocks noChangeArrowheads="1"/>
          </p:cNvSpPr>
          <p:nvPr/>
        </p:nvSpPr>
        <p:spPr bwMode="auto">
          <a:xfrm>
            <a:off x="5427663" y="2034160"/>
            <a:ext cx="36512" cy="155575"/>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3" name="Oval 76"/>
          <p:cNvSpPr>
            <a:spLocks noChangeArrowheads="1"/>
          </p:cNvSpPr>
          <p:nvPr/>
        </p:nvSpPr>
        <p:spPr bwMode="auto">
          <a:xfrm>
            <a:off x="5427663" y="1981772"/>
            <a:ext cx="36512" cy="38100"/>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4" name="Freeform 77"/>
          <p:cNvSpPr>
            <a:spLocks noEditPoints="1"/>
          </p:cNvSpPr>
          <p:nvPr/>
        </p:nvSpPr>
        <p:spPr bwMode="auto">
          <a:xfrm>
            <a:off x="5265738" y="1903985"/>
            <a:ext cx="360362"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5" name="Freeform 78"/>
          <p:cNvSpPr>
            <a:spLocks noEditPoints="1"/>
          </p:cNvSpPr>
          <p:nvPr/>
        </p:nvSpPr>
        <p:spPr bwMode="auto">
          <a:xfrm>
            <a:off x="5915025" y="1903985"/>
            <a:ext cx="360363"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6" name="Freeform 79"/>
          <p:cNvSpPr/>
          <p:nvPr/>
        </p:nvSpPr>
        <p:spPr bwMode="auto">
          <a:xfrm>
            <a:off x="6029325" y="1978597"/>
            <a:ext cx="131763" cy="160338"/>
          </a:xfrm>
          <a:custGeom>
            <a:avLst/>
            <a:gdLst>
              <a:gd name="T0" fmla="*/ 22 w 58"/>
              <a:gd name="T1" fmla="*/ 71 h 71"/>
              <a:gd name="T2" fmla="*/ 37 w 58"/>
              <a:gd name="T3" fmla="*/ 71 h 71"/>
              <a:gd name="T4" fmla="*/ 37 w 58"/>
              <a:gd name="T5" fmla="*/ 59 h 71"/>
              <a:gd name="T6" fmla="*/ 43 w 58"/>
              <a:gd name="T7" fmla="*/ 50 h 71"/>
              <a:gd name="T8" fmla="*/ 58 w 58"/>
              <a:gd name="T9" fmla="*/ 28 h 71"/>
              <a:gd name="T10" fmla="*/ 36 w 58"/>
              <a:gd name="T11" fmla="*/ 2 h 71"/>
              <a:gd name="T12" fmla="*/ 8 w 58"/>
              <a:gd name="T13" fmla="*/ 10 h 71"/>
              <a:gd name="T14" fmla="*/ 0 w 58"/>
              <a:gd name="T15" fmla="*/ 36 h 71"/>
              <a:gd name="T16" fmla="*/ 15 w 58"/>
              <a:gd name="T17" fmla="*/ 36 h 71"/>
              <a:gd name="T18" fmla="*/ 15 w 58"/>
              <a:gd name="T19" fmla="*/ 33 h 71"/>
              <a:gd name="T20" fmla="*/ 26 w 58"/>
              <a:gd name="T21" fmla="*/ 17 h 71"/>
              <a:gd name="T22" fmla="*/ 39 w 58"/>
              <a:gd name="T23" fmla="*/ 21 h 71"/>
              <a:gd name="T24" fmla="*/ 37 w 58"/>
              <a:gd name="T25" fmla="*/ 35 h 71"/>
              <a:gd name="T26" fmla="*/ 29 w 58"/>
              <a:gd name="T27" fmla="*/ 41 h 71"/>
              <a:gd name="T28" fmla="*/ 22 w 58"/>
              <a:gd name="T29" fmla="*/ 53 h 71"/>
              <a:gd name="T30" fmla="*/ 22 w 58"/>
              <a:gd name="T3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1">
                <a:moveTo>
                  <a:pt x="22" y="71"/>
                </a:moveTo>
                <a:cubicBezTo>
                  <a:pt x="37" y="71"/>
                  <a:pt x="37" y="71"/>
                  <a:pt x="37" y="71"/>
                </a:cubicBezTo>
                <a:cubicBezTo>
                  <a:pt x="37" y="59"/>
                  <a:pt x="37" y="59"/>
                  <a:pt x="37" y="59"/>
                </a:cubicBezTo>
                <a:cubicBezTo>
                  <a:pt x="37" y="56"/>
                  <a:pt x="39" y="53"/>
                  <a:pt x="43" y="50"/>
                </a:cubicBezTo>
                <a:cubicBezTo>
                  <a:pt x="47" y="47"/>
                  <a:pt x="58" y="42"/>
                  <a:pt x="58" y="28"/>
                </a:cubicBezTo>
                <a:cubicBezTo>
                  <a:pt x="58" y="14"/>
                  <a:pt x="46" y="4"/>
                  <a:pt x="36" y="2"/>
                </a:cubicBezTo>
                <a:cubicBezTo>
                  <a:pt x="27" y="0"/>
                  <a:pt x="16" y="2"/>
                  <a:pt x="8" y="10"/>
                </a:cubicBezTo>
                <a:cubicBezTo>
                  <a:pt x="1" y="17"/>
                  <a:pt x="0" y="23"/>
                  <a:pt x="0" y="36"/>
                </a:cubicBezTo>
                <a:cubicBezTo>
                  <a:pt x="15" y="36"/>
                  <a:pt x="15" y="36"/>
                  <a:pt x="15" y="36"/>
                </a:cubicBezTo>
                <a:cubicBezTo>
                  <a:pt x="15" y="33"/>
                  <a:pt x="15" y="33"/>
                  <a:pt x="15" y="33"/>
                </a:cubicBezTo>
                <a:cubicBezTo>
                  <a:pt x="15" y="26"/>
                  <a:pt x="16" y="19"/>
                  <a:pt x="26" y="17"/>
                </a:cubicBezTo>
                <a:cubicBezTo>
                  <a:pt x="31" y="16"/>
                  <a:pt x="36" y="18"/>
                  <a:pt x="39" y="21"/>
                </a:cubicBezTo>
                <a:cubicBezTo>
                  <a:pt x="43" y="24"/>
                  <a:pt x="43" y="32"/>
                  <a:pt x="37" y="35"/>
                </a:cubicBezTo>
                <a:cubicBezTo>
                  <a:pt x="29" y="41"/>
                  <a:pt x="29" y="41"/>
                  <a:pt x="29" y="41"/>
                </a:cubicBezTo>
                <a:cubicBezTo>
                  <a:pt x="24" y="44"/>
                  <a:pt x="22" y="48"/>
                  <a:pt x="22" y="53"/>
                </a:cubicBezTo>
                <a:cubicBezTo>
                  <a:pt x="22" y="71"/>
                  <a:pt x="22" y="71"/>
                  <a:pt x="22" y="7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7" name="Oval 80"/>
          <p:cNvSpPr>
            <a:spLocks noChangeArrowheads="1"/>
          </p:cNvSpPr>
          <p:nvPr/>
        </p:nvSpPr>
        <p:spPr bwMode="auto">
          <a:xfrm>
            <a:off x="6080125" y="2153222"/>
            <a:ext cx="34925" cy="36513"/>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8" name="Freeform 81"/>
          <p:cNvSpPr/>
          <p:nvPr/>
        </p:nvSpPr>
        <p:spPr bwMode="auto">
          <a:xfrm>
            <a:off x="6546850" y="1924622"/>
            <a:ext cx="396875" cy="330200"/>
          </a:xfrm>
          <a:custGeom>
            <a:avLst/>
            <a:gdLst>
              <a:gd name="T0" fmla="*/ 0 w 250"/>
              <a:gd name="T1" fmla="*/ 184 h 208"/>
              <a:gd name="T2" fmla="*/ 45 w 250"/>
              <a:gd name="T3" fmla="*/ 184 h 208"/>
              <a:gd name="T4" fmla="*/ 45 w 250"/>
              <a:gd name="T5" fmla="*/ 138 h 208"/>
              <a:gd name="T6" fmla="*/ 91 w 250"/>
              <a:gd name="T7" fmla="*/ 138 h 208"/>
              <a:gd name="T8" fmla="*/ 91 w 250"/>
              <a:gd name="T9" fmla="*/ 91 h 208"/>
              <a:gd name="T10" fmla="*/ 136 w 250"/>
              <a:gd name="T11" fmla="*/ 91 h 208"/>
              <a:gd name="T12" fmla="*/ 136 w 250"/>
              <a:gd name="T13" fmla="*/ 46 h 208"/>
              <a:gd name="T14" fmla="*/ 182 w 250"/>
              <a:gd name="T15" fmla="*/ 46 h 208"/>
              <a:gd name="T16" fmla="*/ 182 w 250"/>
              <a:gd name="T17" fmla="*/ 0 h 208"/>
              <a:gd name="T18" fmla="*/ 250 w 250"/>
              <a:gd name="T19" fmla="*/ 0 h 208"/>
              <a:gd name="T20" fmla="*/ 250 w 250"/>
              <a:gd name="T21" fmla="*/ 23 h 208"/>
              <a:gd name="T22" fmla="*/ 204 w 250"/>
              <a:gd name="T23" fmla="*/ 23 h 208"/>
              <a:gd name="T24" fmla="*/ 204 w 250"/>
              <a:gd name="T25" fmla="*/ 69 h 208"/>
              <a:gd name="T26" fmla="*/ 159 w 250"/>
              <a:gd name="T27" fmla="*/ 69 h 208"/>
              <a:gd name="T28" fmla="*/ 159 w 250"/>
              <a:gd name="T29" fmla="*/ 115 h 208"/>
              <a:gd name="T30" fmla="*/ 113 w 250"/>
              <a:gd name="T31" fmla="*/ 115 h 208"/>
              <a:gd name="T32" fmla="*/ 113 w 250"/>
              <a:gd name="T33" fmla="*/ 161 h 208"/>
              <a:gd name="T34" fmla="*/ 68 w 250"/>
              <a:gd name="T35" fmla="*/ 161 h 208"/>
              <a:gd name="T36" fmla="*/ 68 w 250"/>
              <a:gd name="T37" fmla="*/ 208 h 208"/>
              <a:gd name="T38" fmla="*/ 0 w 250"/>
              <a:gd name="T39" fmla="*/ 208 h 208"/>
              <a:gd name="T40" fmla="*/ 0 w 250"/>
              <a:gd name="T41"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08">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9" name="Freeform 82"/>
          <p:cNvSpPr/>
          <p:nvPr/>
        </p:nvSpPr>
        <p:spPr bwMode="auto">
          <a:xfrm>
            <a:off x="7240588" y="1891285"/>
            <a:ext cx="342900" cy="347662"/>
          </a:xfrm>
          <a:custGeom>
            <a:avLst/>
            <a:gdLst>
              <a:gd name="T0" fmla="*/ 111 w 152"/>
              <a:gd name="T1" fmla="*/ 68 h 154"/>
              <a:gd name="T2" fmla="*/ 111 w 152"/>
              <a:gd name="T3" fmla="*/ 34 h 154"/>
              <a:gd name="T4" fmla="*/ 144 w 152"/>
              <a:gd name="T5" fmla="*/ 37 h 154"/>
              <a:gd name="T6" fmla="*/ 144 w 152"/>
              <a:gd name="T7" fmla="*/ 9 h 154"/>
              <a:gd name="T8" fmla="*/ 105 w 152"/>
              <a:gd name="T9" fmla="*/ 9 h 154"/>
              <a:gd name="T10" fmla="*/ 105 w 152"/>
              <a:gd name="T11" fmla="*/ 9 h 154"/>
              <a:gd name="T12" fmla="*/ 105 w 152"/>
              <a:gd name="T13" fmla="*/ 9 h 154"/>
              <a:gd name="T14" fmla="*/ 105 w 152"/>
              <a:gd name="T15" fmla="*/ 64 h 154"/>
              <a:gd name="T16" fmla="*/ 76 w 152"/>
              <a:gd name="T17" fmla="*/ 45 h 154"/>
              <a:gd name="T18" fmla="*/ 0 w 152"/>
              <a:gd name="T19" fmla="*/ 94 h 154"/>
              <a:gd name="T20" fmla="*/ 18 w 152"/>
              <a:gd name="T21" fmla="*/ 94 h 154"/>
              <a:gd name="T22" fmla="*/ 18 w 152"/>
              <a:gd name="T23" fmla="*/ 154 h 154"/>
              <a:gd name="T24" fmla="*/ 61 w 152"/>
              <a:gd name="T25" fmla="*/ 154 h 154"/>
              <a:gd name="T26" fmla="*/ 61 w 152"/>
              <a:gd name="T27" fmla="*/ 113 h 154"/>
              <a:gd name="T28" fmla="*/ 91 w 152"/>
              <a:gd name="T29" fmla="*/ 113 h 154"/>
              <a:gd name="T30" fmla="*/ 91 w 152"/>
              <a:gd name="T31" fmla="*/ 153 h 154"/>
              <a:gd name="T32" fmla="*/ 134 w 152"/>
              <a:gd name="T33" fmla="*/ 153 h 154"/>
              <a:gd name="T34" fmla="*/ 134 w 152"/>
              <a:gd name="T35" fmla="*/ 94 h 154"/>
              <a:gd name="T36" fmla="*/ 152 w 152"/>
              <a:gd name="T37" fmla="*/ 94 h 154"/>
              <a:gd name="T38" fmla="*/ 111 w 152"/>
              <a:gd name="T39"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54">
                <a:moveTo>
                  <a:pt x="111" y="68"/>
                </a:moveTo>
                <a:cubicBezTo>
                  <a:pt x="111" y="34"/>
                  <a:pt x="111" y="34"/>
                  <a:pt x="111" y="34"/>
                </a:cubicBezTo>
                <a:cubicBezTo>
                  <a:pt x="122" y="33"/>
                  <a:pt x="133" y="44"/>
                  <a:pt x="144" y="37"/>
                </a:cubicBezTo>
                <a:cubicBezTo>
                  <a:pt x="144" y="9"/>
                  <a:pt x="144" y="9"/>
                  <a:pt x="144" y="9"/>
                </a:cubicBezTo>
                <a:cubicBezTo>
                  <a:pt x="131" y="17"/>
                  <a:pt x="118" y="0"/>
                  <a:pt x="105" y="9"/>
                </a:cubicBezTo>
                <a:cubicBezTo>
                  <a:pt x="105" y="9"/>
                  <a:pt x="105" y="9"/>
                  <a:pt x="105" y="9"/>
                </a:cubicBezTo>
                <a:cubicBezTo>
                  <a:pt x="105" y="9"/>
                  <a:pt x="105" y="9"/>
                  <a:pt x="105" y="9"/>
                </a:cubicBezTo>
                <a:cubicBezTo>
                  <a:pt x="105" y="64"/>
                  <a:pt x="105" y="64"/>
                  <a:pt x="105" y="64"/>
                </a:cubicBezTo>
                <a:cubicBezTo>
                  <a:pt x="76" y="45"/>
                  <a:pt x="76" y="45"/>
                  <a:pt x="76" y="45"/>
                </a:cubicBezTo>
                <a:cubicBezTo>
                  <a:pt x="0" y="94"/>
                  <a:pt x="0" y="94"/>
                  <a:pt x="0" y="94"/>
                </a:cubicBezTo>
                <a:cubicBezTo>
                  <a:pt x="18" y="94"/>
                  <a:pt x="18" y="94"/>
                  <a:pt x="18" y="94"/>
                </a:cubicBezTo>
                <a:cubicBezTo>
                  <a:pt x="18" y="154"/>
                  <a:pt x="18" y="154"/>
                  <a:pt x="18" y="154"/>
                </a:cubicBezTo>
                <a:cubicBezTo>
                  <a:pt x="61" y="154"/>
                  <a:pt x="61" y="154"/>
                  <a:pt x="61" y="154"/>
                </a:cubicBezTo>
                <a:cubicBezTo>
                  <a:pt x="61" y="113"/>
                  <a:pt x="61" y="113"/>
                  <a:pt x="61" y="113"/>
                </a:cubicBezTo>
                <a:cubicBezTo>
                  <a:pt x="91" y="113"/>
                  <a:pt x="91" y="113"/>
                  <a:pt x="91" y="113"/>
                </a:cubicBezTo>
                <a:cubicBezTo>
                  <a:pt x="91" y="153"/>
                  <a:pt x="91" y="153"/>
                  <a:pt x="91" y="153"/>
                </a:cubicBezTo>
                <a:cubicBezTo>
                  <a:pt x="134" y="153"/>
                  <a:pt x="134" y="153"/>
                  <a:pt x="134" y="153"/>
                </a:cubicBezTo>
                <a:cubicBezTo>
                  <a:pt x="134" y="94"/>
                  <a:pt x="134" y="94"/>
                  <a:pt x="134" y="94"/>
                </a:cubicBezTo>
                <a:cubicBezTo>
                  <a:pt x="152" y="94"/>
                  <a:pt x="152" y="94"/>
                  <a:pt x="152" y="94"/>
                </a:cubicBezTo>
                <a:lnTo>
                  <a:pt x="111" y="68"/>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0" name="Freeform 83"/>
          <p:cNvSpPr>
            <a:spLocks noEditPoints="1"/>
          </p:cNvSpPr>
          <p:nvPr/>
        </p:nvSpPr>
        <p:spPr bwMode="auto">
          <a:xfrm>
            <a:off x="7878763" y="1876997"/>
            <a:ext cx="311150" cy="371475"/>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1" name="Oval 84"/>
          <p:cNvSpPr>
            <a:spLocks noChangeArrowheads="1"/>
          </p:cNvSpPr>
          <p:nvPr/>
        </p:nvSpPr>
        <p:spPr bwMode="auto">
          <a:xfrm>
            <a:off x="852488" y="2629472"/>
            <a:ext cx="92075" cy="9048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2" name="Oval 85"/>
          <p:cNvSpPr>
            <a:spLocks noChangeArrowheads="1"/>
          </p:cNvSpPr>
          <p:nvPr/>
        </p:nvSpPr>
        <p:spPr bwMode="auto">
          <a:xfrm>
            <a:off x="1069975" y="2629472"/>
            <a:ext cx="93663" cy="92075"/>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3" name="Oval 86"/>
          <p:cNvSpPr>
            <a:spLocks noChangeArrowheads="1"/>
          </p:cNvSpPr>
          <p:nvPr/>
        </p:nvSpPr>
        <p:spPr bwMode="auto">
          <a:xfrm>
            <a:off x="912813" y="2732660"/>
            <a:ext cx="87312" cy="88900"/>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4" name="Oval 87"/>
          <p:cNvSpPr>
            <a:spLocks noChangeArrowheads="1"/>
          </p:cNvSpPr>
          <p:nvPr/>
        </p:nvSpPr>
        <p:spPr bwMode="auto">
          <a:xfrm>
            <a:off x="1014413" y="2731072"/>
            <a:ext cx="90487" cy="9048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5" name="Oval 88"/>
          <p:cNvSpPr>
            <a:spLocks noChangeArrowheads="1"/>
          </p:cNvSpPr>
          <p:nvPr/>
        </p:nvSpPr>
        <p:spPr bwMode="auto">
          <a:xfrm>
            <a:off x="960438" y="2826322"/>
            <a:ext cx="92075" cy="9048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6" name="Freeform 89"/>
          <p:cNvSpPr/>
          <p:nvPr/>
        </p:nvSpPr>
        <p:spPr bwMode="auto">
          <a:xfrm>
            <a:off x="914400" y="2545335"/>
            <a:ext cx="185738" cy="176212"/>
          </a:xfrm>
          <a:custGeom>
            <a:avLst/>
            <a:gdLst>
              <a:gd name="T0" fmla="*/ 37 w 82"/>
              <a:gd name="T1" fmla="*/ 41 h 78"/>
              <a:gd name="T2" fmla="*/ 21 w 82"/>
              <a:gd name="T3" fmla="*/ 59 h 78"/>
              <a:gd name="T4" fmla="*/ 40 w 82"/>
              <a:gd name="T5" fmla="*/ 78 h 78"/>
              <a:gd name="T6" fmla="*/ 59 w 82"/>
              <a:gd name="T7" fmla="*/ 59 h 78"/>
              <a:gd name="T8" fmla="*/ 45 w 82"/>
              <a:gd name="T9" fmla="*/ 41 h 78"/>
              <a:gd name="T10" fmla="*/ 45 w 82"/>
              <a:gd name="T11" fmla="*/ 8 h 78"/>
              <a:gd name="T12" fmla="*/ 82 w 82"/>
              <a:gd name="T13" fmla="*/ 8 h 78"/>
              <a:gd name="T14" fmla="*/ 82 w 82"/>
              <a:gd name="T15" fmla="*/ 0 h 78"/>
              <a:gd name="T16" fmla="*/ 0 w 82"/>
              <a:gd name="T17" fmla="*/ 0 h 78"/>
              <a:gd name="T18" fmla="*/ 0 w 82"/>
              <a:gd name="T19" fmla="*/ 8 h 78"/>
              <a:gd name="T20" fmla="*/ 37 w 82"/>
              <a:gd name="T21" fmla="*/ 8 h 78"/>
              <a:gd name="T22" fmla="*/ 37 w 82"/>
              <a:gd name="T23"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8">
                <a:moveTo>
                  <a:pt x="37" y="41"/>
                </a:moveTo>
                <a:cubicBezTo>
                  <a:pt x="28" y="42"/>
                  <a:pt x="21" y="50"/>
                  <a:pt x="21" y="59"/>
                </a:cubicBezTo>
                <a:cubicBezTo>
                  <a:pt x="21" y="70"/>
                  <a:pt x="30" y="78"/>
                  <a:pt x="40" y="78"/>
                </a:cubicBezTo>
                <a:cubicBezTo>
                  <a:pt x="51" y="78"/>
                  <a:pt x="59" y="70"/>
                  <a:pt x="59" y="59"/>
                </a:cubicBezTo>
                <a:cubicBezTo>
                  <a:pt x="59" y="51"/>
                  <a:pt x="53" y="43"/>
                  <a:pt x="45" y="41"/>
                </a:cubicBezTo>
                <a:cubicBezTo>
                  <a:pt x="45" y="8"/>
                  <a:pt x="45" y="8"/>
                  <a:pt x="45" y="8"/>
                </a:cubicBezTo>
                <a:cubicBezTo>
                  <a:pt x="82" y="8"/>
                  <a:pt x="82" y="8"/>
                  <a:pt x="82" y="8"/>
                </a:cubicBezTo>
                <a:cubicBezTo>
                  <a:pt x="82" y="0"/>
                  <a:pt x="82" y="0"/>
                  <a:pt x="82" y="0"/>
                </a:cubicBezTo>
                <a:cubicBezTo>
                  <a:pt x="0" y="0"/>
                  <a:pt x="0" y="0"/>
                  <a:pt x="0" y="0"/>
                </a:cubicBezTo>
                <a:cubicBezTo>
                  <a:pt x="0" y="8"/>
                  <a:pt x="0" y="8"/>
                  <a:pt x="0" y="8"/>
                </a:cubicBezTo>
                <a:cubicBezTo>
                  <a:pt x="37" y="8"/>
                  <a:pt x="37" y="8"/>
                  <a:pt x="37" y="8"/>
                </a:cubicBezTo>
                <a:lnTo>
                  <a:pt x="37" y="41"/>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7" name="Freeform 90"/>
          <p:cNvSpPr>
            <a:spLocks noEditPoints="1"/>
          </p:cNvSpPr>
          <p:nvPr/>
        </p:nvSpPr>
        <p:spPr bwMode="auto">
          <a:xfrm>
            <a:off x="1552575" y="2561210"/>
            <a:ext cx="244475" cy="312737"/>
          </a:xfrm>
          <a:custGeom>
            <a:avLst/>
            <a:gdLst>
              <a:gd name="T0" fmla="*/ 106 w 108"/>
              <a:gd name="T1" fmla="*/ 30 h 138"/>
              <a:gd name="T2" fmla="*/ 81 w 108"/>
              <a:gd name="T3" fmla="*/ 2 h 138"/>
              <a:gd name="T4" fmla="*/ 81 w 108"/>
              <a:gd name="T5" fmla="*/ 0 h 138"/>
              <a:gd name="T6" fmla="*/ 0 w 108"/>
              <a:gd name="T7" fmla="*/ 0 h 138"/>
              <a:gd name="T8" fmla="*/ 0 w 108"/>
              <a:gd name="T9" fmla="*/ 138 h 138"/>
              <a:gd name="T10" fmla="*/ 108 w 108"/>
              <a:gd name="T11" fmla="*/ 138 h 138"/>
              <a:gd name="T12" fmla="*/ 108 w 108"/>
              <a:gd name="T13" fmla="*/ 30 h 138"/>
              <a:gd name="T14" fmla="*/ 106 w 108"/>
              <a:gd name="T15" fmla="*/ 30 h 138"/>
              <a:gd name="T16" fmla="*/ 102 w 108"/>
              <a:gd name="T17" fmla="*/ 30 h 138"/>
              <a:gd name="T18" fmla="*/ 81 w 108"/>
              <a:gd name="T19" fmla="*/ 30 h 138"/>
              <a:gd name="T20" fmla="*/ 81 w 108"/>
              <a:gd name="T21" fmla="*/ 7 h 138"/>
              <a:gd name="T22" fmla="*/ 102 w 108"/>
              <a:gd name="T23" fmla="*/ 30 h 138"/>
              <a:gd name="T24" fmla="*/ 104 w 108"/>
              <a:gd name="T25" fmla="*/ 134 h 138"/>
              <a:gd name="T26" fmla="*/ 4 w 108"/>
              <a:gd name="T27" fmla="*/ 134 h 138"/>
              <a:gd name="T28" fmla="*/ 4 w 108"/>
              <a:gd name="T29" fmla="*/ 4 h 138"/>
              <a:gd name="T30" fmla="*/ 77 w 108"/>
              <a:gd name="T31" fmla="*/ 4 h 138"/>
              <a:gd name="T32" fmla="*/ 77 w 108"/>
              <a:gd name="T33" fmla="*/ 34 h 138"/>
              <a:gd name="T34" fmla="*/ 104 w 108"/>
              <a:gd name="T35" fmla="*/ 34 h 138"/>
              <a:gd name="T36" fmla="*/ 104 w 108"/>
              <a:gd name="T37" fmla="*/ 13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38">
                <a:moveTo>
                  <a:pt x="106" y="30"/>
                </a:moveTo>
                <a:cubicBezTo>
                  <a:pt x="81" y="2"/>
                  <a:pt x="81" y="2"/>
                  <a:pt x="81" y="2"/>
                </a:cubicBezTo>
                <a:cubicBezTo>
                  <a:pt x="81" y="0"/>
                  <a:pt x="81" y="0"/>
                  <a:pt x="81" y="0"/>
                </a:cubicBezTo>
                <a:cubicBezTo>
                  <a:pt x="0" y="0"/>
                  <a:pt x="0" y="0"/>
                  <a:pt x="0" y="0"/>
                </a:cubicBezTo>
                <a:cubicBezTo>
                  <a:pt x="0" y="138"/>
                  <a:pt x="0" y="138"/>
                  <a:pt x="0" y="138"/>
                </a:cubicBezTo>
                <a:cubicBezTo>
                  <a:pt x="108" y="138"/>
                  <a:pt x="108" y="138"/>
                  <a:pt x="108" y="138"/>
                </a:cubicBezTo>
                <a:cubicBezTo>
                  <a:pt x="108" y="30"/>
                  <a:pt x="108" y="30"/>
                  <a:pt x="108" y="30"/>
                </a:cubicBezTo>
                <a:lnTo>
                  <a:pt x="106" y="30"/>
                </a:lnTo>
                <a:close/>
                <a:moveTo>
                  <a:pt x="102" y="30"/>
                </a:moveTo>
                <a:cubicBezTo>
                  <a:pt x="81" y="30"/>
                  <a:pt x="81" y="30"/>
                  <a:pt x="81" y="30"/>
                </a:cubicBezTo>
                <a:cubicBezTo>
                  <a:pt x="81" y="7"/>
                  <a:pt x="81" y="7"/>
                  <a:pt x="81" y="7"/>
                </a:cubicBezTo>
                <a:lnTo>
                  <a:pt x="102" y="30"/>
                </a:lnTo>
                <a:close/>
                <a:moveTo>
                  <a:pt x="104" y="134"/>
                </a:moveTo>
                <a:cubicBezTo>
                  <a:pt x="96" y="134"/>
                  <a:pt x="12" y="134"/>
                  <a:pt x="4" y="134"/>
                </a:cubicBezTo>
                <a:cubicBezTo>
                  <a:pt x="4" y="126"/>
                  <a:pt x="4" y="12"/>
                  <a:pt x="4" y="4"/>
                </a:cubicBezTo>
                <a:cubicBezTo>
                  <a:pt x="9" y="4"/>
                  <a:pt x="49" y="4"/>
                  <a:pt x="77" y="4"/>
                </a:cubicBezTo>
                <a:cubicBezTo>
                  <a:pt x="77" y="34"/>
                  <a:pt x="77" y="34"/>
                  <a:pt x="77" y="34"/>
                </a:cubicBezTo>
                <a:cubicBezTo>
                  <a:pt x="104" y="34"/>
                  <a:pt x="104" y="34"/>
                  <a:pt x="104" y="34"/>
                </a:cubicBezTo>
                <a:cubicBezTo>
                  <a:pt x="104" y="71"/>
                  <a:pt x="104" y="129"/>
                  <a:pt x="104" y="13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8" name="Freeform 91"/>
          <p:cNvSpPr>
            <a:spLocks noEditPoints="1"/>
          </p:cNvSpPr>
          <p:nvPr/>
        </p:nvSpPr>
        <p:spPr bwMode="auto">
          <a:xfrm>
            <a:off x="2257425" y="2570735"/>
            <a:ext cx="49213" cy="49212"/>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4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7"/>
                  <a:pt x="8" y="4"/>
                  <a:pt x="11" y="4"/>
                </a:cubicBezTo>
                <a:cubicBezTo>
                  <a:pt x="15" y="4"/>
                  <a:pt x="17" y="7"/>
                  <a:pt x="17" y="11"/>
                </a:cubicBezTo>
                <a:cubicBezTo>
                  <a:pt x="17" y="14"/>
                  <a:pt x="15" y="17"/>
                  <a:pt x="11" y="1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9" name="Freeform 92"/>
          <p:cNvSpPr>
            <a:spLocks noEditPoints="1"/>
          </p:cNvSpPr>
          <p:nvPr/>
        </p:nvSpPr>
        <p:spPr bwMode="auto">
          <a:xfrm>
            <a:off x="2376488" y="2565972"/>
            <a:ext cx="47625" cy="49213"/>
          </a:xfrm>
          <a:custGeom>
            <a:avLst/>
            <a:gdLst>
              <a:gd name="T0" fmla="*/ 10 w 21"/>
              <a:gd name="T1" fmla="*/ 0 h 22"/>
              <a:gd name="T2" fmla="*/ 0 w 21"/>
              <a:gd name="T3" fmla="*/ 11 h 22"/>
              <a:gd name="T4" fmla="*/ 10 w 21"/>
              <a:gd name="T5" fmla="*/ 22 h 22"/>
              <a:gd name="T6" fmla="*/ 21 w 21"/>
              <a:gd name="T7" fmla="*/ 11 h 22"/>
              <a:gd name="T8" fmla="*/ 10 w 21"/>
              <a:gd name="T9" fmla="*/ 0 h 22"/>
              <a:gd name="T10" fmla="*/ 10 w 21"/>
              <a:gd name="T11" fmla="*/ 17 h 22"/>
              <a:gd name="T12" fmla="*/ 4 w 21"/>
              <a:gd name="T13" fmla="*/ 11 h 22"/>
              <a:gd name="T14" fmla="*/ 10 w 21"/>
              <a:gd name="T15" fmla="*/ 5 h 22"/>
              <a:gd name="T16" fmla="*/ 17 w 21"/>
              <a:gd name="T17" fmla="*/ 11 h 22"/>
              <a:gd name="T18" fmla="*/ 10 w 21"/>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0"/>
                </a:moveTo>
                <a:cubicBezTo>
                  <a:pt x="4" y="0"/>
                  <a:pt x="0" y="5"/>
                  <a:pt x="0" y="11"/>
                </a:cubicBezTo>
                <a:cubicBezTo>
                  <a:pt x="0" y="17"/>
                  <a:pt x="4" y="22"/>
                  <a:pt x="10" y="22"/>
                </a:cubicBezTo>
                <a:cubicBezTo>
                  <a:pt x="16" y="22"/>
                  <a:pt x="21" y="17"/>
                  <a:pt x="21" y="11"/>
                </a:cubicBezTo>
                <a:cubicBezTo>
                  <a:pt x="21" y="5"/>
                  <a:pt x="16" y="0"/>
                  <a:pt x="10" y="0"/>
                </a:cubicBezTo>
                <a:close/>
                <a:moveTo>
                  <a:pt x="10" y="17"/>
                </a:moveTo>
                <a:cubicBezTo>
                  <a:pt x="7" y="17"/>
                  <a:pt x="4" y="15"/>
                  <a:pt x="4" y="11"/>
                </a:cubicBezTo>
                <a:cubicBezTo>
                  <a:pt x="4" y="8"/>
                  <a:pt x="7" y="5"/>
                  <a:pt x="10" y="5"/>
                </a:cubicBezTo>
                <a:cubicBezTo>
                  <a:pt x="14" y="5"/>
                  <a:pt x="17" y="8"/>
                  <a:pt x="17" y="11"/>
                </a:cubicBezTo>
                <a:cubicBezTo>
                  <a:pt x="17" y="15"/>
                  <a:pt x="14" y="17"/>
                  <a:pt x="10" y="1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0" name="Freeform 93"/>
          <p:cNvSpPr>
            <a:spLocks noEditPoints="1"/>
          </p:cNvSpPr>
          <p:nvPr/>
        </p:nvSpPr>
        <p:spPr bwMode="auto">
          <a:xfrm>
            <a:off x="2171700" y="2529460"/>
            <a:ext cx="288925" cy="347662"/>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1" name="Freeform 94"/>
          <p:cNvSpPr>
            <a:spLocks noEditPoints="1"/>
          </p:cNvSpPr>
          <p:nvPr/>
        </p:nvSpPr>
        <p:spPr bwMode="auto">
          <a:xfrm>
            <a:off x="2843213" y="2565972"/>
            <a:ext cx="106362" cy="10636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2" name="Freeform 95"/>
          <p:cNvSpPr>
            <a:spLocks noEditPoints="1"/>
          </p:cNvSpPr>
          <p:nvPr/>
        </p:nvSpPr>
        <p:spPr bwMode="auto">
          <a:xfrm>
            <a:off x="2790825" y="2513585"/>
            <a:ext cx="212725" cy="212725"/>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3" name="Freeform 96"/>
          <p:cNvSpPr/>
          <p:nvPr/>
        </p:nvSpPr>
        <p:spPr bwMode="auto">
          <a:xfrm>
            <a:off x="2876550" y="2607247"/>
            <a:ext cx="190500" cy="285750"/>
          </a:xfrm>
          <a:custGeom>
            <a:avLst/>
            <a:gdLst>
              <a:gd name="T0" fmla="*/ 84 w 84"/>
              <a:gd name="T1" fmla="*/ 86 h 127"/>
              <a:gd name="T2" fmla="*/ 84 w 84"/>
              <a:gd name="T3" fmla="*/ 49 h 127"/>
              <a:gd name="T4" fmla="*/ 75 w 84"/>
              <a:gd name="T5" fmla="*/ 40 h 127"/>
              <a:gd name="T6" fmla="*/ 66 w 84"/>
              <a:gd name="T7" fmla="*/ 49 h 127"/>
              <a:gd name="T8" fmla="*/ 66 w 84"/>
              <a:gd name="T9" fmla="*/ 68 h 127"/>
              <a:gd name="T10" fmla="*/ 62 w 84"/>
              <a:gd name="T11" fmla="*/ 68 h 127"/>
              <a:gd name="T12" fmla="*/ 62 w 84"/>
              <a:gd name="T13" fmla="*/ 49 h 127"/>
              <a:gd name="T14" fmla="*/ 53 w 84"/>
              <a:gd name="T15" fmla="*/ 40 h 127"/>
              <a:gd name="T16" fmla="*/ 44 w 84"/>
              <a:gd name="T17" fmla="*/ 49 h 127"/>
              <a:gd name="T18" fmla="*/ 44 w 84"/>
              <a:gd name="T19" fmla="*/ 68 h 127"/>
              <a:gd name="T20" fmla="*/ 40 w 84"/>
              <a:gd name="T21" fmla="*/ 68 h 127"/>
              <a:gd name="T22" fmla="*/ 40 w 84"/>
              <a:gd name="T23" fmla="*/ 49 h 127"/>
              <a:gd name="T24" fmla="*/ 31 w 84"/>
              <a:gd name="T25" fmla="*/ 40 h 127"/>
              <a:gd name="T26" fmla="*/ 22 w 84"/>
              <a:gd name="T27" fmla="*/ 49 h 127"/>
              <a:gd name="T28" fmla="*/ 22 w 84"/>
              <a:gd name="T29" fmla="*/ 68 h 127"/>
              <a:gd name="T30" fmla="*/ 18 w 84"/>
              <a:gd name="T31" fmla="*/ 68 h 127"/>
              <a:gd name="T32" fmla="*/ 18 w 84"/>
              <a:gd name="T33" fmla="*/ 9 h 127"/>
              <a:gd name="T34" fmla="*/ 9 w 84"/>
              <a:gd name="T35" fmla="*/ 0 h 127"/>
              <a:gd name="T36" fmla="*/ 0 w 84"/>
              <a:gd name="T37" fmla="*/ 9 h 127"/>
              <a:gd name="T38" fmla="*/ 0 w 84"/>
              <a:gd name="T39" fmla="*/ 87 h 127"/>
              <a:gd name="T40" fmla="*/ 0 w 84"/>
              <a:gd name="T41" fmla="*/ 88 h 127"/>
              <a:gd name="T42" fmla="*/ 0 w 84"/>
              <a:gd name="T43" fmla="*/ 108 h 127"/>
              <a:gd name="T44" fmla="*/ 14 w 84"/>
              <a:gd name="T45" fmla="*/ 127 h 127"/>
              <a:gd name="T46" fmla="*/ 70 w 84"/>
              <a:gd name="T47" fmla="*/ 127 h 127"/>
              <a:gd name="T48" fmla="*/ 84 w 84"/>
              <a:gd name="T49" fmla="*/ 108 h 127"/>
              <a:gd name="T50" fmla="*/ 84 w 84"/>
              <a:gd name="T51" fmla="*/ 87 h 127"/>
              <a:gd name="T52" fmla="*/ 84 w 84"/>
              <a:gd name="T53"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127">
                <a:moveTo>
                  <a:pt x="84" y="86"/>
                </a:move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cubicBezTo>
                  <a:pt x="70" y="127"/>
                  <a:pt x="70" y="127"/>
                  <a:pt x="70" y="127"/>
                </a:cubicBezTo>
                <a:cubicBezTo>
                  <a:pt x="78" y="127"/>
                  <a:pt x="84" y="119"/>
                  <a:pt x="84" y="108"/>
                </a:cubicBezTo>
                <a:cubicBezTo>
                  <a:pt x="84" y="87"/>
                  <a:pt x="84" y="87"/>
                  <a:pt x="84" y="87"/>
                </a:cubicBezTo>
                <a:cubicBezTo>
                  <a:pt x="84" y="86"/>
                  <a:pt x="84" y="86"/>
                  <a:pt x="84" y="86"/>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4" name="Oval 97"/>
          <p:cNvSpPr>
            <a:spLocks noChangeArrowheads="1"/>
          </p:cNvSpPr>
          <p:nvPr/>
        </p:nvSpPr>
        <p:spPr bwMode="auto">
          <a:xfrm>
            <a:off x="3394075" y="2613597"/>
            <a:ext cx="92075" cy="95250"/>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5" name="Freeform 98"/>
          <p:cNvSpPr>
            <a:spLocks noEditPoints="1"/>
          </p:cNvSpPr>
          <p:nvPr/>
        </p:nvSpPr>
        <p:spPr bwMode="auto">
          <a:xfrm>
            <a:off x="3530600" y="2585022"/>
            <a:ext cx="217488" cy="274638"/>
          </a:xfrm>
          <a:custGeom>
            <a:avLst/>
            <a:gdLst>
              <a:gd name="T0" fmla="*/ 0 w 137"/>
              <a:gd name="T1" fmla="*/ 0 h 173"/>
              <a:gd name="T2" fmla="*/ 0 w 137"/>
              <a:gd name="T3" fmla="*/ 173 h 173"/>
              <a:gd name="T4" fmla="*/ 137 w 137"/>
              <a:gd name="T5" fmla="*/ 173 h 173"/>
              <a:gd name="T6" fmla="*/ 137 w 137"/>
              <a:gd name="T7" fmla="*/ 0 h 173"/>
              <a:gd name="T8" fmla="*/ 0 w 137"/>
              <a:gd name="T9" fmla="*/ 0 h 173"/>
              <a:gd name="T10" fmla="*/ 125 w 137"/>
              <a:gd name="T11" fmla="*/ 155 h 173"/>
              <a:gd name="T12" fmla="*/ 12 w 137"/>
              <a:gd name="T13" fmla="*/ 155 h 173"/>
              <a:gd name="T14" fmla="*/ 12 w 137"/>
              <a:gd name="T15" fmla="*/ 136 h 173"/>
              <a:gd name="T16" fmla="*/ 125 w 137"/>
              <a:gd name="T17" fmla="*/ 136 h 173"/>
              <a:gd name="T18" fmla="*/ 125 w 137"/>
              <a:gd name="T19" fmla="*/ 155 h 173"/>
              <a:gd name="T20" fmla="*/ 125 w 137"/>
              <a:gd name="T21" fmla="*/ 116 h 173"/>
              <a:gd name="T22" fmla="*/ 12 w 137"/>
              <a:gd name="T23" fmla="*/ 116 h 173"/>
              <a:gd name="T24" fmla="*/ 12 w 137"/>
              <a:gd name="T25" fmla="*/ 96 h 173"/>
              <a:gd name="T26" fmla="*/ 125 w 137"/>
              <a:gd name="T27" fmla="*/ 96 h 173"/>
              <a:gd name="T28" fmla="*/ 125 w 137"/>
              <a:gd name="T29" fmla="*/ 116 h 173"/>
              <a:gd name="T30" fmla="*/ 125 w 137"/>
              <a:gd name="T31" fmla="*/ 76 h 173"/>
              <a:gd name="T32" fmla="*/ 12 w 137"/>
              <a:gd name="T33" fmla="*/ 76 h 173"/>
              <a:gd name="T34" fmla="*/ 12 w 137"/>
              <a:gd name="T35" fmla="*/ 56 h 173"/>
              <a:gd name="T36" fmla="*/ 125 w 137"/>
              <a:gd name="T37" fmla="*/ 56 h 173"/>
              <a:gd name="T38" fmla="*/ 125 w 137"/>
              <a:gd name="T39" fmla="*/ 76 h 173"/>
              <a:gd name="T40" fmla="*/ 125 w 137"/>
              <a:gd name="T41" fmla="*/ 36 h 173"/>
              <a:gd name="T42" fmla="*/ 12 w 137"/>
              <a:gd name="T43" fmla="*/ 36 h 173"/>
              <a:gd name="T44" fmla="*/ 12 w 137"/>
              <a:gd name="T45" fmla="*/ 18 h 173"/>
              <a:gd name="T46" fmla="*/ 125 w 137"/>
              <a:gd name="T47" fmla="*/ 18 h 173"/>
              <a:gd name="T48" fmla="*/ 125 w 137"/>
              <a:gd name="T49" fmla="*/ 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73">
                <a:moveTo>
                  <a:pt x="0" y="0"/>
                </a:moveTo>
                <a:lnTo>
                  <a:pt x="0" y="173"/>
                </a:lnTo>
                <a:lnTo>
                  <a:pt x="137" y="173"/>
                </a:lnTo>
                <a:lnTo>
                  <a:pt x="137" y="0"/>
                </a:lnTo>
                <a:lnTo>
                  <a:pt x="0" y="0"/>
                </a:lnTo>
                <a:close/>
                <a:moveTo>
                  <a:pt x="125" y="155"/>
                </a:moveTo>
                <a:lnTo>
                  <a:pt x="12" y="155"/>
                </a:lnTo>
                <a:lnTo>
                  <a:pt x="12" y="136"/>
                </a:lnTo>
                <a:lnTo>
                  <a:pt x="125" y="136"/>
                </a:lnTo>
                <a:lnTo>
                  <a:pt x="125" y="155"/>
                </a:lnTo>
                <a:close/>
                <a:moveTo>
                  <a:pt x="125" y="116"/>
                </a:moveTo>
                <a:lnTo>
                  <a:pt x="12" y="116"/>
                </a:lnTo>
                <a:lnTo>
                  <a:pt x="12" y="96"/>
                </a:lnTo>
                <a:lnTo>
                  <a:pt x="125" y="96"/>
                </a:lnTo>
                <a:lnTo>
                  <a:pt x="125" y="116"/>
                </a:lnTo>
                <a:close/>
                <a:moveTo>
                  <a:pt x="125" y="76"/>
                </a:moveTo>
                <a:lnTo>
                  <a:pt x="12" y="76"/>
                </a:lnTo>
                <a:lnTo>
                  <a:pt x="12" y="56"/>
                </a:lnTo>
                <a:lnTo>
                  <a:pt x="125" y="56"/>
                </a:lnTo>
                <a:lnTo>
                  <a:pt x="125" y="76"/>
                </a:lnTo>
                <a:close/>
                <a:moveTo>
                  <a:pt x="125" y="36"/>
                </a:moveTo>
                <a:lnTo>
                  <a:pt x="12" y="36"/>
                </a:lnTo>
                <a:lnTo>
                  <a:pt x="12" y="18"/>
                </a:lnTo>
                <a:lnTo>
                  <a:pt x="125" y="18"/>
                </a:lnTo>
                <a:lnTo>
                  <a:pt x="125" y="36"/>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6" name="Freeform 99"/>
          <p:cNvSpPr/>
          <p:nvPr/>
        </p:nvSpPr>
        <p:spPr bwMode="auto">
          <a:xfrm>
            <a:off x="3373438" y="2721547"/>
            <a:ext cx="133350" cy="115888"/>
          </a:xfrm>
          <a:custGeom>
            <a:avLst/>
            <a:gdLst>
              <a:gd name="T0" fmla="*/ 59 w 59"/>
              <a:gd name="T1" fmla="*/ 51 h 51"/>
              <a:gd name="T2" fmla="*/ 59 w 59"/>
              <a:gd name="T3" fmla="*/ 29 h 51"/>
              <a:gd name="T4" fmla="*/ 29 w 59"/>
              <a:gd name="T5" fmla="*/ 0 h 51"/>
              <a:gd name="T6" fmla="*/ 0 w 59"/>
              <a:gd name="T7" fmla="*/ 29 h 51"/>
              <a:gd name="T8" fmla="*/ 0 w 59"/>
              <a:gd name="T9" fmla="*/ 51 h 51"/>
              <a:gd name="T10" fmla="*/ 59 w 59"/>
              <a:gd name="T11" fmla="*/ 51 h 51"/>
            </a:gdLst>
            <a:ahLst/>
            <a:cxnLst>
              <a:cxn ang="0">
                <a:pos x="T0" y="T1"/>
              </a:cxn>
              <a:cxn ang="0">
                <a:pos x="T2" y="T3"/>
              </a:cxn>
              <a:cxn ang="0">
                <a:pos x="T4" y="T5"/>
              </a:cxn>
              <a:cxn ang="0">
                <a:pos x="T6" y="T7"/>
              </a:cxn>
              <a:cxn ang="0">
                <a:pos x="T8" y="T9"/>
              </a:cxn>
              <a:cxn ang="0">
                <a:pos x="T10" y="T11"/>
              </a:cxn>
            </a:cxnLst>
            <a:rect l="0" t="0" r="r" b="b"/>
            <a:pathLst>
              <a:path w="59" h="51">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7" name="Oval 100"/>
          <p:cNvSpPr>
            <a:spLocks noChangeArrowheads="1"/>
          </p:cNvSpPr>
          <p:nvPr/>
        </p:nvSpPr>
        <p:spPr bwMode="auto">
          <a:xfrm>
            <a:off x="4024313" y="2642172"/>
            <a:ext cx="85725" cy="8413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8" name="Freeform 101"/>
          <p:cNvSpPr/>
          <p:nvPr/>
        </p:nvSpPr>
        <p:spPr bwMode="auto">
          <a:xfrm>
            <a:off x="4006850" y="2740597"/>
            <a:ext cx="119063" cy="109538"/>
          </a:xfrm>
          <a:custGeom>
            <a:avLst/>
            <a:gdLst>
              <a:gd name="T0" fmla="*/ 27 w 53"/>
              <a:gd name="T1" fmla="*/ 0 h 49"/>
              <a:gd name="T2" fmla="*/ 0 w 53"/>
              <a:gd name="T3" fmla="*/ 26 h 49"/>
              <a:gd name="T4" fmla="*/ 0 w 53"/>
              <a:gd name="T5" fmla="*/ 49 h 49"/>
              <a:gd name="T6" fmla="*/ 53 w 53"/>
              <a:gd name="T7" fmla="*/ 49 h 49"/>
              <a:gd name="T8" fmla="*/ 53 w 53"/>
              <a:gd name="T9" fmla="*/ 26 h 49"/>
              <a:gd name="T10" fmla="*/ 27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7"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7"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9" name="Oval 102"/>
          <p:cNvSpPr>
            <a:spLocks noChangeArrowheads="1"/>
          </p:cNvSpPr>
          <p:nvPr/>
        </p:nvSpPr>
        <p:spPr bwMode="auto">
          <a:xfrm>
            <a:off x="4254500" y="2642172"/>
            <a:ext cx="85725" cy="8413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0" name="Freeform 103"/>
          <p:cNvSpPr/>
          <p:nvPr/>
        </p:nvSpPr>
        <p:spPr bwMode="auto">
          <a:xfrm>
            <a:off x="4238625" y="2740597"/>
            <a:ext cx="120650" cy="109538"/>
          </a:xfrm>
          <a:custGeom>
            <a:avLst/>
            <a:gdLst>
              <a:gd name="T0" fmla="*/ 26 w 53"/>
              <a:gd name="T1" fmla="*/ 0 h 49"/>
              <a:gd name="T2" fmla="*/ 0 w 53"/>
              <a:gd name="T3" fmla="*/ 26 h 49"/>
              <a:gd name="T4" fmla="*/ 0 w 53"/>
              <a:gd name="T5" fmla="*/ 49 h 49"/>
              <a:gd name="T6" fmla="*/ 53 w 53"/>
              <a:gd name="T7" fmla="*/ 49 h 49"/>
              <a:gd name="T8" fmla="*/ 53 w 53"/>
              <a:gd name="T9" fmla="*/ 26 h 49"/>
              <a:gd name="T10" fmla="*/ 26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6"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1" name="Oval 104"/>
          <p:cNvSpPr>
            <a:spLocks noChangeArrowheads="1"/>
          </p:cNvSpPr>
          <p:nvPr/>
        </p:nvSpPr>
        <p:spPr bwMode="auto">
          <a:xfrm>
            <a:off x="4140200" y="2538985"/>
            <a:ext cx="85725" cy="84137"/>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2" name="Freeform 105"/>
          <p:cNvSpPr/>
          <p:nvPr/>
        </p:nvSpPr>
        <p:spPr bwMode="auto">
          <a:xfrm>
            <a:off x="4122738" y="2635822"/>
            <a:ext cx="120650" cy="111125"/>
          </a:xfrm>
          <a:custGeom>
            <a:avLst/>
            <a:gdLst>
              <a:gd name="T0" fmla="*/ 54 w 54"/>
              <a:gd name="T1" fmla="*/ 27 h 49"/>
              <a:gd name="T2" fmla="*/ 27 w 54"/>
              <a:gd name="T3" fmla="*/ 0 h 49"/>
              <a:gd name="T4" fmla="*/ 0 w 54"/>
              <a:gd name="T5" fmla="*/ 27 h 49"/>
              <a:gd name="T6" fmla="*/ 0 w 54"/>
              <a:gd name="T7" fmla="*/ 49 h 49"/>
              <a:gd name="T8" fmla="*/ 54 w 54"/>
              <a:gd name="T9" fmla="*/ 49 h 49"/>
              <a:gd name="T10" fmla="*/ 54 w 54"/>
              <a:gd name="T11" fmla="*/ 27 h 49"/>
            </a:gdLst>
            <a:ahLst/>
            <a:cxnLst>
              <a:cxn ang="0">
                <a:pos x="T0" y="T1"/>
              </a:cxn>
              <a:cxn ang="0">
                <a:pos x="T2" y="T3"/>
              </a:cxn>
              <a:cxn ang="0">
                <a:pos x="T4" y="T5"/>
              </a:cxn>
              <a:cxn ang="0">
                <a:pos x="T6" y="T7"/>
              </a:cxn>
              <a:cxn ang="0">
                <a:pos x="T8" y="T9"/>
              </a:cxn>
              <a:cxn ang="0">
                <a:pos x="T10" y="T11"/>
              </a:cxn>
            </a:cxnLst>
            <a:rect l="0" t="0" r="r" b="b"/>
            <a:pathLst>
              <a:path w="54" h="49">
                <a:moveTo>
                  <a:pt x="54" y="27"/>
                </a:moveTo>
                <a:cubicBezTo>
                  <a:pt x="54" y="12"/>
                  <a:pt x="42" y="0"/>
                  <a:pt x="27" y="0"/>
                </a:cubicBezTo>
                <a:cubicBezTo>
                  <a:pt x="12" y="0"/>
                  <a:pt x="0" y="12"/>
                  <a:pt x="0" y="27"/>
                </a:cubicBezTo>
                <a:cubicBezTo>
                  <a:pt x="0" y="49"/>
                  <a:pt x="0" y="49"/>
                  <a:pt x="0" y="49"/>
                </a:cubicBezTo>
                <a:cubicBezTo>
                  <a:pt x="54" y="49"/>
                  <a:pt x="54" y="49"/>
                  <a:pt x="54" y="49"/>
                </a:cubicBezTo>
                <a:lnTo>
                  <a:pt x="54" y="27"/>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3" name="Oval 106"/>
          <p:cNvSpPr>
            <a:spLocks noChangeArrowheads="1"/>
          </p:cNvSpPr>
          <p:nvPr/>
        </p:nvSpPr>
        <p:spPr bwMode="auto">
          <a:xfrm>
            <a:off x="4819650" y="2623122"/>
            <a:ext cx="98425" cy="98425"/>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4" name="Freeform 107"/>
          <p:cNvSpPr/>
          <p:nvPr/>
        </p:nvSpPr>
        <p:spPr bwMode="auto">
          <a:xfrm>
            <a:off x="4799013" y="2737422"/>
            <a:ext cx="141287" cy="131763"/>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5" name="Freeform 108"/>
          <p:cNvSpPr>
            <a:spLocks noEditPoints="1"/>
          </p:cNvSpPr>
          <p:nvPr/>
        </p:nvSpPr>
        <p:spPr bwMode="auto">
          <a:xfrm>
            <a:off x="4624388" y="2529460"/>
            <a:ext cx="374650" cy="352425"/>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6" name="Oval 109"/>
          <p:cNvSpPr>
            <a:spLocks noChangeArrowheads="1"/>
          </p:cNvSpPr>
          <p:nvPr/>
        </p:nvSpPr>
        <p:spPr bwMode="auto">
          <a:xfrm>
            <a:off x="5294313" y="2785047"/>
            <a:ext cx="52387" cy="5238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7" name="Freeform 110"/>
          <p:cNvSpPr/>
          <p:nvPr/>
        </p:nvSpPr>
        <p:spPr bwMode="auto">
          <a:xfrm>
            <a:off x="5286375" y="2843785"/>
            <a:ext cx="71438"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8" name="Oval 111"/>
          <p:cNvSpPr>
            <a:spLocks noChangeArrowheads="1"/>
          </p:cNvSpPr>
          <p:nvPr/>
        </p:nvSpPr>
        <p:spPr bwMode="auto">
          <a:xfrm>
            <a:off x="5378450" y="2785047"/>
            <a:ext cx="52388" cy="5238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9" name="Freeform 112"/>
          <p:cNvSpPr/>
          <p:nvPr/>
        </p:nvSpPr>
        <p:spPr bwMode="auto">
          <a:xfrm>
            <a:off x="5367338" y="2843785"/>
            <a:ext cx="74612" cy="31750"/>
          </a:xfrm>
          <a:custGeom>
            <a:avLst/>
            <a:gdLst>
              <a:gd name="T0" fmla="*/ 17 w 33"/>
              <a:gd name="T1" fmla="*/ 0 h 14"/>
              <a:gd name="T2" fmla="*/ 0 w 33"/>
              <a:gd name="T3" fmla="*/ 14 h 14"/>
              <a:gd name="T4" fmla="*/ 33 w 33"/>
              <a:gd name="T5" fmla="*/ 14 h 14"/>
              <a:gd name="T6" fmla="*/ 17 w 33"/>
              <a:gd name="T7" fmla="*/ 0 h 14"/>
            </a:gdLst>
            <a:ahLst/>
            <a:cxnLst>
              <a:cxn ang="0">
                <a:pos x="T0" y="T1"/>
              </a:cxn>
              <a:cxn ang="0">
                <a:pos x="T2" y="T3"/>
              </a:cxn>
              <a:cxn ang="0">
                <a:pos x="T4" y="T5"/>
              </a:cxn>
              <a:cxn ang="0">
                <a:pos x="T6" y="T7"/>
              </a:cxn>
            </a:cxnLst>
            <a:rect l="0" t="0" r="r" b="b"/>
            <a:pathLst>
              <a:path w="33" h="14">
                <a:moveTo>
                  <a:pt x="17" y="0"/>
                </a:moveTo>
                <a:cubicBezTo>
                  <a:pt x="8" y="0"/>
                  <a:pt x="2" y="7"/>
                  <a:pt x="0" y="14"/>
                </a:cubicBezTo>
                <a:cubicBezTo>
                  <a:pt x="33" y="14"/>
                  <a:pt x="33" y="14"/>
                  <a:pt x="33" y="14"/>
                </a:cubicBezTo>
                <a:cubicBezTo>
                  <a:pt x="32" y="7"/>
                  <a:pt x="25" y="0"/>
                  <a:pt x="17"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0" name="Oval 113"/>
          <p:cNvSpPr>
            <a:spLocks noChangeArrowheads="1"/>
          </p:cNvSpPr>
          <p:nvPr/>
        </p:nvSpPr>
        <p:spPr bwMode="auto">
          <a:xfrm>
            <a:off x="5461000" y="2785047"/>
            <a:ext cx="52388" cy="5238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1" name="Freeform 114"/>
          <p:cNvSpPr/>
          <p:nvPr/>
        </p:nvSpPr>
        <p:spPr bwMode="auto">
          <a:xfrm>
            <a:off x="5449888" y="2843785"/>
            <a:ext cx="74612" cy="31750"/>
          </a:xfrm>
          <a:custGeom>
            <a:avLst/>
            <a:gdLst>
              <a:gd name="T0" fmla="*/ 16 w 33"/>
              <a:gd name="T1" fmla="*/ 0 h 14"/>
              <a:gd name="T2" fmla="*/ 0 w 33"/>
              <a:gd name="T3" fmla="*/ 14 h 14"/>
              <a:gd name="T4" fmla="*/ 33 w 33"/>
              <a:gd name="T5" fmla="*/ 14 h 14"/>
              <a:gd name="T6" fmla="*/ 16 w 33"/>
              <a:gd name="T7" fmla="*/ 0 h 14"/>
            </a:gdLst>
            <a:ahLst/>
            <a:cxnLst>
              <a:cxn ang="0">
                <a:pos x="T0" y="T1"/>
              </a:cxn>
              <a:cxn ang="0">
                <a:pos x="T2" y="T3"/>
              </a:cxn>
              <a:cxn ang="0">
                <a:pos x="T4" y="T5"/>
              </a:cxn>
              <a:cxn ang="0">
                <a:pos x="T6" y="T7"/>
              </a:cxn>
            </a:cxnLst>
            <a:rect l="0" t="0" r="r" b="b"/>
            <a:pathLst>
              <a:path w="33" h="14">
                <a:moveTo>
                  <a:pt x="16" y="0"/>
                </a:moveTo>
                <a:cubicBezTo>
                  <a:pt x="8" y="0"/>
                  <a:pt x="1" y="7"/>
                  <a:pt x="0" y="14"/>
                </a:cubicBezTo>
                <a:cubicBezTo>
                  <a:pt x="33" y="14"/>
                  <a:pt x="33" y="14"/>
                  <a:pt x="33" y="14"/>
                </a:cubicBezTo>
                <a:cubicBezTo>
                  <a:pt x="31" y="7"/>
                  <a:pt x="25" y="0"/>
                  <a:pt x="1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2" name="Oval 115"/>
          <p:cNvSpPr>
            <a:spLocks noChangeArrowheads="1"/>
          </p:cNvSpPr>
          <p:nvPr/>
        </p:nvSpPr>
        <p:spPr bwMode="auto">
          <a:xfrm>
            <a:off x="5545138" y="2785047"/>
            <a:ext cx="52387" cy="5238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3" name="Freeform 116"/>
          <p:cNvSpPr/>
          <p:nvPr/>
        </p:nvSpPr>
        <p:spPr bwMode="auto">
          <a:xfrm>
            <a:off x="5534025" y="2843785"/>
            <a:ext cx="71438"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4" name="Freeform 117"/>
          <p:cNvSpPr>
            <a:spLocks noEditPoints="1"/>
          </p:cNvSpPr>
          <p:nvPr/>
        </p:nvSpPr>
        <p:spPr bwMode="auto">
          <a:xfrm>
            <a:off x="5272088" y="2569147"/>
            <a:ext cx="347662" cy="200025"/>
          </a:xfrm>
          <a:custGeom>
            <a:avLst/>
            <a:gdLst>
              <a:gd name="T0" fmla="*/ 77 w 154"/>
              <a:gd name="T1" fmla="*/ 4 h 89"/>
              <a:gd name="T2" fmla="*/ 0 w 154"/>
              <a:gd name="T3" fmla="*/ 0 h 89"/>
              <a:gd name="T4" fmla="*/ 0 w 154"/>
              <a:gd name="T5" fmla="*/ 89 h 89"/>
              <a:gd name="T6" fmla="*/ 77 w 154"/>
              <a:gd name="T7" fmla="*/ 86 h 89"/>
              <a:gd name="T8" fmla="*/ 154 w 154"/>
              <a:gd name="T9" fmla="*/ 89 h 89"/>
              <a:gd name="T10" fmla="*/ 154 w 154"/>
              <a:gd name="T11" fmla="*/ 0 h 89"/>
              <a:gd name="T12" fmla="*/ 77 w 154"/>
              <a:gd name="T13" fmla="*/ 4 h 89"/>
              <a:gd name="T14" fmla="*/ 145 w 154"/>
              <a:gd name="T15" fmla="*/ 83 h 89"/>
              <a:gd name="T16" fmla="*/ 77 w 154"/>
              <a:gd name="T17" fmla="*/ 80 h 89"/>
              <a:gd name="T18" fmla="*/ 9 w 154"/>
              <a:gd name="T19" fmla="*/ 83 h 89"/>
              <a:gd name="T20" fmla="*/ 9 w 154"/>
              <a:gd name="T21" fmla="*/ 6 h 89"/>
              <a:gd name="T22" fmla="*/ 77 w 154"/>
              <a:gd name="T23" fmla="*/ 10 h 89"/>
              <a:gd name="T24" fmla="*/ 145 w 154"/>
              <a:gd name="T25" fmla="*/ 6 h 89"/>
              <a:gd name="T26" fmla="*/ 145 w 154"/>
              <a:gd name="T2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89">
                <a:moveTo>
                  <a:pt x="77" y="4"/>
                </a:moveTo>
                <a:cubicBezTo>
                  <a:pt x="0" y="0"/>
                  <a:pt x="0" y="0"/>
                  <a:pt x="0" y="0"/>
                </a:cubicBezTo>
                <a:cubicBezTo>
                  <a:pt x="0" y="89"/>
                  <a:pt x="0" y="89"/>
                  <a:pt x="0" y="89"/>
                </a:cubicBezTo>
                <a:cubicBezTo>
                  <a:pt x="77" y="86"/>
                  <a:pt x="77" y="86"/>
                  <a:pt x="77" y="86"/>
                </a:cubicBezTo>
                <a:cubicBezTo>
                  <a:pt x="154" y="89"/>
                  <a:pt x="154" y="89"/>
                  <a:pt x="154" y="89"/>
                </a:cubicBezTo>
                <a:cubicBezTo>
                  <a:pt x="154" y="0"/>
                  <a:pt x="154" y="0"/>
                  <a:pt x="154" y="0"/>
                </a:cubicBezTo>
                <a:lnTo>
                  <a:pt x="77" y="4"/>
                </a:lnTo>
                <a:close/>
                <a:moveTo>
                  <a:pt x="145" y="83"/>
                </a:moveTo>
                <a:cubicBezTo>
                  <a:pt x="142" y="83"/>
                  <a:pt x="77" y="80"/>
                  <a:pt x="77" y="80"/>
                </a:cubicBezTo>
                <a:cubicBezTo>
                  <a:pt x="77" y="80"/>
                  <a:pt x="12" y="83"/>
                  <a:pt x="9" y="83"/>
                </a:cubicBezTo>
                <a:cubicBezTo>
                  <a:pt x="9" y="80"/>
                  <a:pt x="9" y="9"/>
                  <a:pt x="9" y="6"/>
                </a:cubicBezTo>
                <a:cubicBezTo>
                  <a:pt x="12" y="6"/>
                  <a:pt x="77" y="10"/>
                  <a:pt x="77" y="10"/>
                </a:cubicBezTo>
                <a:cubicBezTo>
                  <a:pt x="77" y="10"/>
                  <a:pt x="142" y="6"/>
                  <a:pt x="145" y="6"/>
                </a:cubicBezTo>
                <a:cubicBezTo>
                  <a:pt x="145" y="9"/>
                  <a:pt x="145" y="80"/>
                  <a:pt x="145" y="8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5" name="Freeform 118"/>
          <p:cNvSpPr/>
          <p:nvPr/>
        </p:nvSpPr>
        <p:spPr bwMode="auto">
          <a:xfrm>
            <a:off x="5946775" y="2591372"/>
            <a:ext cx="161925" cy="242888"/>
          </a:xfrm>
          <a:custGeom>
            <a:avLst/>
            <a:gdLst>
              <a:gd name="T0" fmla="*/ 102 w 102"/>
              <a:gd name="T1" fmla="*/ 0 h 153"/>
              <a:gd name="T2" fmla="*/ 38 w 102"/>
              <a:gd name="T3" fmla="*/ 37 h 153"/>
              <a:gd name="T4" fmla="*/ 0 w 102"/>
              <a:gd name="T5" fmla="*/ 37 h 153"/>
              <a:gd name="T6" fmla="*/ 0 w 102"/>
              <a:gd name="T7" fmla="*/ 116 h 153"/>
              <a:gd name="T8" fmla="*/ 38 w 102"/>
              <a:gd name="T9" fmla="*/ 116 h 153"/>
              <a:gd name="T10" fmla="*/ 102 w 102"/>
              <a:gd name="T11" fmla="*/ 153 h 153"/>
              <a:gd name="T12" fmla="*/ 102 w 102"/>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02" h="153">
                <a:moveTo>
                  <a:pt x="102" y="0"/>
                </a:moveTo>
                <a:lnTo>
                  <a:pt x="38" y="37"/>
                </a:lnTo>
                <a:lnTo>
                  <a:pt x="0" y="37"/>
                </a:lnTo>
                <a:lnTo>
                  <a:pt x="0" y="116"/>
                </a:lnTo>
                <a:lnTo>
                  <a:pt x="38" y="116"/>
                </a:lnTo>
                <a:lnTo>
                  <a:pt x="102" y="153"/>
                </a:lnTo>
                <a:lnTo>
                  <a:pt x="102"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6" name="Rectangle 119"/>
          <p:cNvSpPr>
            <a:spLocks noChangeArrowheads="1"/>
          </p:cNvSpPr>
          <p:nvPr/>
        </p:nvSpPr>
        <p:spPr bwMode="auto">
          <a:xfrm>
            <a:off x="6134100" y="2651697"/>
            <a:ext cx="17463" cy="122238"/>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7" name="Rectangle 120"/>
          <p:cNvSpPr>
            <a:spLocks noChangeArrowheads="1"/>
          </p:cNvSpPr>
          <p:nvPr/>
        </p:nvSpPr>
        <p:spPr bwMode="auto">
          <a:xfrm>
            <a:off x="6172200" y="2635822"/>
            <a:ext cx="17463" cy="153988"/>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8" name="Rectangle 121"/>
          <p:cNvSpPr>
            <a:spLocks noChangeArrowheads="1"/>
          </p:cNvSpPr>
          <p:nvPr/>
        </p:nvSpPr>
        <p:spPr bwMode="auto">
          <a:xfrm>
            <a:off x="6208713" y="2619947"/>
            <a:ext cx="17462" cy="185738"/>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9" name="Freeform 122"/>
          <p:cNvSpPr/>
          <p:nvPr/>
        </p:nvSpPr>
        <p:spPr bwMode="auto">
          <a:xfrm>
            <a:off x="6637338" y="2473897"/>
            <a:ext cx="233362" cy="487363"/>
          </a:xfrm>
          <a:custGeom>
            <a:avLst/>
            <a:gdLst>
              <a:gd name="T0" fmla="*/ 72 w 104"/>
              <a:gd name="T1" fmla="*/ 91 h 216"/>
              <a:gd name="T2" fmla="*/ 61 w 104"/>
              <a:gd name="T3" fmla="*/ 57 h 216"/>
              <a:gd name="T4" fmla="*/ 61 w 104"/>
              <a:gd name="T5" fmla="*/ 30 h 216"/>
              <a:gd name="T6" fmla="*/ 65 w 104"/>
              <a:gd name="T7" fmla="*/ 30 h 216"/>
              <a:gd name="T8" fmla="*/ 65 w 104"/>
              <a:gd name="T9" fmla="*/ 26 h 216"/>
              <a:gd name="T10" fmla="*/ 61 w 104"/>
              <a:gd name="T11" fmla="*/ 26 h 216"/>
              <a:gd name="T12" fmla="*/ 61 w 104"/>
              <a:gd name="T13" fmla="*/ 0 h 216"/>
              <a:gd name="T14" fmla="*/ 43 w 104"/>
              <a:gd name="T15" fmla="*/ 0 h 216"/>
              <a:gd name="T16" fmla="*/ 43 w 104"/>
              <a:gd name="T17" fmla="*/ 26 h 216"/>
              <a:gd name="T18" fmla="*/ 39 w 104"/>
              <a:gd name="T19" fmla="*/ 26 h 216"/>
              <a:gd name="T20" fmla="*/ 39 w 104"/>
              <a:gd name="T21" fmla="*/ 30 h 216"/>
              <a:gd name="T22" fmla="*/ 43 w 104"/>
              <a:gd name="T23" fmla="*/ 30 h 216"/>
              <a:gd name="T24" fmla="*/ 43 w 104"/>
              <a:gd name="T25" fmla="*/ 57 h 216"/>
              <a:gd name="T26" fmla="*/ 32 w 104"/>
              <a:gd name="T27" fmla="*/ 91 h 216"/>
              <a:gd name="T28" fmla="*/ 23 w 104"/>
              <a:gd name="T29" fmla="*/ 216 h 216"/>
              <a:gd name="T30" fmla="*/ 50 w 104"/>
              <a:gd name="T31" fmla="*/ 216 h 216"/>
              <a:gd name="T32" fmla="*/ 52 w 104"/>
              <a:gd name="T33" fmla="*/ 215 h 216"/>
              <a:gd name="T34" fmla="*/ 54 w 104"/>
              <a:gd name="T35" fmla="*/ 216 h 216"/>
              <a:gd name="T36" fmla="*/ 81 w 104"/>
              <a:gd name="T37" fmla="*/ 216 h 216"/>
              <a:gd name="T38" fmla="*/ 72 w 104"/>
              <a:gd name="T39" fmla="*/ 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216">
                <a:moveTo>
                  <a:pt x="72" y="91"/>
                </a:moveTo>
                <a:cubicBezTo>
                  <a:pt x="72" y="91"/>
                  <a:pt x="63" y="79"/>
                  <a:pt x="61" y="57"/>
                </a:cubicBezTo>
                <a:cubicBezTo>
                  <a:pt x="61" y="30"/>
                  <a:pt x="61" y="30"/>
                  <a:pt x="61" y="30"/>
                </a:cubicBezTo>
                <a:cubicBezTo>
                  <a:pt x="65" y="30"/>
                  <a:pt x="65" y="30"/>
                  <a:pt x="65" y="30"/>
                </a:cubicBezTo>
                <a:cubicBezTo>
                  <a:pt x="65" y="26"/>
                  <a:pt x="65" y="26"/>
                  <a:pt x="65" y="26"/>
                </a:cubicBezTo>
                <a:cubicBezTo>
                  <a:pt x="61" y="26"/>
                  <a:pt x="61" y="26"/>
                  <a:pt x="61" y="26"/>
                </a:cubicBezTo>
                <a:cubicBezTo>
                  <a:pt x="61" y="0"/>
                  <a:pt x="61" y="0"/>
                  <a:pt x="61" y="0"/>
                </a:cubicBezTo>
                <a:cubicBezTo>
                  <a:pt x="43" y="0"/>
                  <a:pt x="43" y="0"/>
                  <a:pt x="43" y="0"/>
                </a:cubicBezTo>
                <a:cubicBezTo>
                  <a:pt x="43" y="26"/>
                  <a:pt x="43" y="26"/>
                  <a:pt x="43" y="26"/>
                </a:cubicBezTo>
                <a:cubicBezTo>
                  <a:pt x="39" y="26"/>
                  <a:pt x="39" y="26"/>
                  <a:pt x="39" y="26"/>
                </a:cubicBezTo>
                <a:cubicBezTo>
                  <a:pt x="39" y="30"/>
                  <a:pt x="39" y="30"/>
                  <a:pt x="39" y="30"/>
                </a:cubicBezTo>
                <a:cubicBezTo>
                  <a:pt x="43" y="30"/>
                  <a:pt x="43" y="30"/>
                  <a:pt x="43" y="30"/>
                </a:cubicBezTo>
                <a:cubicBezTo>
                  <a:pt x="43" y="57"/>
                  <a:pt x="43" y="57"/>
                  <a:pt x="43" y="57"/>
                </a:cubicBezTo>
                <a:cubicBezTo>
                  <a:pt x="41" y="79"/>
                  <a:pt x="32" y="91"/>
                  <a:pt x="32" y="91"/>
                </a:cubicBezTo>
                <a:cubicBezTo>
                  <a:pt x="0" y="126"/>
                  <a:pt x="23" y="216"/>
                  <a:pt x="23" y="216"/>
                </a:cubicBezTo>
                <a:cubicBezTo>
                  <a:pt x="50" y="216"/>
                  <a:pt x="50" y="216"/>
                  <a:pt x="50" y="216"/>
                </a:cubicBezTo>
                <a:cubicBezTo>
                  <a:pt x="52" y="215"/>
                  <a:pt x="52" y="215"/>
                  <a:pt x="52" y="215"/>
                </a:cubicBezTo>
                <a:cubicBezTo>
                  <a:pt x="54" y="216"/>
                  <a:pt x="54" y="216"/>
                  <a:pt x="54" y="216"/>
                </a:cubicBezTo>
                <a:cubicBezTo>
                  <a:pt x="81" y="216"/>
                  <a:pt x="81" y="216"/>
                  <a:pt x="81" y="216"/>
                </a:cubicBezTo>
                <a:cubicBezTo>
                  <a:pt x="81" y="216"/>
                  <a:pt x="104" y="126"/>
                  <a:pt x="72" y="9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0" name="Freeform 123"/>
          <p:cNvSpPr/>
          <p:nvPr/>
        </p:nvSpPr>
        <p:spPr bwMode="auto">
          <a:xfrm>
            <a:off x="7407275" y="2564385"/>
            <a:ext cx="61913" cy="77787"/>
          </a:xfrm>
          <a:custGeom>
            <a:avLst/>
            <a:gdLst>
              <a:gd name="T0" fmla="*/ 6 w 27"/>
              <a:gd name="T1" fmla="*/ 33 h 35"/>
              <a:gd name="T2" fmla="*/ 6 w 27"/>
              <a:gd name="T3" fmla="*/ 33 h 35"/>
              <a:gd name="T4" fmla="*/ 17 w 27"/>
              <a:gd name="T5" fmla="*/ 28 h 35"/>
              <a:gd name="T6" fmla="*/ 25 w 27"/>
              <a:gd name="T7" fmla="*/ 14 h 35"/>
              <a:gd name="T8" fmla="*/ 20 w 27"/>
              <a:gd name="T9" fmla="*/ 3 h 35"/>
              <a:gd name="T10" fmla="*/ 17 w 27"/>
              <a:gd name="T11" fmla="*/ 2 h 35"/>
              <a:gd name="T12" fmla="*/ 5 w 27"/>
              <a:gd name="T13" fmla="*/ 6 h 35"/>
              <a:gd name="T14" fmla="*/ 2 w 27"/>
              <a:gd name="T15" fmla="*/ 21 h 35"/>
              <a:gd name="T16" fmla="*/ 6 w 27"/>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6" y="33"/>
                </a:moveTo>
                <a:cubicBezTo>
                  <a:pt x="6" y="33"/>
                  <a:pt x="6" y="33"/>
                  <a:pt x="6" y="33"/>
                </a:cubicBezTo>
                <a:cubicBezTo>
                  <a:pt x="11" y="35"/>
                  <a:pt x="15" y="32"/>
                  <a:pt x="17" y="28"/>
                </a:cubicBezTo>
                <a:cubicBezTo>
                  <a:pt x="25" y="14"/>
                  <a:pt x="25" y="14"/>
                  <a:pt x="25" y="14"/>
                </a:cubicBezTo>
                <a:cubicBezTo>
                  <a:pt x="27" y="10"/>
                  <a:pt x="24" y="4"/>
                  <a:pt x="20" y="3"/>
                </a:cubicBezTo>
                <a:cubicBezTo>
                  <a:pt x="17" y="2"/>
                  <a:pt x="17" y="2"/>
                  <a:pt x="17" y="2"/>
                </a:cubicBezTo>
                <a:cubicBezTo>
                  <a:pt x="13" y="0"/>
                  <a:pt x="7" y="2"/>
                  <a:pt x="5" y="6"/>
                </a:cubicBezTo>
                <a:cubicBezTo>
                  <a:pt x="2" y="21"/>
                  <a:pt x="2" y="21"/>
                  <a:pt x="2" y="21"/>
                </a:cubicBezTo>
                <a:cubicBezTo>
                  <a:pt x="0" y="26"/>
                  <a:pt x="1" y="31"/>
                  <a:pt x="6" y="3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1" name="Freeform 124"/>
          <p:cNvSpPr/>
          <p:nvPr/>
        </p:nvSpPr>
        <p:spPr bwMode="auto">
          <a:xfrm>
            <a:off x="7396163" y="2638997"/>
            <a:ext cx="34925" cy="33338"/>
          </a:xfrm>
          <a:custGeom>
            <a:avLst/>
            <a:gdLst>
              <a:gd name="T0" fmla="*/ 14 w 15"/>
              <a:gd name="T1" fmla="*/ 10 h 15"/>
              <a:gd name="T2" fmla="*/ 10 w 15"/>
              <a:gd name="T3" fmla="*/ 1 h 15"/>
              <a:gd name="T4" fmla="*/ 1 w 15"/>
              <a:gd name="T5" fmla="*/ 5 h 15"/>
              <a:gd name="T6" fmla="*/ 5 w 15"/>
              <a:gd name="T7" fmla="*/ 13 h 15"/>
              <a:gd name="T8" fmla="*/ 14 w 15"/>
              <a:gd name="T9" fmla="*/ 10 h 15"/>
            </a:gdLst>
            <a:ahLst/>
            <a:cxnLst>
              <a:cxn ang="0">
                <a:pos x="T0" y="T1"/>
              </a:cxn>
              <a:cxn ang="0">
                <a:pos x="T2" y="T3"/>
              </a:cxn>
              <a:cxn ang="0">
                <a:pos x="T4" y="T5"/>
              </a:cxn>
              <a:cxn ang="0">
                <a:pos x="T6" y="T7"/>
              </a:cxn>
              <a:cxn ang="0">
                <a:pos x="T8" y="T9"/>
              </a:cxn>
            </a:cxnLst>
            <a:rect l="0" t="0" r="r" b="b"/>
            <a:pathLst>
              <a:path w="15" h="15">
                <a:moveTo>
                  <a:pt x="14" y="10"/>
                </a:moveTo>
                <a:cubicBezTo>
                  <a:pt x="15" y="6"/>
                  <a:pt x="13" y="2"/>
                  <a:pt x="10" y="1"/>
                </a:cubicBezTo>
                <a:cubicBezTo>
                  <a:pt x="7" y="0"/>
                  <a:pt x="3" y="1"/>
                  <a:pt x="1" y="5"/>
                </a:cubicBezTo>
                <a:cubicBezTo>
                  <a:pt x="0" y="8"/>
                  <a:pt x="2" y="12"/>
                  <a:pt x="5" y="13"/>
                </a:cubicBezTo>
                <a:cubicBezTo>
                  <a:pt x="8" y="15"/>
                  <a:pt x="12" y="13"/>
                  <a:pt x="14" y="1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2" name="Freeform 125"/>
          <p:cNvSpPr/>
          <p:nvPr/>
        </p:nvSpPr>
        <p:spPr bwMode="auto">
          <a:xfrm>
            <a:off x="7319963" y="2635822"/>
            <a:ext cx="76200" cy="47625"/>
          </a:xfrm>
          <a:custGeom>
            <a:avLst/>
            <a:gdLst>
              <a:gd name="T0" fmla="*/ 33 w 34"/>
              <a:gd name="T1" fmla="*/ 8 h 21"/>
              <a:gd name="T2" fmla="*/ 24 w 34"/>
              <a:gd name="T3" fmla="*/ 1 h 21"/>
              <a:gd name="T4" fmla="*/ 8 w 34"/>
              <a:gd name="T5" fmla="*/ 0 h 21"/>
              <a:gd name="T6" fmla="*/ 0 w 34"/>
              <a:gd name="T7" fmla="*/ 10 h 21"/>
              <a:gd name="T8" fmla="*/ 0 w 34"/>
              <a:gd name="T9" fmla="*/ 12 h 21"/>
              <a:gd name="T10" fmla="*/ 10 w 34"/>
              <a:gd name="T11" fmla="*/ 21 h 21"/>
              <a:gd name="T12" fmla="*/ 25 w 34"/>
              <a:gd name="T13" fmla="*/ 18 h 21"/>
              <a:gd name="T14" fmla="*/ 33 w 34"/>
              <a:gd name="T15" fmla="*/ 9 h 21"/>
              <a:gd name="T16" fmla="*/ 33 w 3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1">
                <a:moveTo>
                  <a:pt x="33" y="8"/>
                </a:moveTo>
                <a:cubicBezTo>
                  <a:pt x="33" y="3"/>
                  <a:pt x="29" y="1"/>
                  <a:pt x="24" y="1"/>
                </a:cubicBezTo>
                <a:cubicBezTo>
                  <a:pt x="8" y="0"/>
                  <a:pt x="8" y="0"/>
                  <a:pt x="8" y="0"/>
                </a:cubicBezTo>
                <a:cubicBezTo>
                  <a:pt x="3" y="0"/>
                  <a:pt x="0" y="5"/>
                  <a:pt x="0" y="10"/>
                </a:cubicBezTo>
                <a:cubicBezTo>
                  <a:pt x="0" y="12"/>
                  <a:pt x="0" y="12"/>
                  <a:pt x="0" y="12"/>
                </a:cubicBezTo>
                <a:cubicBezTo>
                  <a:pt x="1" y="17"/>
                  <a:pt x="5" y="21"/>
                  <a:pt x="10" y="21"/>
                </a:cubicBezTo>
                <a:cubicBezTo>
                  <a:pt x="25" y="18"/>
                  <a:pt x="25" y="18"/>
                  <a:pt x="25" y="18"/>
                </a:cubicBezTo>
                <a:cubicBezTo>
                  <a:pt x="30" y="17"/>
                  <a:pt x="34" y="14"/>
                  <a:pt x="33" y="9"/>
                </a:cubicBezTo>
                <a:lnTo>
                  <a:pt x="33" y="8"/>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3" name="Freeform 126"/>
          <p:cNvSpPr/>
          <p:nvPr/>
        </p:nvSpPr>
        <p:spPr bwMode="auto">
          <a:xfrm>
            <a:off x="7410450" y="2662810"/>
            <a:ext cx="65088" cy="79375"/>
          </a:xfrm>
          <a:custGeom>
            <a:avLst/>
            <a:gdLst>
              <a:gd name="T0" fmla="*/ 5 w 29"/>
              <a:gd name="T1" fmla="*/ 3 h 35"/>
              <a:gd name="T2" fmla="*/ 5 w 29"/>
              <a:gd name="T3" fmla="*/ 3 h 35"/>
              <a:gd name="T4" fmla="*/ 3 w 29"/>
              <a:gd name="T5" fmla="*/ 15 h 35"/>
              <a:gd name="T6" fmla="*/ 9 w 29"/>
              <a:gd name="T7" fmla="*/ 29 h 35"/>
              <a:gd name="T8" fmla="*/ 21 w 29"/>
              <a:gd name="T9" fmla="*/ 33 h 35"/>
              <a:gd name="T10" fmla="*/ 23 w 29"/>
              <a:gd name="T11" fmla="*/ 31 h 35"/>
              <a:gd name="T12" fmla="*/ 27 w 29"/>
              <a:gd name="T13" fmla="*/ 19 h 35"/>
              <a:gd name="T14" fmla="*/ 17 w 29"/>
              <a:gd name="T15" fmla="*/ 7 h 35"/>
              <a:gd name="T16" fmla="*/ 5 w 29"/>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5">
                <a:moveTo>
                  <a:pt x="5" y="3"/>
                </a:moveTo>
                <a:cubicBezTo>
                  <a:pt x="5" y="3"/>
                  <a:pt x="5" y="3"/>
                  <a:pt x="5" y="3"/>
                </a:cubicBezTo>
                <a:cubicBezTo>
                  <a:pt x="1" y="6"/>
                  <a:pt x="0" y="11"/>
                  <a:pt x="3" y="15"/>
                </a:cubicBezTo>
                <a:cubicBezTo>
                  <a:pt x="9" y="29"/>
                  <a:pt x="9" y="29"/>
                  <a:pt x="9" y="29"/>
                </a:cubicBezTo>
                <a:cubicBezTo>
                  <a:pt x="11" y="34"/>
                  <a:pt x="17" y="35"/>
                  <a:pt x="21" y="33"/>
                </a:cubicBezTo>
                <a:cubicBezTo>
                  <a:pt x="23" y="31"/>
                  <a:pt x="23" y="31"/>
                  <a:pt x="23" y="31"/>
                </a:cubicBezTo>
                <a:cubicBezTo>
                  <a:pt x="28" y="29"/>
                  <a:pt x="29" y="23"/>
                  <a:pt x="27" y="19"/>
                </a:cubicBezTo>
                <a:cubicBezTo>
                  <a:pt x="17" y="7"/>
                  <a:pt x="17" y="7"/>
                  <a:pt x="17" y="7"/>
                </a:cubicBezTo>
                <a:cubicBezTo>
                  <a:pt x="14" y="2"/>
                  <a:pt x="10" y="0"/>
                  <a:pt x="5" y="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4" name="Freeform 127"/>
          <p:cNvSpPr>
            <a:spLocks noEditPoints="1"/>
          </p:cNvSpPr>
          <p:nvPr/>
        </p:nvSpPr>
        <p:spPr bwMode="auto">
          <a:xfrm>
            <a:off x="7302500" y="2540572"/>
            <a:ext cx="220663" cy="361950"/>
          </a:xfrm>
          <a:custGeom>
            <a:avLst/>
            <a:gdLst>
              <a:gd name="T0" fmla="*/ 82 w 98"/>
              <a:gd name="T1" fmla="*/ 142 h 160"/>
              <a:gd name="T2" fmla="*/ 75 w 98"/>
              <a:gd name="T3" fmla="*/ 142 h 160"/>
              <a:gd name="T4" fmla="*/ 71 w 98"/>
              <a:gd name="T5" fmla="*/ 137 h 160"/>
              <a:gd name="T6" fmla="*/ 56 w 98"/>
              <a:gd name="T7" fmla="*/ 137 h 160"/>
              <a:gd name="T8" fmla="*/ 56 w 98"/>
              <a:gd name="T9" fmla="*/ 98 h 160"/>
              <a:gd name="T10" fmla="*/ 98 w 98"/>
              <a:gd name="T11" fmla="*/ 49 h 160"/>
              <a:gd name="T12" fmla="*/ 49 w 98"/>
              <a:gd name="T13" fmla="*/ 0 h 160"/>
              <a:gd name="T14" fmla="*/ 0 w 98"/>
              <a:gd name="T15" fmla="*/ 49 h 160"/>
              <a:gd name="T16" fmla="*/ 42 w 98"/>
              <a:gd name="T17" fmla="*/ 98 h 160"/>
              <a:gd name="T18" fmla="*/ 42 w 98"/>
              <a:gd name="T19" fmla="*/ 137 h 160"/>
              <a:gd name="T20" fmla="*/ 27 w 98"/>
              <a:gd name="T21" fmla="*/ 137 h 160"/>
              <a:gd name="T22" fmla="*/ 23 w 98"/>
              <a:gd name="T23" fmla="*/ 142 h 160"/>
              <a:gd name="T24" fmla="*/ 16 w 98"/>
              <a:gd name="T25" fmla="*/ 142 h 160"/>
              <a:gd name="T26" fmla="*/ 11 w 98"/>
              <a:gd name="T27" fmla="*/ 146 h 160"/>
              <a:gd name="T28" fmla="*/ 8 w 98"/>
              <a:gd name="T29" fmla="*/ 155 h 160"/>
              <a:gd name="T30" fmla="*/ 13 w 98"/>
              <a:gd name="T31" fmla="*/ 160 h 160"/>
              <a:gd name="T32" fmla="*/ 85 w 98"/>
              <a:gd name="T33" fmla="*/ 160 h 160"/>
              <a:gd name="T34" fmla="*/ 90 w 98"/>
              <a:gd name="T35" fmla="*/ 155 h 160"/>
              <a:gd name="T36" fmla="*/ 87 w 98"/>
              <a:gd name="T37" fmla="*/ 146 h 160"/>
              <a:gd name="T38" fmla="*/ 82 w 98"/>
              <a:gd name="T39" fmla="*/ 142 h 160"/>
              <a:gd name="T40" fmla="*/ 2 w 98"/>
              <a:gd name="T41" fmla="*/ 49 h 160"/>
              <a:gd name="T42" fmla="*/ 49 w 98"/>
              <a:gd name="T43" fmla="*/ 2 h 160"/>
              <a:gd name="T44" fmla="*/ 96 w 98"/>
              <a:gd name="T45" fmla="*/ 49 h 160"/>
              <a:gd name="T46" fmla="*/ 49 w 98"/>
              <a:gd name="T47" fmla="*/ 97 h 160"/>
              <a:gd name="T48" fmla="*/ 2 w 98"/>
              <a:gd name="T49" fmla="*/ 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60">
                <a:moveTo>
                  <a:pt x="82" y="142"/>
                </a:moveTo>
                <a:cubicBezTo>
                  <a:pt x="75" y="142"/>
                  <a:pt x="75" y="142"/>
                  <a:pt x="75" y="142"/>
                </a:cubicBezTo>
                <a:cubicBezTo>
                  <a:pt x="75" y="139"/>
                  <a:pt x="73" y="137"/>
                  <a:pt x="71" y="137"/>
                </a:cubicBezTo>
                <a:cubicBezTo>
                  <a:pt x="56" y="137"/>
                  <a:pt x="56" y="137"/>
                  <a:pt x="56" y="137"/>
                </a:cubicBezTo>
                <a:cubicBezTo>
                  <a:pt x="56" y="98"/>
                  <a:pt x="56" y="98"/>
                  <a:pt x="56" y="98"/>
                </a:cubicBezTo>
                <a:cubicBezTo>
                  <a:pt x="80" y="95"/>
                  <a:pt x="98" y="74"/>
                  <a:pt x="98" y="49"/>
                </a:cubicBezTo>
                <a:cubicBezTo>
                  <a:pt x="98" y="22"/>
                  <a:pt x="76" y="0"/>
                  <a:pt x="49" y="0"/>
                </a:cubicBezTo>
                <a:cubicBezTo>
                  <a:pt x="22" y="0"/>
                  <a:pt x="0" y="22"/>
                  <a:pt x="0" y="49"/>
                </a:cubicBezTo>
                <a:cubicBezTo>
                  <a:pt x="0" y="74"/>
                  <a:pt x="18" y="95"/>
                  <a:pt x="42" y="98"/>
                </a:cubicBezTo>
                <a:cubicBezTo>
                  <a:pt x="42" y="137"/>
                  <a:pt x="42" y="137"/>
                  <a:pt x="42" y="137"/>
                </a:cubicBezTo>
                <a:cubicBezTo>
                  <a:pt x="27" y="137"/>
                  <a:pt x="27" y="137"/>
                  <a:pt x="27" y="137"/>
                </a:cubicBezTo>
                <a:cubicBezTo>
                  <a:pt x="25" y="137"/>
                  <a:pt x="23" y="139"/>
                  <a:pt x="23" y="142"/>
                </a:cubicBezTo>
                <a:cubicBezTo>
                  <a:pt x="16" y="142"/>
                  <a:pt x="16" y="142"/>
                  <a:pt x="16" y="142"/>
                </a:cubicBezTo>
                <a:cubicBezTo>
                  <a:pt x="13" y="142"/>
                  <a:pt x="11" y="144"/>
                  <a:pt x="11" y="146"/>
                </a:cubicBezTo>
                <a:cubicBezTo>
                  <a:pt x="8" y="155"/>
                  <a:pt x="8" y="155"/>
                  <a:pt x="8" y="155"/>
                </a:cubicBezTo>
                <a:cubicBezTo>
                  <a:pt x="8" y="158"/>
                  <a:pt x="10" y="160"/>
                  <a:pt x="13" y="160"/>
                </a:cubicBezTo>
                <a:cubicBezTo>
                  <a:pt x="85" y="160"/>
                  <a:pt x="85" y="160"/>
                  <a:pt x="85" y="160"/>
                </a:cubicBezTo>
                <a:cubicBezTo>
                  <a:pt x="88" y="160"/>
                  <a:pt x="90" y="158"/>
                  <a:pt x="90" y="155"/>
                </a:cubicBezTo>
                <a:cubicBezTo>
                  <a:pt x="87" y="146"/>
                  <a:pt x="87" y="146"/>
                  <a:pt x="87" y="146"/>
                </a:cubicBezTo>
                <a:cubicBezTo>
                  <a:pt x="87" y="144"/>
                  <a:pt x="85" y="142"/>
                  <a:pt x="82" y="142"/>
                </a:cubicBezTo>
                <a:close/>
                <a:moveTo>
                  <a:pt x="2" y="49"/>
                </a:moveTo>
                <a:cubicBezTo>
                  <a:pt x="2" y="23"/>
                  <a:pt x="23" y="2"/>
                  <a:pt x="49" y="2"/>
                </a:cubicBezTo>
                <a:cubicBezTo>
                  <a:pt x="75" y="2"/>
                  <a:pt x="96" y="23"/>
                  <a:pt x="96" y="49"/>
                </a:cubicBezTo>
                <a:cubicBezTo>
                  <a:pt x="96" y="75"/>
                  <a:pt x="75" y="97"/>
                  <a:pt x="49" y="97"/>
                </a:cubicBezTo>
                <a:cubicBezTo>
                  <a:pt x="23" y="97"/>
                  <a:pt x="2" y="75"/>
                  <a:pt x="2" y="49"/>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5" name="Freeform 128"/>
          <p:cNvSpPr/>
          <p:nvPr/>
        </p:nvSpPr>
        <p:spPr bwMode="auto">
          <a:xfrm>
            <a:off x="7856538" y="2615185"/>
            <a:ext cx="134937" cy="120650"/>
          </a:xfrm>
          <a:custGeom>
            <a:avLst/>
            <a:gdLst>
              <a:gd name="T0" fmla="*/ 57 w 60"/>
              <a:gd name="T1" fmla="*/ 8 h 53"/>
              <a:gd name="T2" fmla="*/ 4 w 60"/>
              <a:gd name="T3" fmla="*/ 0 h 53"/>
              <a:gd name="T4" fmla="*/ 0 w 60"/>
              <a:gd name="T5" fmla="*/ 4 h 53"/>
              <a:gd name="T6" fmla="*/ 0 w 60"/>
              <a:gd name="T7" fmla="*/ 49 h 53"/>
              <a:gd name="T8" fmla="*/ 4 w 60"/>
              <a:gd name="T9" fmla="*/ 53 h 53"/>
              <a:gd name="T10" fmla="*/ 57 w 60"/>
              <a:gd name="T11" fmla="*/ 45 h 53"/>
              <a:gd name="T12" fmla="*/ 60 w 60"/>
              <a:gd name="T13" fmla="*/ 41 h 53"/>
              <a:gd name="T14" fmla="*/ 60 w 60"/>
              <a:gd name="T15" fmla="*/ 12 h 53"/>
              <a:gd name="T16" fmla="*/ 57 w 60"/>
              <a:gd name="T1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7" y="8"/>
                </a:moveTo>
                <a:cubicBezTo>
                  <a:pt x="4" y="0"/>
                  <a:pt x="4" y="0"/>
                  <a:pt x="4" y="0"/>
                </a:cubicBezTo>
                <a:cubicBezTo>
                  <a:pt x="2" y="0"/>
                  <a:pt x="0" y="2"/>
                  <a:pt x="0" y="4"/>
                </a:cubicBezTo>
                <a:cubicBezTo>
                  <a:pt x="0" y="49"/>
                  <a:pt x="0" y="49"/>
                  <a:pt x="0" y="49"/>
                </a:cubicBezTo>
                <a:cubicBezTo>
                  <a:pt x="0" y="51"/>
                  <a:pt x="2" y="53"/>
                  <a:pt x="4" y="53"/>
                </a:cubicBezTo>
                <a:cubicBezTo>
                  <a:pt x="57" y="45"/>
                  <a:pt x="57" y="45"/>
                  <a:pt x="57" y="45"/>
                </a:cubicBezTo>
                <a:cubicBezTo>
                  <a:pt x="59" y="45"/>
                  <a:pt x="60" y="43"/>
                  <a:pt x="60" y="41"/>
                </a:cubicBezTo>
                <a:cubicBezTo>
                  <a:pt x="60" y="12"/>
                  <a:pt x="60" y="12"/>
                  <a:pt x="60" y="12"/>
                </a:cubicBezTo>
                <a:cubicBezTo>
                  <a:pt x="60" y="10"/>
                  <a:pt x="59" y="8"/>
                  <a:pt x="57" y="8"/>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6" name="Freeform 129"/>
          <p:cNvSpPr/>
          <p:nvPr/>
        </p:nvSpPr>
        <p:spPr bwMode="auto">
          <a:xfrm>
            <a:off x="8059738" y="2615185"/>
            <a:ext cx="134937" cy="120650"/>
          </a:xfrm>
          <a:custGeom>
            <a:avLst/>
            <a:gdLst>
              <a:gd name="T0" fmla="*/ 56 w 60"/>
              <a:gd name="T1" fmla="*/ 53 h 53"/>
              <a:gd name="T2" fmla="*/ 60 w 60"/>
              <a:gd name="T3" fmla="*/ 49 h 53"/>
              <a:gd name="T4" fmla="*/ 60 w 60"/>
              <a:gd name="T5" fmla="*/ 4 h 53"/>
              <a:gd name="T6" fmla="*/ 56 w 60"/>
              <a:gd name="T7" fmla="*/ 0 h 53"/>
              <a:gd name="T8" fmla="*/ 3 w 60"/>
              <a:gd name="T9" fmla="*/ 8 h 53"/>
              <a:gd name="T10" fmla="*/ 0 w 60"/>
              <a:gd name="T11" fmla="*/ 12 h 53"/>
              <a:gd name="T12" fmla="*/ 0 w 60"/>
              <a:gd name="T13" fmla="*/ 41 h 53"/>
              <a:gd name="T14" fmla="*/ 3 w 60"/>
              <a:gd name="T15" fmla="*/ 45 h 53"/>
              <a:gd name="T16" fmla="*/ 56 w 6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6" y="53"/>
                </a:moveTo>
                <a:cubicBezTo>
                  <a:pt x="58" y="53"/>
                  <a:pt x="60" y="51"/>
                  <a:pt x="60" y="49"/>
                </a:cubicBezTo>
                <a:cubicBezTo>
                  <a:pt x="60" y="4"/>
                  <a:pt x="60" y="4"/>
                  <a:pt x="60" y="4"/>
                </a:cubicBezTo>
                <a:cubicBezTo>
                  <a:pt x="60" y="2"/>
                  <a:pt x="58" y="0"/>
                  <a:pt x="56" y="0"/>
                </a:cubicBezTo>
                <a:cubicBezTo>
                  <a:pt x="3" y="8"/>
                  <a:pt x="3" y="8"/>
                  <a:pt x="3" y="8"/>
                </a:cubicBezTo>
                <a:cubicBezTo>
                  <a:pt x="1" y="8"/>
                  <a:pt x="0" y="10"/>
                  <a:pt x="0" y="12"/>
                </a:cubicBezTo>
                <a:cubicBezTo>
                  <a:pt x="0" y="41"/>
                  <a:pt x="0" y="41"/>
                  <a:pt x="0" y="41"/>
                </a:cubicBezTo>
                <a:cubicBezTo>
                  <a:pt x="0" y="43"/>
                  <a:pt x="1" y="45"/>
                  <a:pt x="3" y="45"/>
                </a:cubicBezTo>
                <a:lnTo>
                  <a:pt x="56" y="53"/>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7" name="Freeform 130"/>
          <p:cNvSpPr/>
          <p:nvPr/>
        </p:nvSpPr>
        <p:spPr bwMode="auto">
          <a:xfrm>
            <a:off x="8005763" y="2634235"/>
            <a:ext cx="41275" cy="82550"/>
          </a:xfrm>
          <a:custGeom>
            <a:avLst/>
            <a:gdLst>
              <a:gd name="T0" fmla="*/ 14 w 18"/>
              <a:gd name="T1" fmla="*/ 0 h 37"/>
              <a:gd name="T2" fmla="*/ 4 w 18"/>
              <a:gd name="T3" fmla="*/ 0 h 37"/>
              <a:gd name="T4" fmla="*/ 0 w 18"/>
              <a:gd name="T5" fmla="*/ 4 h 37"/>
              <a:gd name="T6" fmla="*/ 0 w 18"/>
              <a:gd name="T7" fmla="*/ 33 h 37"/>
              <a:gd name="T8" fmla="*/ 4 w 18"/>
              <a:gd name="T9" fmla="*/ 37 h 37"/>
              <a:gd name="T10" fmla="*/ 14 w 18"/>
              <a:gd name="T11" fmla="*/ 37 h 37"/>
              <a:gd name="T12" fmla="*/ 18 w 18"/>
              <a:gd name="T13" fmla="*/ 33 h 37"/>
              <a:gd name="T14" fmla="*/ 18 w 18"/>
              <a:gd name="T15" fmla="*/ 4 h 37"/>
              <a:gd name="T16" fmla="*/ 14 w 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14" y="0"/>
                </a:moveTo>
                <a:cubicBezTo>
                  <a:pt x="4" y="0"/>
                  <a:pt x="4" y="0"/>
                  <a:pt x="4" y="0"/>
                </a:cubicBezTo>
                <a:cubicBezTo>
                  <a:pt x="2" y="0"/>
                  <a:pt x="0" y="2"/>
                  <a:pt x="0" y="4"/>
                </a:cubicBezTo>
                <a:cubicBezTo>
                  <a:pt x="0" y="33"/>
                  <a:pt x="0" y="33"/>
                  <a:pt x="0" y="33"/>
                </a:cubicBezTo>
                <a:cubicBezTo>
                  <a:pt x="0" y="35"/>
                  <a:pt x="2" y="37"/>
                  <a:pt x="4" y="37"/>
                </a:cubicBezTo>
                <a:cubicBezTo>
                  <a:pt x="14" y="37"/>
                  <a:pt x="14" y="37"/>
                  <a:pt x="14" y="37"/>
                </a:cubicBezTo>
                <a:cubicBezTo>
                  <a:pt x="16" y="37"/>
                  <a:pt x="18" y="35"/>
                  <a:pt x="18" y="33"/>
                </a:cubicBezTo>
                <a:cubicBezTo>
                  <a:pt x="18" y="4"/>
                  <a:pt x="18" y="4"/>
                  <a:pt x="18" y="4"/>
                </a:cubicBezTo>
                <a:cubicBezTo>
                  <a:pt x="18" y="2"/>
                  <a:pt x="16" y="0"/>
                  <a:pt x="14"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8" name="Freeform 131"/>
          <p:cNvSpPr/>
          <p:nvPr/>
        </p:nvSpPr>
        <p:spPr bwMode="auto">
          <a:xfrm>
            <a:off x="7800975" y="2726310"/>
            <a:ext cx="184150" cy="107950"/>
          </a:xfrm>
          <a:custGeom>
            <a:avLst/>
            <a:gdLst>
              <a:gd name="T0" fmla="*/ 3 w 82"/>
              <a:gd name="T1" fmla="*/ 2 h 48"/>
              <a:gd name="T2" fmla="*/ 17 w 82"/>
              <a:gd name="T3" fmla="*/ 22 h 48"/>
              <a:gd name="T4" fmla="*/ 0 w 82"/>
              <a:gd name="T5" fmla="*/ 45 h 48"/>
              <a:gd name="T6" fmla="*/ 82 w 82"/>
              <a:gd name="T7" fmla="*/ 0 h 48"/>
              <a:gd name="T8" fmla="*/ 3 w 82"/>
              <a:gd name="T9" fmla="*/ 2 h 48"/>
            </a:gdLst>
            <a:ahLst/>
            <a:cxnLst>
              <a:cxn ang="0">
                <a:pos x="T0" y="T1"/>
              </a:cxn>
              <a:cxn ang="0">
                <a:pos x="T2" y="T3"/>
              </a:cxn>
              <a:cxn ang="0">
                <a:pos x="T4" y="T5"/>
              </a:cxn>
              <a:cxn ang="0">
                <a:pos x="T6" y="T7"/>
              </a:cxn>
              <a:cxn ang="0">
                <a:pos x="T8" y="T9"/>
              </a:cxn>
            </a:cxnLst>
            <a:rect l="0" t="0" r="r" b="b"/>
            <a:pathLst>
              <a:path w="82" h="48">
                <a:moveTo>
                  <a:pt x="3" y="2"/>
                </a:moveTo>
                <a:cubicBezTo>
                  <a:pt x="17" y="22"/>
                  <a:pt x="17" y="22"/>
                  <a:pt x="17" y="22"/>
                </a:cubicBezTo>
                <a:cubicBezTo>
                  <a:pt x="0" y="45"/>
                  <a:pt x="0" y="45"/>
                  <a:pt x="0" y="45"/>
                </a:cubicBezTo>
                <a:cubicBezTo>
                  <a:pt x="0" y="45"/>
                  <a:pt x="64" y="48"/>
                  <a:pt x="82" y="0"/>
                </a:cubicBezTo>
                <a:cubicBezTo>
                  <a:pt x="82" y="0"/>
                  <a:pt x="25" y="17"/>
                  <a:pt x="3"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9" name="Freeform 132"/>
          <p:cNvSpPr/>
          <p:nvPr/>
        </p:nvSpPr>
        <p:spPr bwMode="auto">
          <a:xfrm>
            <a:off x="8066088" y="2726310"/>
            <a:ext cx="185737" cy="107950"/>
          </a:xfrm>
          <a:custGeom>
            <a:avLst/>
            <a:gdLst>
              <a:gd name="T0" fmla="*/ 65 w 82"/>
              <a:gd name="T1" fmla="*/ 22 h 48"/>
              <a:gd name="T2" fmla="*/ 79 w 82"/>
              <a:gd name="T3" fmla="*/ 2 h 48"/>
              <a:gd name="T4" fmla="*/ 0 w 82"/>
              <a:gd name="T5" fmla="*/ 0 h 48"/>
              <a:gd name="T6" fmla="*/ 82 w 82"/>
              <a:gd name="T7" fmla="*/ 45 h 48"/>
              <a:gd name="T8" fmla="*/ 65 w 82"/>
              <a:gd name="T9" fmla="*/ 22 h 48"/>
            </a:gdLst>
            <a:ahLst/>
            <a:cxnLst>
              <a:cxn ang="0">
                <a:pos x="T0" y="T1"/>
              </a:cxn>
              <a:cxn ang="0">
                <a:pos x="T2" y="T3"/>
              </a:cxn>
              <a:cxn ang="0">
                <a:pos x="T4" y="T5"/>
              </a:cxn>
              <a:cxn ang="0">
                <a:pos x="T6" y="T7"/>
              </a:cxn>
              <a:cxn ang="0">
                <a:pos x="T8" y="T9"/>
              </a:cxn>
            </a:cxnLst>
            <a:rect l="0" t="0" r="r" b="b"/>
            <a:pathLst>
              <a:path w="82" h="48">
                <a:moveTo>
                  <a:pt x="65" y="22"/>
                </a:moveTo>
                <a:cubicBezTo>
                  <a:pt x="79" y="2"/>
                  <a:pt x="79" y="2"/>
                  <a:pt x="79" y="2"/>
                </a:cubicBezTo>
                <a:cubicBezTo>
                  <a:pt x="57" y="17"/>
                  <a:pt x="0" y="0"/>
                  <a:pt x="0" y="0"/>
                </a:cubicBezTo>
                <a:cubicBezTo>
                  <a:pt x="18" y="48"/>
                  <a:pt x="82" y="45"/>
                  <a:pt x="82" y="45"/>
                </a:cubicBezTo>
                <a:lnTo>
                  <a:pt x="65" y="22"/>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0" name="Freeform 133"/>
          <p:cNvSpPr/>
          <p:nvPr/>
        </p:nvSpPr>
        <p:spPr bwMode="auto">
          <a:xfrm>
            <a:off x="849313" y="3185097"/>
            <a:ext cx="315912" cy="320675"/>
          </a:xfrm>
          <a:custGeom>
            <a:avLst/>
            <a:gdLst>
              <a:gd name="T0" fmla="*/ 199 w 199"/>
              <a:gd name="T1" fmla="*/ 133 h 202"/>
              <a:gd name="T2" fmla="*/ 199 w 199"/>
              <a:gd name="T3" fmla="*/ 102 h 202"/>
              <a:gd name="T4" fmla="*/ 135 w 199"/>
              <a:gd name="T5" fmla="*/ 102 h 202"/>
              <a:gd name="T6" fmla="*/ 135 w 199"/>
              <a:gd name="T7" fmla="*/ 114 h 202"/>
              <a:gd name="T8" fmla="*/ 81 w 199"/>
              <a:gd name="T9" fmla="*/ 114 h 202"/>
              <a:gd name="T10" fmla="*/ 81 w 199"/>
              <a:gd name="T11" fmla="*/ 81 h 202"/>
              <a:gd name="T12" fmla="*/ 137 w 199"/>
              <a:gd name="T13" fmla="*/ 81 h 202"/>
              <a:gd name="T14" fmla="*/ 137 w 199"/>
              <a:gd name="T15" fmla="*/ 18 h 202"/>
              <a:gd name="T16" fmla="*/ 56 w 199"/>
              <a:gd name="T17" fmla="*/ 18 h 202"/>
              <a:gd name="T18" fmla="*/ 56 w 199"/>
              <a:gd name="T19" fmla="*/ 0 h 202"/>
              <a:gd name="T20" fmla="*/ 0 w 199"/>
              <a:gd name="T21" fmla="*/ 0 h 202"/>
              <a:gd name="T22" fmla="*/ 0 w 199"/>
              <a:gd name="T23" fmla="*/ 81 h 202"/>
              <a:gd name="T24" fmla="*/ 56 w 199"/>
              <a:gd name="T25" fmla="*/ 81 h 202"/>
              <a:gd name="T26" fmla="*/ 56 w 199"/>
              <a:gd name="T27" fmla="*/ 202 h 202"/>
              <a:gd name="T28" fmla="*/ 81 w 199"/>
              <a:gd name="T29" fmla="*/ 202 h 202"/>
              <a:gd name="T30" fmla="*/ 81 w 199"/>
              <a:gd name="T31" fmla="*/ 172 h 202"/>
              <a:gd name="T32" fmla="*/ 135 w 199"/>
              <a:gd name="T33" fmla="*/ 172 h 202"/>
              <a:gd name="T34" fmla="*/ 135 w 199"/>
              <a:gd name="T35" fmla="*/ 183 h 202"/>
              <a:gd name="T36" fmla="*/ 199 w 199"/>
              <a:gd name="T37" fmla="*/ 183 h 202"/>
              <a:gd name="T38" fmla="*/ 199 w 199"/>
              <a:gd name="T39" fmla="*/ 152 h 202"/>
              <a:gd name="T40" fmla="*/ 135 w 199"/>
              <a:gd name="T41" fmla="*/ 152 h 202"/>
              <a:gd name="T42" fmla="*/ 135 w 199"/>
              <a:gd name="T43" fmla="*/ 163 h 202"/>
              <a:gd name="T44" fmla="*/ 81 w 199"/>
              <a:gd name="T45" fmla="*/ 163 h 202"/>
              <a:gd name="T46" fmla="*/ 81 w 199"/>
              <a:gd name="T47" fmla="*/ 122 h 202"/>
              <a:gd name="T48" fmla="*/ 135 w 199"/>
              <a:gd name="T49" fmla="*/ 122 h 202"/>
              <a:gd name="T50" fmla="*/ 135 w 199"/>
              <a:gd name="T51" fmla="*/ 133 h 202"/>
              <a:gd name="T52" fmla="*/ 199 w 199"/>
              <a:gd name="T53" fmla="*/ 13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202">
                <a:moveTo>
                  <a:pt x="199" y="133"/>
                </a:moveTo>
                <a:lnTo>
                  <a:pt x="199" y="102"/>
                </a:lnTo>
                <a:lnTo>
                  <a:pt x="135" y="102"/>
                </a:lnTo>
                <a:lnTo>
                  <a:pt x="135" y="114"/>
                </a:lnTo>
                <a:lnTo>
                  <a:pt x="81" y="114"/>
                </a:lnTo>
                <a:lnTo>
                  <a:pt x="81" y="81"/>
                </a:lnTo>
                <a:lnTo>
                  <a:pt x="137" y="81"/>
                </a:lnTo>
                <a:lnTo>
                  <a:pt x="137" y="18"/>
                </a:lnTo>
                <a:lnTo>
                  <a:pt x="56" y="18"/>
                </a:lnTo>
                <a:lnTo>
                  <a:pt x="56" y="0"/>
                </a:lnTo>
                <a:lnTo>
                  <a:pt x="0" y="0"/>
                </a:lnTo>
                <a:lnTo>
                  <a:pt x="0" y="81"/>
                </a:lnTo>
                <a:lnTo>
                  <a:pt x="56" y="81"/>
                </a:lnTo>
                <a:lnTo>
                  <a:pt x="56" y="202"/>
                </a:lnTo>
                <a:lnTo>
                  <a:pt x="81" y="202"/>
                </a:lnTo>
                <a:lnTo>
                  <a:pt x="81" y="172"/>
                </a:lnTo>
                <a:lnTo>
                  <a:pt x="135" y="172"/>
                </a:lnTo>
                <a:lnTo>
                  <a:pt x="135" y="183"/>
                </a:lnTo>
                <a:lnTo>
                  <a:pt x="199" y="183"/>
                </a:lnTo>
                <a:lnTo>
                  <a:pt x="199" y="152"/>
                </a:lnTo>
                <a:lnTo>
                  <a:pt x="135" y="152"/>
                </a:lnTo>
                <a:lnTo>
                  <a:pt x="135" y="163"/>
                </a:lnTo>
                <a:lnTo>
                  <a:pt x="81" y="163"/>
                </a:lnTo>
                <a:lnTo>
                  <a:pt x="81" y="122"/>
                </a:lnTo>
                <a:lnTo>
                  <a:pt x="135" y="122"/>
                </a:lnTo>
                <a:lnTo>
                  <a:pt x="135" y="133"/>
                </a:lnTo>
                <a:lnTo>
                  <a:pt x="199" y="133"/>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1" name="Oval 134"/>
          <p:cNvSpPr>
            <a:spLocks noChangeArrowheads="1"/>
          </p:cNvSpPr>
          <p:nvPr/>
        </p:nvSpPr>
        <p:spPr bwMode="auto">
          <a:xfrm>
            <a:off x="1471613" y="3408935"/>
            <a:ext cx="66675" cy="65087"/>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2" name="Freeform 135"/>
          <p:cNvSpPr/>
          <p:nvPr/>
        </p:nvSpPr>
        <p:spPr bwMode="auto">
          <a:xfrm>
            <a:off x="1454150" y="3234310"/>
            <a:ext cx="300038" cy="196850"/>
          </a:xfrm>
          <a:custGeom>
            <a:avLst/>
            <a:gdLst>
              <a:gd name="T0" fmla="*/ 0 w 133"/>
              <a:gd name="T1" fmla="*/ 87 h 87"/>
              <a:gd name="T2" fmla="*/ 7 w 133"/>
              <a:gd name="T3" fmla="*/ 87 h 87"/>
              <a:gd name="T4" fmla="*/ 22 w 133"/>
              <a:gd name="T5" fmla="*/ 75 h 87"/>
              <a:gd name="T6" fmla="*/ 38 w 133"/>
              <a:gd name="T7" fmla="*/ 87 h 87"/>
              <a:gd name="T8" fmla="*/ 133 w 133"/>
              <a:gd name="T9" fmla="*/ 87 h 87"/>
              <a:gd name="T10" fmla="*/ 133 w 133"/>
              <a:gd name="T11" fmla="*/ 0 h 87"/>
              <a:gd name="T12" fmla="*/ 0 w 133"/>
              <a:gd name="T13" fmla="*/ 0 h 87"/>
              <a:gd name="T14" fmla="*/ 0 w 133"/>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7">
                <a:moveTo>
                  <a:pt x="0" y="87"/>
                </a:moveTo>
                <a:cubicBezTo>
                  <a:pt x="7" y="87"/>
                  <a:pt x="7" y="87"/>
                  <a:pt x="7" y="87"/>
                </a:cubicBezTo>
                <a:cubicBezTo>
                  <a:pt x="8" y="80"/>
                  <a:pt x="15" y="75"/>
                  <a:pt x="22" y="75"/>
                </a:cubicBezTo>
                <a:cubicBezTo>
                  <a:pt x="30" y="75"/>
                  <a:pt x="36" y="80"/>
                  <a:pt x="38" y="87"/>
                </a:cubicBezTo>
                <a:cubicBezTo>
                  <a:pt x="133" y="87"/>
                  <a:pt x="133" y="87"/>
                  <a:pt x="133" y="87"/>
                </a:cubicBezTo>
                <a:cubicBezTo>
                  <a:pt x="133" y="0"/>
                  <a:pt x="133" y="0"/>
                  <a:pt x="133" y="0"/>
                </a:cubicBezTo>
                <a:cubicBezTo>
                  <a:pt x="0" y="0"/>
                  <a:pt x="0" y="0"/>
                  <a:pt x="0" y="0"/>
                </a:cubicBezTo>
                <a:lnTo>
                  <a:pt x="0" y="87"/>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3" name="Freeform 136"/>
          <p:cNvSpPr>
            <a:spLocks noEditPoints="1"/>
          </p:cNvSpPr>
          <p:nvPr/>
        </p:nvSpPr>
        <p:spPr bwMode="auto">
          <a:xfrm>
            <a:off x="1765300" y="3283522"/>
            <a:ext cx="130175" cy="147638"/>
          </a:xfrm>
          <a:custGeom>
            <a:avLst/>
            <a:gdLst>
              <a:gd name="T0" fmla="*/ 53 w 58"/>
              <a:gd name="T1" fmla="*/ 54 h 65"/>
              <a:gd name="T2" fmla="*/ 41 w 58"/>
              <a:gd name="T3" fmla="*/ 0 h 65"/>
              <a:gd name="T4" fmla="*/ 0 w 58"/>
              <a:gd name="T5" fmla="*/ 0 h 65"/>
              <a:gd name="T6" fmla="*/ 0 w 58"/>
              <a:gd name="T7" fmla="*/ 65 h 65"/>
              <a:gd name="T8" fmla="*/ 12 w 58"/>
              <a:gd name="T9" fmla="*/ 65 h 65"/>
              <a:gd name="T10" fmla="*/ 27 w 58"/>
              <a:gd name="T11" fmla="*/ 53 h 65"/>
              <a:gd name="T12" fmla="*/ 43 w 58"/>
              <a:gd name="T13" fmla="*/ 65 h 65"/>
              <a:gd name="T14" fmla="*/ 53 w 58"/>
              <a:gd name="T15" fmla="*/ 65 h 65"/>
              <a:gd name="T16" fmla="*/ 58 w 58"/>
              <a:gd name="T17" fmla="*/ 65 h 65"/>
              <a:gd name="T18" fmla="*/ 58 w 58"/>
              <a:gd name="T19" fmla="*/ 54 h 65"/>
              <a:gd name="T20" fmla="*/ 53 w 58"/>
              <a:gd name="T21" fmla="*/ 54 h 65"/>
              <a:gd name="T22" fmla="*/ 4 w 58"/>
              <a:gd name="T23" fmla="*/ 24 h 65"/>
              <a:gd name="T24" fmla="*/ 4 w 58"/>
              <a:gd name="T25" fmla="*/ 4 h 65"/>
              <a:gd name="T26" fmla="*/ 37 w 58"/>
              <a:gd name="T27" fmla="*/ 4 h 65"/>
              <a:gd name="T28" fmla="*/ 41 w 58"/>
              <a:gd name="T29" fmla="*/ 24 h 65"/>
              <a:gd name="T30" fmla="*/ 4 w 58"/>
              <a:gd name="T3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5">
                <a:moveTo>
                  <a:pt x="53" y="54"/>
                </a:moveTo>
                <a:cubicBezTo>
                  <a:pt x="41" y="0"/>
                  <a:pt x="41" y="0"/>
                  <a:pt x="41" y="0"/>
                </a:cubicBezTo>
                <a:cubicBezTo>
                  <a:pt x="0" y="0"/>
                  <a:pt x="0" y="0"/>
                  <a:pt x="0" y="0"/>
                </a:cubicBezTo>
                <a:cubicBezTo>
                  <a:pt x="0" y="65"/>
                  <a:pt x="0" y="65"/>
                  <a:pt x="0" y="65"/>
                </a:cubicBezTo>
                <a:cubicBezTo>
                  <a:pt x="12" y="65"/>
                  <a:pt x="12" y="65"/>
                  <a:pt x="12" y="65"/>
                </a:cubicBezTo>
                <a:cubicBezTo>
                  <a:pt x="13" y="58"/>
                  <a:pt x="20" y="53"/>
                  <a:pt x="27" y="53"/>
                </a:cubicBezTo>
                <a:cubicBezTo>
                  <a:pt x="35" y="53"/>
                  <a:pt x="41" y="58"/>
                  <a:pt x="43" y="65"/>
                </a:cubicBezTo>
                <a:cubicBezTo>
                  <a:pt x="53" y="65"/>
                  <a:pt x="53" y="65"/>
                  <a:pt x="53" y="65"/>
                </a:cubicBezTo>
                <a:cubicBezTo>
                  <a:pt x="58" y="65"/>
                  <a:pt x="58" y="65"/>
                  <a:pt x="58" y="65"/>
                </a:cubicBezTo>
                <a:cubicBezTo>
                  <a:pt x="58" y="54"/>
                  <a:pt x="58" y="54"/>
                  <a:pt x="58" y="54"/>
                </a:cubicBezTo>
                <a:lnTo>
                  <a:pt x="53" y="54"/>
                </a:lnTo>
                <a:close/>
                <a:moveTo>
                  <a:pt x="4" y="24"/>
                </a:moveTo>
                <a:cubicBezTo>
                  <a:pt x="4" y="4"/>
                  <a:pt x="4" y="4"/>
                  <a:pt x="4" y="4"/>
                </a:cubicBezTo>
                <a:cubicBezTo>
                  <a:pt x="37" y="4"/>
                  <a:pt x="37" y="4"/>
                  <a:pt x="37" y="4"/>
                </a:cubicBezTo>
                <a:cubicBezTo>
                  <a:pt x="41" y="24"/>
                  <a:pt x="41" y="24"/>
                  <a:pt x="41" y="24"/>
                </a:cubicBezTo>
                <a:lnTo>
                  <a:pt x="4" y="24"/>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4" name="Oval 137"/>
          <p:cNvSpPr>
            <a:spLocks noChangeArrowheads="1"/>
          </p:cNvSpPr>
          <p:nvPr/>
        </p:nvSpPr>
        <p:spPr bwMode="auto">
          <a:xfrm>
            <a:off x="1793875" y="3408935"/>
            <a:ext cx="66675" cy="65087"/>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5" name="Freeform 138"/>
          <p:cNvSpPr/>
          <p:nvPr/>
        </p:nvSpPr>
        <p:spPr bwMode="auto">
          <a:xfrm>
            <a:off x="2192338" y="3132710"/>
            <a:ext cx="265112" cy="388937"/>
          </a:xfrm>
          <a:custGeom>
            <a:avLst/>
            <a:gdLst>
              <a:gd name="T0" fmla="*/ 116 w 118"/>
              <a:gd name="T1" fmla="*/ 14 h 172"/>
              <a:gd name="T2" fmla="*/ 118 w 118"/>
              <a:gd name="T3" fmla="*/ 9 h 172"/>
              <a:gd name="T4" fmla="*/ 97 w 118"/>
              <a:gd name="T5" fmla="*/ 2 h 172"/>
              <a:gd name="T6" fmla="*/ 92 w 118"/>
              <a:gd name="T7" fmla="*/ 0 h 172"/>
              <a:gd name="T8" fmla="*/ 90 w 118"/>
              <a:gd name="T9" fmla="*/ 5 h 172"/>
              <a:gd name="T10" fmla="*/ 76 w 118"/>
              <a:gd name="T11" fmla="*/ 46 h 172"/>
              <a:gd name="T12" fmla="*/ 0 w 118"/>
              <a:gd name="T13" fmla="*/ 46 h 172"/>
              <a:gd name="T14" fmla="*/ 53 w 118"/>
              <a:gd name="T15" fmla="*/ 107 h 172"/>
              <a:gd name="T16" fmla="*/ 53 w 118"/>
              <a:gd name="T17" fmla="*/ 164 h 172"/>
              <a:gd name="T18" fmla="*/ 17 w 118"/>
              <a:gd name="T19" fmla="*/ 172 h 172"/>
              <a:gd name="T20" fmla="*/ 95 w 118"/>
              <a:gd name="T21" fmla="*/ 172 h 172"/>
              <a:gd name="T22" fmla="*/ 60 w 118"/>
              <a:gd name="T23" fmla="*/ 164 h 172"/>
              <a:gd name="T24" fmla="*/ 60 w 118"/>
              <a:gd name="T25" fmla="*/ 107 h 172"/>
              <a:gd name="T26" fmla="*/ 112 w 118"/>
              <a:gd name="T27" fmla="*/ 46 h 172"/>
              <a:gd name="T28" fmla="*/ 82 w 118"/>
              <a:gd name="T29" fmla="*/ 46 h 172"/>
              <a:gd name="T30" fmla="*/ 95 w 118"/>
              <a:gd name="T31" fmla="*/ 6 h 172"/>
              <a:gd name="T32" fmla="*/ 116 w 118"/>
              <a:gd name="T33" fmla="*/ 1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72">
                <a:moveTo>
                  <a:pt x="116" y="14"/>
                </a:moveTo>
                <a:cubicBezTo>
                  <a:pt x="118" y="9"/>
                  <a:pt x="118" y="9"/>
                  <a:pt x="118" y="9"/>
                </a:cubicBezTo>
                <a:cubicBezTo>
                  <a:pt x="97" y="2"/>
                  <a:pt x="97" y="2"/>
                  <a:pt x="97" y="2"/>
                </a:cubicBezTo>
                <a:cubicBezTo>
                  <a:pt x="92" y="0"/>
                  <a:pt x="92" y="0"/>
                  <a:pt x="92" y="0"/>
                </a:cubicBezTo>
                <a:cubicBezTo>
                  <a:pt x="90" y="5"/>
                  <a:pt x="90" y="5"/>
                  <a:pt x="90" y="5"/>
                </a:cubicBezTo>
                <a:cubicBezTo>
                  <a:pt x="76" y="46"/>
                  <a:pt x="76" y="46"/>
                  <a:pt x="76" y="46"/>
                </a:cubicBezTo>
                <a:cubicBezTo>
                  <a:pt x="0" y="46"/>
                  <a:pt x="0" y="46"/>
                  <a:pt x="0" y="46"/>
                </a:cubicBezTo>
                <a:cubicBezTo>
                  <a:pt x="53" y="107"/>
                  <a:pt x="53" y="107"/>
                  <a:pt x="53" y="107"/>
                </a:cubicBezTo>
                <a:cubicBezTo>
                  <a:pt x="53" y="164"/>
                  <a:pt x="53" y="164"/>
                  <a:pt x="53" y="164"/>
                </a:cubicBezTo>
                <a:cubicBezTo>
                  <a:pt x="36" y="164"/>
                  <a:pt x="22" y="168"/>
                  <a:pt x="17" y="172"/>
                </a:cubicBezTo>
                <a:cubicBezTo>
                  <a:pt x="95" y="172"/>
                  <a:pt x="95" y="172"/>
                  <a:pt x="95" y="172"/>
                </a:cubicBezTo>
                <a:cubicBezTo>
                  <a:pt x="90" y="168"/>
                  <a:pt x="76" y="164"/>
                  <a:pt x="60" y="164"/>
                </a:cubicBezTo>
                <a:cubicBezTo>
                  <a:pt x="60" y="107"/>
                  <a:pt x="60" y="107"/>
                  <a:pt x="60" y="107"/>
                </a:cubicBezTo>
                <a:cubicBezTo>
                  <a:pt x="112" y="46"/>
                  <a:pt x="112" y="46"/>
                  <a:pt x="112" y="46"/>
                </a:cubicBezTo>
                <a:cubicBezTo>
                  <a:pt x="82" y="46"/>
                  <a:pt x="82" y="46"/>
                  <a:pt x="82" y="46"/>
                </a:cubicBezTo>
                <a:cubicBezTo>
                  <a:pt x="95" y="6"/>
                  <a:pt x="95" y="6"/>
                  <a:pt x="95" y="6"/>
                </a:cubicBezTo>
                <a:lnTo>
                  <a:pt x="116" y="14"/>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6" name="Freeform 139"/>
          <p:cNvSpPr/>
          <p:nvPr/>
        </p:nvSpPr>
        <p:spPr bwMode="auto">
          <a:xfrm>
            <a:off x="2789238" y="3200972"/>
            <a:ext cx="333375" cy="279400"/>
          </a:xfrm>
          <a:custGeom>
            <a:avLst/>
            <a:gdLst>
              <a:gd name="T0" fmla="*/ 145 w 148"/>
              <a:gd name="T1" fmla="*/ 54 h 124"/>
              <a:gd name="T2" fmla="*/ 143 w 148"/>
              <a:gd name="T3" fmla="*/ 48 h 124"/>
              <a:gd name="T4" fmla="*/ 148 w 148"/>
              <a:gd name="T5" fmla="*/ 36 h 124"/>
              <a:gd name="T6" fmla="*/ 130 w 148"/>
              <a:gd name="T7" fmla="*/ 18 h 124"/>
              <a:gd name="T8" fmla="*/ 118 w 148"/>
              <a:gd name="T9" fmla="*/ 23 h 124"/>
              <a:gd name="T10" fmla="*/ 104 w 148"/>
              <a:gd name="T11" fmla="*/ 10 h 124"/>
              <a:gd name="T12" fmla="*/ 97 w 148"/>
              <a:gd name="T13" fmla="*/ 12 h 124"/>
              <a:gd name="T14" fmla="*/ 76 w 148"/>
              <a:gd name="T15" fmla="*/ 0 h 124"/>
              <a:gd name="T16" fmla="*/ 56 w 148"/>
              <a:gd name="T17" fmla="*/ 10 h 124"/>
              <a:gd name="T18" fmla="*/ 49 w 148"/>
              <a:gd name="T19" fmla="*/ 8 h 124"/>
              <a:gd name="T20" fmla="*/ 37 w 148"/>
              <a:gd name="T21" fmla="*/ 20 h 124"/>
              <a:gd name="T22" fmla="*/ 38 w 148"/>
              <a:gd name="T23" fmla="*/ 24 h 124"/>
              <a:gd name="T24" fmla="*/ 36 w 148"/>
              <a:gd name="T25" fmla="*/ 24 h 124"/>
              <a:gd name="T26" fmla="*/ 18 w 148"/>
              <a:gd name="T27" fmla="*/ 43 h 124"/>
              <a:gd name="T28" fmla="*/ 18 w 148"/>
              <a:gd name="T29" fmla="*/ 44 h 124"/>
              <a:gd name="T30" fmla="*/ 0 w 148"/>
              <a:gd name="T31" fmla="*/ 65 h 124"/>
              <a:gd name="T32" fmla="*/ 16 w 148"/>
              <a:gd name="T33" fmla="*/ 85 h 124"/>
              <a:gd name="T34" fmla="*/ 31 w 148"/>
              <a:gd name="T35" fmla="*/ 96 h 124"/>
              <a:gd name="T36" fmla="*/ 35 w 148"/>
              <a:gd name="T37" fmla="*/ 95 h 124"/>
              <a:gd name="T38" fmla="*/ 35 w 148"/>
              <a:gd name="T39" fmla="*/ 97 h 124"/>
              <a:gd name="T40" fmla="*/ 53 w 148"/>
              <a:gd name="T41" fmla="*/ 114 h 124"/>
              <a:gd name="T42" fmla="*/ 67 w 148"/>
              <a:gd name="T43" fmla="*/ 107 h 124"/>
              <a:gd name="T44" fmla="*/ 76 w 148"/>
              <a:gd name="T45" fmla="*/ 111 h 124"/>
              <a:gd name="T46" fmla="*/ 83 w 148"/>
              <a:gd name="T47" fmla="*/ 109 h 124"/>
              <a:gd name="T48" fmla="*/ 100 w 148"/>
              <a:gd name="T49" fmla="*/ 124 h 124"/>
              <a:gd name="T50" fmla="*/ 91 w 148"/>
              <a:gd name="T51" fmla="*/ 108 h 124"/>
              <a:gd name="T52" fmla="*/ 100 w 148"/>
              <a:gd name="T53" fmla="*/ 110 h 124"/>
              <a:gd name="T54" fmla="*/ 118 w 148"/>
              <a:gd name="T55" fmla="*/ 94 h 124"/>
              <a:gd name="T56" fmla="*/ 122 w 148"/>
              <a:gd name="T57" fmla="*/ 94 h 124"/>
              <a:gd name="T58" fmla="*/ 143 w 148"/>
              <a:gd name="T59" fmla="*/ 74 h 124"/>
              <a:gd name="T60" fmla="*/ 139 w 148"/>
              <a:gd name="T61" fmla="*/ 63 h 124"/>
              <a:gd name="T62" fmla="*/ 145 w 148"/>
              <a:gd name="T6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4">
                <a:moveTo>
                  <a:pt x="145" y="54"/>
                </a:moveTo>
                <a:cubicBezTo>
                  <a:pt x="145" y="52"/>
                  <a:pt x="144" y="50"/>
                  <a:pt x="143" y="48"/>
                </a:cubicBezTo>
                <a:cubicBezTo>
                  <a:pt x="146" y="45"/>
                  <a:pt x="148" y="41"/>
                  <a:pt x="148" y="36"/>
                </a:cubicBezTo>
                <a:cubicBezTo>
                  <a:pt x="148" y="26"/>
                  <a:pt x="140" y="18"/>
                  <a:pt x="130" y="18"/>
                </a:cubicBezTo>
                <a:cubicBezTo>
                  <a:pt x="125" y="18"/>
                  <a:pt x="121" y="20"/>
                  <a:pt x="118" y="23"/>
                </a:cubicBezTo>
                <a:cubicBezTo>
                  <a:pt x="117" y="16"/>
                  <a:pt x="111" y="10"/>
                  <a:pt x="104" y="10"/>
                </a:cubicBezTo>
                <a:cubicBezTo>
                  <a:pt x="102" y="10"/>
                  <a:pt x="99" y="11"/>
                  <a:pt x="97" y="12"/>
                </a:cubicBezTo>
                <a:cubicBezTo>
                  <a:pt x="93" y="5"/>
                  <a:pt x="85" y="0"/>
                  <a:pt x="76" y="0"/>
                </a:cubicBezTo>
                <a:cubicBezTo>
                  <a:pt x="68" y="0"/>
                  <a:pt x="61" y="4"/>
                  <a:pt x="56" y="10"/>
                </a:cubicBezTo>
                <a:cubicBezTo>
                  <a:pt x="54" y="9"/>
                  <a:pt x="52" y="8"/>
                  <a:pt x="49" y="8"/>
                </a:cubicBezTo>
                <a:cubicBezTo>
                  <a:pt x="42" y="8"/>
                  <a:pt x="37" y="13"/>
                  <a:pt x="37" y="20"/>
                </a:cubicBezTo>
                <a:cubicBezTo>
                  <a:pt x="37" y="21"/>
                  <a:pt x="37" y="23"/>
                  <a:pt x="38" y="24"/>
                </a:cubicBezTo>
                <a:cubicBezTo>
                  <a:pt x="37" y="24"/>
                  <a:pt x="37" y="24"/>
                  <a:pt x="36" y="24"/>
                </a:cubicBezTo>
                <a:cubicBezTo>
                  <a:pt x="26" y="24"/>
                  <a:pt x="18" y="32"/>
                  <a:pt x="18" y="43"/>
                </a:cubicBezTo>
                <a:cubicBezTo>
                  <a:pt x="18" y="43"/>
                  <a:pt x="18" y="44"/>
                  <a:pt x="18" y="44"/>
                </a:cubicBezTo>
                <a:cubicBezTo>
                  <a:pt x="8" y="45"/>
                  <a:pt x="0" y="54"/>
                  <a:pt x="0" y="65"/>
                </a:cubicBezTo>
                <a:cubicBezTo>
                  <a:pt x="0" y="75"/>
                  <a:pt x="7" y="83"/>
                  <a:pt x="16" y="85"/>
                </a:cubicBezTo>
                <a:cubicBezTo>
                  <a:pt x="18" y="91"/>
                  <a:pt x="24" y="96"/>
                  <a:pt x="31" y="96"/>
                </a:cubicBezTo>
                <a:cubicBezTo>
                  <a:pt x="33" y="96"/>
                  <a:pt x="34" y="95"/>
                  <a:pt x="35" y="95"/>
                </a:cubicBezTo>
                <a:cubicBezTo>
                  <a:pt x="35" y="96"/>
                  <a:pt x="35" y="96"/>
                  <a:pt x="35" y="97"/>
                </a:cubicBezTo>
                <a:cubicBezTo>
                  <a:pt x="35" y="106"/>
                  <a:pt x="43" y="114"/>
                  <a:pt x="53" y="114"/>
                </a:cubicBezTo>
                <a:cubicBezTo>
                  <a:pt x="59" y="114"/>
                  <a:pt x="64" y="111"/>
                  <a:pt x="67" y="107"/>
                </a:cubicBezTo>
                <a:cubicBezTo>
                  <a:pt x="70" y="109"/>
                  <a:pt x="73" y="111"/>
                  <a:pt x="76" y="111"/>
                </a:cubicBezTo>
                <a:cubicBezTo>
                  <a:pt x="79" y="111"/>
                  <a:pt x="81" y="110"/>
                  <a:pt x="83" y="109"/>
                </a:cubicBezTo>
                <a:cubicBezTo>
                  <a:pt x="84" y="113"/>
                  <a:pt x="89" y="121"/>
                  <a:pt x="100" y="124"/>
                </a:cubicBezTo>
                <a:cubicBezTo>
                  <a:pt x="100" y="124"/>
                  <a:pt x="92" y="117"/>
                  <a:pt x="91" y="108"/>
                </a:cubicBezTo>
                <a:cubicBezTo>
                  <a:pt x="93" y="109"/>
                  <a:pt x="96" y="110"/>
                  <a:pt x="100" y="110"/>
                </a:cubicBezTo>
                <a:cubicBezTo>
                  <a:pt x="109" y="110"/>
                  <a:pt x="117" y="103"/>
                  <a:pt x="118" y="94"/>
                </a:cubicBezTo>
                <a:cubicBezTo>
                  <a:pt x="119" y="94"/>
                  <a:pt x="121" y="94"/>
                  <a:pt x="122" y="94"/>
                </a:cubicBezTo>
                <a:cubicBezTo>
                  <a:pt x="134" y="94"/>
                  <a:pt x="143" y="85"/>
                  <a:pt x="143" y="74"/>
                </a:cubicBezTo>
                <a:cubicBezTo>
                  <a:pt x="143" y="70"/>
                  <a:pt x="141" y="66"/>
                  <a:pt x="139" y="63"/>
                </a:cubicBezTo>
                <a:cubicBezTo>
                  <a:pt x="142" y="61"/>
                  <a:pt x="145" y="58"/>
                  <a:pt x="145" y="5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7" name="Freeform 140"/>
          <p:cNvSpPr>
            <a:spLocks noEditPoints="1"/>
          </p:cNvSpPr>
          <p:nvPr/>
        </p:nvSpPr>
        <p:spPr bwMode="auto">
          <a:xfrm>
            <a:off x="3384550" y="3196210"/>
            <a:ext cx="352425" cy="279400"/>
          </a:xfrm>
          <a:custGeom>
            <a:avLst/>
            <a:gdLst>
              <a:gd name="T0" fmla="*/ 217 w 222"/>
              <a:gd name="T1" fmla="*/ 0 h 176"/>
              <a:gd name="T2" fmla="*/ 0 w 222"/>
              <a:gd name="T3" fmla="*/ 0 h 176"/>
              <a:gd name="T4" fmla="*/ 0 w 222"/>
              <a:gd name="T5" fmla="*/ 176 h 176"/>
              <a:gd name="T6" fmla="*/ 222 w 222"/>
              <a:gd name="T7" fmla="*/ 176 h 176"/>
              <a:gd name="T8" fmla="*/ 222 w 222"/>
              <a:gd name="T9" fmla="*/ 0 h 176"/>
              <a:gd name="T10" fmla="*/ 217 w 222"/>
              <a:gd name="T11" fmla="*/ 0 h 176"/>
              <a:gd name="T12" fmla="*/ 189 w 222"/>
              <a:gd name="T13" fmla="*/ 118 h 176"/>
              <a:gd name="T14" fmla="*/ 189 w 222"/>
              <a:gd name="T15" fmla="*/ 172 h 176"/>
              <a:gd name="T16" fmla="*/ 158 w 222"/>
              <a:gd name="T17" fmla="*/ 172 h 176"/>
              <a:gd name="T18" fmla="*/ 158 w 222"/>
              <a:gd name="T19" fmla="*/ 118 h 176"/>
              <a:gd name="T20" fmla="*/ 165 w 222"/>
              <a:gd name="T21" fmla="*/ 118 h 176"/>
              <a:gd name="T22" fmla="*/ 165 w 222"/>
              <a:gd name="T23" fmla="*/ 4 h 176"/>
              <a:gd name="T24" fmla="*/ 180 w 222"/>
              <a:gd name="T25" fmla="*/ 4 h 176"/>
              <a:gd name="T26" fmla="*/ 180 w 222"/>
              <a:gd name="T27" fmla="*/ 118 h 176"/>
              <a:gd name="T28" fmla="*/ 189 w 222"/>
              <a:gd name="T29" fmla="*/ 118 h 176"/>
              <a:gd name="T30" fmla="*/ 41 w 222"/>
              <a:gd name="T31" fmla="*/ 118 h 176"/>
              <a:gd name="T32" fmla="*/ 41 w 222"/>
              <a:gd name="T33" fmla="*/ 4 h 176"/>
              <a:gd name="T34" fmla="*/ 57 w 222"/>
              <a:gd name="T35" fmla="*/ 4 h 176"/>
              <a:gd name="T36" fmla="*/ 57 w 222"/>
              <a:gd name="T37" fmla="*/ 118 h 176"/>
              <a:gd name="T38" fmla="*/ 67 w 222"/>
              <a:gd name="T39" fmla="*/ 118 h 176"/>
              <a:gd name="T40" fmla="*/ 67 w 222"/>
              <a:gd name="T41" fmla="*/ 172 h 176"/>
              <a:gd name="T42" fmla="*/ 34 w 222"/>
              <a:gd name="T43" fmla="*/ 172 h 176"/>
              <a:gd name="T44" fmla="*/ 34 w 222"/>
              <a:gd name="T45" fmla="*/ 118 h 176"/>
              <a:gd name="T46" fmla="*/ 41 w 222"/>
              <a:gd name="T47" fmla="*/ 118 h 176"/>
              <a:gd name="T48" fmla="*/ 75 w 222"/>
              <a:gd name="T49" fmla="*/ 118 h 176"/>
              <a:gd name="T50" fmla="*/ 82 w 222"/>
              <a:gd name="T51" fmla="*/ 118 h 176"/>
              <a:gd name="T52" fmla="*/ 82 w 222"/>
              <a:gd name="T53" fmla="*/ 4 h 176"/>
              <a:gd name="T54" fmla="*/ 98 w 222"/>
              <a:gd name="T55" fmla="*/ 4 h 176"/>
              <a:gd name="T56" fmla="*/ 98 w 222"/>
              <a:gd name="T57" fmla="*/ 118 h 176"/>
              <a:gd name="T58" fmla="*/ 108 w 222"/>
              <a:gd name="T59" fmla="*/ 118 h 176"/>
              <a:gd name="T60" fmla="*/ 108 w 222"/>
              <a:gd name="T61" fmla="*/ 172 h 176"/>
              <a:gd name="T62" fmla="*/ 75 w 222"/>
              <a:gd name="T63" fmla="*/ 172 h 176"/>
              <a:gd name="T64" fmla="*/ 75 w 222"/>
              <a:gd name="T65" fmla="*/ 118 h 176"/>
              <a:gd name="T66" fmla="*/ 117 w 222"/>
              <a:gd name="T67" fmla="*/ 118 h 176"/>
              <a:gd name="T68" fmla="*/ 124 w 222"/>
              <a:gd name="T69" fmla="*/ 118 h 176"/>
              <a:gd name="T70" fmla="*/ 124 w 222"/>
              <a:gd name="T71" fmla="*/ 4 h 176"/>
              <a:gd name="T72" fmla="*/ 139 w 222"/>
              <a:gd name="T73" fmla="*/ 4 h 176"/>
              <a:gd name="T74" fmla="*/ 139 w 222"/>
              <a:gd name="T75" fmla="*/ 118 h 176"/>
              <a:gd name="T76" fmla="*/ 149 w 222"/>
              <a:gd name="T77" fmla="*/ 118 h 176"/>
              <a:gd name="T78" fmla="*/ 149 w 222"/>
              <a:gd name="T79" fmla="*/ 172 h 176"/>
              <a:gd name="T80" fmla="*/ 117 w 222"/>
              <a:gd name="T81" fmla="*/ 172 h 176"/>
              <a:gd name="T82" fmla="*/ 117 w 222"/>
              <a:gd name="T83" fmla="*/ 118 h 176"/>
              <a:gd name="T84" fmla="*/ 4 w 222"/>
              <a:gd name="T85" fmla="*/ 4 h 176"/>
              <a:gd name="T86" fmla="*/ 16 w 222"/>
              <a:gd name="T87" fmla="*/ 4 h 176"/>
              <a:gd name="T88" fmla="*/ 16 w 222"/>
              <a:gd name="T89" fmla="*/ 118 h 176"/>
              <a:gd name="T90" fmla="*/ 26 w 222"/>
              <a:gd name="T91" fmla="*/ 118 h 176"/>
              <a:gd name="T92" fmla="*/ 26 w 222"/>
              <a:gd name="T93" fmla="*/ 172 h 176"/>
              <a:gd name="T94" fmla="*/ 4 w 222"/>
              <a:gd name="T95" fmla="*/ 172 h 176"/>
              <a:gd name="T96" fmla="*/ 4 w 222"/>
              <a:gd name="T97" fmla="*/ 4 h 176"/>
              <a:gd name="T98" fmla="*/ 217 w 222"/>
              <a:gd name="T99" fmla="*/ 172 h 176"/>
              <a:gd name="T100" fmla="*/ 199 w 222"/>
              <a:gd name="T101" fmla="*/ 172 h 176"/>
              <a:gd name="T102" fmla="*/ 199 w 222"/>
              <a:gd name="T103" fmla="*/ 118 h 176"/>
              <a:gd name="T104" fmla="*/ 206 w 222"/>
              <a:gd name="T105" fmla="*/ 118 h 176"/>
              <a:gd name="T106" fmla="*/ 206 w 222"/>
              <a:gd name="T107" fmla="*/ 4 h 176"/>
              <a:gd name="T108" fmla="*/ 217 w 222"/>
              <a:gd name="T109" fmla="*/ 4 h 176"/>
              <a:gd name="T110" fmla="*/ 217 w 222"/>
              <a:gd name="T111"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2" h="176">
                <a:moveTo>
                  <a:pt x="217" y="0"/>
                </a:moveTo>
                <a:lnTo>
                  <a:pt x="0" y="0"/>
                </a:lnTo>
                <a:lnTo>
                  <a:pt x="0" y="176"/>
                </a:lnTo>
                <a:lnTo>
                  <a:pt x="222" y="176"/>
                </a:lnTo>
                <a:lnTo>
                  <a:pt x="222" y="0"/>
                </a:lnTo>
                <a:lnTo>
                  <a:pt x="217" y="0"/>
                </a:lnTo>
                <a:close/>
                <a:moveTo>
                  <a:pt x="189" y="118"/>
                </a:moveTo>
                <a:lnTo>
                  <a:pt x="189" y="172"/>
                </a:lnTo>
                <a:lnTo>
                  <a:pt x="158" y="172"/>
                </a:lnTo>
                <a:lnTo>
                  <a:pt x="158" y="118"/>
                </a:lnTo>
                <a:lnTo>
                  <a:pt x="165" y="118"/>
                </a:lnTo>
                <a:lnTo>
                  <a:pt x="165" y="4"/>
                </a:lnTo>
                <a:lnTo>
                  <a:pt x="180" y="4"/>
                </a:lnTo>
                <a:lnTo>
                  <a:pt x="180" y="118"/>
                </a:lnTo>
                <a:lnTo>
                  <a:pt x="189" y="118"/>
                </a:lnTo>
                <a:close/>
                <a:moveTo>
                  <a:pt x="41" y="118"/>
                </a:moveTo>
                <a:lnTo>
                  <a:pt x="41" y="4"/>
                </a:lnTo>
                <a:lnTo>
                  <a:pt x="57" y="4"/>
                </a:lnTo>
                <a:lnTo>
                  <a:pt x="57" y="118"/>
                </a:lnTo>
                <a:lnTo>
                  <a:pt x="67" y="118"/>
                </a:lnTo>
                <a:lnTo>
                  <a:pt x="67" y="172"/>
                </a:lnTo>
                <a:lnTo>
                  <a:pt x="34" y="172"/>
                </a:lnTo>
                <a:lnTo>
                  <a:pt x="34" y="118"/>
                </a:lnTo>
                <a:lnTo>
                  <a:pt x="41" y="118"/>
                </a:lnTo>
                <a:close/>
                <a:moveTo>
                  <a:pt x="75" y="118"/>
                </a:moveTo>
                <a:lnTo>
                  <a:pt x="82" y="118"/>
                </a:lnTo>
                <a:lnTo>
                  <a:pt x="82" y="4"/>
                </a:lnTo>
                <a:lnTo>
                  <a:pt x="98" y="4"/>
                </a:lnTo>
                <a:lnTo>
                  <a:pt x="98" y="118"/>
                </a:lnTo>
                <a:lnTo>
                  <a:pt x="108" y="118"/>
                </a:lnTo>
                <a:lnTo>
                  <a:pt x="108" y="172"/>
                </a:lnTo>
                <a:lnTo>
                  <a:pt x="75" y="172"/>
                </a:lnTo>
                <a:lnTo>
                  <a:pt x="75" y="118"/>
                </a:lnTo>
                <a:close/>
                <a:moveTo>
                  <a:pt x="117" y="118"/>
                </a:moveTo>
                <a:lnTo>
                  <a:pt x="124" y="118"/>
                </a:lnTo>
                <a:lnTo>
                  <a:pt x="124" y="4"/>
                </a:lnTo>
                <a:lnTo>
                  <a:pt x="139" y="4"/>
                </a:lnTo>
                <a:lnTo>
                  <a:pt x="139" y="118"/>
                </a:lnTo>
                <a:lnTo>
                  <a:pt x="149" y="118"/>
                </a:lnTo>
                <a:lnTo>
                  <a:pt x="149" y="172"/>
                </a:lnTo>
                <a:lnTo>
                  <a:pt x="117" y="172"/>
                </a:lnTo>
                <a:lnTo>
                  <a:pt x="117" y="118"/>
                </a:lnTo>
                <a:close/>
                <a:moveTo>
                  <a:pt x="4" y="4"/>
                </a:moveTo>
                <a:lnTo>
                  <a:pt x="16" y="4"/>
                </a:lnTo>
                <a:lnTo>
                  <a:pt x="16" y="118"/>
                </a:lnTo>
                <a:lnTo>
                  <a:pt x="26" y="118"/>
                </a:lnTo>
                <a:lnTo>
                  <a:pt x="26" y="172"/>
                </a:lnTo>
                <a:lnTo>
                  <a:pt x="4" y="172"/>
                </a:lnTo>
                <a:lnTo>
                  <a:pt x="4" y="4"/>
                </a:lnTo>
                <a:close/>
                <a:moveTo>
                  <a:pt x="217" y="172"/>
                </a:moveTo>
                <a:lnTo>
                  <a:pt x="199" y="172"/>
                </a:lnTo>
                <a:lnTo>
                  <a:pt x="199" y="118"/>
                </a:lnTo>
                <a:lnTo>
                  <a:pt x="206" y="118"/>
                </a:lnTo>
                <a:lnTo>
                  <a:pt x="206" y="4"/>
                </a:lnTo>
                <a:lnTo>
                  <a:pt x="217" y="4"/>
                </a:lnTo>
                <a:lnTo>
                  <a:pt x="217" y="172"/>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8" name="Freeform 141"/>
          <p:cNvSpPr/>
          <p:nvPr/>
        </p:nvSpPr>
        <p:spPr bwMode="auto">
          <a:xfrm>
            <a:off x="4130675" y="3139060"/>
            <a:ext cx="127000" cy="93662"/>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9" name="Freeform 142"/>
          <p:cNvSpPr/>
          <p:nvPr/>
        </p:nvSpPr>
        <p:spPr bwMode="auto">
          <a:xfrm>
            <a:off x="4117975" y="3278760"/>
            <a:ext cx="17463" cy="7937"/>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0" name="Freeform 143"/>
          <p:cNvSpPr/>
          <p:nvPr/>
        </p:nvSpPr>
        <p:spPr bwMode="auto">
          <a:xfrm>
            <a:off x="4144963" y="3278760"/>
            <a:ext cx="17462" cy="7937"/>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1" name="Freeform 144"/>
          <p:cNvSpPr/>
          <p:nvPr/>
        </p:nvSpPr>
        <p:spPr bwMode="auto">
          <a:xfrm>
            <a:off x="4171950" y="3278760"/>
            <a:ext cx="17463"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2" name="Freeform 145"/>
          <p:cNvSpPr/>
          <p:nvPr/>
        </p:nvSpPr>
        <p:spPr bwMode="auto">
          <a:xfrm>
            <a:off x="4198938" y="3278760"/>
            <a:ext cx="17462"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3" name="Freeform 146"/>
          <p:cNvSpPr/>
          <p:nvPr/>
        </p:nvSpPr>
        <p:spPr bwMode="auto">
          <a:xfrm>
            <a:off x="4225925" y="3278760"/>
            <a:ext cx="17463"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4" name="Freeform 147"/>
          <p:cNvSpPr/>
          <p:nvPr/>
        </p:nvSpPr>
        <p:spPr bwMode="auto">
          <a:xfrm>
            <a:off x="4252913" y="3278760"/>
            <a:ext cx="17462"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5" name="Freeform 148"/>
          <p:cNvSpPr/>
          <p:nvPr/>
        </p:nvSpPr>
        <p:spPr bwMode="auto">
          <a:xfrm>
            <a:off x="4130675" y="3270822"/>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6" name="Freeform 149"/>
          <p:cNvSpPr/>
          <p:nvPr/>
        </p:nvSpPr>
        <p:spPr bwMode="auto">
          <a:xfrm>
            <a:off x="4157663" y="3270822"/>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7" name="Freeform 150"/>
          <p:cNvSpPr/>
          <p:nvPr/>
        </p:nvSpPr>
        <p:spPr bwMode="auto">
          <a:xfrm>
            <a:off x="4184650" y="3270822"/>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8" name="Freeform 151"/>
          <p:cNvSpPr/>
          <p:nvPr/>
        </p:nvSpPr>
        <p:spPr bwMode="auto">
          <a:xfrm>
            <a:off x="4211638" y="3270822"/>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9" name="Freeform 152"/>
          <p:cNvSpPr/>
          <p:nvPr/>
        </p:nvSpPr>
        <p:spPr bwMode="auto">
          <a:xfrm>
            <a:off x="4238625" y="3270822"/>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0" name="Freeform 153"/>
          <p:cNvSpPr/>
          <p:nvPr/>
        </p:nvSpPr>
        <p:spPr bwMode="auto">
          <a:xfrm>
            <a:off x="4016375" y="3324797"/>
            <a:ext cx="125413" cy="90488"/>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1" name="Freeform 154"/>
          <p:cNvSpPr>
            <a:spLocks noEditPoints="1"/>
          </p:cNvSpPr>
          <p:nvPr/>
        </p:nvSpPr>
        <p:spPr bwMode="auto">
          <a:xfrm>
            <a:off x="3975100" y="3310510"/>
            <a:ext cx="207963" cy="171450"/>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2" name="Freeform 155"/>
          <p:cNvSpPr/>
          <p:nvPr/>
        </p:nvSpPr>
        <p:spPr bwMode="auto">
          <a:xfrm>
            <a:off x="4002088" y="3462910"/>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3" name="Freeform 156"/>
          <p:cNvSpPr/>
          <p:nvPr/>
        </p:nvSpPr>
        <p:spPr bwMode="auto">
          <a:xfrm>
            <a:off x="4029075" y="3462910"/>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4" name="Freeform 157"/>
          <p:cNvSpPr/>
          <p:nvPr/>
        </p:nvSpPr>
        <p:spPr bwMode="auto">
          <a:xfrm>
            <a:off x="4056063" y="3462910"/>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5" name="Freeform 158"/>
          <p:cNvSpPr/>
          <p:nvPr/>
        </p:nvSpPr>
        <p:spPr bwMode="auto">
          <a:xfrm>
            <a:off x="4083050" y="3462910"/>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6" name="Freeform 159"/>
          <p:cNvSpPr/>
          <p:nvPr/>
        </p:nvSpPr>
        <p:spPr bwMode="auto">
          <a:xfrm>
            <a:off x="4110038" y="3462910"/>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7" name="Freeform 160"/>
          <p:cNvSpPr/>
          <p:nvPr/>
        </p:nvSpPr>
        <p:spPr bwMode="auto">
          <a:xfrm>
            <a:off x="4138613" y="3462910"/>
            <a:ext cx="17462"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8" name="Freeform 161"/>
          <p:cNvSpPr/>
          <p:nvPr/>
        </p:nvSpPr>
        <p:spPr bwMode="auto">
          <a:xfrm>
            <a:off x="4016375" y="3453385"/>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9" name="Freeform 162"/>
          <p:cNvSpPr/>
          <p:nvPr/>
        </p:nvSpPr>
        <p:spPr bwMode="auto">
          <a:xfrm>
            <a:off x="4043363" y="3453385"/>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0" name="Freeform 163"/>
          <p:cNvSpPr/>
          <p:nvPr/>
        </p:nvSpPr>
        <p:spPr bwMode="auto">
          <a:xfrm>
            <a:off x="4070350" y="3453385"/>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1" name="Freeform 164"/>
          <p:cNvSpPr/>
          <p:nvPr/>
        </p:nvSpPr>
        <p:spPr bwMode="auto">
          <a:xfrm>
            <a:off x="4097338" y="3453385"/>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2" name="Freeform 165"/>
          <p:cNvSpPr/>
          <p:nvPr/>
        </p:nvSpPr>
        <p:spPr bwMode="auto">
          <a:xfrm>
            <a:off x="4124325" y="3453385"/>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3" name="Freeform 166"/>
          <p:cNvSpPr/>
          <p:nvPr/>
        </p:nvSpPr>
        <p:spPr bwMode="auto">
          <a:xfrm>
            <a:off x="4224338" y="3367660"/>
            <a:ext cx="125412" cy="90487"/>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4" name="Freeform 167"/>
          <p:cNvSpPr>
            <a:spLocks noEditPoints="1"/>
          </p:cNvSpPr>
          <p:nvPr/>
        </p:nvSpPr>
        <p:spPr bwMode="auto">
          <a:xfrm>
            <a:off x="4087813" y="3126360"/>
            <a:ext cx="303212" cy="401637"/>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5" name="Freeform 168"/>
          <p:cNvSpPr/>
          <p:nvPr/>
        </p:nvSpPr>
        <p:spPr bwMode="auto">
          <a:xfrm>
            <a:off x="4210050" y="3507360"/>
            <a:ext cx="17463"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6" name="Freeform 169"/>
          <p:cNvSpPr/>
          <p:nvPr/>
        </p:nvSpPr>
        <p:spPr bwMode="auto">
          <a:xfrm>
            <a:off x="4237038" y="3507360"/>
            <a:ext cx="17462"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7" name="Freeform 170"/>
          <p:cNvSpPr/>
          <p:nvPr/>
        </p:nvSpPr>
        <p:spPr bwMode="auto">
          <a:xfrm>
            <a:off x="4264025" y="3507360"/>
            <a:ext cx="17463"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8" name="Freeform 171"/>
          <p:cNvSpPr/>
          <p:nvPr/>
        </p:nvSpPr>
        <p:spPr bwMode="auto">
          <a:xfrm>
            <a:off x="4291013" y="3507360"/>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9" name="Freeform 172"/>
          <p:cNvSpPr/>
          <p:nvPr/>
        </p:nvSpPr>
        <p:spPr bwMode="auto">
          <a:xfrm>
            <a:off x="4318000" y="3507360"/>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0" name="Freeform 173"/>
          <p:cNvSpPr/>
          <p:nvPr/>
        </p:nvSpPr>
        <p:spPr bwMode="auto">
          <a:xfrm>
            <a:off x="4344988" y="3507360"/>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1" name="Freeform 174"/>
          <p:cNvSpPr/>
          <p:nvPr/>
        </p:nvSpPr>
        <p:spPr bwMode="auto">
          <a:xfrm>
            <a:off x="4224338" y="3497835"/>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2" name="Freeform 175"/>
          <p:cNvSpPr/>
          <p:nvPr/>
        </p:nvSpPr>
        <p:spPr bwMode="auto">
          <a:xfrm>
            <a:off x="4251325" y="3497835"/>
            <a:ext cx="17463"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3" name="Freeform 176"/>
          <p:cNvSpPr/>
          <p:nvPr/>
        </p:nvSpPr>
        <p:spPr bwMode="auto">
          <a:xfrm>
            <a:off x="4278313" y="3497835"/>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4" name="Freeform 177"/>
          <p:cNvSpPr/>
          <p:nvPr/>
        </p:nvSpPr>
        <p:spPr bwMode="auto">
          <a:xfrm>
            <a:off x="4305300" y="3497835"/>
            <a:ext cx="17463"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5" name="Freeform 178"/>
          <p:cNvSpPr/>
          <p:nvPr/>
        </p:nvSpPr>
        <p:spPr bwMode="auto">
          <a:xfrm>
            <a:off x="4332288" y="3497835"/>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6" name="Freeform 179"/>
          <p:cNvSpPr>
            <a:spLocks noEditPoints="1"/>
          </p:cNvSpPr>
          <p:nvPr/>
        </p:nvSpPr>
        <p:spPr bwMode="auto">
          <a:xfrm>
            <a:off x="4664075" y="3175572"/>
            <a:ext cx="319088" cy="314325"/>
          </a:xfrm>
          <a:custGeom>
            <a:avLst/>
            <a:gdLst>
              <a:gd name="T0" fmla="*/ 90 w 142"/>
              <a:gd name="T1" fmla="*/ 9 h 139"/>
              <a:gd name="T2" fmla="*/ 142 w 142"/>
              <a:gd name="T3" fmla="*/ 38 h 139"/>
              <a:gd name="T4" fmla="*/ 140 w 142"/>
              <a:gd name="T5" fmla="*/ 21 h 139"/>
              <a:gd name="T6" fmla="*/ 76 w 142"/>
              <a:gd name="T7" fmla="*/ 6 h 139"/>
              <a:gd name="T8" fmla="*/ 67 w 142"/>
              <a:gd name="T9" fmla="*/ 5 h 139"/>
              <a:gd name="T10" fmla="*/ 0 w 142"/>
              <a:gd name="T11" fmla="*/ 72 h 139"/>
              <a:gd name="T12" fmla="*/ 67 w 142"/>
              <a:gd name="T13" fmla="*/ 139 h 139"/>
              <a:gd name="T14" fmla="*/ 134 w 142"/>
              <a:gd name="T15" fmla="*/ 72 h 139"/>
              <a:gd name="T16" fmla="*/ 90 w 142"/>
              <a:gd name="T17" fmla="*/ 9 h 139"/>
              <a:gd name="T18" fmla="*/ 43 w 142"/>
              <a:gd name="T19" fmla="*/ 114 h 139"/>
              <a:gd name="T20" fmla="*/ 25 w 142"/>
              <a:gd name="T21" fmla="*/ 96 h 139"/>
              <a:gd name="T22" fmla="*/ 43 w 142"/>
              <a:gd name="T23" fmla="*/ 78 h 139"/>
              <a:gd name="T24" fmla="*/ 61 w 142"/>
              <a:gd name="T25" fmla="*/ 96 h 139"/>
              <a:gd name="T26" fmla="*/ 43 w 142"/>
              <a:gd name="T27" fmla="*/ 114 h 139"/>
              <a:gd name="T28" fmla="*/ 43 w 142"/>
              <a:gd name="T29" fmla="*/ 66 h 139"/>
              <a:gd name="T30" fmla="*/ 25 w 142"/>
              <a:gd name="T31" fmla="*/ 48 h 139"/>
              <a:gd name="T32" fmla="*/ 43 w 142"/>
              <a:gd name="T33" fmla="*/ 29 h 139"/>
              <a:gd name="T34" fmla="*/ 61 w 142"/>
              <a:gd name="T35" fmla="*/ 48 h 139"/>
              <a:gd name="T36" fmla="*/ 43 w 142"/>
              <a:gd name="T37" fmla="*/ 66 h 139"/>
              <a:gd name="T38" fmla="*/ 91 w 142"/>
              <a:gd name="T39" fmla="*/ 114 h 139"/>
              <a:gd name="T40" fmla="*/ 73 w 142"/>
              <a:gd name="T41" fmla="*/ 96 h 139"/>
              <a:gd name="T42" fmla="*/ 91 w 142"/>
              <a:gd name="T43" fmla="*/ 78 h 139"/>
              <a:gd name="T44" fmla="*/ 109 w 142"/>
              <a:gd name="T45" fmla="*/ 96 h 139"/>
              <a:gd name="T46" fmla="*/ 91 w 142"/>
              <a:gd name="T47" fmla="*/ 114 h 139"/>
              <a:gd name="T48" fmla="*/ 91 w 142"/>
              <a:gd name="T49" fmla="*/ 66 h 139"/>
              <a:gd name="T50" fmla="*/ 73 w 142"/>
              <a:gd name="T51" fmla="*/ 48 h 139"/>
              <a:gd name="T52" fmla="*/ 91 w 142"/>
              <a:gd name="T53" fmla="*/ 29 h 139"/>
              <a:gd name="T54" fmla="*/ 109 w 142"/>
              <a:gd name="T55" fmla="*/ 48 h 139"/>
              <a:gd name="T56" fmla="*/ 91 w 142"/>
              <a:gd name="T57" fmla="*/ 6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7" name="Freeform 180"/>
          <p:cNvSpPr/>
          <p:nvPr/>
        </p:nvSpPr>
        <p:spPr bwMode="auto">
          <a:xfrm>
            <a:off x="5468938" y="3310510"/>
            <a:ext cx="20637" cy="15875"/>
          </a:xfrm>
          <a:custGeom>
            <a:avLst/>
            <a:gdLst>
              <a:gd name="T0" fmla="*/ 5 w 9"/>
              <a:gd name="T1" fmla="*/ 0 h 7"/>
              <a:gd name="T2" fmla="*/ 3 w 9"/>
              <a:gd name="T3" fmla="*/ 0 h 7"/>
              <a:gd name="T4" fmla="*/ 1 w 9"/>
              <a:gd name="T5" fmla="*/ 1 h 7"/>
              <a:gd name="T6" fmla="*/ 0 w 9"/>
              <a:gd name="T7" fmla="*/ 3 h 7"/>
              <a:gd name="T8" fmla="*/ 1 w 9"/>
              <a:gd name="T9" fmla="*/ 6 h 7"/>
              <a:gd name="T10" fmla="*/ 3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3" y="0"/>
                  <a:pt x="3" y="0"/>
                  <a:pt x="3" y="0"/>
                </a:cubicBezTo>
                <a:cubicBezTo>
                  <a:pt x="2" y="0"/>
                  <a:pt x="1" y="1"/>
                  <a:pt x="1" y="1"/>
                </a:cubicBezTo>
                <a:cubicBezTo>
                  <a:pt x="0" y="2"/>
                  <a:pt x="0" y="3"/>
                  <a:pt x="0" y="3"/>
                </a:cubicBezTo>
                <a:cubicBezTo>
                  <a:pt x="0" y="4"/>
                  <a:pt x="0" y="5"/>
                  <a:pt x="1" y="6"/>
                </a:cubicBezTo>
                <a:cubicBezTo>
                  <a:pt x="1" y="6"/>
                  <a:pt x="2" y="7"/>
                  <a:pt x="3" y="7"/>
                </a:cubicBezTo>
                <a:cubicBezTo>
                  <a:pt x="5" y="7"/>
                  <a:pt x="5" y="7"/>
                  <a:pt x="5" y="7"/>
                </a:cubicBezTo>
                <a:cubicBezTo>
                  <a:pt x="6" y="7"/>
                  <a:pt x="7" y="6"/>
                  <a:pt x="8" y="6"/>
                </a:cubicBezTo>
                <a:cubicBezTo>
                  <a:pt x="9" y="5"/>
                  <a:pt x="9" y="4"/>
                  <a:pt x="9" y="3"/>
                </a:cubicBezTo>
                <a:cubicBezTo>
                  <a:pt x="9" y="3"/>
                  <a:pt x="9" y="2"/>
                  <a:pt x="8" y="1"/>
                </a:cubicBezTo>
                <a:cubicBezTo>
                  <a:pt x="7" y="1"/>
                  <a:pt x="6" y="0"/>
                  <a:pt x="5"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8" name="Freeform 181"/>
          <p:cNvSpPr/>
          <p:nvPr/>
        </p:nvSpPr>
        <p:spPr bwMode="auto">
          <a:xfrm>
            <a:off x="5540375" y="3310510"/>
            <a:ext cx="20638" cy="47625"/>
          </a:xfrm>
          <a:custGeom>
            <a:avLst/>
            <a:gdLst>
              <a:gd name="T0" fmla="*/ 3 w 9"/>
              <a:gd name="T1" fmla="*/ 0 h 21"/>
              <a:gd name="T2" fmla="*/ 1 w 9"/>
              <a:gd name="T3" fmla="*/ 1 h 21"/>
              <a:gd name="T4" fmla="*/ 0 w 9"/>
              <a:gd name="T5" fmla="*/ 4 h 21"/>
              <a:gd name="T6" fmla="*/ 0 w 9"/>
              <a:gd name="T7" fmla="*/ 17 h 21"/>
              <a:gd name="T8" fmla="*/ 1 w 9"/>
              <a:gd name="T9" fmla="*/ 20 h 21"/>
              <a:gd name="T10" fmla="*/ 3 w 9"/>
              <a:gd name="T11" fmla="*/ 21 h 21"/>
              <a:gd name="T12" fmla="*/ 8 w 9"/>
              <a:gd name="T13" fmla="*/ 18 h 21"/>
              <a:gd name="T14" fmla="*/ 9 w 9"/>
              <a:gd name="T15" fmla="*/ 11 h 21"/>
              <a:gd name="T16" fmla="*/ 8 w 9"/>
              <a:gd name="T17" fmla="*/ 4 h 21"/>
              <a:gd name="T18" fmla="*/ 3 w 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3" y="0"/>
                </a:moveTo>
                <a:cubicBezTo>
                  <a:pt x="2" y="0"/>
                  <a:pt x="1" y="1"/>
                  <a:pt x="1" y="1"/>
                </a:cubicBezTo>
                <a:cubicBezTo>
                  <a:pt x="0" y="2"/>
                  <a:pt x="0" y="3"/>
                  <a:pt x="0" y="4"/>
                </a:cubicBezTo>
                <a:cubicBezTo>
                  <a:pt x="0" y="17"/>
                  <a:pt x="0" y="17"/>
                  <a:pt x="0" y="17"/>
                </a:cubicBezTo>
                <a:cubicBezTo>
                  <a:pt x="0" y="18"/>
                  <a:pt x="0" y="19"/>
                  <a:pt x="1" y="20"/>
                </a:cubicBezTo>
                <a:cubicBezTo>
                  <a:pt x="1" y="21"/>
                  <a:pt x="2" y="21"/>
                  <a:pt x="3" y="21"/>
                </a:cubicBezTo>
                <a:cubicBezTo>
                  <a:pt x="5" y="21"/>
                  <a:pt x="7" y="20"/>
                  <a:pt x="8" y="18"/>
                </a:cubicBezTo>
                <a:cubicBezTo>
                  <a:pt x="9" y="16"/>
                  <a:pt x="9" y="13"/>
                  <a:pt x="9" y="11"/>
                </a:cubicBezTo>
                <a:cubicBezTo>
                  <a:pt x="9" y="8"/>
                  <a:pt x="9" y="6"/>
                  <a:pt x="8" y="4"/>
                </a:cubicBezTo>
                <a:cubicBezTo>
                  <a:pt x="7" y="1"/>
                  <a:pt x="5" y="0"/>
                  <a:pt x="3"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9" name="Freeform 182"/>
          <p:cNvSpPr/>
          <p:nvPr/>
        </p:nvSpPr>
        <p:spPr bwMode="auto">
          <a:xfrm>
            <a:off x="5399088" y="3310510"/>
            <a:ext cx="19050" cy="15875"/>
          </a:xfrm>
          <a:custGeom>
            <a:avLst/>
            <a:gdLst>
              <a:gd name="T0" fmla="*/ 5 w 9"/>
              <a:gd name="T1" fmla="*/ 0 h 7"/>
              <a:gd name="T2" fmla="*/ 4 w 9"/>
              <a:gd name="T3" fmla="*/ 0 h 7"/>
              <a:gd name="T4" fmla="*/ 1 w 9"/>
              <a:gd name="T5" fmla="*/ 1 h 7"/>
              <a:gd name="T6" fmla="*/ 0 w 9"/>
              <a:gd name="T7" fmla="*/ 3 h 7"/>
              <a:gd name="T8" fmla="*/ 1 w 9"/>
              <a:gd name="T9" fmla="*/ 6 h 7"/>
              <a:gd name="T10" fmla="*/ 4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4" y="0"/>
                  <a:pt x="4" y="0"/>
                  <a:pt x="4" y="0"/>
                </a:cubicBezTo>
                <a:cubicBezTo>
                  <a:pt x="2" y="0"/>
                  <a:pt x="2" y="0"/>
                  <a:pt x="1" y="1"/>
                </a:cubicBezTo>
                <a:cubicBezTo>
                  <a:pt x="0" y="2"/>
                  <a:pt x="0" y="2"/>
                  <a:pt x="0" y="3"/>
                </a:cubicBezTo>
                <a:cubicBezTo>
                  <a:pt x="0" y="4"/>
                  <a:pt x="0" y="5"/>
                  <a:pt x="1" y="6"/>
                </a:cubicBezTo>
                <a:cubicBezTo>
                  <a:pt x="2" y="6"/>
                  <a:pt x="2" y="7"/>
                  <a:pt x="4" y="7"/>
                </a:cubicBezTo>
                <a:cubicBezTo>
                  <a:pt x="5" y="7"/>
                  <a:pt x="5" y="7"/>
                  <a:pt x="5" y="7"/>
                </a:cubicBezTo>
                <a:cubicBezTo>
                  <a:pt x="6" y="7"/>
                  <a:pt x="7" y="6"/>
                  <a:pt x="8" y="6"/>
                </a:cubicBezTo>
                <a:cubicBezTo>
                  <a:pt x="9" y="5"/>
                  <a:pt x="9" y="4"/>
                  <a:pt x="9" y="3"/>
                </a:cubicBezTo>
                <a:cubicBezTo>
                  <a:pt x="9" y="2"/>
                  <a:pt x="9" y="2"/>
                  <a:pt x="8" y="1"/>
                </a:cubicBezTo>
                <a:cubicBezTo>
                  <a:pt x="7" y="0"/>
                  <a:pt x="6" y="0"/>
                  <a:pt x="5"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0" name="Freeform 183"/>
          <p:cNvSpPr>
            <a:spLocks noEditPoints="1"/>
          </p:cNvSpPr>
          <p:nvPr/>
        </p:nvSpPr>
        <p:spPr bwMode="auto">
          <a:xfrm>
            <a:off x="5259388" y="3229547"/>
            <a:ext cx="373062" cy="171450"/>
          </a:xfrm>
          <a:custGeom>
            <a:avLst/>
            <a:gdLst>
              <a:gd name="T0" fmla="*/ 8 w 166"/>
              <a:gd name="T1" fmla="*/ 0 h 76"/>
              <a:gd name="T2" fmla="*/ 0 w 166"/>
              <a:gd name="T3" fmla="*/ 76 h 76"/>
              <a:gd name="T4" fmla="*/ 166 w 166"/>
              <a:gd name="T5" fmla="*/ 8 h 76"/>
              <a:gd name="T6" fmla="*/ 33 w 166"/>
              <a:gd name="T7" fmla="*/ 56 h 76"/>
              <a:gd name="T8" fmla="*/ 43 w 166"/>
              <a:gd name="T9" fmla="*/ 57 h 76"/>
              <a:gd name="T10" fmla="*/ 47 w 166"/>
              <a:gd name="T11" fmla="*/ 61 h 76"/>
              <a:gd name="T12" fmla="*/ 43 w 166"/>
              <a:gd name="T13" fmla="*/ 64 h 76"/>
              <a:gd name="T14" fmla="*/ 26 w 166"/>
              <a:gd name="T15" fmla="*/ 63 h 76"/>
              <a:gd name="T16" fmla="*/ 24 w 166"/>
              <a:gd name="T17" fmla="*/ 33 h 76"/>
              <a:gd name="T18" fmla="*/ 29 w 166"/>
              <a:gd name="T19" fmla="*/ 29 h 76"/>
              <a:gd name="T20" fmla="*/ 46 w 166"/>
              <a:gd name="T21" fmla="*/ 30 h 76"/>
              <a:gd name="T22" fmla="*/ 46 w 166"/>
              <a:gd name="T23" fmla="*/ 35 h 76"/>
              <a:gd name="T24" fmla="*/ 35 w 166"/>
              <a:gd name="T25" fmla="*/ 36 h 76"/>
              <a:gd name="T26" fmla="*/ 32 w 166"/>
              <a:gd name="T27" fmla="*/ 40 h 76"/>
              <a:gd name="T28" fmla="*/ 33 w 166"/>
              <a:gd name="T29" fmla="*/ 56 h 76"/>
              <a:gd name="T30" fmla="*/ 77 w 166"/>
              <a:gd name="T31" fmla="*/ 63 h 76"/>
              <a:gd name="T32" fmla="*/ 72 w 166"/>
              <a:gd name="T33" fmla="*/ 63 h 76"/>
              <a:gd name="T34" fmla="*/ 71 w 166"/>
              <a:gd name="T35" fmla="*/ 54 h 76"/>
              <a:gd name="T36" fmla="*/ 67 w 166"/>
              <a:gd name="T37" fmla="*/ 50 h 76"/>
              <a:gd name="T38" fmla="*/ 63 w 166"/>
              <a:gd name="T39" fmla="*/ 51 h 76"/>
              <a:gd name="T40" fmla="*/ 62 w 166"/>
              <a:gd name="T41" fmla="*/ 60 h 76"/>
              <a:gd name="T42" fmla="*/ 58 w 166"/>
              <a:gd name="T43" fmla="*/ 64 h 76"/>
              <a:gd name="T44" fmla="*/ 55 w 166"/>
              <a:gd name="T45" fmla="*/ 60 h 76"/>
              <a:gd name="T46" fmla="*/ 56 w 166"/>
              <a:gd name="T47" fmla="*/ 30 h 76"/>
              <a:gd name="T48" fmla="*/ 74 w 166"/>
              <a:gd name="T49" fmla="*/ 29 h 76"/>
              <a:gd name="T50" fmla="*/ 78 w 166"/>
              <a:gd name="T51" fmla="*/ 33 h 76"/>
              <a:gd name="T52" fmla="*/ 108 w 166"/>
              <a:gd name="T53" fmla="*/ 64 h 76"/>
              <a:gd name="T54" fmla="*/ 103 w 166"/>
              <a:gd name="T55" fmla="*/ 61 h 76"/>
              <a:gd name="T56" fmla="*/ 99 w 166"/>
              <a:gd name="T57" fmla="*/ 53 h 76"/>
              <a:gd name="T58" fmla="*/ 95 w 166"/>
              <a:gd name="T59" fmla="*/ 50 h 76"/>
              <a:gd name="T60" fmla="*/ 93 w 166"/>
              <a:gd name="T61" fmla="*/ 54 h 76"/>
              <a:gd name="T62" fmla="*/ 92 w 166"/>
              <a:gd name="T63" fmla="*/ 63 h 76"/>
              <a:gd name="T64" fmla="*/ 87 w 166"/>
              <a:gd name="T65" fmla="*/ 63 h 76"/>
              <a:gd name="T66" fmla="*/ 86 w 166"/>
              <a:gd name="T67" fmla="*/ 34 h 76"/>
              <a:gd name="T68" fmla="*/ 90 w 166"/>
              <a:gd name="T69" fmla="*/ 29 h 76"/>
              <a:gd name="T70" fmla="*/ 108 w 166"/>
              <a:gd name="T71" fmla="*/ 31 h 76"/>
              <a:gd name="T72" fmla="*/ 109 w 166"/>
              <a:gd name="T73" fmla="*/ 45 h 76"/>
              <a:gd name="T74" fmla="*/ 107 w 166"/>
              <a:gd name="T75" fmla="*/ 50 h 76"/>
              <a:gd name="T76" fmla="*/ 107 w 166"/>
              <a:gd name="T77" fmla="*/ 53 h 76"/>
              <a:gd name="T78" fmla="*/ 108 w 166"/>
              <a:gd name="T79" fmla="*/ 64 h 76"/>
              <a:gd name="T80" fmla="*/ 142 w 166"/>
              <a:gd name="T81" fmla="*/ 49 h 76"/>
              <a:gd name="T82" fmla="*/ 138 w 166"/>
              <a:gd name="T83" fmla="*/ 61 h 76"/>
              <a:gd name="T84" fmla="*/ 122 w 166"/>
              <a:gd name="T85" fmla="*/ 64 h 76"/>
              <a:gd name="T86" fmla="*/ 117 w 166"/>
              <a:gd name="T87" fmla="*/ 60 h 76"/>
              <a:gd name="T88" fmla="*/ 119 w 166"/>
              <a:gd name="T89" fmla="*/ 30 h 76"/>
              <a:gd name="T90" fmla="*/ 129 w 166"/>
              <a:gd name="T91" fmla="*/ 29 h 76"/>
              <a:gd name="T92" fmla="*/ 141 w 166"/>
              <a:gd name="T93" fmla="*/ 42 h 76"/>
              <a:gd name="T94" fmla="*/ 142 w 166"/>
              <a:gd name="T9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76">
                <a:moveTo>
                  <a:pt x="158" y="0"/>
                </a:moveTo>
                <a:cubicBezTo>
                  <a:pt x="8" y="0"/>
                  <a:pt x="8" y="0"/>
                  <a:pt x="8" y="0"/>
                </a:cubicBezTo>
                <a:cubicBezTo>
                  <a:pt x="3" y="0"/>
                  <a:pt x="0" y="3"/>
                  <a:pt x="0" y="8"/>
                </a:cubicBezTo>
                <a:cubicBezTo>
                  <a:pt x="0" y="76"/>
                  <a:pt x="0" y="76"/>
                  <a:pt x="0" y="76"/>
                </a:cubicBezTo>
                <a:cubicBezTo>
                  <a:pt x="166" y="76"/>
                  <a:pt x="166" y="76"/>
                  <a:pt x="166" y="76"/>
                </a:cubicBezTo>
                <a:cubicBezTo>
                  <a:pt x="166" y="8"/>
                  <a:pt x="166" y="8"/>
                  <a:pt x="166" y="8"/>
                </a:cubicBezTo>
                <a:cubicBezTo>
                  <a:pt x="166" y="3"/>
                  <a:pt x="163" y="0"/>
                  <a:pt x="158" y="0"/>
                </a:cubicBezTo>
                <a:close/>
                <a:moveTo>
                  <a:pt x="33" y="56"/>
                </a:moveTo>
                <a:cubicBezTo>
                  <a:pt x="33" y="57"/>
                  <a:pt x="34" y="57"/>
                  <a:pt x="35" y="57"/>
                </a:cubicBezTo>
                <a:cubicBezTo>
                  <a:pt x="43" y="57"/>
                  <a:pt x="43" y="57"/>
                  <a:pt x="43" y="57"/>
                </a:cubicBezTo>
                <a:cubicBezTo>
                  <a:pt x="44" y="57"/>
                  <a:pt x="45" y="58"/>
                  <a:pt x="46" y="58"/>
                </a:cubicBezTo>
                <a:cubicBezTo>
                  <a:pt x="47" y="59"/>
                  <a:pt x="47" y="60"/>
                  <a:pt x="47" y="61"/>
                </a:cubicBezTo>
                <a:cubicBezTo>
                  <a:pt x="47" y="62"/>
                  <a:pt x="47" y="63"/>
                  <a:pt x="46" y="63"/>
                </a:cubicBezTo>
                <a:cubicBezTo>
                  <a:pt x="45" y="64"/>
                  <a:pt x="44" y="64"/>
                  <a:pt x="43" y="64"/>
                </a:cubicBezTo>
                <a:cubicBezTo>
                  <a:pt x="29" y="64"/>
                  <a:pt x="29" y="64"/>
                  <a:pt x="29" y="64"/>
                </a:cubicBezTo>
                <a:cubicBezTo>
                  <a:pt x="28" y="64"/>
                  <a:pt x="27" y="64"/>
                  <a:pt x="26" y="63"/>
                </a:cubicBezTo>
                <a:cubicBezTo>
                  <a:pt x="25" y="62"/>
                  <a:pt x="24" y="61"/>
                  <a:pt x="24" y="60"/>
                </a:cubicBezTo>
                <a:cubicBezTo>
                  <a:pt x="24" y="33"/>
                  <a:pt x="24" y="33"/>
                  <a:pt x="24" y="33"/>
                </a:cubicBezTo>
                <a:cubicBezTo>
                  <a:pt x="24" y="32"/>
                  <a:pt x="25" y="31"/>
                  <a:pt x="26" y="30"/>
                </a:cubicBezTo>
                <a:cubicBezTo>
                  <a:pt x="27" y="29"/>
                  <a:pt x="28" y="29"/>
                  <a:pt x="29" y="29"/>
                </a:cubicBezTo>
                <a:cubicBezTo>
                  <a:pt x="43" y="29"/>
                  <a:pt x="43" y="29"/>
                  <a:pt x="43" y="29"/>
                </a:cubicBezTo>
                <a:cubicBezTo>
                  <a:pt x="44" y="29"/>
                  <a:pt x="45" y="29"/>
                  <a:pt x="46" y="30"/>
                </a:cubicBezTo>
                <a:cubicBezTo>
                  <a:pt x="47" y="31"/>
                  <a:pt x="47" y="32"/>
                  <a:pt x="47" y="33"/>
                </a:cubicBezTo>
                <a:cubicBezTo>
                  <a:pt x="47" y="34"/>
                  <a:pt x="47" y="34"/>
                  <a:pt x="46" y="35"/>
                </a:cubicBezTo>
                <a:cubicBezTo>
                  <a:pt x="45" y="36"/>
                  <a:pt x="44" y="36"/>
                  <a:pt x="43" y="36"/>
                </a:cubicBezTo>
                <a:cubicBezTo>
                  <a:pt x="35" y="36"/>
                  <a:pt x="35" y="36"/>
                  <a:pt x="35" y="36"/>
                </a:cubicBezTo>
                <a:cubicBezTo>
                  <a:pt x="34" y="36"/>
                  <a:pt x="33" y="37"/>
                  <a:pt x="33" y="37"/>
                </a:cubicBezTo>
                <a:cubicBezTo>
                  <a:pt x="32" y="38"/>
                  <a:pt x="32" y="39"/>
                  <a:pt x="32" y="40"/>
                </a:cubicBezTo>
                <a:cubicBezTo>
                  <a:pt x="32" y="53"/>
                  <a:pt x="32" y="53"/>
                  <a:pt x="32" y="53"/>
                </a:cubicBezTo>
                <a:cubicBezTo>
                  <a:pt x="32" y="54"/>
                  <a:pt x="32" y="55"/>
                  <a:pt x="33" y="56"/>
                </a:cubicBezTo>
                <a:close/>
                <a:moveTo>
                  <a:pt x="78" y="60"/>
                </a:moveTo>
                <a:cubicBezTo>
                  <a:pt x="78" y="61"/>
                  <a:pt x="78" y="62"/>
                  <a:pt x="77" y="63"/>
                </a:cubicBezTo>
                <a:cubicBezTo>
                  <a:pt x="76" y="64"/>
                  <a:pt x="76" y="64"/>
                  <a:pt x="75" y="64"/>
                </a:cubicBezTo>
                <a:cubicBezTo>
                  <a:pt x="74" y="64"/>
                  <a:pt x="73" y="64"/>
                  <a:pt x="72" y="63"/>
                </a:cubicBezTo>
                <a:cubicBezTo>
                  <a:pt x="71" y="62"/>
                  <a:pt x="71" y="61"/>
                  <a:pt x="71" y="60"/>
                </a:cubicBezTo>
                <a:cubicBezTo>
                  <a:pt x="71" y="54"/>
                  <a:pt x="71" y="54"/>
                  <a:pt x="71" y="54"/>
                </a:cubicBezTo>
                <a:cubicBezTo>
                  <a:pt x="71" y="53"/>
                  <a:pt x="71" y="52"/>
                  <a:pt x="70" y="51"/>
                </a:cubicBezTo>
                <a:cubicBezTo>
                  <a:pt x="69" y="50"/>
                  <a:pt x="68" y="50"/>
                  <a:pt x="67" y="50"/>
                </a:cubicBezTo>
                <a:cubicBezTo>
                  <a:pt x="66" y="50"/>
                  <a:pt x="66" y="50"/>
                  <a:pt x="66" y="50"/>
                </a:cubicBezTo>
                <a:cubicBezTo>
                  <a:pt x="64" y="50"/>
                  <a:pt x="64" y="50"/>
                  <a:pt x="63" y="51"/>
                </a:cubicBezTo>
                <a:cubicBezTo>
                  <a:pt x="62" y="52"/>
                  <a:pt x="62" y="53"/>
                  <a:pt x="62" y="54"/>
                </a:cubicBezTo>
                <a:cubicBezTo>
                  <a:pt x="62" y="60"/>
                  <a:pt x="62" y="60"/>
                  <a:pt x="62" y="60"/>
                </a:cubicBezTo>
                <a:cubicBezTo>
                  <a:pt x="62" y="61"/>
                  <a:pt x="61" y="62"/>
                  <a:pt x="61" y="63"/>
                </a:cubicBezTo>
                <a:cubicBezTo>
                  <a:pt x="60" y="64"/>
                  <a:pt x="59" y="64"/>
                  <a:pt x="58" y="64"/>
                </a:cubicBezTo>
                <a:cubicBezTo>
                  <a:pt x="57" y="64"/>
                  <a:pt x="56" y="64"/>
                  <a:pt x="56" y="63"/>
                </a:cubicBezTo>
                <a:cubicBezTo>
                  <a:pt x="55" y="62"/>
                  <a:pt x="55" y="61"/>
                  <a:pt x="55" y="60"/>
                </a:cubicBezTo>
                <a:cubicBezTo>
                  <a:pt x="55" y="33"/>
                  <a:pt x="55" y="33"/>
                  <a:pt x="55" y="33"/>
                </a:cubicBezTo>
                <a:cubicBezTo>
                  <a:pt x="55" y="32"/>
                  <a:pt x="55" y="31"/>
                  <a:pt x="56" y="30"/>
                </a:cubicBezTo>
                <a:cubicBezTo>
                  <a:pt x="57" y="29"/>
                  <a:pt x="58" y="29"/>
                  <a:pt x="59" y="29"/>
                </a:cubicBezTo>
                <a:cubicBezTo>
                  <a:pt x="74" y="29"/>
                  <a:pt x="74" y="29"/>
                  <a:pt x="74" y="29"/>
                </a:cubicBezTo>
                <a:cubicBezTo>
                  <a:pt x="75" y="29"/>
                  <a:pt x="76" y="29"/>
                  <a:pt x="77" y="30"/>
                </a:cubicBezTo>
                <a:cubicBezTo>
                  <a:pt x="78" y="31"/>
                  <a:pt x="78" y="32"/>
                  <a:pt x="78" y="33"/>
                </a:cubicBezTo>
                <a:lnTo>
                  <a:pt x="78" y="60"/>
                </a:lnTo>
                <a:close/>
                <a:moveTo>
                  <a:pt x="108" y="64"/>
                </a:moveTo>
                <a:cubicBezTo>
                  <a:pt x="107" y="65"/>
                  <a:pt x="106" y="65"/>
                  <a:pt x="105" y="64"/>
                </a:cubicBezTo>
                <a:cubicBezTo>
                  <a:pt x="104" y="63"/>
                  <a:pt x="103" y="62"/>
                  <a:pt x="103" y="61"/>
                </a:cubicBezTo>
                <a:cubicBezTo>
                  <a:pt x="102" y="60"/>
                  <a:pt x="101" y="59"/>
                  <a:pt x="101" y="57"/>
                </a:cubicBezTo>
                <a:cubicBezTo>
                  <a:pt x="100" y="56"/>
                  <a:pt x="99" y="54"/>
                  <a:pt x="99" y="53"/>
                </a:cubicBezTo>
                <a:cubicBezTo>
                  <a:pt x="98" y="52"/>
                  <a:pt x="98" y="51"/>
                  <a:pt x="97" y="51"/>
                </a:cubicBezTo>
                <a:cubicBezTo>
                  <a:pt x="96" y="50"/>
                  <a:pt x="95" y="50"/>
                  <a:pt x="95" y="50"/>
                </a:cubicBezTo>
                <a:cubicBezTo>
                  <a:pt x="94" y="50"/>
                  <a:pt x="94" y="50"/>
                  <a:pt x="93" y="51"/>
                </a:cubicBezTo>
                <a:cubicBezTo>
                  <a:pt x="93" y="52"/>
                  <a:pt x="93" y="52"/>
                  <a:pt x="93" y="54"/>
                </a:cubicBezTo>
                <a:cubicBezTo>
                  <a:pt x="93" y="60"/>
                  <a:pt x="93" y="60"/>
                  <a:pt x="93" y="60"/>
                </a:cubicBezTo>
                <a:cubicBezTo>
                  <a:pt x="93" y="61"/>
                  <a:pt x="92" y="62"/>
                  <a:pt x="92" y="63"/>
                </a:cubicBezTo>
                <a:cubicBezTo>
                  <a:pt x="91" y="64"/>
                  <a:pt x="90" y="64"/>
                  <a:pt x="89" y="64"/>
                </a:cubicBezTo>
                <a:cubicBezTo>
                  <a:pt x="88" y="64"/>
                  <a:pt x="87" y="64"/>
                  <a:pt x="87" y="63"/>
                </a:cubicBezTo>
                <a:cubicBezTo>
                  <a:pt x="86" y="62"/>
                  <a:pt x="86" y="61"/>
                  <a:pt x="86" y="60"/>
                </a:cubicBezTo>
                <a:cubicBezTo>
                  <a:pt x="86" y="34"/>
                  <a:pt x="86" y="34"/>
                  <a:pt x="86" y="34"/>
                </a:cubicBezTo>
                <a:cubicBezTo>
                  <a:pt x="86" y="32"/>
                  <a:pt x="86" y="31"/>
                  <a:pt x="87" y="31"/>
                </a:cubicBezTo>
                <a:cubicBezTo>
                  <a:pt x="88" y="30"/>
                  <a:pt x="89" y="29"/>
                  <a:pt x="90" y="29"/>
                </a:cubicBezTo>
                <a:cubicBezTo>
                  <a:pt x="105" y="29"/>
                  <a:pt x="105" y="29"/>
                  <a:pt x="105" y="29"/>
                </a:cubicBezTo>
                <a:cubicBezTo>
                  <a:pt x="106" y="29"/>
                  <a:pt x="107" y="30"/>
                  <a:pt x="108" y="31"/>
                </a:cubicBezTo>
                <a:cubicBezTo>
                  <a:pt x="109" y="31"/>
                  <a:pt x="109" y="32"/>
                  <a:pt x="109" y="34"/>
                </a:cubicBezTo>
                <a:cubicBezTo>
                  <a:pt x="109" y="45"/>
                  <a:pt x="109" y="45"/>
                  <a:pt x="109" y="45"/>
                </a:cubicBezTo>
                <a:cubicBezTo>
                  <a:pt x="109" y="47"/>
                  <a:pt x="109" y="47"/>
                  <a:pt x="108" y="48"/>
                </a:cubicBezTo>
                <a:cubicBezTo>
                  <a:pt x="108" y="49"/>
                  <a:pt x="107" y="49"/>
                  <a:pt x="107" y="50"/>
                </a:cubicBezTo>
                <a:cubicBezTo>
                  <a:pt x="106" y="50"/>
                  <a:pt x="106" y="50"/>
                  <a:pt x="106" y="51"/>
                </a:cubicBezTo>
                <a:cubicBezTo>
                  <a:pt x="106" y="52"/>
                  <a:pt x="106" y="52"/>
                  <a:pt x="107" y="53"/>
                </a:cubicBezTo>
                <a:cubicBezTo>
                  <a:pt x="107" y="54"/>
                  <a:pt x="108" y="56"/>
                  <a:pt x="110" y="59"/>
                </a:cubicBezTo>
                <a:cubicBezTo>
                  <a:pt x="111" y="61"/>
                  <a:pt x="111" y="63"/>
                  <a:pt x="108" y="64"/>
                </a:cubicBezTo>
                <a:close/>
                <a:moveTo>
                  <a:pt x="142" y="46"/>
                </a:moveTo>
                <a:cubicBezTo>
                  <a:pt x="142" y="47"/>
                  <a:pt x="142" y="48"/>
                  <a:pt x="142" y="49"/>
                </a:cubicBezTo>
                <a:cubicBezTo>
                  <a:pt x="142" y="49"/>
                  <a:pt x="141" y="50"/>
                  <a:pt x="141" y="51"/>
                </a:cubicBezTo>
                <a:cubicBezTo>
                  <a:pt x="141" y="55"/>
                  <a:pt x="140" y="58"/>
                  <a:pt x="138" y="61"/>
                </a:cubicBezTo>
                <a:cubicBezTo>
                  <a:pt x="136" y="63"/>
                  <a:pt x="133" y="64"/>
                  <a:pt x="129" y="64"/>
                </a:cubicBezTo>
                <a:cubicBezTo>
                  <a:pt x="122" y="64"/>
                  <a:pt x="122" y="64"/>
                  <a:pt x="122" y="64"/>
                </a:cubicBezTo>
                <a:cubicBezTo>
                  <a:pt x="121" y="64"/>
                  <a:pt x="120" y="64"/>
                  <a:pt x="119" y="63"/>
                </a:cubicBezTo>
                <a:cubicBezTo>
                  <a:pt x="118" y="62"/>
                  <a:pt x="117" y="61"/>
                  <a:pt x="117" y="60"/>
                </a:cubicBezTo>
                <a:cubicBezTo>
                  <a:pt x="117" y="33"/>
                  <a:pt x="117" y="33"/>
                  <a:pt x="117" y="33"/>
                </a:cubicBezTo>
                <a:cubicBezTo>
                  <a:pt x="117" y="32"/>
                  <a:pt x="118" y="31"/>
                  <a:pt x="119" y="30"/>
                </a:cubicBezTo>
                <a:cubicBezTo>
                  <a:pt x="120" y="29"/>
                  <a:pt x="121" y="29"/>
                  <a:pt x="122" y="29"/>
                </a:cubicBezTo>
                <a:cubicBezTo>
                  <a:pt x="129" y="29"/>
                  <a:pt x="129" y="29"/>
                  <a:pt x="129" y="29"/>
                </a:cubicBezTo>
                <a:cubicBezTo>
                  <a:pt x="133" y="29"/>
                  <a:pt x="136" y="30"/>
                  <a:pt x="138" y="33"/>
                </a:cubicBezTo>
                <a:cubicBezTo>
                  <a:pt x="140" y="35"/>
                  <a:pt x="141" y="38"/>
                  <a:pt x="141" y="42"/>
                </a:cubicBezTo>
                <a:cubicBezTo>
                  <a:pt x="141" y="43"/>
                  <a:pt x="142" y="44"/>
                  <a:pt x="142" y="45"/>
                </a:cubicBezTo>
                <a:cubicBezTo>
                  <a:pt x="142" y="45"/>
                  <a:pt x="142" y="46"/>
                  <a:pt x="142" y="46"/>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1" name="Freeform 184"/>
          <p:cNvSpPr/>
          <p:nvPr/>
        </p:nvSpPr>
        <p:spPr bwMode="auto">
          <a:xfrm>
            <a:off x="5259388" y="3423222"/>
            <a:ext cx="373062" cy="36513"/>
          </a:xfrm>
          <a:custGeom>
            <a:avLst/>
            <a:gdLst>
              <a:gd name="T0" fmla="*/ 0 w 166"/>
              <a:gd name="T1" fmla="*/ 8 h 16"/>
              <a:gd name="T2" fmla="*/ 8 w 166"/>
              <a:gd name="T3" fmla="*/ 16 h 16"/>
              <a:gd name="T4" fmla="*/ 158 w 166"/>
              <a:gd name="T5" fmla="*/ 16 h 16"/>
              <a:gd name="T6" fmla="*/ 166 w 166"/>
              <a:gd name="T7" fmla="*/ 8 h 16"/>
              <a:gd name="T8" fmla="*/ 166 w 166"/>
              <a:gd name="T9" fmla="*/ 0 h 16"/>
              <a:gd name="T10" fmla="*/ 0 w 166"/>
              <a:gd name="T11" fmla="*/ 0 h 16"/>
              <a:gd name="T12" fmla="*/ 0 w 16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66" h="16">
                <a:moveTo>
                  <a:pt x="0" y="8"/>
                </a:moveTo>
                <a:cubicBezTo>
                  <a:pt x="0" y="13"/>
                  <a:pt x="3" y="16"/>
                  <a:pt x="8" y="16"/>
                </a:cubicBezTo>
                <a:cubicBezTo>
                  <a:pt x="158" y="16"/>
                  <a:pt x="158" y="16"/>
                  <a:pt x="158" y="16"/>
                </a:cubicBezTo>
                <a:cubicBezTo>
                  <a:pt x="163" y="16"/>
                  <a:pt x="166" y="13"/>
                  <a:pt x="166" y="8"/>
                </a:cubicBezTo>
                <a:cubicBezTo>
                  <a:pt x="166" y="0"/>
                  <a:pt x="166" y="0"/>
                  <a:pt x="166" y="0"/>
                </a:cubicBezTo>
                <a:cubicBezTo>
                  <a:pt x="0" y="0"/>
                  <a:pt x="0" y="0"/>
                  <a:pt x="0" y="0"/>
                </a:cubicBezTo>
                <a:lnTo>
                  <a:pt x="0" y="8"/>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2" name="Freeform 185"/>
          <p:cNvSpPr/>
          <p:nvPr/>
        </p:nvSpPr>
        <p:spPr bwMode="auto">
          <a:xfrm>
            <a:off x="5873750" y="3266060"/>
            <a:ext cx="406400" cy="157162"/>
          </a:xfrm>
          <a:custGeom>
            <a:avLst/>
            <a:gdLst>
              <a:gd name="T0" fmla="*/ 180 w 180"/>
              <a:gd name="T1" fmla="*/ 24 h 70"/>
              <a:gd name="T2" fmla="*/ 180 w 180"/>
              <a:gd name="T3" fmla="*/ 14 h 70"/>
              <a:gd name="T4" fmla="*/ 140 w 180"/>
              <a:gd name="T5" fmla="*/ 14 h 70"/>
              <a:gd name="T6" fmla="*/ 140 w 180"/>
              <a:gd name="T7" fmla="*/ 10 h 70"/>
              <a:gd name="T8" fmla="*/ 130 w 180"/>
              <a:gd name="T9" fmla="*/ 0 h 70"/>
              <a:gd name="T10" fmla="*/ 75 w 180"/>
              <a:gd name="T11" fmla="*/ 3 h 70"/>
              <a:gd name="T12" fmla="*/ 65 w 180"/>
              <a:gd name="T13" fmla="*/ 14 h 70"/>
              <a:gd name="T14" fmla="*/ 65 w 180"/>
              <a:gd name="T15" fmla="*/ 21 h 70"/>
              <a:gd name="T16" fmla="*/ 60 w 180"/>
              <a:gd name="T17" fmla="*/ 21 h 70"/>
              <a:gd name="T18" fmla="*/ 60 w 180"/>
              <a:gd name="T19" fmla="*/ 30 h 70"/>
              <a:gd name="T20" fmla="*/ 0 w 180"/>
              <a:gd name="T21" fmla="*/ 30 h 70"/>
              <a:gd name="T22" fmla="*/ 0 w 180"/>
              <a:gd name="T23" fmla="*/ 40 h 70"/>
              <a:gd name="T24" fmla="*/ 60 w 180"/>
              <a:gd name="T25" fmla="*/ 40 h 70"/>
              <a:gd name="T26" fmla="*/ 60 w 180"/>
              <a:gd name="T27" fmla="*/ 49 h 70"/>
              <a:gd name="T28" fmla="*/ 65 w 180"/>
              <a:gd name="T29" fmla="*/ 49 h 70"/>
              <a:gd name="T30" fmla="*/ 65 w 180"/>
              <a:gd name="T31" fmla="*/ 56 h 70"/>
              <a:gd name="T32" fmla="*/ 75 w 180"/>
              <a:gd name="T33" fmla="*/ 67 h 70"/>
              <a:gd name="T34" fmla="*/ 130 w 180"/>
              <a:gd name="T35" fmla="*/ 70 h 70"/>
              <a:gd name="T36" fmla="*/ 140 w 180"/>
              <a:gd name="T37" fmla="*/ 60 h 70"/>
              <a:gd name="T38" fmla="*/ 140 w 180"/>
              <a:gd name="T39" fmla="*/ 56 h 70"/>
              <a:gd name="T40" fmla="*/ 180 w 180"/>
              <a:gd name="T41" fmla="*/ 56 h 70"/>
              <a:gd name="T42" fmla="*/ 180 w 180"/>
              <a:gd name="T43" fmla="*/ 46 h 70"/>
              <a:gd name="T44" fmla="*/ 140 w 180"/>
              <a:gd name="T45" fmla="*/ 46 h 70"/>
              <a:gd name="T46" fmla="*/ 140 w 180"/>
              <a:gd name="T47" fmla="*/ 24 h 70"/>
              <a:gd name="T48" fmla="*/ 180 w 180"/>
              <a:gd name="T4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70">
                <a:moveTo>
                  <a:pt x="180" y="24"/>
                </a:moveTo>
                <a:cubicBezTo>
                  <a:pt x="180" y="14"/>
                  <a:pt x="180" y="14"/>
                  <a:pt x="180" y="14"/>
                </a:cubicBezTo>
                <a:cubicBezTo>
                  <a:pt x="140" y="14"/>
                  <a:pt x="140" y="14"/>
                  <a:pt x="140" y="14"/>
                </a:cubicBezTo>
                <a:cubicBezTo>
                  <a:pt x="140" y="10"/>
                  <a:pt x="140" y="10"/>
                  <a:pt x="140" y="10"/>
                </a:cubicBezTo>
                <a:cubicBezTo>
                  <a:pt x="140" y="4"/>
                  <a:pt x="135" y="0"/>
                  <a:pt x="130" y="0"/>
                </a:cubicBezTo>
                <a:cubicBezTo>
                  <a:pt x="75" y="3"/>
                  <a:pt x="75" y="3"/>
                  <a:pt x="75" y="3"/>
                </a:cubicBezTo>
                <a:cubicBezTo>
                  <a:pt x="69" y="3"/>
                  <a:pt x="65" y="8"/>
                  <a:pt x="65" y="14"/>
                </a:cubicBezTo>
                <a:cubicBezTo>
                  <a:pt x="65" y="21"/>
                  <a:pt x="65" y="21"/>
                  <a:pt x="65" y="21"/>
                </a:cubicBezTo>
                <a:cubicBezTo>
                  <a:pt x="60" y="21"/>
                  <a:pt x="60" y="21"/>
                  <a:pt x="60" y="21"/>
                </a:cubicBezTo>
                <a:cubicBezTo>
                  <a:pt x="60" y="30"/>
                  <a:pt x="60" y="30"/>
                  <a:pt x="60" y="30"/>
                </a:cubicBezTo>
                <a:cubicBezTo>
                  <a:pt x="0" y="30"/>
                  <a:pt x="0" y="30"/>
                  <a:pt x="0" y="30"/>
                </a:cubicBezTo>
                <a:cubicBezTo>
                  <a:pt x="0" y="40"/>
                  <a:pt x="0" y="40"/>
                  <a:pt x="0" y="40"/>
                </a:cubicBezTo>
                <a:cubicBezTo>
                  <a:pt x="60" y="40"/>
                  <a:pt x="60" y="40"/>
                  <a:pt x="60" y="40"/>
                </a:cubicBezTo>
                <a:cubicBezTo>
                  <a:pt x="60" y="49"/>
                  <a:pt x="60" y="49"/>
                  <a:pt x="60" y="49"/>
                </a:cubicBezTo>
                <a:cubicBezTo>
                  <a:pt x="65" y="49"/>
                  <a:pt x="65" y="49"/>
                  <a:pt x="65" y="49"/>
                </a:cubicBezTo>
                <a:cubicBezTo>
                  <a:pt x="65" y="56"/>
                  <a:pt x="65" y="56"/>
                  <a:pt x="65" y="56"/>
                </a:cubicBezTo>
                <a:cubicBezTo>
                  <a:pt x="65" y="62"/>
                  <a:pt x="69" y="67"/>
                  <a:pt x="75" y="67"/>
                </a:cubicBezTo>
                <a:cubicBezTo>
                  <a:pt x="130" y="70"/>
                  <a:pt x="130" y="70"/>
                  <a:pt x="130" y="70"/>
                </a:cubicBezTo>
                <a:cubicBezTo>
                  <a:pt x="135" y="70"/>
                  <a:pt x="140" y="66"/>
                  <a:pt x="140" y="60"/>
                </a:cubicBezTo>
                <a:cubicBezTo>
                  <a:pt x="140" y="56"/>
                  <a:pt x="140" y="56"/>
                  <a:pt x="140" y="56"/>
                </a:cubicBezTo>
                <a:cubicBezTo>
                  <a:pt x="180" y="56"/>
                  <a:pt x="180" y="56"/>
                  <a:pt x="180" y="56"/>
                </a:cubicBezTo>
                <a:cubicBezTo>
                  <a:pt x="180" y="46"/>
                  <a:pt x="180" y="46"/>
                  <a:pt x="180" y="46"/>
                </a:cubicBezTo>
                <a:cubicBezTo>
                  <a:pt x="140" y="46"/>
                  <a:pt x="140" y="46"/>
                  <a:pt x="140" y="46"/>
                </a:cubicBezTo>
                <a:cubicBezTo>
                  <a:pt x="140" y="24"/>
                  <a:pt x="140" y="24"/>
                  <a:pt x="140" y="24"/>
                </a:cubicBezTo>
                <a:lnTo>
                  <a:pt x="180" y="24"/>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3" name="Freeform 186"/>
          <p:cNvSpPr/>
          <p:nvPr/>
        </p:nvSpPr>
        <p:spPr bwMode="auto">
          <a:xfrm>
            <a:off x="6583363" y="3164460"/>
            <a:ext cx="341312" cy="342900"/>
          </a:xfrm>
          <a:custGeom>
            <a:avLst/>
            <a:gdLst>
              <a:gd name="T0" fmla="*/ 107 w 215"/>
              <a:gd name="T1" fmla="*/ 21 h 216"/>
              <a:gd name="T2" fmla="*/ 119 w 215"/>
              <a:gd name="T3" fmla="*/ 0 h 216"/>
              <a:gd name="T4" fmla="*/ 126 w 215"/>
              <a:gd name="T5" fmla="*/ 23 h 216"/>
              <a:gd name="T6" fmla="*/ 142 w 215"/>
              <a:gd name="T7" fmla="*/ 6 h 216"/>
              <a:gd name="T8" fmla="*/ 143 w 215"/>
              <a:gd name="T9" fmla="*/ 28 h 216"/>
              <a:gd name="T10" fmla="*/ 161 w 215"/>
              <a:gd name="T11" fmla="*/ 14 h 216"/>
              <a:gd name="T12" fmla="*/ 159 w 215"/>
              <a:gd name="T13" fmla="*/ 38 h 216"/>
              <a:gd name="T14" fmla="*/ 180 w 215"/>
              <a:gd name="T15" fmla="*/ 27 h 216"/>
              <a:gd name="T16" fmla="*/ 171 w 215"/>
              <a:gd name="T17" fmla="*/ 50 h 216"/>
              <a:gd name="T18" fmla="*/ 196 w 215"/>
              <a:gd name="T19" fmla="*/ 44 h 216"/>
              <a:gd name="T20" fmla="*/ 183 w 215"/>
              <a:gd name="T21" fmla="*/ 65 h 216"/>
              <a:gd name="T22" fmla="*/ 206 w 215"/>
              <a:gd name="T23" fmla="*/ 64 h 216"/>
              <a:gd name="T24" fmla="*/ 190 w 215"/>
              <a:gd name="T25" fmla="*/ 81 h 216"/>
              <a:gd name="T26" fmla="*/ 213 w 215"/>
              <a:gd name="T27" fmla="*/ 85 h 216"/>
              <a:gd name="T28" fmla="*/ 194 w 215"/>
              <a:gd name="T29" fmla="*/ 99 h 216"/>
              <a:gd name="T30" fmla="*/ 215 w 215"/>
              <a:gd name="T31" fmla="*/ 108 h 216"/>
              <a:gd name="T32" fmla="*/ 194 w 215"/>
              <a:gd name="T33" fmla="*/ 117 h 216"/>
              <a:gd name="T34" fmla="*/ 213 w 215"/>
              <a:gd name="T35" fmla="*/ 131 h 216"/>
              <a:gd name="T36" fmla="*/ 190 w 215"/>
              <a:gd name="T37" fmla="*/ 135 h 216"/>
              <a:gd name="T38" fmla="*/ 206 w 215"/>
              <a:gd name="T39" fmla="*/ 152 h 216"/>
              <a:gd name="T40" fmla="*/ 183 w 215"/>
              <a:gd name="T41" fmla="*/ 151 h 216"/>
              <a:gd name="T42" fmla="*/ 196 w 215"/>
              <a:gd name="T43" fmla="*/ 172 h 216"/>
              <a:gd name="T44" fmla="*/ 171 w 215"/>
              <a:gd name="T45" fmla="*/ 166 h 216"/>
              <a:gd name="T46" fmla="*/ 180 w 215"/>
              <a:gd name="T47" fmla="*/ 189 h 216"/>
              <a:gd name="T48" fmla="*/ 159 w 215"/>
              <a:gd name="T49" fmla="*/ 178 h 216"/>
              <a:gd name="T50" fmla="*/ 161 w 215"/>
              <a:gd name="T51" fmla="*/ 202 h 216"/>
              <a:gd name="T52" fmla="*/ 143 w 215"/>
              <a:gd name="T53" fmla="*/ 188 h 216"/>
              <a:gd name="T54" fmla="*/ 142 w 215"/>
              <a:gd name="T55" fmla="*/ 210 h 216"/>
              <a:gd name="T56" fmla="*/ 126 w 215"/>
              <a:gd name="T57" fmla="*/ 193 h 216"/>
              <a:gd name="T58" fmla="*/ 119 w 215"/>
              <a:gd name="T59" fmla="*/ 216 h 216"/>
              <a:gd name="T60" fmla="*/ 107 w 215"/>
              <a:gd name="T61" fmla="*/ 195 h 216"/>
              <a:gd name="T62" fmla="*/ 96 w 215"/>
              <a:gd name="T63" fmla="*/ 216 h 216"/>
              <a:gd name="T64" fmla="*/ 89 w 215"/>
              <a:gd name="T65" fmla="*/ 193 h 216"/>
              <a:gd name="T66" fmla="*/ 75 w 215"/>
              <a:gd name="T67" fmla="*/ 210 h 216"/>
              <a:gd name="T68" fmla="*/ 72 w 215"/>
              <a:gd name="T69" fmla="*/ 188 h 216"/>
              <a:gd name="T70" fmla="*/ 54 w 215"/>
              <a:gd name="T71" fmla="*/ 202 h 216"/>
              <a:gd name="T72" fmla="*/ 56 w 215"/>
              <a:gd name="T73" fmla="*/ 178 h 216"/>
              <a:gd name="T74" fmla="*/ 35 w 215"/>
              <a:gd name="T75" fmla="*/ 189 h 216"/>
              <a:gd name="T76" fmla="*/ 44 w 215"/>
              <a:gd name="T77" fmla="*/ 166 h 216"/>
              <a:gd name="T78" fmla="*/ 19 w 215"/>
              <a:gd name="T79" fmla="*/ 172 h 216"/>
              <a:gd name="T80" fmla="*/ 32 w 215"/>
              <a:gd name="T81" fmla="*/ 151 h 216"/>
              <a:gd name="T82" fmla="*/ 9 w 215"/>
              <a:gd name="T83" fmla="*/ 152 h 216"/>
              <a:gd name="T84" fmla="*/ 25 w 215"/>
              <a:gd name="T85" fmla="*/ 135 h 216"/>
              <a:gd name="T86" fmla="*/ 2 w 215"/>
              <a:gd name="T87" fmla="*/ 131 h 216"/>
              <a:gd name="T88" fmla="*/ 21 w 215"/>
              <a:gd name="T89" fmla="*/ 117 h 216"/>
              <a:gd name="T90" fmla="*/ 0 w 215"/>
              <a:gd name="T91" fmla="*/ 108 h 216"/>
              <a:gd name="T92" fmla="*/ 21 w 215"/>
              <a:gd name="T93" fmla="*/ 99 h 216"/>
              <a:gd name="T94" fmla="*/ 2 w 215"/>
              <a:gd name="T95" fmla="*/ 85 h 216"/>
              <a:gd name="T96" fmla="*/ 25 w 215"/>
              <a:gd name="T97" fmla="*/ 81 h 216"/>
              <a:gd name="T98" fmla="*/ 9 w 215"/>
              <a:gd name="T99" fmla="*/ 64 h 216"/>
              <a:gd name="T100" fmla="*/ 32 w 215"/>
              <a:gd name="T101" fmla="*/ 65 h 216"/>
              <a:gd name="T102" fmla="*/ 19 w 215"/>
              <a:gd name="T103" fmla="*/ 44 h 216"/>
              <a:gd name="T104" fmla="*/ 44 w 215"/>
              <a:gd name="T105" fmla="*/ 50 h 216"/>
              <a:gd name="T106" fmla="*/ 35 w 215"/>
              <a:gd name="T107" fmla="*/ 27 h 216"/>
              <a:gd name="T108" fmla="*/ 56 w 215"/>
              <a:gd name="T109" fmla="*/ 38 h 216"/>
              <a:gd name="T110" fmla="*/ 54 w 215"/>
              <a:gd name="T111" fmla="*/ 14 h 216"/>
              <a:gd name="T112" fmla="*/ 72 w 215"/>
              <a:gd name="T113" fmla="*/ 28 h 216"/>
              <a:gd name="T114" fmla="*/ 75 w 215"/>
              <a:gd name="T115" fmla="*/ 6 h 216"/>
              <a:gd name="T116" fmla="*/ 89 w 215"/>
              <a:gd name="T117" fmla="*/ 23 h 216"/>
              <a:gd name="T118" fmla="*/ 96 w 215"/>
              <a:gd name="T119" fmla="*/ 0 h 216"/>
              <a:gd name="T120" fmla="*/ 107 w 215"/>
              <a:gd name="T121"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16">
                <a:moveTo>
                  <a:pt x="107" y="21"/>
                </a:moveTo>
                <a:lnTo>
                  <a:pt x="119" y="0"/>
                </a:lnTo>
                <a:lnTo>
                  <a:pt x="126" y="23"/>
                </a:lnTo>
                <a:lnTo>
                  <a:pt x="142" y="6"/>
                </a:lnTo>
                <a:lnTo>
                  <a:pt x="143" y="28"/>
                </a:lnTo>
                <a:lnTo>
                  <a:pt x="161" y="14"/>
                </a:lnTo>
                <a:lnTo>
                  <a:pt x="159" y="38"/>
                </a:lnTo>
                <a:lnTo>
                  <a:pt x="180" y="27"/>
                </a:lnTo>
                <a:lnTo>
                  <a:pt x="171" y="50"/>
                </a:lnTo>
                <a:lnTo>
                  <a:pt x="196" y="44"/>
                </a:lnTo>
                <a:lnTo>
                  <a:pt x="183" y="65"/>
                </a:lnTo>
                <a:lnTo>
                  <a:pt x="206" y="64"/>
                </a:lnTo>
                <a:lnTo>
                  <a:pt x="190" y="81"/>
                </a:lnTo>
                <a:lnTo>
                  <a:pt x="213" y="85"/>
                </a:lnTo>
                <a:lnTo>
                  <a:pt x="194" y="99"/>
                </a:lnTo>
                <a:lnTo>
                  <a:pt x="215" y="108"/>
                </a:lnTo>
                <a:lnTo>
                  <a:pt x="194" y="117"/>
                </a:lnTo>
                <a:lnTo>
                  <a:pt x="213" y="131"/>
                </a:lnTo>
                <a:lnTo>
                  <a:pt x="190" y="135"/>
                </a:lnTo>
                <a:lnTo>
                  <a:pt x="206" y="152"/>
                </a:lnTo>
                <a:lnTo>
                  <a:pt x="183" y="151"/>
                </a:lnTo>
                <a:lnTo>
                  <a:pt x="196" y="172"/>
                </a:lnTo>
                <a:lnTo>
                  <a:pt x="171" y="166"/>
                </a:lnTo>
                <a:lnTo>
                  <a:pt x="180" y="189"/>
                </a:lnTo>
                <a:lnTo>
                  <a:pt x="159" y="178"/>
                </a:lnTo>
                <a:lnTo>
                  <a:pt x="161" y="202"/>
                </a:lnTo>
                <a:lnTo>
                  <a:pt x="143" y="188"/>
                </a:lnTo>
                <a:lnTo>
                  <a:pt x="142" y="210"/>
                </a:lnTo>
                <a:lnTo>
                  <a:pt x="126" y="193"/>
                </a:lnTo>
                <a:lnTo>
                  <a:pt x="119" y="216"/>
                </a:lnTo>
                <a:lnTo>
                  <a:pt x="107" y="195"/>
                </a:lnTo>
                <a:lnTo>
                  <a:pt x="96" y="216"/>
                </a:lnTo>
                <a:lnTo>
                  <a:pt x="89" y="193"/>
                </a:lnTo>
                <a:lnTo>
                  <a:pt x="75" y="210"/>
                </a:lnTo>
                <a:lnTo>
                  <a:pt x="72" y="188"/>
                </a:lnTo>
                <a:lnTo>
                  <a:pt x="54" y="202"/>
                </a:lnTo>
                <a:lnTo>
                  <a:pt x="56" y="178"/>
                </a:lnTo>
                <a:lnTo>
                  <a:pt x="35" y="189"/>
                </a:lnTo>
                <a:lnTo>
                  <a:pt x="44" y="166"/>
                </a:lnTo>
                <a:lnTo>
                  <a:pt x="19" y="172"/>
                </a:lnTo>
                <a:lnTo>
                  <a:pt x="32" y="151"/>
                </a:lnTo>
                <a:lnTo>
                  <a:pt x="9" y="152"/>
                </a:lnTo>
                <a:lnTo>
                  <a:pt x="25" y="135"/>
                </a:lnTo>
                <a:lnTo>
                  <a:pt x="2" y="131"/>
                </a:lnTo>
                <a:lnTo>
                  <a:pt x="21" y="117"/>
                </a:lnTo>
                <a:lnTo>
                  <a:pt x="0" y="108"/>
                </a:lnTo>
                <a:lnTo>
                  <a:pt x="21" y="99"/>
                </a:lnTo>
                <a:lnTo>
                  <a:pt x="2" y="85"/>
                </a:lnTo>
                <a:lnTo>
                  <a:pt x="25" y="81"/>
                </a:lnTo>
                <a:lnTo>
                  <a:pt x="9" y="64"/>
                </a:lnTo>
                <a:lnTo>
                  <a:pt x="32" y="65"/>
                </a:lnTo>
                <a:lnTo>
                  <a:pt x="19" y="44"/>
                </a:lnTo>
                <a:lnTo>
                  <a:pt x="44" y="50"/>
                </a:lnTo>
                <a:lnTo>
                  <a:pt x="35" y="27"/>
                </a:lnTo>
                <a:lnTo>
                  <a:pt x="56" y="38"/>
                </a:lnTo>
                <a:lnTo>
                  <a:pt x="54" y="14"/>
                </a:lnTo>
                <a:lnTo>
                  <a:pt x="72" y="28"/>
                </a:lnTo>
                <a:lnTo>
                  <a:pt x="75" y="6"/>
                </a:lnTo>
                <a:lnTo>
                  <a:pt x="89" y="23"/>
                </a:lnTo>
                <a:lnTo>
                  <a:pt x="96" y="0"/>
                </a:lnTo>
                <a:lnTo>
                  <a:pt x="107" y="21"/>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4" name="Freeform 187"/>
          <p:cNvSpPr>
            <a:spLocks noEditPoints="1"/>
          </p:cNvSpPr>
          <p:nvPr/>
        </p:nvSpPr>
        <p:spPr bwMode="auto">
          <a:xfrm>
            <a:off x="7362825" y="3259710"/>
            <a:ext cx="100013" cy="187325"/>
          </a:xfrm>
          <a:custGeom>
            <a:avLst/>
            <a:gdLst>
              <a:gd name="T0" fmla="*/ 0 w 44"/>
              <a:gd name="T1" fmla="*/ 83 h 83"/>
              <a:gd name="T2" fmla="*/ 44 w 44"/>
              <a:gd name="T3" fmla="*/ 83 h 83"/>
              <a:gd name="T4" fmla="*/ 44 w 44"/>
              <a:gd name="T5" fmla="*/ 0 h 83"/>
              <a:gd name="T6" fmla="*/ 0 w 44"/>
              <a:gd name="T7" fmla="*/ 0 h 83"/>
              <a:gd name="T8" fmla="*/ 0 w 44"/>
              <a:gd name="T9" fmla="*/ 83 h 83"/>
              <a:gd name="T10" fmla="*/ 29 w 44"/>
              <a:gd name="T11" fmla="*/ 3 h 83"/>
              <a:gd name="T12" fmla="*/ 39 w 44"/>
              <a:gd name="T13" fmla="*/ 3 h 83"/>
              <a:gd name="T14" fmla="*/ 39 w 44"/>
              <a:gd name="T15" fmla="*/ 80 h 83"/>
              <a:gd name="T16" fmla="*/ 29 w 44"/>
              <a:gd name="T17" fmla="*/ 80 h 83"/>
              <a:gd name="T18" fmla="*/ 29 w 44"/>
              <a:gd name="T19" fmla="*/ 3 h 83"/>
              <a:gd name="T20" fmla="*/ 7 w 44"/>
              <a:gd name="T21" fmla="*/ 3 h 83"/>
              <a:gd name="T22" fmla="*/ 15 w 44"/>
              <a:gd name="T23" fmla="*/ 3 h 83"/>
              <a:gd name="T24" fmla="*/ 15 w 44"/>
              <a:gd name="T25" fmla="*/ 80 h 83"/>
              <a:gd name="T26" fmla="*/ 7 w 44"/>
              <a:gd name="T27" fmla="*/ 80 h 83"/>
              <a:gd name="T28" fmla="*/ 7 w 44"/>
              <a:gd name="T29"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3">
                <a:moveTo>
                  <a:pt x="0" y="83"/>
                </a:moveTo>
                <a:cubicBezTo>
                  <a:pt x="44" y="83"/>
                  <a:pt x="44" y="83"/>
                  <a:pt x="44" y="83"/>
                </a:cubicBezTo>
                <a:cubicBezTo>
                  <a:pt x="44" y="0"/>
                  <a:pt x="44" y="0"/>
                  <a:pt x="44" y="0"/>
                </a:cubicBezTo>
                <a:cubicBezTo>
                  <a:pt x="0" y="0"/>
                  <a:pt x="0" y="0"/>
                  <a:pt x="0" y="0"/>
                </a:cubicBezTo>
                <a:lnTo>
                  <a:pt x="0" y="83"/>
                </a:lnTo>
                <a:close/>
                <a:moveTo>
                  <a:pt x="29" y="3"/>
                </a:moveTo>
                <a:cubicBezTo>
                  <a:pt x="33" y="3"/>
                  <a:pt x="37" y="3"/>
                  <a:pt x="39" y="3"/>
                </a:cubicBezTo>
                <a:cubicBezTo>
                  <a:pt x="39" y="80"/>
                  <a:pt x="39" y="80"/>
                  <a:pt x="39" y="80"/>
                </a:cubicBezTo>
                <a:cubicBezTo>
                  <a:pt x="37" y="80"/>
                  <a:pt x="33" y="80"/>
                  <a:pt x="29" y="80"/>
                </a:cubicBezTo>
                <a:lnTo>
                  <a:pt x="29" y="3"/>
                </a:lnTo>
                <a:close/>
                <a:moveTo>
                  <a:pt x="7" y="3"/>
                </a:moveTo>
                <a:cubicBezTo>
                  <a:pt x="9" y="3"/>
                  <a:pt x="12" y="3"/>
                  <a:pt x="15" y="3"/>
                </a:cubicBezTo>
                <a:cubicBezTo>
                  <a:pt x="15" y="80"/>
                  <a:pt x="15" y="80"/>
                  <a:pt x="15" y="80"/>
                </a:cubicBezTo>
                <a:cubicBezTo>
                  <a:pt x="12" y="80"/>
                  <a:pt x="9" y="80"/>
                  <a:pt x="7" y="80"/>
                </a:cubicBezTo>
                <a:lnTo>
                  <a:pt x="7" y="3"/>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5" name="Rectangle 188"/>
          <p:cNvSpPr>
            <a:spLocks noChangeArrowheads="1"/>
          </p:cNvSpPr>
          <p:nvPr/>
        </p:nvSpPr>
        <p:spPr bwMode="auto">
          <a:xfrm>
            <a:off x="7362825" y="3451797"/>
            <a:ext cx="100013" cy="22225"/>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6" name="Freeform 189"/>
          <p:cNvSpPr/>
          <p:nvPr/>
        </p:nvSpPr>
        <p:spPr bwMode="auto">
          <a:xfrm>
            <a:off x="7400925" y="3162872"/>
            <a:ext cx="30163" cy="28575"/>
          </a:xfrm>
          <a:custGeom>
            <a:avLst/>
            <a:gdLst>
              <a:gd name="T0" fmla="*/ 10 w 19"/>
              <a:gd name="T1" fmla="*/ 0 h 18"/>
              <a:gd name="T2" fmla="*/ 0 w 19"/>
              <a:gd name="T3" fmla="*/ 18 h 18"/>
              <a:gd name="T4" fmla="*/ 19 w 19"/>
              <a:gd name="T5" fmla="*/ 18 h 18"/>
              <a:gd name="T6" fmla="*/ 10 w 19"/>
              <a:gd name="T7" fmla="*/ 0 h 18"/>
            </a:gdLst>
            <a:ahLst/>
            <a:cxnLst>
              <a:cxn ang="0">
                <a:pos x="T0" y="T1"/>
              </a:cxn>
              <a:cxn ang="0">
                <a:pos x="T2" y="T3"/>
              </a:cxn>
              <a:cxn ang="0">
                <a:pos x="T4" y="T5"/>
              </a:cxn>
              <a:cxn ang="0">
                <a:pos x="T6" y="T7"/>
              </a:cxn>
            </a:cxnLst>
            <a:rect l="0" t="0" r="r" b="b"/>
            <a:pathLst>
              <a:path w="19" h="18">
                <a:moveTo>
                  <a:pt x="10" y="0"/>
                </a:moveTo>
                <a:lnTo>
                  <a:pt x="0" y="18"/>
                </a:lnTo>
                <a:lnTo>
                  <a:pt x="19" y="18"/>
                </a:lnTo>
                <a:lnTo>
                  <a:pt x="10"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7" name="Freeform 190"/>
          <p:cNvSpPr>
            <a:spLocks noEditPoints="1"/>
          </p:cNvSpPr>
          <p:nvPr/>
        </p:nvSpPr>
        <p:spPr bwMode="auto">
          <a:xfrm>
            <a:off x="7364413" y="3197797"/>
            <a:ext cx="95250" cy="57150"/>
          </a:xfrm>
          <a:custGeom>
            <a:avLst/>
            <a:gdLst>
              <a:gd name="T0" fmla="*/ 31 w 42"/>
              <a:gd name="T1" fmla="*/ 0 h 25"/>
              <a:gd name="T2" fmla="*/ 14 w 42"/>
              <a:gd name="T3" fmla="*/ 0 h 25"/>
              <a:gd name="T4" fmla="*/ 0 w 42"/>
              <a:gd name="T5" fmla="*/ 25 h 25"/>
              <a:gd name="T6" fmla="*/ 42 w 42"/>
              <a:gd name="T7" fmla="*/ 25 h 25"/>
              <a:gd name="T8" fmla="*/ 31 w 42"/>
              <a:gd name="T9" fmla="*/ 0 h 25"/>
              <a:gd name="T10" fmla="*/ 16 w 42"/>
              <a:gd name="T11" fmla="*/ 4 h 25"/>
              <a:gd name="T12" fmla="*/ 28 w 42"/>
              <a:gd name="T13" fmla="*/ 4 h 25"/>
              <a:gd name="T14" fmla="*/ 35 w 42"/>
              <a:gd name="T15" fmla="*/ 21 h 25"/>
              <a:gd name="T16" fmla="*/ 7 w 42"/>
              <a:gd name="T17" fmla="*/ 21 h 25"/>
              <a:gd name="T18" fmla="*/ 16 w 42"/>
              <a:gd name="T1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5">
                <a:moveTo>
                  <a:pt x="31" y="0"/>
                </a:moveTo>
                <a:cubicBezTo>
                  <a:pt x="14" y="0"/>
                  <a:pt x="14" y="0"/>
                  <a:pt x="14" y="0"/>
                </a:cubicBezTo>
                <a:cubicBezTo>
                  <a:pt x="0" y="25"/>
                  <a:pt x="0" y="25"/>
                  <a:pt x="0" y="25"/>
                </a:cubicBezTo>
                <a:cubicBezTo>
                  <a:pt x="42" y="25"/>
                  <a:pt x="42" y="25"/>
                  <a:pt x="42" y="25"/>
                </a:cubicBezTo>
                <a:lnTo>
                  <a:pt x="31" y="0"/>
                </a:lnTo>
                <a:close/>
                <a:moveTo>
                  <a:pt x="16" y="4"/>
                </a:moveTo>
                <a:cubicBezTo>
                  <a:pt x="19" y="4"/>
                  <a:pt x="25" y="4"/>
                  <a:pt x="28" y="4"/>
                </a:cubicBezTo>
                <a:cubicBezTo>
                  <a:pt x="29" y="7"/>
                  <a:pt x="33" y="15"/>
                  <a:pt x="35" y="21"/>
                </a:cubicBezTo>
                <a:cubicBezTo>
                  <a:pt x="28" y="21"/>
                  <a:pt x="15" y="21"/>
                  <a:pt x="7" y="21"/>
                </a:cubicBezTo>
                <a:cubicBezTo>
                  <a:pt x="11" y="15"/>
                  <a:pt x="15" y="7"/>
                  <a:pt x="16" y="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8" name="Freeform 191"/>
          <p:cNvSpPr/>
          <p:nvPr/>
        </p:nvSpPr>
        <p:spPr bwMode="auto">
          <a:xfrm>
            <a:off x="7897813" y="3196210"/>
            <a:ext cx="71437" cy="52387"/>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3" y="15"/>
                  <a:pt x="19" y="22"/>
                </a:cubicBezTo>
                <a:cubicBezTo>
                  <a:pt x="19" y="22"/>
                  <a:pt x="32" y="13"/>
                  <a:pt x="17" y="0"/>
                </a:cubicBezTo>
                <a:cubicBezTo>
                  <a:pt x="17" y="0"/>
                  <a:pt x="0" y="11"/>
                  <a:pt x="14" y="2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9" name="Freeform 192"/>
          <p:cNvSpPr/>
          <p:nvPr/>
        </p:nvSpPr>
        <p:spPr bwMode="auto">
          <a:xfrm>
            <a:off x="7915275" y="3272410"/>
            <a:ext cx="38100"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1"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0" name="Freeform 193"/>
          <p:cNvSpPr/>
          <p:nvPr/>
        </p:nvSpPr>
        <p:spPr bwMode="auto">
          <a:xfrm>
            <a:off x="7915275" y="3250185"/>
            <a:ext cx="38100"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0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6"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0" y="3"/>
                  <a:pt x="0" y="3"/>
                  <a:pt x="0" y="3"/>
                </a:cubicBezTo>
                <a:cubicBezTo>
                  <a:pt x="1" y="7"/>
                  <a:pt x="2" y="11"/>
                  <a:pt x="3" y="1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1" name="Freeform 194"/>
          <p:cNvSpPr/>
          <p:nvPr/>
        </p:nvSpPr>
        <p:spPr bwMode="auto">
          <a:xfrm>
            <a:off x="8004175" y="3196210"/>
            <a:ext cx="71438" cy="52387"/>
          </a:xfrm>
          <a:custGeom>
            <a:avLst/>
            <a:gdLst>
              <a:gd name="T0" fmla="*/ 14 w 32"/>
              <a:gd name="T1" fmla="*/ 23 h 23"/>
              <a:gd name="T2" fmla="*/ 16 w 32"/>
              <a:gd name="T3" fmla="*/ 11 h 23"/>
              <a:gd name="T4" fmla="*/ 19 w 32"/>
              <a:gd name="T5" fmla="*/ 22 h 23"/>
              <a:gd name="T6" fmla="*/ 16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6" y="11"/>
                </a:cubicBezTo>
                <a:cubicBezTo>
                  <a:pt x="16" y="11"/>
                  <a:pt x="23" y="15"/>
                  <a:pt x="19" y="22"/>
                </a:cubicBezTo>
                <a:cubicBezTo>
                  <a:pt x="19" y="22"/>
                  <a:pt x="32" y="13"/>
                  <a:pt x="16" y="0"/>
                </a:cubicBezTo>
                <a:cubicBezTo>
                  <a:pt x="16" y="0"/>
                  <a:pt x="0" y="11"/>
                  <a:pt x="14" y="2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2" name="Freeform 195"/>
          <p:cNvSpPr/>
          <p:nvPr/>
        </p:nvSpPr>
        <p:spPr bwMode="auto">
          <a:xfrm>
            <a:off x="8021638" y="3272410"/>
            <a:ext cx="36512" cy="57150"/>
          </a:xfrm>
          <a:custGeom>
            <a:avLst/>
            <a:gdLst>
              <a:gd name="T0" fmla="*/ 9 w 16"/>
              <a:gd name="T1" fmla="*/ 4 h 25"/>
              <a:gd name="T2" fmla="*/ 9 w 16"/>
              <a:gd name="T3" fmla="*/ 3 h 25"/>
              <a:gd name="T4" fmla="*/ 8 w 16"/>
              <a:gd name="T5" fmla="*/ 0 h 25"/>
              <a:gd name="T6" fmla="*/ 5 w 16"/>
              <a:gd name="T7" fmla="*/ 2 h 25"/>
              <a:gd name="T8" fmla="*/ 2 w 16"/>
              <a:gd name="T9" fmla="*/ 4 h 25"/>
              <a:gd name="T10" fmla="*/ 0 w 16"/>
              <a:gd name="T11" fmla="*/ 2 h 25"/>
              <a:gd name="T12" fmla="*/ 0 w 16"/>
              <a:gd name="T13" fmla="*/ 24 h 25"/>
              <a:gd name="T14" fmla="*/ 1 w 16"/>
              <a:gd name="T15" fmla="*/ 25 h 25"/>
              <a:gd name="T16" fmla="*/ 15 w 16"/>
              <a:gd name="T17" fmla="*/ 25 h 25"/>
              <a:gd name="T18" fmla="*/ 16 w 16"/>
              <a:gd name="T19" fmla="*/ 24 h 25"/>
              <a:gd name="T20" fmla="*/ 16 w 16"/>
              <a:gd name="T21" fmla="*/ 12 h 25"/>
              <a:gd name="T22" fmla="*/ 15 w 16"/>
              <a:gd name="T23" fmla="*/ 12 h 25"/>
              <a:gd name="T24" fmla="*/ 9 w 16"/>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4"/>
                </a:moveTo>
                <a:cubicBezTo>
                  <a:pt x="9" y="3"/>
                  <a:pt x="9" y="3"/>
                  <a:pt x="9" y="3"/>
                </a:cubicBezTo>
                <a:cubicBezTo>
                  <a:pt x="9" y="2"/>
                  <a:pt x="9" y="0"/>
                  <a:pt x="8" y="0"/>
                </a:cubicBezTo>
                <a:cubicBezTo>
                  <a:pt x="8" y="0"/>
                  <a:pt x="7" y="0"/>
                  <a:pt x="5" y="2"/>
                </a:cubicBezTo>
                <a:cubicBezTo>
                  <a:pt x="4" y="4"/>
                  <a:pt x="3" y="4"/>
                  <a:pt x="2" y="4"/>
                </a:cubicBezTo>
                <a:cubicBezTo>
                  <a:pt x="1" y="3"/>
                  <a:pt x="0" y="3"/>
                  <a:pt x="0" y="2"/>
                </a:cubicBezTo>
                <a:cubicBezTo>
                  <a:pt x="0" y="24"/>
                  <a:pt x="0" y="24"/>
                  <a:pt x="0" y="24"/>
                </a:cubicBezTo>
                <a:cubicBezTo>
                  <a:pt x="0" y="24"/>
                  <a:pt x="0" y="25"/>
                  <a:pt x="1" y="25"/>
                </a:cubicBezTo>
                <a:cubicBezTo>
                  <a:pt x="15" y="25"/>
                  <a:pt x="15" y="25"/>
                  <a:pt x="15" y="25"/>
                </a:cubicBezTo>
                <a:cubicBezTo>
                  <a:pt x="16" y="25"/>
                  <a:pt x="16" y="24"/>
                  <a:pt x="16" y="24"/>
                </a:cubicBezTo>
                <a:cubicBezTo>
                  <a:pt x="16" y="12"/>
                  <a:pt x="16" y="12"/>
                  <a:pt x="16" y="12"/>
                </a:cubicBezTo>
                <a:cubicBezTo>
                  <a:pt x="16" y="12"/>
                  <a:pt x="16" y="12"/>
                  <a:pt x="15" y="12"/>
                </a:cubicBezTo>
                <a:cubicBezTo>
                  <a:pt x="12" y="12"/>
                  <a:pt x="10" y="6"/>
                  <a:pt x="9" y="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3" name="Freeform 196"/>
          <p:cNvSpPr/>
          <p:nvPr/>
        </p:nvSpPr>
        <p:spPr bwMode="auto">
          <a:xfrm>
            <a:off x="8021638" y="3250185"/>
            <a:ext cx="36512" cy="44450"/>
          </a:xfrm>
          <a:custGeom>
            <a:avLst/>
            <a:gdLst>
              <a:gd name="T0" fmla="*/ 2 w 16"/>
              <a:gd name="T1" fmla="*/ 12 h 20"/>
              <a:gd name="T2" fmla="*/ 4 w 16"/>
              <a:gd name="T3" fmla="*/ 11 h 20"/>
              <a:gd name="T4" fmla="*/ 9 w 16"/>
              <a:gd name="T5" fmla="*/ 8 h 20"/>
              <a:gd name="T6" fmla="*/ 11 w 16"/>
              <a:gd name="T7" fmla="*/ 13 h 20"/>
              <a:gd name="T8" fmla="*/ 11 w 16"/>
              <a:gd name="T9" fmla="*/ 14 h 20"/>
              <a:gd name="T10" fmla="*/ 15 w 16"/>
              <a:gd name="T11" fmla="*/ 20 h 20"/>
              <a:gd name="T12" fmla="*/ 16 w 16"/>
              <a:gd name="T13" fmla="*/ 19 h 20"/>
              <a:gd name="T14" fmla="*/ 16 w 16"/>
              <a:gd name="T15" fmla="*/ 1 h 20"/>
              <a:gd name="T16" fmla="*/ 15 w 16"/>
              <a:gd name="T17" fmla="*/ 0 h 20"/>
              <a:gd name="T18" fmla="*/ 1 w 16"/>
              <a:gd name="T19" fmla="*/ 0 h 20"/>
              <a:gd name="T20" fmla="*/ 0 w 16"/>
              <a:gd name="T21" fmla="*/ 1 h 20"/>
              <a:gd name="T22" fmla="*/ 0 w 16"/>
              <a:gd name="T23" fmla="*/ 3 h 20"/>
              <a:gd name="T24" fmla="*/ 0 w 16"/>
              <a:gd name="T25" fmla="*/ 3 h 20"/>
              <a:gd name="T26" fmla="*/ 2 w 16"/>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2" y="12"/>
                </a:moveTo>
                <a:cubicBezTo>
                  <a:pt x="3" y="12"/>
                  <a:pt x="3" y="12"/>
                  <a:pt x="4" y="11"/>
                </a:cubicBezTo>
                <a:cubicBezTo>
                  <a:pt x="6" y="9"/>
                  <a:pt x="7" y="8"/>
                  <a:pt x="9" y="8"/>
                </a:cubicBezTo>
                <a:cubicBezTo>
                  <a:pt x="10" y="9"/>
                  <a:pt x="11" y="11"/>
                  <a:pt x="11" y="13"/>
                </a:cubicBezTo>
                <a:cubicBezTo>
                  <a:pt x="11" y="14"/>
                  <a:pt x="11" y="14"/>
                  <a:pt x="11" y="14"/>
                </a:cubicBezTo>
                <a:cubicBezTo>
                  <a:pt x="12" y="16"/>
                  <a:pt x="14" y="20"/>
                  <a:pt x="15" y="20"/>
                </a:cubicBezTo>
                <a:cubicBezTo>
                  <a:pt x="16" y="20"/>
                  <a:pt x="16" y="20"/>
                  <a:pt x="16" y="19"/>
                </a:cubicBezTo>
                <a:cubicBezTo>
                  <a:pt x="16" y="1"/>
                  <a:pt x="16" y="1"/>
                  <a:pt x="16" y="1"/>
                </a:cubicBezTo>
                <a:cubicBezTo>
                  <a:pt x="16" y="0"/>
                  <a:pt x="16" y="0"/>
                  <a:pt x="15" y="0"/>
                </a:cubicBezTo>
                <a:cubicBezTo>
                  <a:pt x="1" y="0"/>
                  <a:pt x="1" y="0"/>
                  <a:pt x="1" y="0"/>
                </a:cubicBezTo>
                <a:cubicBezTo>
                  <a:pt x="0" y="0"/>
                  <a:pt x="0" y="0"/>
                  <a:pt x="0" y="1"/>
                </a:cubicBezTo>
                <a:cubicBezTo>
                  <a:pt x="0" y="3"/>
                  <a:pt x="0" y="3"/>
                  <a:pt x="0" y="3"/>
                </a:cubicBezTo>
                <a:cubicBezTo>
                  <a:pt x="0" y="3"/>
                  <a:pt x="0" y="3"/>
                  <a:pt x="0" y="3"/>
                </a:cubicBezTo>
                <a:cubicBezTo>
                  <a:pt x="0" y="7"/>
                  <a:pt x="1" y="11"/>
                  <a:pt x="2" y="1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4" name="Freeform 197"/>
          <p:cNvSpPr/>
          <p:nvPr/>
        </p:nvSpPr>
        <p:spPr bwMode="auto">
          <a:xfrm>
            <a:off x="8102600" y="3196210"/>
            <a:ext cx="73025" cy="52387"/>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4" y="15"/>
                  <a:pt x="19" y="22"/>
                </a:cubicBezTo>
                <a:cubicBezTo>
                  <a:pt x="19" y="22"/>
                  <a:pt x="32" y="13"/>
                  <a:pt x="17" y="0"/>
                </a:cubicBezTo>
                <a:cubicBezTo>
                  <a:pt x="17" y="0"/>
                  <a:pt x="0" y="11"/>
                  <a:pt x="14" y="2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5" name="Freeform 198"/>
          <p:cNvSpPr/>
          <p:nvPr/>
        </p:nvSpPr>
        <p:spPr bwMode="auto">
          <a:xfrm>
            <a:off x="8120063" y="3272410"/>
            <a:ext cx="39687"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2"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6" name="Freeform 199"/>
          <p:cNvSpPr/>
          <p:nvPr/>
        </p:nvSpPr>
        <p:spPr bwMode="auto">
          <a:xfrm>
            <a:off x="8120063" y="3250185"/>
            <a:ext cx="39687"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1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7"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1" y="3"/>
                  <a:pt x="1" y="3"/>
                  <a:pt x="1" y="3"/>
                </a:cubicBezTo>
                <a:cubicBezTo>
                  <a:pt x="1" y="7"/>
                  <a:pt x="2" y="11"/>
                  <a:pt x="3" y="1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7" name="Rectangle 200"/>
          <p:cNvSpPr>
            <a:spLocks noChangeArrowheads="1"/>
          </p:cNvSpPr>
          <p:nvPr/>
        </p:nvSpPr>
        <p:spPr bwMode="auto">
          <a:xfrm>
            <a:off x="7881938" y="3458147"/>
            <a:ext cx="322262" cy="17463"/>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8" name="Freeform 201"/>
          <p:cNvSpPr/>
          <p:nvPr/>
        </p:nvSpPr>
        <p:spPr bwMode="auto">
          <a:xfrm>
            <a:off x="7891463" y="3374010"/>
            <a:ext cx="303212" cy="80962"/>
          </a:xfrm>
          <a:custGeom>
            <a:avLst/>
            <a:gdLst>
              <a:gd name="T0" fmla="*/ 121 w 135"/>
              <a:gd name="T1" fmla="*/ 5 h 36"/>
              <a:gd name="T2" fmla="*/ 119 w 135"/>
              <a:gd name="T3" fmla="*/ 3 h 36"/>
              <a:gd name="T4" fmla="*/ 115 w 135"/>
              <a:gd name="T5" fmla="*/ 5 h 36"/>
              <a:gd name="T6" fmla="*/ 115 w 135"/>
              <a:gd name="T7" fmla="*/ 5 h 36"/>
              <a:gd name="T8" fmla="*/ 110 w 135"/>
              <a:gd name="T9" fmla="*/ 8 h 36"/>
              <a:gd name="T10" fmla="*/ 103 w 135"/>
              <a:gd name="T11" fmla="*/ 3 h 36"/>
              <a:gd name="T12" fmla="*/ 100 w 135"/>
              <a:gd name="T13" fmla="*/ 2 h 36"/>
              <a:gd name="T14" fmla="*/ 97 w 135"/>
              <a:gd name="T15" fmla="*/ 4 h 36"/>
              <a:gd name="T16" fmla="*/ 97 w 135"/>
              <a:gd name="T17" fmla="*/ 4 h 36"/>
              <a:gd name="T18" fmla="*/ 87 w 135"/>
              <a:gd name="T19" fmla="*/ 10 h 36"/>
              <a:gd name="T20" fmla="*/ 75 w 135"/>
              <a:gd name="T21" fmla="*/ 3 h 36"/>
              <a:gd name="T22" fmla="*/ 74 w 135"/>
              <a:gd name="T23" fmla="*/ 2 h 36"/>
              <a:gd name="T24" fmla="*/ 72 w 135"/>
              <a:gd name="T25" fmla="*/ 0 h 36"/>
              <a:gd name="T26" fmla="*/ 68 w 135"/>
              <a:gd name="T27" fmla="*/ 2 h 36"/>
              <a:gd name="T28" fmla="*/ 54 w 135"/>
              <a:gd name="T29" fmla="*/ 3 h 36"/>
              <a:gd name="T30" fmla="*/ 47 w 135"/>
              <a:gd name="T31" fmla="*/ 5 h 36"/>
              <a:gd name="T32" fmla="*/ 45 w 135"/>
              <a:gd name="T33" fmla="*/ 7 h 36"/>
              <a:gd name="T34" fmla="*/ 27 w 135"/>
              <a:gd name="T35" fmla="*/ 6 h 36"/>
              <a:gd name="T36" fmla="*/ 14 w 135"/>
              <a:gd name="T37" fmla="*/ 6 h 36"/>
              <a:gd name="T38" fmla="*/ 0 w 135"/>
              <a:gd name="T39" fmla="*/ 10 h 36"/>
              <a:gd name="T40" fmla="*/ 0 w 135"/>
              <a:gd name="T41" fmla="*/ 36 h 36"/>
              <a:gd name="T42" fmla="*/ 135 w 135"/>
              <a:gd name="T43" fmla="*/ 36 h 36"/>
              <a:gd name="T44" fmla="*/ 135 w 135"/>
              <a:gd name="T45" fmla="*/ 10 h 36"/>
              <a:gd name="T46" fmla="*/ 121 w 135"/>
              <a:gd name="T4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36">
                <a:moveTo>
                  <a:pt x="121" y="5"/>
                </a:moveTo>
                <a:cubicBezTo>
                  <a:pt x="120" y="4"/>
                  <a:pt x="120" y="3"/>
                  <a:pt x="119" y="3"/>
                </a:cubicBezTo>
                <a:cubicBezTo>
                  <a:pt x="117" y="3"/>
                  <a:pt x="116" y="4"/>
                  <a:pt x="115" y="5"/>
                </a:cubicBezTo>
                <a:cubicBezTo>
                  <a:pt x="115" y="5"/>
                  <a:pt x="115" y="5"/>
                  <a:pt x="115" y="5"/>
                </a:cubicBezTo>
                <a:cubicBezTo>
                  <a:pt x="114" y="6"/>
                  <a:pt x="112" y="8"/>
                  <a:pt x="110" y="8"/>
                </a:cubicBezTo>
                <a:cubicBezTo>
                  <a:pt x="108" y="8"/>
                  <a:pt x="106" y="7"/>
                  <a:pt x="103" y="3"/>
                </a:cubicBezTo>
                <a:cubicBezTo>
                  <a:pt x="102" y="2"/>
                  <a:pt x="100" y="2"/>
                  <a:pt x="100" y="2"/>
                </a:cubicBezTo>
                <a:cubicBezTo>
                  <a:pt x="99" y="2"/>
                  <a:pt x="98" y="3"/>
                  <a:pt x="97" y="4"/>
                </a:cubicBezTo>
                <a:cubicBezTo>
                  <a:pt x="97" y="4"/>
                  <a:pt x="97" y="4"/>
                  <a:pt x="97" y="4"/>
                </a:cubicBezTo>
                <a:cubicBezTo>
                  <a:pt x="94" y="8"/>
                  <a:pt x="91" y="10"/>
                  <a:pt x="87" y="10"/>
                </a:cubicBezTo>
                <a:cubicBezTo>
                  <a:pt x="80" y="10"/>
                  <a:pt x="75" y="3"/>
                  <a:pt x="75" y="3"/>
                </a:cubicBezTo>
                <a:cubicBezTo>
                  <a:pt x="74" y="2"/>
                  <a:pt x="74" y="2"/>
                  <a:pt x="74" y="2"/>
                </a:cubicBezTo>
                <a:cubicBezTo>
                  <a:pt x="74" y="1"/>
                  <a:pt x="73" y="0"/>
                  <a:pt x="72" y="0"/>
                </a:cubicBezTo>
                <a:cubicBezTo>
                  <a:pt x="71" y="0"/>
                  <a:pt x="70" y="0"/>
                  <a:pt x="68" y="2"/>
                </a:cubicBezTo>
                <a:cubicBezTo>
                  <a:pt x="62" y="7"/>
                  <a:pt x="56" y="4"/>
                  <a:pt x="54" y="3"/>
                </a:cubicBezTo>
                <a:cubicBezTo>
                  <a:pt x="51" y="1"/>
                  <a:pt x="50" y="2"/>
                  <a:pt x="47" y="5"/>
                </a:cubicBezTo>
                <a:cubicBezTo>
                  <a:pt x="45" y="7"/>
                  <a:pt x="45" y="7"/>
                  <a:pt x="45" y="7"/>
                </a:cubicBezTo>
                <a:cubicBezTo>
                  <a:pt x="39" y="12"/>
                  <a:pt x="31" y="10"/>
                  <a:pt x="27" y="6"/>
                </a:cubicBezTo>
                <a:cubicBezTo>
                  <a:pt x="23" y="3"/>
                  <a:pt x="20" y="1"/>
                  <a:pt x="14" y="6"/>
                </a:cubicBezTo>
                <a:cubicBezTo>
                  <a:pt x="7" y="11"/>
                  <a:pt x="2" y="10"/>
                  <a:pt x="0" y="10"/>
                </a:cubicBezTo>
                <a:cubicBezTo>
                  <a:pt x="0" y="36"/>
                  <a:pt x="0" y="36"/>
                  <a:pt x="0" y="36"/>
                </a:cubicBezTo>
                <a:cubicBezTo>
                  <a:pt x="135" y="36"/>
                  <a:pt x="135" y="36"/>
                  <a:pt x="135" y="36"/>
                </a:cubicBezTo>
                <a:cubicBezTo>
                  <a:pt x="135" y="10"/>
                  <a:pt x="135" y="10"/>
                  <a:pt x="135" y="10"/>
                </a:cubicBezTo>
                <a:cubicBezTo>
                  <a:pt x="131" y="10"/>
                  <a:pt x="125" y="10"/>
                  <a:pt x="121" y="5"/>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9" name="Freeform 202"/>
          <p:cNvSpPr/>
          <p:nvPr/>
        </p:nvSpPr>
        <p:spPr bwMode="auto">
          <a:xfrm>
            <a:off x="7891463" y="339623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0" name="Freeform 203"/>
          <p:cNvSpPr/>
          <p:nvPr/>
        </p:nvSpPr>
        <p:spPr bwMode="auto">
          <a:xfrm>
            <a:off x="7891463" y="339623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1" name="Freeform 204"/>
          <p:cNvSpPr/>
          <p:nvPr/>
        </p:nvSpPr>
        <p:spPr bwMode="auto">
          <a:xfrm>
            <a:off x="7891463" y="3396235"/>
            <a:ext cx="158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2" name="Freeform 206"/>
          <p:cNvSpPr/>
          <p:nvPr/>
        </p:nvSpPr>
        <p:spPr bwMode="auto">
          <a:xfrm>
            <a:off x="7878763" y="3334322"/>
            <a:ext cx="327025" cy="71438"/>
          </a:xfrm>
          <a:custGeom>
            <a:avLst/>
            <a:gdLst>
              <a:gd name="T0" fmla="*/ 5 w 145"/>
              <a:gd name="T1" fmla="*/ 0 h 32"/>
              <a:gd name="T2" fmla="*/ 1 w 145"/>
              <a:gd name="T3" fmla="*/ 4 h 32"/>
              <a:gd name="T4" fmla="*/ 1 w 145"/>
              <a:gd name="T5" fmla="*/ 19 h 32"/>
              <a:gd name="T6" fmla="*/ 6 w 145"/>
              <a:gd name="T7" fmla="*/ 26 h 32"/>
              <a:gd name="T8" fmla="*/ 18 w 145"/>
              <a:gd name="T9" fmla="*/ 22 h 32"/>
              <a:gd name="T10" fmla="*/ 33 w 145"/>
              <a:gd name="T11" fmla="*/ 23 h 32"/>
              <a:gd name="T12" fmla="*/ 48 w 145"/>
              <a:gd name="T13" fmla="*/ 23 h 32"/>
              <a:gd name="T14" fmla="*/ 60 w 145"/>
              <a:gd name="T15" fmla="*/ 19 h 32"/>
              <a:gd name="T16" fmla="*/ 72 w 145"/>
              <a:gd name="T17" fmla="*/ 18 h 32"/>
              <a:gd name="T18" fmla="*/ 82 w 145"/>
              <a:gd name="T19" fmla="*/ 19 h 32"/>
              <a:gd name="T20" fmla="*/ 100 w 145"/>
              <a:gd name="T21" fmla="*/ 21 h 32"/>
              <a:gd name="T22" fmla="*/ 109 w 145"/>
              <a:gd name="T23" fmla="*/ 20 h 32"/>
              <a:gd name="T24" fmla="*/ 119 w 145"/>
              <a:gd name="T25" fmla="*/ 21 h 32"/>
              <a:gd name="T26" fmla="*/ 128 w 145"/>
              <a:gd name="T27" fmla="*/ 21 h 32"/>
              <a:gd name="T28" fmla="*/ 141 w 145"/>
              <a:gd name="T29" fmla="*/ 26 h 32"/>
              <a:gd name="T30" fmla="*/ 145 w 145"/>
              <a:gd name="T31" fmla="*/ 21 h 32"/>
              <a:gd name="T32" fmla="*/ 145 w 145"/>
              <a:gd name="T33" fmla="*/ 5 h 32"/>
              <a:gd name="T34" fmla="*/ 139 w 145"/>
              <a:gd name="T35" fmla="*/ 1 h 32"/>
              <a:gd name="T36" fmla="*/ 5 w 145"/>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32">
                <a:moveTo>
                  <a:pt x="5" y="0"/>
                </a:moveTo>
                <a:cubicBezTo>
                  <a:pt x="5" y="0"/>
                  <a:pt x="1" y="0"/>
                  <a:pt x="1" y="4"/>
                </a:cubicBezTo>
                <a:cubicBezTo>
                  <a:pt x="1" y="19"/>
                  <a:pt x="1" y="19"/>
                  <a:pt x="1" y="19"/>
                </a:cubicBezTo>
                <a:cubicBezTo>
                  <a:pt x="1" y="19"/>
                  <a:pt x="0" y="26"/>
                  <a:pt x="6" y="26"/>
                </a:cubicBezTo>
                <a:cubicBezTo>
                  <a:pt x="6" y="26"/>
                  <a:pt x="11" y="27"/>
                  <a:pt x="18" y="22"/>
                </a:cubicBezTo>
                <a:cubicBezTo>
                  <a:pt x="25" y="17"/>
                  <a:pt x="29" y="19"/>
                  <a:pt x="33" y="23"/>
                </a:cubicBezTo>
                <a:cubicBezTo>
                  <a:pt x="37" y="26"/>
                  <a:pt x="43" y="27"/>
                  <a:pt x="48" y="23"/>
                </a:cubicBezTo>
                <a:cubicBezTo>
                  <a:pt x="53" y="19"/>
                  <a:pt x="55" y="16"/>
                  <a:pt x="60" y="19"/>
                </a:cubicBezTo>
                <a:cubicBezTo>
                  <a:pt x="60" y="19"/>
                  <a:pt x="66" y="23"/>
                  <a:pt x="72" y="18"/>
                </a:cubicBezTo>
                <a:cubicBezTo>
                  <a:pt x="78" y="13"/>
                  <a:pt x="80" y="17"/>
                  <a:pt x="82" y="19"/>
                </a:cubicBezTo>
                <a:cubicBezTo>
                  <a:pt x="83" y="22"/>
                  <a:pt x="92" y="32"/>
                  <a:pt x="100" y="21"/>
                </a:cubicBezTo>
                <a:cubicBezTo>
                  <a:pt x="100" y="21"/>
                  <a:pt x="103" y="14"/>
                  <a:pt x="109" y="20"/>
                </a:cubicBezTo>
                <a:cubicBezTo>
                  <a:pt x="115" y="26"/>
                  <a:pt x="117" y="23"/>
                  <a:pt x="119" y="21"/>
                </a:cubicBezTo>
                <a:cubicBezTo>
                  <a:pt x="121" y="19"/>
                  <a:pt x="125" y="17"/>
                  <a:pt x="128" y="21"/>
                </a:cubicBezTo>
                <a:cubicBezTo>
                  <a:pt x="132" y="26"/>
                  <a:pt x="136" y="26"/>
                  <a:pt x="141" y="26"/>
                </a:cubicBezTo>
                <a:cubicBezTo>
                  <a:pt x="145" y="25"/>
                  <a:pt x="145" y="23"/>
                  <a:pt x="145" y="21"/>
                </a:cubicBezTo>
                <a:cubicBezTo>
                  <a:pt x="145" y="5"/>
                  <a:pt x="145" y="5"/>
                  <a:pt x="145" y="5"/>
                </a:cubicBezTo>
                <a:cubicBezTo>
                  <a:pt x="145" y="5"/>
                  <a:pt x="145" y="1"/>
                  <a:pt x="139" y="1"/>
                </a:cubicBezTo>
                <a:lnTo>
                  <a:pt x="5"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3" name="Oval 207"/>
          <p:cNvSpPr>
            <a:spLocks noChangeArrowheads="1"/>
          </p:cNvSpPr>
          <p:nvPr/>
        </p:nvSpPr>
        <p:spPr bwMode="auto">
          <a:xfrm>
            <a:off x="7926388" y="3396235"/>
            <a:ext cx="22225" cy="23812"/>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4" name="Oval 208"/>
          <p:cNvSpPr>
            <a:spLocks noChangeArrowheads="1"/>
          </p:cNvSpPr>
          <p:nvPr/>
        </p:nvSpPr>
        <p:spPr bwMode="auto">
          <a:xfrm>
            <a:off x="7994650" y="3396235"/>
            <a:ext cx="22225" cy="23812"/>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5" name="Oval 209"/>
          <p:cNvSpPr>
            <a:spLocks noChangeArrowheads="1"/>
          </p:cNvSpPr>
          <p:nvPr/>
        </p:nvSpPr>
        <p:spPr bwMode="auto">
          <a:xfrm>
            <a:off x="8061325" y="3396235"/>
            <a:ext cx="23813" cy="23812"/>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6" name="Oval 210"/>
          <p:cNvSpPr>
            <a:spLocks noChangeArrowheads="1"/>
          </p:cNvSpPr>
          <p:nvPr/>
        </p:nvSpPr>
        <p:spPr bwMode="auto">
          <a:xfrm>
            <a:off x="8129588" y="3396235"/>
            <a:ext cx="22225" cy="23812"/>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7" name="Rectangle 211"/>
          <p:cNvSpPr>
            <a:spLocks noChangeArrowheads="1"/>
          </p:cNvSpPr>
          <p:nvPr/>
        </p:nvSpPr>
        <p:spPr bwMode="auto">
          <a:xfrm>
            <a:off x="860425" y="3902647"/>
            <a:ext cx="314325" cy="26988"/>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8" name="Rectangle 212"/>
          <p:cNvSpPr>
            <a:spLocks noChangeArrowheads="1"/>
          </p:cNvSpPr>
          <p:nvPr/>
        </p:nvSpPr>
        <p:spPr bwMode="auto">
          <a:xfrm>
            <a:off x="860425" y="4083622"/>
            <a:ext cx="314325" cy="23813"/>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9" name="Freeform 213"/>
          <p:cNvSpPr/>
          <p:nvPr/>
        </p:nvSpPr>
        <p:spPr bwMode="auto">
          <a:xfrm>
            <a:off x="1016000" y="3934397"/>
            <a:ext cx="0" cy="158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0" name="Freeform 214"/>
          <p:cNvSpPr/>
          <p:nvPr/>
        </p:nvSpPr>
        <p:spPr bwMode="auto">
          <a:xfrm>
            <a:off x="1085850" y="3934397"/>
            <a:ext cx="3175" cy="1588"/>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1" name="Rectangle 215"/>
          <p:cNvSpPr>
            <a:spLocks noChangeArrowheads="1"/>
          </p:cNvSpPr>
          <p:nvPr/>
        </p:nvSpPr>
        <p:spPr bwMode="auto">
          <a:xfrm>
            <a:off x="946150" y="3935985"/>
            <a:ext cx="1588" cy="1587"/>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2" name="Freeform 216"/>
          <p:cNvSpPr/>
          <p:nvPr/>
        </p:nvSpPr>
        <p:spPr bwMode="auto">
          <a:xfrm>
            <a:off x="874713" y="3935985"/>
            <a:ext cx="284162" cy="139700"/>
          </a:xfrm>
          <a:custGeom>
            <a:avLst/>
            <a:gdLst>
              <a:gd name="T0" fmla="*/ 179 w 179"/>
              <a:gd name="T1" fmla="*/ 0 h 88"/>
              <a:gd name="T2" fmla="*/ 156 w 179"/>
              <a:gd name="T3" fmla="*/ 86 h 88"/>
              <a:gd name="T4" fmla="*/ 135 w 179"/>
              <a:gd name="T5" fmla="*/ 0 h 88"/>
              <a:gd name="T6" fmla="*/ 133 w 179"/>
              <a:gd name="T7" fmla="*/ 0 h 88"/>
              <a:gd name="T8" fmla="*/ 112 w 179"/>
              <a:gd name="T9" fmla="*/ 86 h 88"/>
              <a:gd name="T10" fmla="*/ 89 w 179"/>
              <a:gd name="T11" fmla="*/ 0 h 88"/>
              <a:gd name="T12" fmla="*/ 89 w 179"/>
              <a:gd name="T13" fmla="*/ 0 h 88"/>
              <a:gd name="T14" fmla="*/ 67 w 179"/>
              <a:gd name="T15" fmla="*/ 86 h 88"/>
              <a:gd name="T16" fmla="*/ 45 w 179"/>
              <a:gd name="T17" fmla="*/ 0 h 88"/>
              <a:gd name="T18" fmla="*/ 45 w 179"/>
              <a:gd name="T19" fmla="*/ 0 h 88"/>
              <a:gd name="T20" fmla="*/ 23 w 179"/>
              <a:gd name="T21" fmla="*/ 86 h 88"/>
              <a:gd name="T22" fmla="*/ 1 w 179"/>
              <a:gd name="T23" fmla="*/ 0 h 88"/>
              <a:gd name="T24" fmla="*/ 0 w 179"/>
              <a:gd name="T25" fmla="*/ 0 h 88"/>
              <a:gd name="T26" fmla="*/ 0 w 179"/>
              <a:gd name="T27" fmla="*/ 88 h 88"/>
              <a:gd name="T28" fmla="*/ 179 w 179"/>
              <a:gd name="T29" fmla="*/ 88 h 88"/>
              <a:gd name="T30" fmla="*/ 179 w 179"/>
              <a:gd name="T31" fmla="*/ 0 h 88"/>
              <a:gd name="T32" fmla="*/ 179 w 179"/>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88">
                <a:moveTo>
                  <a:pt x="179" y="0"/>
                </a:moveTo>
                <a:lnTo>
                  <a:pt x="156" y="86"/>
                </a:lnTo>
                <a:lnTo>
                  <a:pt x="135" y="0"/>
                </a:lnTo>
                <a:lnTo>
                  <a:pt x="133" y="0"/>
                </a:lnTo>
                <a:lnTo>
                  <a:pt x="112" y="86"/>
                </a:lnTo>
                <a:lnTo>
                  <a:pt x="89" y="0"/>
                </a:lnTo>
                <a:lnTo>
                  <a:pt x="89" y="0"/>
                </a:lnTo>
                <a:lnTo>
                  <a:pt x="67" y="86"/>
                </a:lnTo>
                <a:lnTo>
                  <a:pt x="45" y="0"/>
                </a:lnTo>
                <a:lnTo>
                  <a:pt x="45" y="0"/>
                </a:lnTo>
                <a:lnTo>
                  <a:pt x="23" y="86"/>
                </a:lnTo>
                <a:lnTo>
                  <a:pt x="1" y="0"/>
                </a:lnTo>
                <a:lnTo>
                  <a:pt x="0" y="0"/>
                </a:lnTo>
                <a:lnTo>
                  <a:pt x="0" y="88"/>
                </a:lnTo>
                <a:lnTo>
                  <a:pt x="179" y="88"/>
                </a:lnTo>
                <a:lnTo>
                  <a:pt x="179" y="0"/>
                </a:lnTo>
                <a:lnTo>
                  <a:pt x="179"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3" name="Freeform 217"/>
          <p:cNvSpPr/>
          <p:nvPr/>
        </p:nvSpPr>
        <p:spPr bwMode="auto">
          <a:xfrm>
            <a:off x="946150" y="3934397"/>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4" name="Rectangle 218"/>
          <p:cNvSpPr>
            <a:spLocks noChangeArrowheads="1"/>
          </p:cNvSpPr>
          <p:nvPr/>
        </p:nvSpPr>
        <p:spPr bwMode="auto">
          <a:xfrm>
            <a:off x="1016000" y="3934397"/>
            <a:ext cx="1588" cy="1588"/>
          </a:xfrm>
          <a:prstGeom prst="rect">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5" name="Freeform 219"/>
          <p:cNvSpPr/>
          <p:nvPr/>
        </p:nvSpPr>
        <p:spPr bwMode="auto">
          <a:xfrm>
            <a:off x="1085850" y="3934397"/>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6" name="Freeform 220"/>
          <p:cNvSpPr/>
          <p:nvPr/>
        </p:nvSpPr>
        <p:spPr bwMode="auto">
          <a:xfrm>
            <a:off x="854075" y="3794697"/>
            <a:ext cx="328613" cy="80963"/>
          </a:xfrm>
          <a:custGeom>
            <a:avLst/>
            <a:gdLst>
              <a:gd name="T0" fmla="*/ 146 w 146"/>
              <a:gd name="T1" fmla="*/ 4 h 36"/>
              <a:gd name="T2" fmla="*/ 146 w 146"/>
              <a:gd name="T3" fmla="*/ 4 h 36"/>
              <a:gd name="T4" fmla="*/ 146 w 146"/>
              <a:gd name="T5" fmla="*/ 4 h 36"/>
              <a:gd name="T6" fmla="*/ 141 w 146"/>
              <a:gd name="T7" fmla="*/ 1 h 36"/>
              <a:gd name="T8" fmla="*/ 12 w 146"/>
              <a:gd name="T9" fmla="*/ 30 h 36"/>
              <a:gd name="T10" fmla="*/ 5 w 146"/>
              <a:gd name="T11" fmla="*/ 29 h 36"/>
              <a:gd name="T12" fmla="*/ 0 w 146"/>
              <a:gd name="T13" fmla="*/ 33 h 36"/>
              <a:gd name="T14" fmla="*/ 6 w 146"/>
              <a:gd name="T15" fmla="*/ 35 h 36"/>
              <a:gd name="T16" fmla="*/ 12 w 146"/>
              <a:gd name="T17" fmla="*/ 32 h 36"/>
              <a:gd name="T18" fmla="*/ 143 w 146"/>
              <a:gd name="T19" fmla="*/ 9 h 36"/>
              <a:gd name="T20" fmla="*/ 146 w 146"/>
              <a:gd name="T21" fmla="*/ 4 h 36"/>
              <a:gd name="T22" fmla="*/ 146 w 146"/>
              <a:gd name="T23" fmla="*/ 4 h 36"/>
              <a:gd name="T24" fmla="*/ 146 w 146"/>
              <a:gd name="T2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36">
                <a:moveTo>
                  <a:pt x="146" y="4"/>
                </a:moveTo>
                <a:cubicBezTo>
                  <a:pt x="146" y="4"/>
                  <a:pt x="146" y="4"/>
                  <a:pt x="146" y="4"/>
                </a:cubicBezTo>
                <a:cubicBezTo>
                  <a:pt x="146" y="4"/>
                  <a:pt x="146" y="4"/>
                  <a:pt x="146" y="4"/>
                </a:cubicBezTo>
                <a:cubicBezTo>
                  <a:pt x="145" y="0"/>
                  <a:pt x="141" y="1"/>
                  <a:pt x="141" y="1"/>
                </a:cubicBezTo>
                <a:cubicBezTo>
                  <a:pt x="12" y="30"/>
                  <a:pt x="12" y="30"/>
                  <a:pt x="12" y="30"/>
                </a:cubicBezTo>
                <a:cubicBezTo>
                  <a:pt x="11" y="29"/>
                  <a:pt x="8" y="28"/>
                  <a:pt x="5" y="29"/>
                </a:cubicBezTo>
                <a:cubicBezTo>
                  <a:pt x="2" y="29"/>
                  <a:pt x="0" y="31"/>
                  <a:pt x="0" y="33"/>
                </a:cubicBezTo>
                <a:cubicBezTo>
                  <a:pt x="0" y="35"/>
                  <a:pt x="3" y="36"/>
                  <a:pt x="6" y="35"/>
                </a:cubicBezTo>
                <a:cubicBezTo>
                  <a:pt x="9" y="35"/>
                  <a:pt x="11" y="34"/>
                  <a:pt x="12" y="32"/>
                </a:cubicBezTo>
                <a:cubicBezTo>
                  <a:pt x="143" y="9"/>
                  <a:pt x="143" y="9"/>
                  <a:pt x="143" y="9"/>
                </a:cubicBezTo>
                <a:cubicBezTo>
                  <a:pt x="143" y="9"/>
                  <a:pt x="146" y="8"/>
                  <a:pt x="146" y="4"/>
                </a:cubicBezTo>
                <a:cubicBezTo>
                  <a:pt x="146" y="4"/>
                  <a:pt x="146" y="4"/>
                  <a:pt x="146" y="4"/>
                </a:cubicBezTo>
                <a:cubicBezTo>
                  <a:pt x="146" y="4"/>
                  <a:pt x="146" y="4"/>
                  <a:pt x="146" y="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7" name="Freeform 221"/>
          <p:cNvSpPr/>
          <p:nvPr/>
        </p:nvSpPr>
        <p:spPr bwMode="auto">
          <a:xfrm>
            <a:off x="849313" y="3791522"/>
            <a:ext cx="331787" cy="77788"/>
          </a:xfrm>
          <a:custGeom>
            <a:avLst/>
            <a:gdLst>
              <a:gd name="T0" fmla="*/ 0 w 147"/>
              <a:gd name="T1" fmla="*/ 4 h 34"/>
              <a:gd name="T2" fmla="*/ 0 w 147"/>
              <a:gd name="T3" fmla="*/ 4 h 34"/>
              <a:gd name="T4" fmla="*/ 0 w 147"/>
              <a:gd name="T5" fmla="*/ 4 h 34"/>
              <a:gd name="T6" fmla="*/ 5 w 147"/>
              <a:gd name="T7" fmla="*/ 0 h 34"/>
              <a:gd name="T8" fmla="*/ 135 w 147"/>
              <a:gd name="T9" fmla="*/ 29 h 34"/>
              <a:gd name="T10" fmla="*/ 141 w 147"/>
              <a:gd name="T11" fmla="*/ 27 h 34"/>
              <a:gd name="T12" fmla="*/ 146 w 147"/>
              <a:gd name="T13" fmla="*/ 32 h 34"/>
              <a:gd name="T14" fmla="*/ 140 w 147"/>
              <a:gd name="T15" fmla="*/ 34 h 34"/>
              <a:gd name="T16" fmla="*/ 134 w 147"/>
              <a:gd name="T17" fmla="*/ 31 h 34"/>
              <a:gd name="T18" fmla="*/ 3 w 147"/>
              <a:gd name="T19" fmla="*/ 9 h 34"/>
              <a:gd name="T20" fmla="*/ 0 w 147"/>
              <a:gd name="T21" fmla="*/ 4 h 34"/>
              <a:gd name="T22" fmla="*/ 0 w 147"/>
              <a:gd name="T23" fmla="*/ 4 h 34"/>
              <a:gd name="T24" fmla="*/ 0 w 147"/>
              <a:gd name="T2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4">
                <a:moveTo>
                  <a:pt x="0" y="4"/>
                </a:moveTo>
                <a:cubicBezTo>
                  <a:pt x="0" y="4"/>
                  <a:pt x="0" y="4"/>
                  <a:pt x="0" y="4"/>
                </a:cubicBezTo>
                <a:cubicBezTo>
                  <a:pt x="0" y="4"/>
                  <a:pt x="0" y="4"/>
                  <a:pt x="0" y="4"/>
                </a:cubicBezTo>
                <a:cubicBezTo>
                  <a:pt x="1" y="0"/>
                  <a:pt x="5" y="0"/>
                  <a:pt x="5" y="0"/>
                </a:cubicBezTo>
                <a:cubicBezTo>
                  <a:pt x="135" y="29"/>
                  <a:pt x="135" y="29"/>
                  <a:pt x="135" y="29"/>
                </a:cubicBezTo>
                <a:cubicBezTo>
                  <a:pt x="136" y="28"/>
                  <a:pt x="138" y="27"/>
                  <a:pt x="141" y="27"/>
                </a:cubicBezTo>
                <a:cubicBezTo>
                  <a:pt x="144" y="28"/>
                  <a:pt x="147" y="30"/>
                  <a:pt x="146" y="32"/>
                </a:cubicBezTo>
                <a:cubicBezTo>
                  <a:pt x="146" y="33"/>
                  <a:pt x="143" y="34"/>
                  <a:pt x="140" y="34"/>
                </a:cubicBezTo>
                <a:cubicBezTo>
                  <a:pt x="137" y="33"/>
                  <a:pt x="135" y="32"/>
                  <a:pt x="134" y="31"/>
                </a:cubicBezTo>
                <a:cubicBezTo>
                  <a:pt x="3" y="9"/>
                  <a:pt x="3" y="9"/>
                  <a:pt x="3" y="9"/>
                </a:cubicBezTo>
                <a:cubicBezTo>
                  <a:pt x="3" y="9"/>
                  <a:pt x="0" y="8"/>
                  <a:pt x="0" y="4"/>
                </a:cubicBezTo>
                <a:cubicBezTo>
                  <a:pt x="0" y="4"/>
                  <a:pt x="0" y="4"/>
                  <a:pt x="0" y="4"/>
                </a:cubicBezTo>
                <a:cubicBezTo>
                  <a:pt x="0" y="4"/>
                  <a:pt x="0" y="4"/>
                  <a:pt x="0" y="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8" name="Freeform 222"/>
          <p:cNvSpPr>
            <a:spLocks noEditPoints="1"/>
          </p:cNvSpPr>
          <p:nvPr/>
        </p:nvSpPr>
        <p:spPr bwMode="auto">
          <a:xfrm>
            <a:off x="1474788" y="3697860"/>
            <a:ext cx="439737" cy="503237"/>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9" name="Freeform 223"/>
          <p:cNvSpPr>
            <a:spLocks noEditPoints="1"/>
          </p:cNvSpPr>
          <p:nvPr/>
        </p:nvSpPr>
        <p:spPr bwMode="auto">
          <a:xfrm>
            <a:off x="2133600" y="3713735"/>
            <a:ext cx="346075" cy="471487"/>
          </a:xfrm>
          <a:custGeom>
            <a:avLst/>
            <a:gdLst>
              <a:gd name="T0" fmla="*/ 94 w 154"/>
              <a:gd name="T1" fmla="*/ 38 h 209"/>
              <a:gd name="T2" fmla="*/ 79 w 154"/>
              <a:gd name="T3" fmla="*/ 28 h 209"/>
              <a:gd name="T4" fmla="*/ 92 w 154"/>
              <a:gd name="T5" fmla="*/ 15 h 209"/>
              <a:gd name="T6" fmla="*/ 76 w 154"/>
              <a:gd name="T7" fmla="*/ 1 h 209"/>
              <a:gd name="T8" fmla="*/ 65 w 154"/>
              <a:gd name="T9" fmla="*/ 16 h 209"/>
              <a:gd name="T10" fmla="*/ 76 w 154"/>
              <a:gd name="T11" fmla="*/ 6 h 209"/>
              <a:gd name="T12" fmla="*/ 87 w 154"/>
              <a:gd name="T13" fmla="*/ 15 h 209"/>
              <a:gd name="T14" fmla="*/ 75 w 154"/>
              <a:gd name="T15" fmla="*/ 25 h 209"/>
              <a:gd name="T16" fmla="*/ 73 w 154"/>
              <a:gd name="T17" fmla="*/ 38 h 209"/>
              <a:gd name="T18" fmla="*/ 59 w 154"/>
              <a:gd name="T19" fmla="*/ 57 h 209"/>
              <a:gd name="T20" fmla="*/ 77 w 154"/>
              <a:gd name="T21" fmla="*/ 209 h 209"/>
              <a:gd name="T22" fmla="*/ 94 w 154"/>
              <a:gd name="T23" fmla="*/ 56 h 209"/>
              <a:gd name="T24" fmla="*/ 95 w 154"/>
              <a:gd name="T25" fmla="*/ 100 h 209"/>
              <a:gd name="T26" fmla="*/ 94 w 154"/>
              <a:gd name="T27" fmla="*/ 85 h 209"/>
              <a:gd name="T28" fmla="*/ 64 w 154"/>
              <a:gd name="T29" fmla="*/ 68 h 209"/>
              <a:gd name="T30" fmla="*/ 65 w 154"/>
              <a:gd name="T31" fmla="*/ 83 h 209"/>
              <a:gd name="T32" fmla="*/ 64 w 154"/>
              <a:gd name="T33" fmla="*/ 68 h 209"/>
              <a:gd name="T34" fmla="*/ 54 w 154"/>
              <a:gd name="T35" fmla="*/ 100 h 209"/>
              <a:gd name="T36" fmla="*/ 76 w 154"/>
              <a:gd name="T37" fmla="*/ 102 h 209"/>
              <a:gd name="T38" fmla="*/ 53 w 154"/>
              <a:gd name="T39" fmla="*/ 106 h 209"/>
              <a:gd name="T40" fmla="*/ 53 w 154"/>
              <a:gd name="T41" fmla="*/ 114 h 209"/>
              <a:gd name="T42" fmla="*/ 76 w 154"/>
              <a:gd name="T43" fmla="*/ 147 h 209"/>
              <a:gd name="T44" fmla="*/ 53 w 154"/>
              <a:gd name="T45" fmla="*/ 114 h 209"/>
              <a:gd name="T46" fmla="*/ 98 w 154"/>
              <a:gd name="T47" fmla="*/ 183 h 209"/>
              <a:gd name="T48" fmla="*/ 90 w 154"/>
              <a:gd name="T49" fmla="*/ 185 h 209"/>
              <a:gd name="T50" fmla="*/ 63 w 154"/>
              <a:gd name="T51" fmla="*/ 178 h 209"/>
              <a:gd name="T52" fmla="*/ 37 w 154"/>
              <a:gd name="T53" fmla="*/ 186 h 209"/>
              <a:gd name="T54" fmla="*/ 36 w 154"/>
              <a:gd name="T55" fmla="*/ 155 h 209"/>
              <a:gd name="T56" fmla="*/ 37 w 154"/>
              <a:gd name="T57" fmla="*/ 154 h 209"/>
              <a:gd name="T58" fmla="*/ 50 w 154"/>
              <a:gd name="T59" fmla="*/ 137 h 209"/>
              <a:gd name="T60" fmla="*/ 53 w 154"/>
              <a:gd name="T61" fmla="*/ 139 h 209"/>
              <a:gd name="T62" fmla="*/ 76 w 154"/>
              <a:gd name="T63" fmla="*/ 156 h 209"/>
              <a:gd name="T64" fmla="*/ 83 w 154"/>
              <a:gd name="T65" fmla="*/ 155 h 209"/>
              <a:gd name="T66" fmla="*/ 106 w 154"/>
              <a:gd name="T67" fmla="*/ 155 h 209"/>
              <a:gd name="T68" fmla="*/ 83 w 154"/>
              <a:gd name="T69" fmla="*/ 133 h 209"/>
              <a:gd name="T70" fmla="*/ 84 w 154"/>
              <a:gd name="T71" fmla="*/ 118 h 209"/>
              <a:gd name="T72" fmla="*/ 106 w 154"/>
              <a:gd name="T73" fmla="*/ 119 h 209"/>
              <a:gd name="T74" fmla="*/ 107 w 154"/>
              <a:gd name="T75" fmla="*/ 133 h 209"/>
              <a:gd name="T76" fmla="*/ 122 w 154"/>
              <a:gd name="T77" fmla="*/ 154 h 209"/>
              <a:gd name="T78" fmla="*/ 121 w 154"/>
              <a:gd name="T79" fmla="*/ 155 h 209"/>
              <a:gd name="T80" fmla="*/ 119 w 154"/>
              <a:gd name="T81" fmla="*/ 18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209">
                <a:moveTo>
                  <a:pt x="94" y="56"/>
                </a:moveTo>
                <a:cubicBezTo>
                  <a:pt x="94" y="38"/>
                  <a:pt x="94" y="38"/>
                  <a:pt x="94" y="38"/>
                </a:cubicBezTo>
                <a:cubicBezTo>
                  <a:pt x="79" y="38"/>
                  <a:pt x="79" y="38"/>
                  <a:pt x="79" y="38"/>
                </a:cubicBezTo>
                <a:cubicBezTo>
                  <a:pt x="79" y="28"/>
                  <a:pt x="79" y="28"/>
                  <a:pt x="79" y="28"/>
                </a:cubicBezTo>
                <a:cubicBezTo>
                  <a:pt x="79" y="28"/>
                  <a:pt x="80" y="28"/>
                  <a:pt x="80" y="28"/>
                </a:cubicBezTo>
                <a:cubicBezTo>
                  <a:pt x="85" y="27"/>
                  <a:pt x="92" y="22"/>
                  <a:pt x="92" y="15"/>
                </a:cubicBezTo>
                <a:cubicBezTo>
                  <a:pt x="92" y="11"/>
                  <a:pt x="91" y="7"/>
                  <a:pt x="88" y="4"/>
                </a:cubicBezTo>
                <a:cubicBezTo>
                  <a:pt x="86" y="2"/>
                  <a:pt x="82" y="0"/>
                  <a:pt x="76" y="1"/>
                </a:cubicBezTo>
                <a:cubicBezTo>
                  <a:pt x="68" y="1"/>
                  <a:pt x="63" y="5"/>
                  <a:pt x="63" y="13"/>
                </a:cubicBezTo>
                <a:cubicBezTo>
                  <a:pt x="62" y="14"/>
                  <a:pt x="63" y="16"/>
                  <a:pt x="65" y="16"/>
                </a:cubicBezTo>
                <a:cubicBezTo>
                  <a:pt x="66" y="16"/>
                  <a:pt x="68" y="15"/>
                  <a:pt x="68" y="14"/>
                </a:cubicBezTo>
                <a:cubicBezTo>
                  <a:pt x="68" y="10"/>
                  <a:pt x="70" y="7"/>
                  <a:pt x="76" y="6"/>
                </a:cubicBezTo>
                <a:cubicBezTo>
                  <a:pt x="80" y="6"/>
                  <a:pt x="83" y="7"/>
                  <a:pt x="84" y="8"/>
                </a:cubicBezTo>
                <a:cubicBezTo>
                  <a:pt x="86" y="10"/>
                  <a:pt x="87" y="12"/>
                  <a:pt x="87" y="15"/>
                </a:cubicBezTo>
                <a:cubicBezTo>
                  <a:pt x="87" y="19"/>
                  <a:pt x="82" y="22"/>
                  <a:pt x="79" y="22"/>
                </a:cubicBezTo>
                <a:cubicBezTo>
                  <a:pt x="77" y="23"/>
                  <a:pt x="76" y="24"/>
                  <a:pt x="75" y="25"/>
                </a:cubicBezTo>
                <a:cubicBezTo>
                  <a:pt x="73" y="29"/>
                  <a:pt x="73" y="29"/>
                  <a:pt x="73" y="29"/>
                </a:cubicBezTo>
                <a:cubicBezTo>
                  <a:pt x="73" y="38"/>
                  <a:pt x="73" y="38"/>
                  <a:pt x="73" y="38"/>
                </a:cubicBezTo>
                <a:cubicBezTo>
                  <a:pt x="59" y="38"/>
                  <a:pt x="59" y="38"/>
                  <a:pt x="59" y="38"/>
                </a:cubicBezTo>
                <a:cubicBezTo>
                  <a:pt x="59" y="57"/>
                  <a:pt x="59" y="57"/>
                  <a:pt x="59" y="57"/>
                </a:cubicBezTo>
                <a:cubicBezTo>
                  <a:pt x="25" y="65"/>
                  <a:pt x="0" y="95"/>
                  <a:pt x="0" y="132"/>
                </a:cubicBezTo>
                <a:cubicBezTo>
                  <a:pt x="0" y="175"/>
                  <a:pt x="34" y="209"/>
                  <a:pt x="77" y="209"/>
                </a:cubicBezTo>
                <a:cubicBezTo>
                  <a:pt x="120" y="209"/>
                  <a:pt x="154" y="175"/>
                  <a:pt x="154" y="132"/>
                </a:cubicBezTo>
                <a:cubicBezTo>
                  <a:pt x="154" y="95"/>
                  <a:pt x="129" y="64"/>
                  <a:pt x="94" y="56"/>
                </a:cubicBezTo>
                <a:close/>
                <a:moveTo>
                  <a:pt x="98" y="116"/>
                </a:moveTo>
                <a:cubicBezTo>
                  <a:pt x="104" y="105"/>
                  <a:pt x="95" y="100"/>
                  <a:pt x="95" y="100"/>
                </a:cubicBezTo>
                <a:cubicBezTo>
                  <a:pt x="86" y="108"/>
                  <a:pt x="91" y="116"/>
                  <a:pt x="91" y="116"/>
                </a:cubicBezTo>
                <a:cubicBezTo>
                  <a:pt x="72" y="101"/>
                  <a:pt x="94" y="85"/>
                  <a:pt x="94" y="85"/>
                </a:cubicBezTo>
                <a:cubicBezTo>
                  <a:pt x="116" y="103"/>
                  <a:pt x="98" y="116"/>
                  <a:pt x="98" y="116"/>
                </a:cubicBezTo>
                <a:close/>
                <a:moveTo>
                  <a:pt x="64" y="68"/>
                </a:moveTo>
                <a:cubicBezTo>
                  <a:pt x="86" y="85"/>
                  <a:pt x="68" y="98"/>
                  <a:pt x="68" y="98"/>
                </a:cubicBezTo>
                <a:cubicBezTo>
                  <a:pt x="74" y="88"/>
                  <a:pt x="65" y="83"/>
                  <a:pt x="65" y="83"/>
                </a:cubicBezTo>
                <a:cubicBezTo>
                  <a:pt x="56" y="91"/>
                  <a:pt x="61" y="99"/>
                  <a:pt x="61" y="99"/>
                </a:cubicBezTo>
                <a:cubicBezTo>
                  <a:pt x="42" y="83"/>
                  <a:pt x="64" y="68"/>
                  <a:pt x="64" y="68"/>
                </a:cubicBezTo>
                <a:close/>
                <a:moveTo>
                  <a:pt x="53" y="102"/>
                </a:moveTo>
                <a:cubicBezTo>
                  <a:pt x="53" y="101"/>
                  <a:pt x="54" y="100"/>
                  <a:pt x="54" y="100"/>
                </a:cubicBezTo>
                <a:cubicBezTo>
                  <a:pt x="75" y="100"/>
                  <a:pt x="75" y="100"/>
                  <a:pt x="75" y="100"/>
                </a:cubicBezTo>
                <a:cubicBezTo>
                  <a:pt x="75" y="100"/>
                  <a:pt x="76" y="101"/>
                  <a:pt x="76" y="102"/>
                </a:cubicBezTo>
                <a:cubicBezTo>
                  <a:pt x="76" y="122"/>
                  <a:pt x="76" y="122"/>
                  <a:pt x="76" y="122"/>
                </a:cubicBezTo>
                <a:cubicBezTo>
                  <a:pt x="63" y="117"/>
                  <a:pt x="56" y="110"/>
                  <a:pt x="53" y="106"/>
                </a:cubicBezTo>
                <a:lnTo>
                  <a:pt x="53" y="102"/>
                </a:lnTo>
                <a:close/>
                <a:moveTo>
                  <a:pt x="53" y="114"/>
                </a:moveTo>
                <a:cubicBezTo>
                  <a:pt x="60" y="123"/>
                  <a:pt x="71" y="127"/>
                  <a:pt x="76" y="128"/>
                </a:cubicBezTo>
                <a:cubicBezTo>
                  <a:pt x="76" y="147"/>
                  <a:pt x="76" y="147"/>
                  <a:pt x="76" y="147"/>
                </a:cubicBezTo>
                <a:cubicBezTo>
                  <a:pt x="63" y="143"/>
                  <a:pt x="56" y="135"/>
                  <a:pt x="53" y="131"/>
                </a:cubicBezTo>
                <a:lnTo>
                  <a:pt x="53" y="114"/>
                </a:lnTo>
                <a:close/>
                <a:moveTo>
                  <a:pt x="119" y="186"/>
                </a:moveTo>
                <a:cubicBezTo>
                  <a:pt x="114" y="177"/>
                  <a:pt x="98" y="183"/>
                  <a:pt x="98" y="183"/>
                </a:cubicBezTo>
                <a:cubicBezTo>
                  <a:pt x="98" y="182"/>
                  <a:pt x="96" y="180"/>
                  <a:pt x="95" y="179"/>
                </a:cubicBezTo>
                <a:cubicBezTo>
                  <a:pt x="92" y="180"/>
                  <a:pt x="90" y="183"/>
                  <a:pt x="90" y="185"/>
                </a:cubicBezTo>
                <a:cubicBezTo>
                  <a:pt x="90" y="185"/>
                  <a:pt x="74" y="178"/>
                  <a:pt x="68" y="187"/>
                </a:cubicBezTo>
                <a:cubicBezTo>
                  <a:pt x="68" y="187"/>
                  <a:pt x="67" y="183"/>
                  <a:pt x="63" y="178"/>
                </a:cubicBezTo>
                <a:cubicBezTo>
                  <a:pt x="60" y="180"/>
                  <a:pt x="59" y="182"/>
                  <a:pt x="58" y="184"/>
                </a:cubicBezTo>
                <a:cubicBezTo>
                  <a:pt x="58" y="184"/>
                  <a:pt x="42" y="177"/>
                  <a:pt x="37" y="186"/>
                </a:cubicBezTo>
                <a:cubicBezTo>
                  <a:pt x="37" y="186"/>
                  <a:pt x="30" y="172"/>
                  <a:pt x="16" y="170"/>
                </a:cubicBezTo>
                <a:cubicBezTo>
                  <a:pt x="16" y="170"/>
                  <a:pt x="33" y="167"/>
                  <a:pt x="36" y="155"/>
                </a:cubicBezTo>
                <a:cubicBezTo>
                  <a:pt x="36" y="155"/>
                  <a:pt x="41" y="161"/>
                  <a:pt x="48" y="160"/>
                </a:cubicBezTo>
                <a:cubicBezTo>
                  <a:pt x="46" y="157"/>
                  <a:pt x="42" y="152"/>
                  <a:pt x="37" y="154"/>
                </a:cubicBezTo>
                <a:cubicBezTo>
                  <a:pt x="37" y="154"/>
                  <a:pt x="40" y="143"/>
                  <a:pt x="33" y="135"/>
                </a:cubicBezTo>
                <a:cubicBezTo>
                  <a:pt x="33" y="135"/>
                  <a:pt x="43" y="142"/>
                  <a:pt x="50" y="137"/>
                </a:cubicBezTo>
                <a:cubicBezTo>
                  <a:pt x="50" y="137"/>
                  <a:pt x="50" y="141"/>
                  <a:pt x="53" y="144"/>
                </a:cubicBezTo>
                <a:cubicBezTo>
                  <a:pt x="53" y="139"/>
                  <a:pt x="53" y="139"/>
                  <a:pt x="53" y="139"/>
                </a:cubicBezTo>
                <a:cubicBezTo>
                  <a:pt x="60" y="148"/>
                  <a:pt x="72" y="152"/>
                  <a:pt x="76" y="153"/>
                </a:cubicBezTo>
                <a:cubicBezTo>
                  <a:pt x="76" y="156"/>
                  <a:pt x="76" y="156"/>
                  <a:pt x="76" y="156"/>
                </a:cubicBezTo>
                <a:cubicBezTo>
                  <a:pt x="77" y="155"/>
                  <a:pt x="78" y="155"/>
                  <a:pt x="79" y="155"/>
                </a:cubicBezTo>
                <a:cubicBezTo>
                  <a:pt x="81" y="155"/>
                  <a:pt x="82" y="155"/>
                  <a:pt x="83" y="155"/>
                </a:cubicBezTo>
                <a:cubicBezTo>
                  <a:pt x="83" y="141"/>
                  <a:pt x="83" y="141"/>
                  <a:pt x="83" y="141"/>
                </a:cubicBezTo>
                <a:cubicBezTo>
                  <a:pt x="90" y="150"/>
                  <a:pt x="102" y="154"/>
                  <a:pt x="106" y="155"/>
                </a:cubicBezTo>
                <a:cubicBezTo>
                  <a:pt x="106" y="149"/>
                  <a:pt x="106" y="149"/>
                  <a:pt x="106" y="149"/>
                </a:cubicBezTo>
                <a:cubicBezTo>
                  <a:pt x="93" y="145"/>
                  <a:pt x="86" y="137"/>
                  <a:pt x="83" y="133"/>
                </a:cubicBezTo>
                <a:cubicBezTo>
                  <a:pt x="83" y="119"/>
                  <a:pt x="83" y="119"/>
                  <a:pt x="83" y="119"/>
                </a:cubicBezTo>
                <a:cubicBezTo>
                  <a:pt x="83" y="119"/>
                  <a:pt x="84" y="118"/>
                  <a:pt x="84" y="118"/>
                </a:cubicBezTo>
                <a:cubicBezTo>
                  <a:pt x="104" y="118"/>
                  <a:pt x="104" y="118"/>
                  <a:pt x="104" y="118"/>
                </a:cubicBezTo>
                <a:cubicBezTo>
                  <a:pt x="105" y="118"/>
                  <a:pt x="106" y="119"/>
                  <a:pt x="106" y="119"/>
                </a:cubicBezTo>
                <a:cubicBezTo>
                  <a:pt x="106" y="139"/>
                  <a:pt x="106" y="139"/>
                  <a:pt x="106" y="139"/>
                </a:cubicBezTo>
                <a:cubicBezTo>
                  <a:pt x="107" y="136"/>
                  <a:pt x="107" y="133"/>
                  <a:pt x="107" y="133"/>
                </a:cubicBezTo>
                <a:cubicBezTo>
                  <a:pt x="115" y="140"/>
                  <a:pt x="128" y="133"/>
                  <a:pt x="128" y="133"/>
                </a:cubicBezTo>
                <a:cubicBezTo>
                  <a:pt x="119" y="141"/>
                  <a:pt x="122" y="154"/>
                  <a:pt x="122" y="154"/>
                </a:cubicBezTo>
                <a:cubicBezTo>
                  <a:pt x="117" y="152"/>
                  <a:pt x="112" y="156"/>
                  <a:pt x="110" y="159"/>
                </a:cubicBezTo>
                <a:cubicBezTo>
                  <a:pt x="116" y="160"/>
                  <a:pt x="121" y="155"/>
                  <a:pt x="121" y="155"/>
                </a:cubicBezTo>
                <a:cubicBezTo>
                  <a:pt x="123" y="167"/>
                  <a:pt x="141" y="169"/>
                  <a:pt x="141" y="169"/>
                </a:cubicBezTo>
                <a:cubicBezTo>
                  <a:pt x="126" y="171"/>
                  <a:pt x="119" y="186"/>
                  <a:pt x="119" y="186"/>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0" name="Freeform 224"/>
          <p:cNvSpPr>
            <a:spLocks noEditPoints="1"/>
          </p:cNvSpPr>
          <p:nvPr/>
        </p:nvSpPr>
        <p:spPr bwMode="auto">
          <a:xfrm>
            <a:off x="2762250" y="3735960"/>
            <a:ext cx="369888" cy="428625"/>
          </a:xfrm>
          <a:custGeom>
            <a:avLst/>
            <a:gdLst>
              <a:gd name="T0" fmla="*/ 162 w 164"/>
              <a:gd name="T1" fmla="*/ 126 h 190"/>
              <a:gd name="T2" fmla="*/ 140 w 164"/>
              <a:gd name="T3" fmla="*/ 122 h 190"/>
              <a:gd name="T4" fmla="*/ 130 w 164"/>
              <a:gd name="T5" fmla="*/ 115 h 190"/>
              <a:gd name="T6" fmla="*/ 138 w 164"/>
              <a:gd name="T7" fmla="*/ 96 h 190"/>
              <a:gd name="T8" fmla="*/ 130 w 164"/>
              <a:gd name="T9" fmla="*/ 75 h 190"/>
              <a:gd name="T10" fmla="*/ 140 w 164"/>
              <a:gd name="T11" fmla="*/ 68 h 190"/>
              <a:gd name="T12" fmla="*/ 162 w 164"/>
              <a:gd name="T13" fmla="*/ 64 h 190"/>
              <a:gd name="T14" fmla="*/ 164 w 164"/>
              <a:gd name="T15" fmla="*/ 48 h 190"/>
              <a:gd name="T16" fmla="*/ 149 w 164"/>
              <a:gd name="T17" fmla="*/ 41 h 190"/>
              <a:gd name="T18" fmla="*/ 134 w 164"/>
              <a:gd name="T19" fmla="*/ 58 h 190"/>
              <a:gd name="T20" fmla="*/ 124 w 164"/>
              <a:gd name="T21" fmla="*/ 64 h 190"/>
              <a:gd name="T22" fmla="*/ 110 w 164"/>
              <a:gd name="T23" fmla="*/ 47 h 190"/>
              <a:gd name="T24" fmla="*/ 88 w 164"/>
              <a:gd name="T25" fmla="*/ 44 h 190"/>
              <a:gd name="T26" fmla="*/ 88 w 164"/>
              <a:gd name="T27" fmla="*/ 32 h 190"/>
              <a:gd name="T28" fmla="*/ 95 w 164"/>
              <a:gd name="T29" fmla="*/ 11 h 190"/>
              <a:gd name="T30" fmla="*/ 82 w 164"/>
              <a:gd name="T31" fmla="*/ 0 h 190"/>
              <a:gd name="T32" fmla="*/ 69 w 164"/>
              <a:gd name="T33" fmla="*/ 11 h 190"/>
              <a:gd name="T34" fmla="*/ 76 w 164"/>
              <a:gd name="T35" fmla="*/ 32 h 190"/>
              <a:gd name="T36" fmla="*/ 76 w 164"/>
              <a:gd name="T37" fmla="*/ 44 h 190"/>
              <a:gd name="T38" fmla="*/ 55 w 164"/>
              <a:gd name="T39" fmla="*/ 47 h 190"/>
              <a:gd name="T40" fmla="*/ 40 w 164"/>
              <a:gd name="T41" fmla="*/ 64 h 190"/>
              <a:gd name="T42" fmla="*/ 30 w 164"/>
              <a:gd name="T43" fmla="*/ 58 h 190"/>
              <a:gd name="T44" fmla="*/ 15 w 164"/>
              <a:gd name="T45" fmla="*/ 41 h 190"/>
              <a:gd name="T46" fmla="*/ 0 w 164"/>
              <a:gd name="T47" fmla="*/ 48 h 190"/>
              <a:gd name="T48" fmla="*/ 2 w 164"/>
              <a:gd name="T49" fmla="*/ 64 h 190"/>
              <a:gd name="T50" fmla="*/ 24 w 164"/>
              <a:gd name="T51" fmla="*/ 68 h 190"/>
              <a:gd name="T52" fmla="*/ 34 w 164"/>
              <a:gd name="T53" fmla="*/ 75 h 190"/>
              <a:gd name="T54" fmla="*/ 26 w 164"/>
              <a:gd name="T55" fmla="*/ 95 h 190"/>
              <a:gd name="T56" fmla="*/ 34 w 164"/>
              <a:gd name="T57" fmla="*/ 115 h 190"/>
              <a:gd name="T58" fmla="*/ 24 w 164"/>
              <a:gd name="T59" fmla="*/ 122 h 190"/>
              <a:gd name="T60" fmla="*/ 2 w 164"/>
              <a:gd name="T61" fmla="*/ 126 h 190"/>
              <a:gd name="T62" fmla="*/ 0 w 164"/>
              <a:gd name="T63" fmla="*/ 142 h 190"/>
              <a:gd name="T64" fmla="*/ 15 w 164"/>
              <a:gd name="T65" fmla="*/ 149 h 190"/>
              <a:gd name="T66" fmla="*/ 30 w 164"/>
              <a:gd name="T67" fmla="*/ 132 h 190"/>
              <a:gd name="T68" fmla="*/ 40 w 164"/>
              <a:gd name="T69" fmla="*/ 126 h 190"/>
              <a:gd name="T70" fmla="*/ 54 w 164"/>
              <a:gd name="T71" fmla="*/ 143 h 190"/>
              <a:gd name="T72" fmla="*/ 76 w 164"/>
              <a:gd name="T73" fmla="*/ 146 h 190"/>
              <a:gd name="T74" fmla="*/ 76 w 164"/>
              <a:gd name="T75" fmla="*/ 158 h 190"/>
              <a:gd name="T76" fmla="*/ 69 w 164"/>
              <a:gd name="T77" fmla="*/ 179 h 190"/>
              <a:gd name="T78" fmla="*/ 82 w 164"/>
              <a:gd name="T79" fmla="*/ 190 h 190"/>
              <a:gd name="T80" fmla="*/ 95 w 164"/>
              <a:gd name="T81" fmla="*/ 179 h 190"/>
              <a:gd name="T82" fmla="*/ 88 w 164"/>
              <a:gd name="T83" fmla="*/ 158 h 190"/>
              <a:gd name="T84" fmla="*/ 88 w 164"/>
              <a:gd name="T85" fmla="*/ 146 h 190"/>
              <a:gd name="T86" fmla="*/ 109 w 164"/>
              <a:gd name="T87" fmla="*/ 143 h 190"/>
              <a:gd name="T88" fmla="*/ 124 w 164"/>
              <a:gd name="T89" fmla="*/ 126 h 190"/>
              <a:gd name="T90" fmla="*/ 134 w 164"/>
              <a:gd name="T91" fmla="*/ 132 h 190"/>
              <a:gd name="T92" fmla="*/ 149 w 164"/>
              <a:gd name="T93" fmla="*/ 149 h 190"/>
              <a:gd name="T94" fmla="*/ 164 w 164"/>
              <a:gd name="T95" fmla="*/ 142 h 190"/>
              <a:gd name="T96" fmla="*/ 105 w 164"/>
              <a:gd name="T97" fmla="*/ 74 h 190"/>
              <a:gd name="T98" fmla="*/ 88 w 164"/>
              <a:gd name="T99" fmla="*/ 64 h 190"/>
              <a:gd name="T100" fmla="*/ 74 w 164"/>
              <a:gd name="T101" fmla="*/ 77 h 190"/>
              <a:gd name="T102" fmla="*/ 76 w 164"/>
              <a:gd name="T103" fmla="*/ 65 h 190"/>
              <a:gd name="T104" fmla="*/ 63 w 164"/>
              <a:gd name="T105" fmla="*/ 99 h 190"/>
              <a:gd name="T106" fmla="*/ 76 w 164"/>
              <a:gd name="T107" fmla="*/ 126 h 190"/>
              <a:gd name="T108" fmla="*/ 76 w 164"/>
              <a:gd name="T109" fmla="*/ 115 h 190"/>
              <a:gd name="T110" fmla="*/ 73 w 164"/>
              <a:gd name="T111" fmla="*/ 101 h 190"/>
              <a:gd name="T112" fmla="*/ 82 w 164"/>
              <a:gd name="T113" fmla="*/ 85 h 190"/>
              <a:gd name="T114" fmla="*/ 82 w 164"/>
              <a:gd name="T115" fmla="*/ 106 h 190"/>
              <a:gd name="T116" fmla="*/ 107 w 164"/>
              <a:gd name="T117" fmla="*/ 116 h 190"/>
              <a:gd name="T118" fmla="*/ 113 w 164"/>
              <a:gd name="T119" fmla="*/ 106 h 190"/>
              <a:gd name="T120" fmla="*/ 113 w 164"/>
              <a:gd name="T12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0">
                <a:moveTo>
                  <a:pt x="162" y="134"/>
                </a:moveTo>
                <a:cubicBezTo>
                  <a:pt x="155" y="130"/>
                  <a:pt x="155" y="130"/>
                  <a:pt x="155" y="130"/>
                </a:cubicBezTo>
                <a:cubicBezTo>
                  <a:pt x="162" y="126"/>
                  <a:pt x="162" y="126"/>
                  <a:pt x="162" y="126"/>
                </a:cubicBezTo>
                <a:cubicBezTo>
                  <a:pt x="152" y="120"/>
                  <a:pt x="152" y="120"/>
                  <a:pt x="152" y="120"/>
                </a:cubicBezTo>
                <a:cubicBezTo>
                  <a:pt x="144" y="124"/>
                  <a:pt x="144" y="124"/>
                  <a:pt x="144" y="124"/>
                </a:cubicBezTo>
                <a:cubicBezTo>
                  <a:pt x="140" y="122"/>
                  <a:pt x="140" y="122"/>
                  <a:pt x="140" y="122"/>
                </a:cubicBezTo>
                <a:cubicBezTo>
                  <a:pt x="153" y="115"/>
                  <a:pt x="153" y="115"/>
                  <a:pt x="153" y="115"/>
                </a:cubicBezTo>
                <a:cubicBezTo>
                  <a:pt x="143" y="109"/>
                  <a:pt x="143" y="109"/>
                  <a:pt x="143" y="109"/>
                </a:cubicBezTo>
                <a:cubicBezTo>
                  <a:pt x="130" y="115"/>
                  <a:pt x="130" y="115"/>
                  <a:pt x="130" y="115"/>
                </a:cubicBezTo>
                <a:cubicBezTo>
                  <a:pt x="124" y="112"/>
                  <a:pt x="124" y="112"/>
                  <a:pt x="124" y="112"/>
                </a:cubicBezTo>
                <a:cubicBezTo>
                  <a:pt x="124" y="100"/>
                  <a:pt x="124" y="100"/>
                  <a:pt x="124" y="100"/>
                </a:cubicBezTo>
                <a:cubicBezTo>
                  <a:pt x="138" y="96"/>
                  <a:pt x="138" y="96"/>
                  <a:pt x="138" y="96"/>
                </a:cubicBezTo>
                <a:cubicBezTo>
                  <a:pt x="124" y="90"/>
                  <a:pt x="124" y="90"/>
                  <a:pt x="124" y="90"/>
                </a:cubicBezTo>
                <a:cubicBezTo>
                  <a:pt x="124" y="78"/>
                  <a:pt x="124" y="78"/>
                  <a:pt x="124" y="78"/>
                </a:cubicBezTo>
                <a:cubicBezTo>
                  <a:pt x="130" y="75"/>
                  <a:pt x="130" y="75"/>
                  <a:pt x="130" y="75"/>
                </a:cubicBezTo>
                <a:cubicBezTo>
                  <a:pt x="143" y="81"/>
                  <a:pt x="143" y="81"/>
                  <a:pt x="143" y="81"/>
                </a:cubicBezTo>
                <a:cubicBezTo>
                  <a:pt x="153" y="75"/>
                  <a:pt x="153" y="75"/>
                  <a:pt x="153" y="75"/>
                </a:cubicBezTo>
                <a:cubicBezTo>
                  <a:pt x="140" y="68"/>
                  <a:pt x="140" y="68"/>
                  <a:pt x="140" y="68"/>
                </a:cubicBezTo>
                <a:cubicBezTo>
                  <a:pt x="144" y="66"/>
                  <a:pt x="144" y="66"/>
                  <a:pt x="144" y="66"/>
                </a:cubicBezTo>
                <a:cubicBezTo>
                  <a:pt x="152" y="70"/>
                  <a:pt x="152" y="70"/>
                  <a:pt x="152" y="70"/>
                </a:cubicBezTo>
                <a:cubicBezTo>
                  <a:pt x="162" y="64"/>
                  <a:pt x="162" y="64"/>
                  <a:pt x="162" y="64"/>
                </a:cubicBezTo>
                <a:cubicBezTo>
                  <a:pt x="155" y="60"/>
                  <a:pt x="155" y="60"/>
                  <a:pt x="155" y="60"/>
                </a:cubicBezTo>
                <a:cubicBezTo>
                  <a:pt x="162" y="56"/>
                  <a:pt x="162" y="56"/>
                  <a:pt x="162" y="56"/>
                </a:cubicBezTo>
                <a:cubicBezTo>
                  <a:pt x="164" y="48"/>
                  <a:pt x="164" y="48"/>
                  <a:pt x="164" y="48"/>
                </a:cubicBezTo>
                <a:cubicBezTo>
                  <a:pt x="156" y="45"/>
                  <a:pt x="156" y="45"/>
                  <a:pt x="156" y="45"/>
                </a:cubicBezTo>
                <a:cubicBezTo>
                  <a:pt x="149" y="50"/>
                  <a:pt x="149" y="50"/>
                  <a:pt x="149" y="50"/>
                </a:cubicBezTo>
                <a:cubicBezTo>
                  <a:pt x="149" y="41"/>
                  <a:pt x="149" y="41"/>
                  <a:pt x="149" y="41"/>
                </a:cubicBezTo>
                <a:cubicBezTo>
                  <a:pt x="138" y="47"/>
                  <a:pt x="138" y="47"/>
                  <a:pt x="138" y="47"/>
                </a:cubicBezTo>
                <a:cubicBezTo>
                  <a:pt x="138" y="56"/>
                  <a:pt x="138" y="56"/>
                  <a:pt x="138" y="56"/>
                </a:cubicBezTo>
                <a:cubicBezTo>
                  <a:pt x="134" y="58"/>
                  <a:pt x="134" y="58"/>
                  <a:pt x="134" y="58"/>
                </a:cubicBezTo>
                <a:cubicBezTo>
                  <a:pt x="135" y="43"/>
                  <a:pt x="135" y="43"/>
                  <a:pt x="135" y="43"/>
                </a:cubicBezTo>
                <a:cubicBezTo>
                  <a:pt x="124" y="49"/>
                  <a:pt x="124" y="49"/>
                  <a:pt x="124" y="49"/>
                </a:cubicBezTo>
                <a:cubicBezTo>
                  <a:pt x="124" y="64"/>
                  <a:pt x="124" y="64"/>
                  <a:pt x="124" y="64"/>
                </a:cubicBezTo>
                <a:cubicBezTo>
                  <a:pt x="117" y="68"/>
                  <a:pt x="117" y="68"/>
                  <a:pt x="117" y="68"/>
                </a:cubicBezTo>
                <a:cubicBezTo>
                  <a:pt x="107" y="63"/>
                  <a:pt x="107" y="63"/>
                  <a:pt x="107" y="63"/>
                </a:cubicBezTo>
                <a:cubicBezTo>
                  <a:pt x="110" y="47"/>
                  <a:pt x="110" y="47"/>
                  <a:pt x="110" y="47"/>
                </a:cubicBezTo>
                <a:cubicBezTo>
                  <a:pt x="97" y="57"/>
                  <a:pt x="97" y="57"/>
                  <a:pt x="97" y="57"/>
                </a:cubicBezTo>
                <a:cubicBezTo>
                  <a:pt x="88" y="52"/>
                  <a:pt x="88" y="52"/>
                  <a:pt x="88" y="52"/>
                </a:cubicBezTo>
                <a:cubicBezTo>
                  <a:pt x="88" y="44"/>
                  <a:pt x="88" y="44"/>
                  <a:pt x="88" y="44"/>
                </a:cubicBezTo>
                <a:cubicBezTo>
                  <a:pt x="101" y="36"/>
                  <a:pt x="101" y="36"/>
                  <a:pt x="101" y="36"/>
                </a:cubicBezTo>
                <a:cubicBezTo>
                  <a:pt x="101" y="24"/>
                  <a:pt x="101" y="24"/>
                  <a:pt x="101" y="24"/>
                </a:cubicBezTo>
                <a:cubicBezTo>
                  <a:pt x="88" y="32"/>
                  <a:pt x="88" y="32"/>
                  <a:pt x="88" y="32"/>
                </a:cubicBezTo>
                <a:cubicBezTo>
                  <a:pt x="88" y="27"/>
                  <a:pt x="88" y="27"/>
                  <a:pt x="88" y="27"/>
                </a:cubicBezTo>
                <a:cubicBezTo>
                  <a:pt x="95" y="23"/>
                  <a:pt x="95" y="23"/>
                  <a:pt x="95" y="23"/>
                </a:cubicBezTo>
                <a:cubicBezTo>
                  <a:pt x="95" y="11"/>
                  <a:pt x="95" y="11"/>
                  <a:pt x="95" y="11"/>
                </a:cubicBezTo>
                <a:cubicBezTo>
                  <a:pt x="88" y="15"/>
                  <a:pt x="88" y="15"/>
                  <a:pt x="88" y="15"/>
                </a:cubicBezTo>
                <a:cubicBezTo>
                  <a:pt x="88" y="6"/>
                  <a:pt x="88" y="6"/>
                  <a:pt x="88" y="6"/>
                </a:cubicBezTo>
                <a:cubicBezTo>
                  <a:pt x="82" y="0"/>
                  <a:pt x="82" y="0"/>
                  <a:pt x="82" y="0"/>
                </a:cubicBezTo>
                <a:cubicBezTo>
                  <a:pt x="76" y="6"/>
                  <a:pt x="76" y="6"/>
                  <a:pt x="76" y="6"/>
                </a:cubicBezTo>
                <a:cubicBezTo>
                  <a:pt x="76" y="15"/>
                  <a:pt x="76" y="15"/>
                  <a:pt x="76" y="15"/>
                </a:cubicBezTo>
                <a:cubicBezTo>
                  <a:pt x="69" y="11"/>
                  <a:pt x="69" y="11"/>
                  <a:pt x="69" y="11"/>
                </a:cubicBezTo>
                <a:cubicBezTo>
                  <a:pt x="69" y="23"/>
                  <a:pt x="69" y="23"/>
                  <a:pt x="69" y="23"/>
                </a:cubicBezTo>
                <a:cubicBezTo>
                  <a:pt x="76" y="27"/>
                  <a:pt x="76" y="27"/>
                  <a:pt x="76" y="27"/>
                </a:cubicBezTo>
                <a:cubicBezTo>
                  <a:pt x="76" y="32"/>
                  <a:pt x="76" y="32"/>
                  <a:pt x="76" y="32"/>
                </a:cubicBezTo>
                <a:cubicBezTo>
                  <a:pt x="63" y="24"/>
                  <a:pt x="63" y="24"/>
                  <a:pt x="63" y="24"/>
                </a:cubicBezTo>
                <a:cubicBezTo>
                  <a:pt x="63" y="36"/>
                  <a:pt x="63" y="36"/>
                  <a:pt x="63" y="36"/>
                </a:cubicBezTo>
                <a:cubicBezTo>
                  <a:pt x="76" y="44"/>
                  <a:pt x="76" y="44"/>
                  <a:pt x="76" y="44"/>
                </a:cubicBezTo>
                <a:cubicBezTo>
                  <a:pt x="76" y="52"/>
                  <a:pt x="76" y="52"/>
                  <a:pt x="76" y="52"/>
                </a:cubicBezTo>
                <a:cubicBezTo>
                  <a:pt x="67" y="57"/>
                  <a:pt x="67" y="57"/>
                  <a:pt x="67" y="57"/>
                </a:cubicBezTo>
                <a:cubicBezTo>
                  <a:pt x="55" y="47"/>
                  <a:pt x="55" y="47"/>
                  <a:pt x="55" y="47"/>
                </a:cubicBezTo>
                <a:cubicBezTo>
                  <a:pt x="57" y="63"/>
                  <a:pt x="57" y="63"/>
                  <a:pt x="57" y="63"/>
                </a:cubicBezTo>
                <a:cubicBezTo>
                  <a:pt x="48" y="68"/>
                  <a:pt x="48" y="68"/>
                  <a:pt x="48" y="68"/>
                </a:cubicBezTo>
                <a:cubicBezTo>
                  <a:pt x="40" y="64"/>
                  <a:pt x="40" y="64"/>
                  <a:pt x="40" y="64"/>
                </a:cubicBezTo>
                <a:cubicBezTo>
                  <a:pt x="40" y="49"/>
                  <a:pt x="40" y="49"/>
                  <a:pt x="40" y="49"/>
                </a:cubicBezTo>
                <a:cubicBezTo>
                  <a:pt x="29" y="43"/>
                  <a:pt x="29" y="43"/>
                  <a:pt x="29" y="43"/>
                </a:cubicBezTo>
                <a:cubicBezTo>
                  <a:pt x="30" y="58"/>
                  <a:pt x="30" y="58"/>
                  <a:pt x="30" y="58"/>
                </a:cubicBezTo>
                <a:cubicBezTo>
                  <a:pt x="26" y="56"/>
                  <a:pt x="26" y="56"/>
                  <a:pt x="26" y="56"/>
                </a:cubicBezTo>
                <a:cubicBezTo>
                  <a:pt x="26" y="47"/>
                  <a:pt x="26" y="47"/>
                  <a:pt x="26" y="47"/>
                </a:cubicBezTo>
                <a:cubicBezTo>
                  <a:pt x="15" y="41"/>
                  <a:pt x="15" y="41"/>
                  <a:pt x="15" y="41"/>
                </a:cubicBezTo>
                <a:cubicBezTo>
                  <a:pt x="15" y="50"/>
                  <a:pt x="15" y="50"/>
                  <a:pt x="15" y="50"/>
                </a:cubicBezTo>
                <a:cubicBezTo>
                  <a:pt x="8" y="45"/>
                  <a:pt x="8" y="45"/>
                  <a:pt x="8" y="45"/>
                </a:cubicBezTo>
                <a:cubicBezTo>
                  <a:pt x="0" y="48"/>
                  <a:pt x="0" y="48"/>
                  <a:pt x="0" y="48"/>
                </a:cubicBezTo>
                <a:cubicBezTo>
                  <a:pt x="2" y="56"/>
                  <a:pt x="2" y="56"/>
                  <a:pt x="2" y="56"/>
                </a:cubicBezTo>
                <a:cubicBezTo>
                  <a:pt x="9" y="60"/>
                  <a:pt x="9" y="60"/>
                  <a:pt x="9" y="60"/>
                </a:cubicBezTo>
                <a:cubicBezTo>
                  <a:pt x="2" y="64"/>
                  <a:pt x="2" y="64"/>
                  <a:pt x="2" y="64"/>
                </a:cubicBezTo>
                <a:cubicBezTo>
                  <a:pt x="12" y="70"/>
                  <a:pt x="12" y="70"/>
                  <a:pt x="12" y="70"/>
                </a:cubicBezTo>
                <a:cubicBezTo>
                  <a:pt x="20" y="66"/>
                  <a:pt x="20" y="66"/>
                  <a:pt x="20" y="66"/>
                </a:cubicBezTo>
                <a:cubicBezTo>
                  <a:pt x="24" y="68"/>
                  <a:pt x="24" y="68"/>
                  <a:pt x="24" y="68"/>
                </a:cubicBezTo>
                <a:cubicBezTo>
                  <a:pt x="11" y="75"/>
                  <a:pt x="11" y="75"/>
                  <a:pt x="11" y="75"/>
                </a:cubicBezTo>
                <a:cubicBezTo>
                  <a:pt x="21" y="81"/>
                  <a:pt x="21" y="81"/>
                  <a:pt x="21" y="81"/>
                </a:cubicBezTo>
                <a:cubicBezTo>
                  <a:pt x="34" y="75"/>
                  <a:pt x="34" y="75"/>
                  <a:pt x="34" y="75"/>
                </a:cubicBezTo>
                <a:cubicBezTo>
                  <a:pt x="41" y="78"/>
                  <a:pt x="41" y="78"/>
                  <a:pt x="41" y="78"/>
                </a:cubicBezTo>
                <a:cubicBezTo>
                  <a:pt x="41" y="89"/>
                  <a:pt x="41" y="89"/>
                  <a:pt x="41" y="89"/>
                </a:cubicBezTo>
                <a:cubicBezTo>
                  <a:pt x="26" y="95"/>
                  <a:pt x="26" y="95"/>
                  <a:pt x="26" y="95"/>
                </a:cubicBezTo>
                <a:cubicBezTo>
                  <a:pt x="41" y="101"/>
                  <a:pt x="41" y="101"/>
                  <a:pt x="41" y="101"/>
                </a:cubicBezTo>
                <a:cubicBezTo>
                  <a:pt x="41" y="111"/>
                  <a:pt x="41" y="111"/>
                  <a:pt x="41" y="111"/>
                </a:cubicBezTo>
                <a:cubicBezTo>
                  <a:pt x="34" y="115"/>
                  <a:pt x="34" y="115"/>
                  <a:pt x="34" y="115"/>
                </a:cubicBezTo>
                <a:cubicBezTo>
                  <a:pt x="21" y="109"/>
                  <a:pt x="21" y="109"/>
                  <a:pt x="21" y="109"/>
                </a:cubicBezTo>
                <a:cubicBezTo>
                  <a:pt x="11" y="115"/>
                  <a:pt x="11" y="115"/>
                  <a:pt x="11" y="115"/>
                </a:cubicBezTo>
                <a:cubicBezTo>
                  <a:pt x="24" y="122"/>
                  <a:pt x="24" y="122"/>
                  <a:pt x="24" y="122"/>
                </a:cubicBezTo>
                <a:cubicBezTo>
                  <a:pt x="20" y="124"/>
                  <a:pt x="20" y="124"/>
                  <a:pt x="20" y="124"/>
                </a:cubicBezTo>
                <a:cubicBezTo>
                  <a:pt x="12" y="120"/>
                  <a:pt x="12" y="120"/>
                  <a:pt x="12" y="120"/>
                </a:cubicBezTo>
                <a:cubicBezTo>
                  <a:pt x="2" y="126"/>
                  <a:pt x="2" y="126"/>
                  <a:pt x="2" y="126"/>
                </a:cubicBezTo>
                <a:cubicBezTo>
                  <a:pt x="9" y="130"/>
                  <a:pt x="9" y="130"/>
                  <a:pt x="9" y="130"/>
                </a:cubicBezTo>
                <a:cubicBezTo>
                  <a:pt x="2" y="134"/>
                  <a:pt x="2" y="134"/>
                  <a:pt x="2" y="134"/>
                </a:cubicBezTo>
                <a:cubicBezTo>
                  <a:pt x="0" y="142"/>
                  <a:pt x="0" y="142"/>
                  <a:pt x="0" y="142"/>
                </a:cubicBezTo>
                <a:cubicBezTo>
                  <a:pt x="8" y="145"/>
                  <a:pt x="8" y="145"/>
                  <a:pt x="8" y="145"/>
                </a:cubicBezTo>
                <a:cubicBezTo>
                  <a:pt x="15" y="140"/>
                  <a:pt x="15" y="140"/>
                  <a:pt x="15" y="140"/>
                </a:cubicBezTo>
                <a:cubicBezTo>
                  <a:pt x="15" y="149"/>
                  <a:pt x="15" y="149"/>
                  <a:pt x="15" y="149"/>
                </a:cubicBezTo>
                <a:cubicBezTo>
                  <a:pt x="26" y="143"/>
                  <a:pt x="26" y="143"/>
                  <a:pt x="26" y="143"/>
                </a:cubicBezTo>
                <a:cubicBezTo>
                  <a:pt x="26" y="134"/>
                  <a:pt x="26" y="134"/>
                  <a:pt x="26" y="134"/>
                </a:cubicBezTo>
                <a:cubicBezTo>
                  <a:pt x="30" y="132"/>
                  <a:pt x="30" y="132"/>
                  <a:pt x="30" y="132"/>
                </a:cubicBezTo>
                <a:cubicBezTo>
                  <a:pt x="29" y="146"/>
                  <a:pt x="29" y="146"/>
                  <a:pt x="29" y="146"/>
                </a:cubicBezTo>
                <a:cubicBezTo>
                  <a:pt x="40" y="141"/>
                  <a:pt x="40" y="141"/>
                  <a:pt x="40" y="141"/>
                </a:cubicBezTo>
                <a:cubicBezTo>
                  <a:pt x="40" y="126"/>
                  <a:pt x="40" y="126"/>
                  <a:pt x="40" y="126"/>
                </a:cubicBezTo>
                <a:cubicBezTo>
                  <a:pt x="47" y="122"/>
                  <a:pt x="47" y="122"/>
                  <a:pt x="47" y="122"/>
                </a:cubicBezTo>
                <a:cubicBezTo>
                  <a:pt x="57" y="128"/>
                  <a:pt x="57" y="128"/>
                  <a:pt x="57" y="128"/>
                </a:cubicBezTo>
                <a:cubicBezTo>
                  <a:pt x="54" y="143"/>
                  <a:pt x="54" y="143"/>
                  <a:pt x="54" y="143"/>
                </a:cubicBezTo>
                <a:cubicBezTo>
                  <a:pt x="66" y="133"/>
                  <a:pt x="66" y="133"/>
                  <a:pt x="66" y="133"/>
                </a:cubicBezTo>
                <a:cubicBezTo>
                  <a:pt x="76" y="139"/>
                  <a:pt x="76" y="139"/>
                  <a:pt x="76" y="139"/>
                </a:cubicBezTo>
                <a:cubicBezTo>
                  <a:pt x="76" y="146"/>
                  <a:pt x="76" y="146"/>
                  <a:pt x="76" y="146"/>
                </a:cubicBezTo>
                <a:cubicBezTo>
                  <a:pt x="63" y="154"/>
                  <a:pt x="63" y="154"/>
                  <a:pt x="63" y="154"/>
                </a:cubicBezTo>
                <a:cubicBezTo>
                  <a:pt x="63" y="166"/>
                  <a:pt x="63" y="166"/>
                  <a:pt x="63" y="166"/>
                </a:cubicBezTo>
                <a:cubicBezTo>
                  <a:pt x="76" y="158"/>
                  <a:pt x="76" y="158"/>
                  <a:pt x="76" y="158"/>
                </a:cubicBezTo>
                <a:cubicBezTo>
                  <a:pt x="76" y="163"/>
                  <a:pt x="76" y="163"/>
                  <a:pt x="76" y="163"/>
                </a:cubicBezTo>
                <a:cubicBezTo>
                  <a:pt x="69" y="167"/>
                  <a:pt x="69" y="167"/>
                  <a:pt x="69" y="167"/>
                </a:cubicBezTo>
                <a:cubicBezTo>
                  <a:pt x="69" y="179"/>
                  <a:pt x="69" y="179"/>
                  <a:pt x="69" y="179"/>
                </a:cubicBezTo>
                <a:cubicBezTo>
                  <a:pt x="76" y="175"/>
                  <a:pt x="76" y="175"/>
                  <a:pt x="76" y="175"/>
                </a:cubicBezTo>
                <a:cubicBezTo>
                  <a:pt x="76" y="184"/>
                  <a:pt x="76" y="184"/>
                  <a:pt x="76" y="184"/>
                </a:cubicBezTo>
                <a:cubicBezTo>
                  <a:pt x="82" y="190"/>
                  <a:pt x="82" y="190"/>
                  <a:pt x="82" y="190"/>
                </a:cubicBezTo>
                <a:cubicBezTo>
                  <a:pt x="88" y="184"/>
                  <a:pt x="88" y="184"/>
                  <a:pt x="88" y="184"/>
                </a:cubicBezTo>
                <a:cubicBezTo>
                  <a:pt x="88" y="175"/>
                  <a:pt x="88" y="175"/>
                  <a:pt x="88" y="175"/>
                </a:cubicBezTo>
                <a:cubicBezTo>
                  <a:pt x="95" y="179"/>
                  <a:pt x="95" y="179"/>
                  <a:pt x="95" y="179"/>
                </a:cubicBezTo>
                <a:cubicBezTo>
                  <a:pt x="95" y="167"/>
                  <a:pt x="95" y="167"/>
                  <a:pt x="95" y="167"/>
                </a:cubicBezTo>
                <a:cubicBezTo>
                  <a:pt x="88" y="163"/>
                  <a:pt x="88" y="163"/>
                  <a:pt x="88" y="163"/>
                </a:cubicBezTo>
                <a:cubicBezTo>
                  <a:pt x="88" y="158"/>
                  <a:pt x="88" y="158"/>
                  <a:pt x="88" y="158"/>
                </a:cubicBezTo>
                <a:cubicBezTo>
                  <a:pt x="101" y="166"/>
                  <a:pt x="101" y="166"/>
                  <a:pt x="101" y="166"/>
                </a:cubicBezTo>
                <a:cubicBezTo>
                  <a:pt x="101" y="154"/>
                  <a:pt x="101" y="154"/>
                  <a:pt x="101" y="154"/>
                </a:cubicBezTo>
                <a:cubicBezTo>
                  <a:pt x="88" y="146"/>
                  <a:pt x="88" y="146"/>
                  <a:pt x="88" y="146"/>
                </a:cubicBezTo>
                <a:cubicBezTo>
                  <a:pt x="88" y="139"/>
                  <a:pt x="88" y="139"/>
                  <a:pt x="88" y="139"/>
                </a:cubicBezTo>
                <a:cubicBezTo>
                  <a:pt x="98" y="134"/>
                  <a:pt x="98" y="134"/>
                  <a:pt x="98" y="134"/>
                </a:cubicBezTo>
                <a:cubicBezTo>
                  <a:pt x="109" y="143"/>
                  <a:pt x="109" y="143"/>
                  <a:pt x="109" y="143"/>
                </a:cubicBezTo>
                <a:cubicBezTo>
                  <a:pt x="108" y="128"/>
                  <a:pt x="108" y="128"/>
                  <a:pt x="108" y="128"/>
                </a:cubicBezTo>
                <a:cubicBezTo>
                  <a:pt x="118" y="122"/>
                  <a:pt x="118" y="122"/>
                  <a:pt x="118" y="122"/>
                </a:cubicBezTo>
                <a:cubicBezTo>
                  <a:pt x="124" y="126"/>
                  <a:pt x="124" y="126"/>
                  <a:pt x="124" y="126"/>
                </a:cubicBezTo>
                <a:cubicBezTo>
                  <a:pt x="124" y="141"/>
                  <a:pt x="124" y="141"/>
                  <a:pt x="124" y="141"/>
                </a:cubicBezTo>
                <a:cubicBezTo>
                  <a:pt x="135" y="147"/>
                  <a:pt x="135" y="147"/>
                  <a:pt x="135" y="147"/>
                </a:cubicBezTo>
                <a:cubicBezTo>
                  <a:pt x="134" y="132"/>
                  <a:pt x="134" y="132"/>
                  <a:pt x="134" y="132"/>
                </a:cubicBezTo>
                <a:cubicBezTo>
                  <a:pt x="138" y="134"/>
                  <a:pt x="138" y="134"/>
                  <a:pt x="138" y="134"/>
                </a:cubicBezTo>
                <a:cubicBezTo>
                  <a:pt x="138" y="143"/>
                  <a:pt x="138" y="143"/>
                  <a:pt x="138" y="143"/>
                </a:cubicBezTo>
                <a:cubicBezTo>
                  <a:pt x="149" y="149"/>
                  <a:pt x="149" y="149"/>
                  <a:pt x="149" y="149"/>
                </a:cubicBezTo>
                <a:cubicBezTo>
                  <a:pt x="149" y="140"/>
                  <a:pt x="149" y="140"/>
                  <a:pt x="149" y="140"/>
                </a:cubicBezTo>
                <a:cubicBezTo>
                  <a:pt x="156" y="145"/>
                  <a:pt x="156" y="145"/>
                  <a:pt x="156" y="145"/>
                </a:cubicBezTo>
                <a:cubicBezTo>
                  <a:pt x="164" y="142"/>
                  <a:pt x="164" y="142"/>
                  <a:pt x="164" y="142"/>
                </a:cubicBezTo>
                <a:lnTo>
                  <a:pt x="162" y="134"/>
                </a:lnTo>
                <a:close/>
                <a:moveTo>
                  <a:pt x="88" y="64"/>
                </a:moveTo>
                <a:cubicBezTo>
                  <a:pt x="93" y="67"/>
                  <a:pt x="100" y="71"/>
                  <a:pt x="105" y="74"/>
                </a:cubicBezTo>
                <a:cubicBezTo>
                  <a:pt x="95" y="80"/>
                  <a:pt x="95" y="80"/>
                  <a:pt x="95" y="80"/>
                </a:cubicBezTo>
                <a:cubicBezTo>
                  <a:pt x="93" y="78"/>
                  <a:pt x="90" y="77"/>
                  <a:pt x="88" y="76"/>
                </a:cubicBezTo>
                <a:lnTo>
                  <a:pt x="88" y="64"/>
                </a:lnTo>
                <a:close/>
                <a:moveTo>
                  <a:pt x="76" y="65"/>
                </a:moveTo>
                <a:cubicBezTo>
                  <a:pt x="76" y="76"/>
                  <a:pt x="76" y="76"/>
                  <a:pt x="76" y="76"/>
                </a:cubicBezTo>
                <a:cubicBezTo>
                  <a:pt x="75" y="77"/>
                  <a:pt x="74" y="77"/>
                  <a:pt x="74" y="77"/>
                </a:cubicBezTo>
                <a:cubicBezTo>
                  <a:pt x="74" y="77"/>
                  <a:pt x="72" y="79"/>
                  <a:pt x="70" y="80"/>
                </a:cubicBezTo>
                <a:cubicBezTo>
                  <a:pt x="59" y="74"/>
                  <a:pt x="59" y="74"/>
                  <a:pt x="59" y="74"/>
                </a:cubicBezTo>
                <a:cubicBezTo>
                  <a:pt x="64" y="71"/>
                  <a:pt x="71" y="67"/>
                  <a:pt x="76" y="65"/>
                </a:cubicBezTo>
                <a:close/>
                <a:moveTo>
                  <a:pt x="52" y="84"/>
                </a:moveTo>
                <a:cubicBezTo>
                  <a:pt x="63" y="90"/>
                  <a:pt x="63" y="90"/>
                  <a:pt x="63" y="90"/>
                </a:cubicBezTo>
                <a:cubicBezTo>
                  <a:pt x="63" y="93"/>
                  <a:pt x="63" y="96"/>
                  <a:pt x="63" y="99"/>
                </a:cubicBezTo>
                <a:cubicBezTo>
                  <a:pt x="52" y="105"/>
                  <a:pt x="52" y="105"/>
                  <a:pt x="52" y="105"/>
                </a:cubicBezTo>
                <a:cubicBezTo>
                  <a:pt x="52" y="99"/>
                  <a:pt x="52" y="90"/>
                  <a:pt x="52" y="84"/>
                </a:cubicBezTo>
                <a:close/>
                <a:moveTo>
                  <a:pt x="76" y="126"/>
                </a:moveTo>
                <a:cubicBezTo>
                  <a:pt x="71" y="123"/>
                  <a:pt x="63" y="119"/>
                  <a:pt x="58" y="116"/>
                </a:cubicBezTo>
                <a:cubicBezTo>
                  <a:pt x="68" y="110"/>
                  <a:pt x="68" y="110"/>
                  <a:pt x="68" y="110"/>
                </a:cubicBezTo>
                <a:cubicBezTo>
                  <a:pt x="70" y="111"/>
                  <a:pt x="73" y="113"/>
                  <a:pt x="76" y="115"/>
                </a:cubicBezTo>
                <a:lnTo>
                  <a:pt x="76" y="126"/>
                </a:lnTo>
                <a:close/>
                <a:moveTo>
                  <a:pt x="82" y="106"/>
                </a:moveTo>
                <a:cubicBezTo>
                  <a:pt x="82" y="106"/>
                  <a:pt x="73" y="101"/>
                  <a:pt x="73" y="101"/>
                </a:cubicBezTo>
                <a:cubicBezTo>
                  <a:pt x="73" y="101"/>
                  <a:pt x="73" y="90"/>
                  <a:pt x="73" y="90"/>
                </a:cubicBezTo>
                <a:cubicBezTo>
                  <a:pt x="73" y="90"/>
                  <a:pt x="79" y="87"/>
                  <a:pt x="79" y="87"/>
                </a:cubicBezTo>
                <a:cubicBezTo>
                  <a:pt x="79" y="87"/>
                  <a:pt x="82" y="85"/>
                  <a:pt x="82" y="85"/>
                </a:cubicBezTo>
                <a:cubicBezTo>
                  <a:pt x="83" y="85"/>
                  <a:pt x="92" y="90"/>
                  <a:pt x="92" y="90"/>
                </a:cubicBezTo>
                <a:cubicBezTo>
                  <a:pt x="92" y="90"/>
                  <a:pt x="92" y="101"/>
                  <a:pt x="92" y="101"/>
                </a:cubicBezTo>
                <a:cubicBezTo>
                  <a:pt x="92" y="101"/>
                  <a:pt x="83" y="106"/>
                  <a:pt x="82" y="106"/>
                </a:cubicBezTo>
                <a:close/>
                <a:moveTo>
                  <a:pt x="88" y="115"/>
                </a:moveTo>
                <a:cubicBezTo>
                  <a:pt x="91" y="114"/>
                  <a:pt x="94" y="112"/>
                  <a:pt x="97" y="110"/>
                </a:cubicBezTo>
                <a:cubicBezTo>
                  <a:pt x="107" y="116"/>
                  <a:pt x="107" y="116"/>
                  <a:pt x="107" y="116"/>
                </a:cubicBezTo>
                <a:cubicBezTo>
                  <a:pt x="102" y="119"/>
                  <a:pt x="93" y="124"/>
                  <a:pt x="88" y="127"/>
                </a:cubicBezTo>
                <a:lnTo>
                  <a:pt x="88" y="115"/>
                </a:lnTo>
                <a:close/>
                <a:moveTo>
                  <a:pt x="113" y="106"/>
                </a:moveTo>
                <a:cubicBezTo>
                  <a:pt x="102" y="100"/>
                  <a:pt x="102" y="100"/>
                  <a:pt x="102" y="100"/>
                </a:cubicBezTo>
                <a:cubicBezTo>
                  <a:pt x="102" y="96"/>
                  <a:pt x="102" y="92"/>
                  <a:pt x="102" y="89"/>
                </a:cubicBezTo>
                <a:cubicBezTo>
                  <a:pt x="113" y="84"/>
                  <a:pt x="113" y="84"/>
                  <a:pt x="113" y="84"/>
                </a:cubicBezTo>
                <a:cubicBezTo>
                  <a:pt x="113" y="90"/>
                  <a:pt x="113" y="99"/>
                  <a:pt x="113" y="106"/>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1" name="Freeform 225"/>
          <p:cNvSpPr/>
          <p:nvPr/>
        </p:nvSpPr>
        <p:spPr bwMode="auto">
          <a:xfrm>
            <a:off x="3441700" y="3743897"/>
            <a:ext cx="142875" cy="101600"/>
          </a:xfrm>
          <a:custGeom>
            <a:avLst/>
            <a:gdLst>
              <a:gd name="T0" fmla="*/ 33 w 64"/>
              <a:gd name="T1" fmla="*/ 0 h 45"/>
              <a:gd name="T2" fmla="*/ 28 w 64"/>
              <a:gd name="T3" fmla="*/ 45 h 45"/>
              <a:gd name="T4" fmla="*/ 34 w 64"/>
              <a:gd name="T5" fmla="*/ 22 h 45"/>
              <a:gd name="T6" fmla="*/ 38 w 64"/>
              <a:gd name="T7" fmla="*/ 45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4" y="22"/>
                </a:cubicBezTo>
                <a:cubicBezTo>
                  <a:pt x="34" y="22"/>
                  <a:pt x="47" y="29"/>
                  <a:pt x="38" y="45"/>
                </a:cubicBezTo>
                <a:cubicBezTo>
                  <a:pt x="38" y="45"/>
                  <a:pt x="64" y="26"/>
                  <a:pt x="33"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2" name="Freeform 226"/>
          <p:cNvSpPr/>
          <p:nvPr/>
        </p:nvSpPr>
        <p:spPr bwMode="auto">
          <a:xfrm>
            <a:off x="3540125" y="3802635"/>
            <a:ext cx="144463" cy="101600"/>
          </a:xfrm>
          <a:custGeom>
            <a:avLst/>
            <a:gdLst>
              <a:gd name="T0" fmla="*/ 33 w 64"/>
              <a:gd name="T1" fmla="*/ 0 h 45"/>
              <a:gd name="T2" fmla="*/ 28 w 64"/>
              <a:gd name="T3" fmla="*/ 45 h 45"/>
              <a:gd name="T4" fmla="*/ 33 w 64"/>
              <a:gd name="T5" fmla="*/ 22 h 45"/>
              <a:gd name="T6" fmla="*/ 38 w 64"/>
              <a:gd name="T7" fmla="*/ 44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3" y="22"/>
                </a:cubicBezTo>
                <a:cubicBezTo>
                  <a:pt x="33" y="22"/>
                  <a:pt x="46" y="29"/>
                  <a:pt x="38" y="44"/>
                </a:cubicBezTo>
                <a:cubicBezTo>
                  <a:pt x="38" y="44"/>
                  <a:pt x="64" y="25"/>
                  <a:pt x="33"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3" name="Freeform 227"/>
          <p:cNvSpPr/>
          <p:nvPr/>
        </p:nvSpPr>
        <p:spPr bwMode="auto">
          <a:xfrm>
            <a:off x="3517900" y="4048697"/>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4" name="Freeform 228"/>
          <p:cNvSpPr/>
          <p:nvPr/>
        </p:nvSpPr>
        <p:spPr bwMode="auto">
          <a:xfrm>
            <a:off x="3476625" y="3853435"/>
            <a:ext cx="77788" cy="69850"/>
          </a:xfrm>
          <a:custGeom>
            <a:avLst/>
            <a:gdLst>
              <a:gd name="T0" fmla="*/ 34 w 34"/>
              <a:gd name="T1" fmla="*/ 31 h 31"/>
              <a:gd name="T2" fmla="*/ 34 w 34"/>
              <a:gd name="T3" fmla="*/ 1 h 31"/>
              <a:gd name="T4" fmla="*/ 32 w 34"/>
              <a:gd name="T5" fmla="*/ 0 h 31"/>
              <a:gd name="T6" fmla="*/ 2 w 34"/>
              <a:gd name="T7" fmla="*/ 0 h 31"/>
              <a:gd name="T8" fmla="*/ 0 w 34"/>
              <a:gd name="T9" fmla="*/ 1 h 31"/>
              <a:gd name="T10" fmla="*/ 0 w 34"/>
              <a:gd name="T11" fmla="*/ 8 h 31"/>
              <a:gd name="T12" fmla="*/ 34 w 3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34" y="31"/>
                </a:moveTo>
                <a:cubicBezTo>
                  <a:pt x="34" y="1"/>
                  <a:pt x="34" y="1"/>
                  <a:pt x="34" y="1"/>
                </a:cubicBezTo>
                <a:cubicBezTo>
                  <a:pt x="34" y="0"/>
                  <a:pt x="33" y="0"/>
                  <a:pt x="32" y="0"/>
                </a:cubicBezTo>
                <a:cubicBezTo>
                  <a:pt x="2" y="0"/>
                  <a:pt x="2" y="0"/>
                  <a:pt x="2" y="0"/>
                </a:cubicBezTo>
                <a:cubicBezTo>
                  <a:pt x="1" y="0"/>
                  <a:pt x="0" y="0"/>
                  <a:pt x="0" y="1"/>
                </a:cubicBezTo>
                <a:cubicBezTo>
                  <a:pt x="0" y="8"/>
                  <a:pt x="0" y="8"/>
                  <a:pt x="0" y="8"/>
                </a:cubicBezTo>
                <a:cubicBezTo>
                  <a:pt x="4" y="13"/>
                  <a:pt x="14" y="24"/>
                  <a:pt x="34" y="3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5" name="Freeform 229"/>
          <p:cNvSpPr/>
          <p:nvPr/>
        </p:nvSpPr>
        <p:spPr bwMode="auto">
          <a:xfrm>
            <a:off x="3476625" y="3897885"/>
            <a:ext cx="77788" cy="107950"/>
          </a:xfrm>
          <a:custGeom>
            <a:avLst/>
            <a:gdLst>
              <a:gd name="T0" fmla="*/ 34 w 34"/>
              <a:gd name="T1" fmla="*/ 48 h 48"/>
              <a:gd name="T2" fmla="*/ 34 w 34"/>
              <a:gd name="T3" fmla="*/ 20 h 48"/>
              <a:gd name="T4" fmla="*/ 0 w 34"/>
              <a:gd name="T5" fmla="*/ 0 h 48"/>
              <a:gd name="T6" fmla="*/ 0 w 34"/>
              <a:gd name="T7" fmla="*/ 25 h 48"/>
              <a:gd name="T8" fmla="*/ 34 w 34"/>
              <a:gd name="T9" fmla="*/ 48 h 48"/>
            </a:gdLst>
            <a:ahLst/>
            <a:cxnLst>
              <a:cxn ang="0">
                <a:pos x="T0" y="T1"/>
              </a:cxn>
              <a:cxn ang="0">
                <a:pos x="T2" y="T3"/>
              </a:cxn>
              <a:cxn ang="0">
                <a:pos x="T4" y="T5"/>
              </a:cxn>
              <a:cxn ang="0">
                <a:pos x="T6" y="T7"/>
              </a:cxn>
              <a:cxn ang="0">
                <a:pos x="T8" y="T9"/>
              </a:cxn>
            </a:cxnLst>
            <a:rect l="0" t="0" r="r" b="b"/>
            <a:pathLst>
              <a:path w="34" h="48">
                <a:moveTo>
                  <a:pt x="34" y="48"/>
                </a:moveTo>
                <a:cubicBezTo>
                  <a:pt x="34" y="20"/>
                  <a:pt x="34" y="20"/>
                  <a:pt x="34" y="20"/>
                </a:cubicBezTo>
                <a:cubicBezTo>
                  <a:pt x="27" y="18"/>
                  <a:pt x="10" y="12"/>
                  <a:pt x="0" y="0"/>
                </a:cubicBezTo>
                <a:cubicBezTo>
                  <a:pt x="0" y="25"/>
                  <a:pt x="0" y="25"/>
                  <a:pt x="0" y="25"/>
                </a:cubicBezTo>
                <a:cubicBezTo>
                  <a:pt x="5" y="31"/>
                  <a:pt x="15" y="41"/>
                  <a:pt x="34" y="48"/>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6" name="Freeform 230"/>
          <p:cNvSpPr>
            <a:spLocks noEditPoints="1"/>
          </p:cNvSpPr>
          <p:nvPr/>
        </p:nvSpPr>
        <p:spPr bwMode="auto">
          <a:xfrm>
            <a:off x="3352800" y="3908997"/>
            <a:ext cx="415925" cy="228600"/>
          </a:xfrm>
          <a:custGeom>
            <a:avLst/>
            <a:gdLst>
              <a:gd name="T0" fmla="*/ 154 w 184"/>
              <a:gd name="T1" fmla="*/ 54 h 101"/>
              <a:gd name="T2" fmla="*/ 138 w 184"/>
              <a:gd name="T3" fmla="*/ 61 h 101"/>
              <a:gd name="T4" fmla="*/ 156 w 184"/>
              <a:gd name="T5" fmla="*/ 53 h 101"/>
              <a:gd name="T6" fmla="*/ 164 w 184"/>
              <a:gd name="T7" fmla="*/ 22 h 101"/>
              <a:gd name="T8" fmla="*/ 135 w 184"/>
              <a:gd name="T9" fmla="*/ 23 h 101"/>
              <a:gd name="T10" fmla="*/ 132 w 184"/>
              <a:gd name="T11" fmla="*/ 30 h 101"/>
              <a:gd name="T12" fmla="*/ 132 w 184"/>
              <a:gd name="T13" fmla="*/ 2 h 101"/>
              <a:gd name="T14" fmla="*/ 131 w 184"/>
              <a:gd name="T15" fmla="*/ 0 h 101"/>
              <a:gd name="T16" fmla="*/ 101 w 184"/>
              <a:gd name="T17" fmla="*/ 0 h 101"/>
              <a:gd name="T18" fmla="*/ 99 w 184"/>
              <a:gd name="T19" fmla="*/ 2 h 101"/>
              <a:gd name="T20" fmla="*/ 99 w 184"/>
              <a:gd name="T21" fmla="*/ 23 h 101"/>
              <a:gd name="T22" fmla="*/ 133 w 184"/>
              <a:gd name="T23" fmla="*/ 46 h 101"/>
              <a:gd name="T24" fmla="*/ 133 w 184"/>
              <a:gd name="T25" fmla="*/ 55 h 101"/>
              <a:gd name="T26" fmla="*/ 99 w 184"/>
              <a:gd name="T27" fmla="*/ 35 h 101"/>
              <a:gd name="T28" fmla="*/ 99 w 184"/>
              <a:gd name="T29" fmla="*/ 55 h 101"/>
              <a:gd name="T30" fmla="*/ 94 w 184"/>
              <a:gd name="T31" fmla="*/ 54 h 101"/>
              <a:gd name="T32" fmla="*/ 89 w 184"/>
              <a:gd name="T33" fmla="*/ 55 h 101"/>
              <a:gd name="T34" fmla="*/ 89 w 184"/>
              <a:gd name="T35" fmla="*/ 52 h 101"/>
              <a:gd name="T36" fmla="*/ 55 w 184"/>
              <a:gd name="T37" fmla="*/ 32 h 101"/>
              <a:gd name="T38" fmla="*/ 55 w 184"/>
              <a:gd name="T39" fmla="*/ 38 h 101"/>
              <a:gd name="T40" fmla="*/ 51 w 184"/>
              <a:gd name="T41" fmla="*/ 28 h 101"/>
              <a:gd name="T42" fmla="*/ 26 w 184"/>
              <a:gd name="T43" fmla="*/ 26 h 101"/>
              <a:gd name="T44" fmla="*/ 32 w 184"/>
              <a:gd name="T45" fmla="*/ 53 h 101"/>
              <a:gd name="T46" fmla="*/ 48 w 184"/>
              <a:gd name="T47" fmla="*/ 62 h 101"/>
              <a:gd name="T48" fmla="*/ 30 w 184"/>
              <a:gd name="T49" fmla="*/ 55 h 101"/>
              <a:gd name="T50" fmla="*/ 0 w 184"/>
              <a:gd name="T51" fmla="*/ 76 h 101"/>
              <a:gd name="T52" fmla="*/ 32 w 184"/>
              <a:gd name="T53" fmla="*/ 101 h 101"/>
              <a:gd name="T54" fmla="*/ 63 w 184"/>
              <a:gd name="T55" fmla="*/ 97 h 101"/>
              <a:gd name="T56" fmla="*/ 69 w 184"/>
              <a:gd name="T57" fmla="*/ 89 h 101"/>
              <a:gd name="T58" fmla="*/ 78 w 184"/>
              <a:gd name="T59" fmla="*/ 101 h 101"/>
              <a:gd name="T60" fmla="*/ 109 w 184"/>
              <a:gd name="T61" fmla="*/ 99 h 101"/>
              <a:gd name="T62" fmla="*/ 117 w 184"/>
              <a:gd name="T63" fmla="*/ 89 h 101"/>
              <a:gd name="T64" fmla="*/ 121 w 184"/>
              <a:gd name="T65" fmla="*/ 96 h 101"/>
              <a:gd name="T66" fmla="*/ 152 w 184"/>
              <a:gd name="T67" fmla="*/ 100 h 101"/>
              <a:gd name="T68" fmla="*/ 184 w 184"/>
              <a:gd name="T69" fmla="*/ 75 h 101"/>
              <a:gd name="T70" fmla="*/ 154 w 184"/>
              <a:gd name="T71" fmla="*/ 54 h 101"/>
              <a:gd name="T72" fmla="*/ 74 w 184"/>
              <a:gd name="T73" fmla="*/ 62 h 101"/>
              <a:gd name="T74" fmla="*/ 73 w 184"/>
              <a:gd name="T75" fmla="*/ 62 h 101"/>
              <a:gd name="T76" fmla="*/ 74 w 184"/>
              <a:gd name="T77" fmla="*/ 62 h 101"/>
              <a:gd name="T78" fmla="*/ 74 w 184"/>
              <a:gd name="T79"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01">
                <a:moveTo>
                  <a:pt x="154" y="54"/>
                </a:moveTo>
                <a:cubicBezTo>
                  <a:pt x="154" y="54"/>
                  <a:pt x="148" y="61"/>
                  <a:pt x="138" y="61"/>
                </a:cubicBezTo>
                <a:cubicBezTo>
                  <a:pt x="142" y="56"/>
                  <a:pt x="149" y="50"/>
                  <a:pt x="156" y="53"/>
                </a:cubicBezTo>
                <a:cubicBezTo>
                  <a:pt x="156" y="53"/>
                  <a:pt x="152" y="34"/>
                  <a:pt x="164" y="22"/>
                </a:cubicBezTo>
                <a:cubicBezTo>
                  <a:pt x="164" y="22"/>
                  <a:pt x="146" y="32"/>
                  <a:pt x="135" y="23"/>
                </a:cubicBezTo>
                <a:cubicBezTo>
                  <a:pt x="135" y="23"/>
                  <a:pt x="135" y="27"/>
                  <a:pt x="132" y="30"/>
                </a:cubicBezTo>
                <a:cubicBezTo>
                  <a:pt x="132" y="2"/>
                  <a:pt x="132" y="2"/>
                  <a:pt x="132" y="2"/>
                </a:cubicBezTo>
                <a:cubicBezTo>
                  <a:pt x="132" y="1"/>
                  <a:pt x="132" y="0"/>
                  <a:pt x="131" y="0"/>
                </a:cubicBezTo>
                <a:cubicBezTo>
                  <a:pt x="101" y="0"/>
                  <a:pt x="101" y="0"/>
                  <a:pt x="101" y="0"/>
                </a:cubicBezTo>
                <a:cubicBezTo>
                  <a:pt x="100" y="0"/>
                  <a:pt x="99" y="1"/>
                  <a:pt x="99" y="2"/>
                </a:cubicBezTo>
                <a:cubicBezTo>
                  <a:pt x="99" y="23"/>
                  <a:pt x="99" y="23"/>
                  <a:pt x="99" y="23"/>
                </a:cubicBezTo>
                <a:cubicBezTo>
                  <a:pt x="103" y="28"/>
                  <a:pt x="113" y="39"/>
                  <a:pt x="133" y="46"/>
                </a:cubicBezTo>
                <a:cubicBezTo>
                  <a:pt x="133" y="55"/>
                  <a:pt x="133" y="55"/>
                  <a:pt x="133" y="55"/>
                </a:cubicBezTo>
                <a:cubicBezTo>
                  <a:pt x="126" y="53"/>
                  <a:pt x="109" y="47"/>
                  <a:pt x="99" y="35"/>
                </a:cubicBezTo>
                <a:cubicBezTo>
                  <a:pt x="99" y="55"/>
                  <a:pt x="99" y="55"/>
                  <a:pt x="99" y="55"/>
                </a:cubicBezTo>
                <a:cubicBezTo>
                  <a:pt x="98" y="54"/>
                  <a:pt x="96" y="54"/>
                  <a:pt x="94" y="54"/>
                </a:cubicBezTo>
                <a:cubicBezTo>
                  <a:pt x="92" y="54"/>
                  <a:pt x="90" y="54"/>
                  <a:pt x="89" y="55"/>
                </a:cubicBezTo>
                <a:cubicBezTo>
                  <a:pt x="89" y="52"/>
                  <a:pt x="89" y="52"/>
                  <a:pt x="89" y="52"/>
                </a:cubicBezTo>
                <a:cubicBezTo>
                  <a:pt x="82" y="50"/>
                  <a:pt x="66" y="44"/>
                  <a:pt x="55" y="32"/>
                </a:cubicBezTo>
                <a:cubicBezTo>
                  <a:pt x="55" y="38"/>
                  <a:pt x="55" y="38"/>
                  <a:pt x="55" y="38"/>
                </a:cubicBezTo>
                <a:cubicBezTo>
                  <a:pt x="51" y="33"/>
                  <a:pt x="51" y="28"/>
                  <a:pt x="51" y="28"/>
                </a:cubicBezTo>
                <a:cubicBezTo>
                  <a:pt x="41" y="36"/>
                  <a:pt x="26" y="26"/>
                  <a:pt x="26" y="26"/>
                </a:cubicBezTo>
                <a:cubicBezTo>
                  <a:pt x="36" y="37"/>
                  <a:pt x="32" y="53"/>
                  <a:pt x="32" y="53"/>
                </a:cubicBezTo>
                <a:cubicBezTo>
                  <a:pt x="39" y="51"/>
                  <a:pt x="45" y="57"/>
                  <a:pt x="48" y="62"/>
                </a:cubicBezTo>
                <a:cubicBezTo>
                  <a:pt x="37" y="63"/>
                  <a:pt x="30" y="55"/>
                  <a:pt x="30" y="55"/>
                </a:cubicBezTo>
                <a:cubicBezTo>
                  <a:pt x="26" y="73"/>
                  <a:pt x="0" y="76"/>
                  <a:pt x="0" y="76"/>
                </a:cubicBezTo>
                <a:cubicBezTo>
                  <a:pt x="22" y="79"/>
                  <a:pt x="32" y="101"/>
                  <a:pt x="32" y="101"/>
                </a:cubicBezTo>
                <a:cubicBezTo>
                  <a:pt x="40" y="87"/>
                  <a:pt x="63" y="97"/>
                  <a:pt x="63" y="97"/>
                </a:cubicBezTo>
                <a:cubicBezTo>
                  <a:pt x="64" y="94"/>
                  <a:pt x="66" y="91"/>
                  <a:pt x="69" y="89"/>
                </a:cubicBezTo>
                <a:cubicBezTo>
                  <a:pt x="75" y="95"/>
                  <a:pt x="78" y="101"/>
                  <a:pt x="78" y="101"/>
                </a:cubicBezTo>
                <a:cubicBezTo>
                  <a:pt x="86" y="88"/>
                  <a:pt x="109" y="99"/>
                  <a:pt x="109" y="99"/>
                </a:cubicBezTo>
                <a:cubicBezTo>
                  <a:pt x="110" y="95"/>
                  <a:pt x="113" y="92"/>
                  <a:pt x="117" y="89"/>
                </a:cubicBezTo>
                <a:cubicBezTo>
                  <a:pt x="119" y="91"/>
                  <a:pt x="121" y="94"/>
                  <a:pt x="121" y="96"/>
                </a:cubicBezTo>
                <a:cubicBezTo>
                  <a:pt x="121" y="96"/>
                  <a:pt x="144" y="86"/>
                  <a:pt x="152" y="100"/>
                </a:cubicBezTo>
                <a:cubicBezTo>
                  <a:pt x="152" y="100"/>
                  <a:pt x="162" y="78"/>
                  <a:pt x="184" y="75"/>
                </a:cubicBezTo>
                <a:cubicBezTo>
                  <a:pt x="184" y="75"/>
                  <a:pt x="158" y="72"/>
                  <a:pt x="154" y="54"/>
                </a:cubicBezTo>
                <a:close/>
                <a:moveTo>
                  <a:pt x="74" y="62"/>
                </a:moveTo>
                <a:cubicBezTo>
                  <a:pt x="74" y="62"/>
                  <a:pt x="74" y="62"/>
                  <a:pt x="73" y="62"/>
                </a:cubicBezTo>
                <a:cubicBezTo>
                  <a:pt x="74" y="62"/>
                  <a:pt x="74" y="62"/>
                  <a:pt x="74" y="62"/>
                </a:cubicBezTo>
                <a:cubicBezTo>
                  <a:pt x="74" y="62"/>
                  <a:pt x="74" y="62"/>
                  <a:pt x="74" y="6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7" name="Freeform 231"/>
          <p:cNvSpPr/>
          <p:nvPr/>
        </p:nvSpPr>
        <p:spPr bwMode="auto">
          <a:xfrm>
            <a:off x="4160838" y="3716910"/>
            <a:ext cx="47625" cy="50800"/>
          </a:xfrm>
          <a:custGeom>
            <a:avLst/>
            <a:gdLst>
              <a:gd name="T0" fmla="*/ 7 w 21"/>
              <a:gd name="T1" fmla="*/ 21 h 22"/>
              <a:gd name="T2" fmla="*/ 10 w 21"/>
              <a:gd name="T3" fmla="*/ 22 h 22"/>
              <a:gd name="T4" fmla="*/ 14 w 21"/>
              <a:gd name="T5" fmla="*/ 21 h 22"/>
              <a:gd name="T6" fmla="*/ 21 w 21"/>
              <a:gd name="T7" fmla="*/ 11 h 22"/>
              <a:gd name="T8" fmla="*/ 10 w 21"/>
              <a:gd name="T9" fmla="*/ 0 h 22"/>
              <a:gd name="T10" fmla="*/ 0 w 21"/>
              <a:gd name="T11" fmla="*/ 11 h 22"/>
              <a:gd name="T12" fmla="*/ 7 w 2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7" y="21"/>
                </a:moveTo>
                <a:cubicBezTo>
                  <a:pt x="8" y="21"/>
                  <a:pt x="9" y="22"/>
                  <a:pt x="10" y="22"/>
                </a:cubicBezTo>
                <a:cubicBezTo>
                  <a:pt x="12" y="22"/>
                  <a:pt x="13" y="21"/>
                  <a:pt x="14" y="21"/>
                </a:cubicBezTo>
                <a:cubicBezTo>
                  <a:pt x="18" y="19"/>
                  <a:pt x="21" y="15"/>
                  <a:pt x="21" y="11"/>
                </a:cubicBezTo>
                <a:cubicBezTo>
                  <a:pt x="21" y="5"/>
                  <a:pt x="16" y="0"/>
                  <a:pt x="10" y="0"/>
                </a:cubicBezTo>
                <a:cubicBezTo>
                  <a:pt x="4" y="0"/>
                  <a:pt x="0" y="5"/>
                  <a:pt x="0" y="11"/>
                </a:cubicBezTo>
                <a:cubicBezTo>
                  <a:pt x="0" y="16"/>
                  <a:pt x="3" y="19"/>
                  <a:pt x="7" y="2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8" name="Freeform 232"/>
          <p:cNvSpPr>
            <a:spLocks noEditPoints="1"/>
          </p:cNvSpPr>
          <p:nvPr/>
        </p:nvSpPr>
        <p:spPr bwMode="auto">
          <a:xfrm>
            <a:off x="4059238" y="3769297"/>
            <a:ext cx="247650" cy="325438"/>
          </a:xfrm>
          <a:custGeom>
            <a:avLst/>
            <a:gdLst>
              <a:gd name="T0" fmla="*/ 110 w 110"/>
              <a:gd name="T1" fmla="*/ 128 h 144"/>
              <a:gd name="T2" fmla="*/ 55 w 110"/>
              <a:gd name="T3" fmla="*/ 1 h 144"/>
              <a:gd name="T4" fmla="*/ 0 w 110"/>
              <a:gd name="T5" fmla="*/ 128 h 144"/>
              <a:gd name="T6" fmla="*/ 109 w 110"/>
              <a:gd name="T7" fmla="*/ 128 h 144"/>
              <a:gd name="T8" fmla="*/ 86 w 110"/>
              <a:gd name="T9" fmla="*/ 82 h 144"/>
              <a:gd name="T10" fmla="*/ 89 w 110"/>
              <a:gd name="T11" fmla="*/ 86 h 144"/>
              <a:gd name="T12" fmla="*/ 86 w 110"/>
              <a:gd name="T13" fmla="*/ 90 h 144"/>
              <a:gd name="T14" fmla="*/ 81 w 110"/>
              <a:gd name="T15" fmla="*/ 89 h 144"/>
              <a:gd name="T16" fmla="*/ 80 w 110"/>
              <a:gd name="T17" fmla="*/ 83 h 144"/>
              <a:gd name="T18" fmla="*/ 75 w 110"/>
              <a:gd name="T19" fmla="*/ 104 h 144"/>
              <a:gd name="T20" fmla="*/ 92 w 110"/>
              <a:gd name="T21" fmla="*/ 111 h 144"/>
              <a:gd name="T22" fmla="*/ 91 w 110"/>
              <a:gd name="T23" fmla="*/ 129 h 144"/>
              <a:gd name="T24" fmla="*/ 73 w 110"/>
              <a:gd name="T25" fmla="*/ 134 h 144"/>
              <a:gd name="T26" fmla="*/ 63 w 110"/>
              <a:gd name="T27" fmla="*/ 119 h 144"/>
              <a:gd name="T28" fmla="*/ 75 w 110"/>
              <a:gd name="T29" fmla="*/ 104 h 144"/>
              <a:gd name="T30" fmla="*/ 69 w 110"/>
              <a:gd name="T31" fmla="*/ 38 h 144"/>
              <a:gd name="T32" fmla="*/ 73 w 110"/>
              <a:gd name="T33" fmla="*/ 43 h 144"/>
              <a:gd name="T34" fmla="*/ 69 w 110"/>
              <a:gd name="T35" fmla="*/ 49 h 144"/>
              <a:gd name="T36" fmla="*/ 63 w 110"/>
              <a:gd name="T37" fmla="*/ 47 h 144"/>
              <a:gd name="T38" fmla="*/ 62 w 110"/>
              <a:gd name="T39" fmla="*/ 40 h 144"/>
              <a:gd name="T40" fmla="*/ 53 w 110"/>
              <a:gd name="T41" fmla="*/ 17 h 144"/>
              <a:gd name="T42" fmla="*/ 55 w 110"/>
              <a:gd name="T43" fmla="*/ 17 h 144"/>
              <a:gd name="T44" fmla="*/ 55 w 110"/>
              <a:gd name="T45" fmla="*/ 20 h 144"/>
              <a:gd name="T46" fmla="*/ 53 w 110"/>
              <a:gd name="T47" fmla="*/ 20 h 144"/>
              <a:gd name="T48" fmla="*/ 52 w 110"/>
              <a:gd name="T49" fmla="*/ 19 h 144"/>
              <a:gd name="T50" fmla="*/ 53 w 110"/>
              <a:gd name="T51" fmla="*/ 17 h 144"/>
              <a:gd name="T52" fmla="*/ 56 w 110"/>
              <a:gd name="T53" fmla="*/ 56 h 144"/>
              <a:gd name="T54" fmla="*/ 63 w 110"/>
              <a:gd name="T55" fmla="*/ 65 h 144"/>
              <a:gd name="T56" fmla="*/ 57 w 110"/>
              <a:gd name="T57" fmla="*/ 75 h 144"/>
              <a:gd name="T58" fmla="*/ 46 w 110"/>
              <a:gd name="T59" fmla="*/ 71 h 144"/>
              <a:gd name="T60" fmla="*/ 45 w 110"/>
              <a:gd name="T61" fmla="*/ 60 h 144"/>
              <a:gd name="T62" fmla="*/ 29 w 110"/>
              <a:gd name="T63" fmla="*/ 97 h 144"/>
              <a:gd name="T64" fmla="*/ 35 w 110"/>
              <a:gd name="T65" fmla="*/ 99 h 144"/>
              <a:gd name="T66" fmla="*/ 35 w 110"/>
              <a:gd name="T67" fmla="*/ 105 h 144"/>
              <a:gd name="T68" fmla="*/ 29 w 110"/>
              <a:gd name="T69" fmla="*/ 107 h 144"/>
              <a:gd name="T70" fmla="*/ 26 w 110"/>
              <a:gd name="T71" fmla="*/ 102 h 144"/>
              <a:gd name="T72" fmla="*/ 29 w 110"/>
              <a:gd name="T73" fmla="*/ 9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44">
                <a:moveTo>
                  <a:pt x="109" y="128"/>
                </a:moveTo>
                <a:cubicBezTo>
                  <a:pt x="109" y="128"/>
                  <a:pt x="110" y="128"/>
                  <a:pt x="110" y="128"/>
                </a:cubicBezTo>
                <a:cubicBezTo>
                  <a:pt x="59" y="0"/>
                  <a:pt x="59" y="0"/>
                  <a:pt x="59" y="0"/>
                </a:cubicBezTo>
                <a:cubicBezTo>
                  <a:pt x="58" y="0"/>
                  <a:pt x="57" y="1"/>
                  <a:pt x="55" y="1"/>
                </a:cubicBezTo>
                <a:cubicBezTo>
                  <a:pt x="54" y="1"/>
                  <a:pt x="53" y="0"/>
                  <a:pt x="52" y="0"/>
                </a:cubicBezTo>
                <a:cubicBezTo>
                  <a:pt x="0" y="128"/>
                  <a:pt x="0" y="128"/>
                  <a:pt x="0" y="128"/>
                </a:cubicBezTo>
                <a:cubicBezTo>
                  <a:pt x="1" y="128"/>
                  <a:pt x="1" y="128"/>
                  <a:pt x="2" y="129"/>
                </a:cubicBezTo>
                <a:cubicBezTo>
                  <a:pt x="2" y="129"/>
                  <a:pt x="52" y="144"/>
                  <a:pt x="109" y="128"/>
                </a:cubicBezTo>
                <a:close/>
                <a:moveTo>
                  <a:pt x="84" y="84"/>
                </a:moveTo>
                <a:cubicBezTo>
                  <a:pt x="86" y="82"/>
                  <a:pt x="86" y="82"/>
                  <a:pt x="86" y="82"/>
                </a:cubicBezTo>
                <a:cubicBezTo>
                  <a:pt x="86" y="85"/>
                  <a:pt x="86" y="85"/>
                  <a:pt x="86" y="85"/>
                </a:cubicBezTo>
                <a:cubicBezTo>
                  <a:pt x="89" y="86"/>
                  <a:pt x="89" y="86"/>
                  <a:pt x="89" y="86"/>
                </a:cubicBezTo>
                <a:cubicBezTo>
                  <a:pt x="86" y="87"/>
                  <a:pt x="86" y="87"/>
                  <a:pt x="86" y="87"/>
                </a:cubicBezTo>
                <a:cubicBezTo>
                  <a:pt x="86" y="90"/>
                  <a:pt x="86" y="90"/>
                  <a:pt x="86" y="90"/>
                </a:cubicBezTo>
                <a:cubicBezTo>
                  <a:pt x="84" y="88"/>
                  <a:pt x="84" y="88"/>
                  <a:pt x="84" y="88"/>
                </a:cubicBezTo>
                <a:cubicBezTo>
                  <a:pt x="81" y="89"/>
                  <a:pt x="81" y="89"/>
                  <a:pt x="81" y="89"/>
                </a:cubicBezTo>
                <a:cubicBezTo>
                  <a:pt x="82" y="86"/>
                  <a:pt x="82" y="86"/>
                  <a:pt x="82" y="86"/>
                </a:cubicBezTo>
                <a:cubicBezTo>
                  <a:pt x="80" y="83"/>
                  <a:pt x="80" y="83"/>
                  <a:pt x="80" y="83"/>
                </a:cubicBezTo>
                <a:lnTo>
                  <a:pt x="84" y="84"/>
                </a:lnTo>
                <a:close/>
                <a:moveTo>
                  <a:pt x="75" y="104"/>
                </a:moveTo>
                <a:cubicBezTo>
                  <a:pt x="81" y="113"/>
                  <a:pt x="81" y="113"/>
                  <a:pt x="81" y="113"/>
                </a:cubicBezTo>
                <a:cubicBezTo>
                  <a:pt x="92" y="111"/>
                  <a:pt x="92" y="111"/>
                  <a:pt x="92" y="111"/>
                </a:cubicBezTo>
                <a:cubicBezTo>
                  <a:pt x="85" y="120"/>
                  <a:pt x="85" y="120"/>
                  <a:pt x="85" y="120"/>
                </a:cubicBezTo>
                <a:cubicBezTo>
                  <a:pt x="91" y="129"/>
                  <a:pt x="91" y="129"/>
                  <a:pt x="91" y="129"/>
                </a:cubicBezTo>
                <a:cubicBezTo>
                  <a:pt x="80" y="125"/>
                  <a:pt x="80" y="125"/>
                  <a:pt x="80" y="125"/>
                </a:cubicBezTo>
                <a:cubicBezTo>
                  <a:pt x="73" y="134"/>
                  <a:pt x="73" y="134"/>
                  <a:pt x="73" y="134"/>
                </a:cubicBezTo>
                <a:cubicBezTo>
                  <a:pt x="73" y="123"/>
                  <a:pt x="73" y="123"/>
                  <a:pt x="73" y="123"/>
                </a:cubicBezTo>
                <a:cubicBezTo>
                  <a:pt x="63" y="119"/>
                  <a:pt x="63" y="119"/>
                  <a:pt x="63" y="119"/>
                </a:cubicBezTo>
                <a:cubicBezTo>
                  <a:pt x="74" y="115"/>
                  <a:pt x="74" y="115"/>
                  <a:pt x="74" y="115"/>
                </a:cubicBezTo>
                <a:lnTo>
                  <a:pt x="75" y="104"/>
                </a:lnTo>
                <a:close/>
                <a:moveTo>
                  <a:pt x="66" y="41"/>
                </a:moveTo>
                <a:cubicBezTo>
                  <a:pt x="69" y="38"/>
                  <a:pt x="69" y="38"/>
                  <a:pt x="69" y="38"/>
                </a:cubicBezTo>
                <a:cubicBezTo>
                  <a:pt x="69" y="42"/>
                  <a:pt x="69" y="42"/>
                  <a:pt x="69" y="42"/>
                </a:cubicBezTo>
                <a:cubicBezTo>
                  <a:pt x="73" y="43"/>
                  <a:pt x="73" y="43"/>
                  <a:pt x="73" y="43"/>
                </a:cubicBezTo>
                <a:cubicBezTo>
                  <a:pt x="69" y="45"/>
                  <a:pt x="69" y="45"/>
                  <a:pt x="69" y="45"/>
                </a:cubicBezTo>
                <a:cubicBezTo>
                  <a:pt x="69" y="49"/>
                  <a:pt x="69" y="49"/>
                  <a:pt x="69" y="49"/>
                </a:cubicBezTo>
                <a:cubicBezTo>
                  <a:pt x="67" y="46"/>
                  <a:pt x="67" y="46"/>
                  <a:pt x="67" y="46"/>
                </a:cubicBezTo>
                <a:cubicBezTo>
                  <a:pt x="63" y="47"/>
                  <a:pt x="63" y="47"/>
                  <a:pt x="63" y="47"/>
                </a:cubicBezTo>
                <a:cubicBezTo>
                  <a:pt x="65" y="43"/>
                  <a:pt x="65" y="43"/>
                  <a:pt x="65" y="43"/>
                </a:cubicBezTo>
                <a:cubicBezTo>
                  <a:pt x="62" y="40"/>
                  <a:pt x="62" y="40"/>
                  <a:pt x="62" y="40"/>
                </a:cubicBezTo>
                <a:lnTo>
                  <a:pt x="66" y="41"/>
                </a:lnTo>
                <a:close/>
                <a:moveTo>
                  <a:pt x="53" y="17"/>
                </a:moveTo>
                <a:cubicBezTo>
                  <a:pt x="55" y="14"/>
                  <a:pt x="55" y="14"/>
                  <a:pt x="55" y="14"/>
                </a:cubicBezTo>
                <a:cubicBezTo>
                  <a:pt x="55" y="17"/>
                  <a:pt x="55" y="17"/>
                  <a:pt x="55" y="17"/>
                </a:cubicBezTo>
                <a:cubicBezTo>
                  <a:pt x="58" y="18"/>
                  <a:pt x="58" y="18"/>
                  <a:pt x="58" y="18"/>
                </a:cubicBezTo>
                <a:cubicBezTo>
                  <a:pt x="55" y="20"/>
                  <a:pt x="55" y="20"/>
                  <a:pt x="55" y="20"/>
                </a:cubicBezTo>
                <a:cubicBezTo>
                  <a:pt x="55" y="23"/>
                  <a:pt x="55" y="23"/>
                  <a:pt x="55" y="23"/>
                </a:cubicBezTo>
                <a:cubicBezTo>
                  <a:pt x="53" y="20"/>
                  <a:pt x="53" y="20"/>
                  <a:pt x="53" y="20"/>
                </a:cubicBezTo>
                <a:cubicBezTo>
                  <a:pt x="50" y="21"/>
                  <a:pt x="50" y="21"/>
                  <a:pt x="50" y="21"/>
                </a:cubicBezTo>
                <a:cubicBezTo>
                  <a:pt x="52" y="19"/>
                  <a:pt x="52" y="19"/>
                  <a:pt x="52" y="19"/>
                </a:cubicBezTo>
                <a:cubicBezTo>
                  <a:pt x="50" y="16"/>
                  <a:pt x="50" y="16"/>
                  <a:pt x="50" y="16"/>
                </a:cubicBezTo>
                <a:lnTo>
                  <a:pt x="53" y="17"/>
                </a:lnTo>
                <a:close/>
                <a:moveTo>
                  <a:pt x="52" y="61"/>
                </a:moveTo>
                <a:cubicBezTo>
                  <a:pt x="56" y="56"/>
                  <a:pt x="56" y="56"/>
                  <a:pt x="56" y="56"/>
                </a:cubicBezTo>
                <a:cubicBezTo>
                  <a:pt x="57" y="63"/>
                  <a:pt x="57" y="63"/>
                  <a:pt x="57" y="63"/>
                </a:cubicBezTo>
                <a:cubicBezTo>
                  <a:pt x="63" y="65"/>
                  <a:pt x="63" y="65"/>
                  <a:pt x="63" y="65"/>
                </a:cubicBezTo>
                <a:cubicBezTo>
                  <a:pt x="57" y="68"/>
                  <a:pt x="57" y="68"/>
                  <a:pt x="57" y="68"/>
                </a:cubicBezTo>
                <a:cubicBezTo>
                  <a:pt x="57" y="75"/>
                  <a:pt x="57" y="75"/>
                  <a:pt x="57" y="75"/>
                </a:cubicBezTo>
                <a:cubicBezTo>
                  <a:pt x="52" y="69"/>
                  <a:pt x="52" y="69"/>
                  <a:pt x="52" y="69"/>
                </a:cubicBezTo>
                <a:cubicBezTo>
                  <a:pt x="46" y="71"/>
                  <a:pt x="46" y="71"/>
                  <a:pt x="46" y="71"/>
                </a:cubicBezTo>
                <a:cubicBezTo>
                  <a:pt x="49" y="65"/>
                  <a:pt x="49" y="65"/>
                  <a:pt x="49" y="65"/>
                </a:cubicBezTo>
                <a:cubicBezTo>
                  <a:pt x="45" y="60"/>
                  <a:pt x="45" y="60"/>
                  <a:pt x="45" y="60"/>
                </a:cubicBezTo>
                <a:lnTo>
                  <a:pt x="52" y="61"/>
                </a:lnTo>
                <a:close/>
                <a:moveTo>
                  <a:pt x="29" y="97"/>
                </a:moveTo>
                <a:cubicBezTo>
                  <a:pt x="34" y="90"/>
                  <a:pt x="34" y="90"/>
                  <a:pt x="34" y="90"/>
                </a:cubicBezTo>
                <a:cubicBezTo>
                  <a:pt x="35" y="99"/>
                  <a:pt x="35" y="99"/>
                  <a:pt x="35" y="99"/>
                </a:cubicBezTo>
                <a:cubicBezTo>
                  <a:pt x="43" y="102"/>
                  <a:pt x="43" y="102"/>
                  <a:pt x="43" y="102"/>
                </a:cubicBezTo>
                <a:cubicBezTo>
                  <a:pt x="35" y="105"/>
                  <a:pt x="35" y="105"/>
                  <a:pt x="35" y="105"/>
                </a:cubicBezTo>
                <a:cubicBezTo>
                  <a:pt x="35" y="114"/>
                  <a:pt x="35" y="114"/>
                  <a:pt x="35" y="114"/>
                </a:cubicBezTo>
                <a:cubicBezTo>
                  <a:pt x="29" y="107"/>
                  <a:pt x="29" y="107"/>
                  <a:pt x="29" y="107"/>
                </a:cubicBezTo>
                <a:cubicBezTo>
                  <a:pt x="21" y="110"/>
                  <a:pt x="21" y="110"/>
                  <a:pt x="21" y="110"/>
                </a:cubicBezTo>
                <a:cubicBezTo>
                  <a:pt x="26" y="102"/>
                  <a:pt x="26" y="102"/>
                  <a:pt x="26" y="102"/>
                </a:cubicBezTo>
                <a:cubicBezTo>
                  <a:pt x="20" y="95"/>
                  <a:pt x="20" y="95"/>
                  <a:pt x="20" y="95"/>
                </a:cubicBezTo>
                <a:lnTo>
                  <a:pt x="29" y="97"/>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9" name="Freeform 233"/>
          <p:cNvSpPr/>
          <p:nvPr/>
        </p:nvSpPr>
        <p:spPr bwMode="auto">
          <a:xfrm>
            <a:off x="4021138" y="4067747"/>
            <a:ext cx="323850" cy="98425"/>
          </a:xfrm>
          <a:custGeom>
            <a:avLst/>
            <a:gdLst>
              <a:gd name="T0" fmla="*/ 142 w 144"/>
              <a:gd name="T1" fmla="*/ 11 h 44"/>
              <a:gd name="T2" fmla="*/ 127 w 144"/>
              <a:gd name="T3" fmla="*/ 2 h 44"/>
              <a:gd name="T4" fmla="*/ 126 w 144"/>
              <a:gd name="T5" fmla="*/ 2 h 44"/>
              <a:gd name="T6" fmla="*/ 19 w 144"/>
              <a:gd name="T7" fmla="*/ 2 h 44"/>
              <a:gd name="T8" fmla="*/ 17 w 144"/>
              <a:gd name="T9" fmla="*/ 2 h 44"/>
              <a:gd name="T10" fmla="*/ 2 w 144"/>
              <a:gd name="T11" fmla="*/ 10 h 44"/>
              <a:gd name="T12" fmla="*/ 11 w 144"/>
              <a:gd name="T13" fmla="*/ 26 h 44"/>
              <a:gd name="T14" fmla="*/ 133 w 144"/>
              <a:gd name="T15" fmla="*/ 26 h 44"/>
              <a:gd name="T16" fmla="*/ 142 w 144"/>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4">
                <a:moveTo>
                  <a:pt x="142" y="11"/>
                </a:moveTo>
                <a:cubicBezTo>
                  <a:pt x="140" y="4"/>
                  <a:pt x="133" y="0"/>
                  <a:pt x="127" y="2"/>
                </a:cubicBezTo>
                <a:cubicBezTo>
                  <a:pt x="127" y="2"/>
                  <a:pt x="126" y="2"/>
                  <a:pt x="126" y="2"/>
                </a:cubicBezTo>
                <a:cubicBezTo>
                  <a:pt x="69" y="18"/>
                  <a:pt x="19" y="2"/>
                  <a:pt x="19" y="2"/>
                </a:cubicBezTo>
                <a:cubicBezTo>
                  <a:pt x="18" y="2"/>
                  <a:pt x="18" y="2"/>
                  <a:pt x="17" y="2"/>
                </a:cubicBezTo>
                <a:cubicBezTo>
                  <a:pt x="11" y="0"/>
                  <a:pt x="4" y="4"/>
                  <a:pt x="2" y="10"/>
                </a:cubicBezTo>
                <a:cubicBezTo>
                  <a:pt x="0" y="17"/>
                  <a:pt x="4" y="24"/>
                  <a:pt x="11" y="26"/>
                </a:cubicBezTo>
                <a:cubicBezTo>
                  <a:pt x="13" y="27"/>
                  <a:pt x="68" y="44"/>
                  <a:pt x="133" y="26"/>
                </a:cubicBezTo>
                <a:cubicBezTo>
                  <a:pt x="140" y="24"/>
                  <a:pt x="144" y="17"/>
                  <a:pt x="142" y="1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0" name="Freeform 234"/>
          <p:cNvSpPr/>
          <p:nvPr/>
        </p:nvSpPr>
        <p:spPr bwMode="auto">
          <a:xfrm>
            <a:off x="4565650" y="3818510"/>
            <a:ext cx="517525" cy="280987"/>
          </a:xfrm>
          <a:custGeom>
            <a:avLst/>
            <a:gdLst>
              <a:gd name="T0" fmla="*/ 194 w 229"/>
              <a:gd name="T1" fmla="*/ 71 h 124"/>
              <a:gd name="T2" fmla="*/ 194 w 229"/>
              <a:gd name="T3" fmla="*/ 63 h 124"/>
              <a:gd name="T4" fmla="*/ 146 w 229"/>
              <a:gd name="T5" fmla="*/ 63 h 124"/>
              <a:gd name="T6" fmla="*/ 151 w 229"/>
              <a:gd name="T7" fmla="*/ 55 h 124"/>
              <a:gd name="T8" fmla="*/ 160 w 229"/>
              <a:gd name="T9" fmla="*/ 48 h 124"/>
              <a:gd name="T10" fmla="*/ 168 w 229"/>
              <a:gd name="T11" fmla="*/ 34 h 124"/>
              <a:gd name="T12" fmla="*/ 180 w 229"/>
              <a:gd name="T13" fmla="*/ 18 h 124"/>
              <a:gd name="T14" fmla="*/ 180 w 229"/>
              <a:gd name="T15" fmla="*/ 0 h 124"/>
              <a:gd name="T16" fmla="*/ 124 w 229"/>
              <a:gd name="T17" fmla="*/ 29 h 124"/>
              <a:gd name="T18" fmla="*/ 119 w 229"/>
              <a:gd name="T19" fmla="*/ 49 h 124"/>
              <a:gd name="T20" fmla="*/ 120 w 229"/>
              <a:gd name="T21" fmla="*/ 63 h 124"/>
              <a:gd name="T22" fmla="*/ 114 w 229"/>
              <a:gd name="T23" fmla="*/ 63 h 124"/>
              <a:gd name="T24" fmla="*/ 115 w 229"/>
              <a:gd name="T25" fmla="*/ 60 h 124"/>
              <a:gd name="T26" fmla="*/ 93 w 229"/>
              <a:gd name="T27" fmla="*/ 39 h 124"/>
              <a:gd name="T28" fmla="*/ 72 w 229"/>
              <a:gd name="T29" fmla="*/ 60 h 124"/>
              <a:gd name="T30" fmla="*/ 72 w 229"/>
              <a:gd name="T31" fmla="*/ 66 h 124"/>
              <a:gd name="T32" fmla="*/ 66 w 229"/>
              <a:gd name="T33" fmla="*/ 66 h 124"/>
              <a:gd name="T34" fmla="*/ 57 w 229"/>
              <a:gd name="T35" fmla="*/ 59 h 124"/>
              <a:gd name="T36" fmla="*/ 48 w 229"/>
              <a:gd name="T37" fmla="*/ 66 h 124"/>
              <a:gd name="T38" fmla="*/ 27 w 229"/>
              <a:gd name="T39" fmla="*/ 66 h 124"/>
              <a:gd name="T40" fmla="*/ 4 w 229"/>
              <a:gd name="T41" fmla="*/ 54 h 124"/>
              <a:gd name="T42" fmla="*/ 0 w 229"/>
              <a:gd name="T43" fmla="*/ 54 h 124"/>
              <a:gd name="T44" fmla="*/ 0 w 229"/>
              <a:gd name="T45" fmla="*/ 81 h 124"/>
              <a:gd name="T46" fmla="*/ 4 w 229"/>
              <a:gd name="T47" fmla="*/ 81 h 124"/>
              <a:gd name="T48" fmla="*/ 27 w 229"/>
              <a:gd name="T49" fmla="*/ 69 h 124"/>
              <a:gd name="T50" fmla="*/ 48 w 229"/>
              <a:gd name="T51" fmla="*/ 69 h 124"/>
              <a:gd name="T52" fmla="*/ 57 w 229"/>
              <a:gd name="T53" fmla="*/ 77 h 124"/>
              <a:gd name="T54" fmla="*/ 66 w 229"/>
              <a:gd name="T55" fmla="*/ 69 h 124"/>
              <a:gd name="T56" fmla="*/ 73 w 229"/>
              <a:gd name="T57" fmla="*/ 69 h 124"/>
              <a:gd name="T58" fmla="*/ 93 w 229"/>
              <a:gd name="T59" fmla="*/ 82 h 124"/>
              <a:gd name="T60" fmla="*/ 99 w 229"/>
              <a:gd name="T61" fmla="*/ 81 h 124"/>
              <a:gd name="T62" fmla="*/ 101 w 229"/>
              <a:gd name="T63" fmla="*/ 83 h 124"/>
              <a:gd name="T64" fmla="*/ 69 w 229"/>
              <a:gd name="T65" fmla="*/ 72 h 124"/>
              <a:gd name="T66" fmla="*/ 43 w 229"/>
              <a:gd name="T67" fmla="*/ 99 h 124"/>
              <a:gd name="T68" fmla="*/ 109 w 229"/>
              <a:gd name="T69" fmla="*/ 92 h 124"/>
              <a:gd name="T70" fmla="*/ 194 w 229"/>
              <a:gd name="T71" fmla="*/ 124 h 124"/>
              <a:gd name="T72" fmla="*/ 194 w 229"/>
              <a:gd name="T73" fmla="*/ 88 h 124"/>
              <a:gd name="T74" fmla="*/ 194 w 229"/>
              <a:gd name="T75" fmla="*/ 7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194" y="71"/>
                </a:moveTo>
                <a:cubicBezTo>
                  <a:pt x="194" y="63"/>
                  <a:pt x="194" y="63"/>
                  <a:pt x="194" y="63"/>
                </a:cubicBezTo>
                <a:cubicBezTo>
                  <a:pt x="146" y="63"/>
                  <a:pt x="146" y="63"/>
                  <a:pt x="146" y="63"/>
                </a:cubicBezTo>
                <a:cubicBezTo>
                  <a:pt x="152" y="60"/>
                  <a:pt x="151" y="55"/>
                  <a:pt x="151" y="55"/>
                </a:cubicBezTo>
                <a:cubicBezTo>
                  <a:pt x="161" y="56"/>
                  <a:pt x="160" y="48"/>
                  <a:pt x="160" y="48"/>
                </a:cubicBezTo>
                <a:cubicBezTo>
                  <a:pt x="173" y="47"/>
                  <a:pt x="168" y="34"/>
                  <a:pt x="168" y="34"/>
                </a:cubicBezTo>
                <a:cubicBezTo>
                  <a:pt x="183" y="29"/>
                  <a:pt x="180" y="18"/>
                  <a:pt x="180" y="18"/>
                </a:cubicBezTo>
                <a:cubicBezTo>
                  <a:pt x="196" y="2"/>
                  <a:pt x="180" y="0"/>
                  <a:pt x="180" y="0"/>
                </a:cubicBezTo>
                <a:cubicBezTo>
                  <a:pt x="177" y="13"/>
                  <a:pt x="138" y="24"/>
                  <a:pt x="124" y="29"/>
                </a:cubicBezTo>
                <a:cubicBezTo>
                  <a:pt x="111" y="33"/>
                  <a:pt x="105" y="38"/>
                  <a:pt x="119" y="49"/>
                </a:cubicBezTo>
                <a:cubicBezTo>
                  <a:pt x="125" y="55"/>
                  <a:pt x="124" y="60"/>
                  <a:pt x="120" y="63"/>
                </a:cubicBezTo>
                <a:cubicBezTo>
                  <a:pt x="114" y="63"/>
                  <a:pt x="114" y="63"/>
                  <a:pt x="114" y="63"/>
                </a:cubicBezTo>
                <a:cubicBezTo>
                  <a:pt x="114" y="62"/>
                  <a:pt x="115" y="61"/>
                  <a:pt x="115" y="60"/>
                </a:cubicBezTo>
                <a:cubicBezTo>
                  <a:pt x="115" y="49"/>
                  <a:pt x="105" y="39"/>
                  <a:pt x="93" y="39"/>
                </a:cubicBezTo>
                <a:cubicBezTo>
                  <a:pt x="81" y="39"/>
                  <a:pt x="72" y="49"/>
                  <a:pt x="72" y="60"/>
                </a:cubicBezTo>
                <a:cubicBezTo>
                  <a:pt x="72" y="62"/>
                  <a:pt x="72" y="64"/>
                  <a:pt x="72" y="66"/>
                </a:cubicBezTo>
                <a:cubicBezTo>
                  <a:pt x="66" y="66"/>
                  <a:pt x="66" y="66"/>
                  <a:pt x="66" y="66"/>
                </a:cubicBezTo>
                <a:cubicBezTo>
                  <a:pt x="65" y="62"/>
                  <a:pt x="62" y="59"/>
                  <a:pt x="57" y="59"/>
                </a:cubicBezTo>
                <a:cubicBezTo>
                  <a:pt x="53" y="59"/>
                  <a:pt x="49" y="62"/>
                  <a:pt x="48" y="66"/>
                </a:cubicBezTo>
                <a:cubicBezTo>
                  <a:pt x="27" y="66"/>
                  <a:pt x="27" y="66"/>
                  <a:pt x="27" y="66"/>
                </a:cubicBezTo>
                <a:cubicBezTo>
                  <a:pt x="27" y="66"/>
                  <a:pt x="8" y="65"/>
                  <a:pt x="4" y="54"/>
                </a:cubicBezTo>
                <a:cubicBezTo>
                  <a:pt x="4" y="54"/>
                  <a:pt x="0" y="50"/>
                  <a:pt x="0" y="54"/>
                </a:cubicBezTo>
                <a:cubicBezTo>
                  <a:pt x="0" y="81"/>
                  <a:pt x="0" y="81"/>
                  <a:pt x="0" y="81"/>
                </a:cubicBezTo>
                <a:cubicBezTo>
                  <a:pt x="0" y="84"/>
                  <a:pt x="4" y="81"/>
                  <a:pt x="4" y="81"/>
                </a:cubicBezTo>
                <a:cubicBezTo>
                  <a:pt x="8" y="69"/>
                  <a:pt x="27" y="69"/>
                  <a:pt x="27" y="69"/>
                </a:cubicBezTo>
                <a:cubicBezTo>
                  <a:pt x="48" y="69"/>
                  <a:pt x="48" y="69"/>
                  <a:pt x="48" y="69"/>
                </a:cubicBezTo>
                <a:cubicBezTo>
                  <a:pt x="49" y="73"/>
                  <a:pt x="52" y="77"/>
                  <a:pt x="57" y="77"/>
                </a:cubicBezTo>
                <a:cubicBezTo>
                  <a:pt x="62" y="77"/>
                  <a:pt x="66" y="73"/>
                  <a:pt x="66" y="69"/>
                </a:cubicBezTo>
                <a:cubicBezTo>
                  <a:pt x="73" y="69"/>
                  <a:pt x="73" y="69"/>
                  <a:pt x="73" y="69"/>
                </a:cubicBezTo>
                <a:cubicBezTo>
                  <a:pt x="76" y="76"/>
                  <a:pt x="84" y="82"/>
                  <a:pt x="93" y="82"/>
                </a:cubicBezTo>
                <a:cubicBezTo>
                  <a:pt x="95" y="82"/>
                  <a:pt x="97" y="81"/>
                  <a:pt x="99" y="81"/>
                </a:cubicBezTo>
                <a:cubicBezTo>
                  <a:pt x="100" y="82"/>
                  <a:pt x="100" y="83"/>
                  <a:pt x="101" y="83"/>
                </a:cubicBezTo>
                <a:cubicBezTo>
                  <a:pt x="93" y="87"/>
                  <a:pt x="81" y="89"/>
                  <a:pt x="69" y="72"/>
                </a:cubicBezTo>
                <a:cubicBezTo>
                  <a:pt x="43" y="99"/>
                  <a:pt x="43" y="99"/>
                  <a:pt x="43" y="99"/>
                </a:cubicBezTo>
                <a:cubicBezTo>
                  <a:pt x="43" y="99"/>
                  <a:pt x="85" y="124"/>
                  <a:pt x="109" y="92"/>
                </a:cubicBezTo>
                <a:cubicBezTo>
                  <a:pt x="136" y="115"/>
                  <a:pt x="194" y="124"/>
                  <a:pt x="194" y="124"/>
                </a:cubicBezTo>
                <a:cubicBezTo>
                  <a:pt x="194" y="88"/>
                  <a:pt x="194" y="88"/>
                  <a:pt x="194" y="88"/>
                </a:cubicBezTo>
                <a:cubicBezTo>
                  <a:pt x="229" y="100"/>
                  <a:pt x="205" y="79"/>
                  <a:pt x="194" y="7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1" name="Freeform 235"/>
          <p:cNvSpPr>
            <a:spLocks noEditPoints="1"/>
          </p:cNvSpPr>
          <p:nvPr/>
        </p:nvSpPr>
        <p:spPr bwMode="auto">
          <a:xfrm>
            <a:off x="5246688" y="3855022"/>
            <a:ext cx="415925" cy="207963"/>
          </a:xfrm>
          <a:custGeom>
            <a:avLst/>
            <a:gdLst>
              <a:gd name="T0" fmla="*/ 97 w 184"/>
              <a:gd name="T1" fmla="*/ 16 h 92"/>
              <a:gd name="T2" fmla="*/ 109 w 184"/>
              <a:gd name="T3" fmla="*/ 21 h 92"/>
              <a:gd name="T4" fmla="*/ 136 w 184"/>
              <a:gd name="T5" fmla="*/ 16 h 92"/>
              <a:gd name="T6" fmla="*/ 124 w 184"/>
              <a:gd name="T7" fmla="*/ 21 h 92"/>
              <a:gd name="T8" fmla="*/ 136 w 184"/>
              <a:gd name="T9" fmla="*/ 16 h 92"/>
              <a:gd name="T10" fmla="*/ 110 w 184"/>
              <a:gd name="T11" fmla="*/ 16 h 92"/>
              <a:gd name="T12" fmla="*/ 122 w 184"/>
              <a:gd name="T13" fmla="*/ 21 h 92"/>
              <a:gd name="T14" fmla="*/ 95 w 184"/>
              <a:gd name="T15" fmla="*/ 16 h 92"/>
              <a:gd name="T16" fmla="*/ 83 w 184"/>
              <a:gd name="T17" fmla="*/ 21 h 92"/>
              <a:gd name="T18" fmla="*/ 95 w 184"/>
              <a:gd name="T19" fmla="*/ 16 h 92"/>
              <a:gd name="T20" fmla="*/ 171 w 184"/>
              <a:gd name="T21" fmla="*/ 32 h 92"/>
              <a:gd name="T22" fmla="*/ 165 w 184"/>
              <a:gd name="T23" fmla="*/ 32 h 92"/>
              <a:gd name="T24" fmla="*/ 135 w 184"/>
              <a:gd name="T25" fmla="*/ 23 h 92"/>
              <a:gd name="T26" fmla="*/ 125 w 184"/>
              <a:gd name="T27" fmla="*/ 32 h 92"/>
              <a:gd name="T28" fmla="*/ 121 w 184"/>
              <a:gd name="T29" fmla="*/ 23 h 92"/>
              <a:gd name="T30" fmla="*/ 112 w 184"/>
              <a:gd name="T31" fmla="*/ 32 h 92"/>
              <a:gd name="T32" fmla="*/ 107 w 184"/>
              <a:gd name="T33" fmla="*/ 23 h 92"/>
              <a:gd name="T34" fmla="*/ 98 w 184"/>
              <a:gd name="T35" fmla="*/ 32 h 92"/>
              <a:gd name="T36" fmla="*/ 94 w 184"/>
              <a:gd name="T37" fmla="*/ 23 h 92"/>
              <a:gd name="T38" fmla="*/ 84 w 184"/>
              <a:gd name="T39" fmla="*/ 32 h 92"/>
              <a:gd name="T40" fmla="*/ 68 w 184"/>
              <a:gd name="T41" fmla="*/ 32 h 92"/>
              <a:gd name="T42" fmla="*/ 0 w 184"/>
              <a:gd name="T43" fmla="*/ 78 h 92"/>
              <a:gd name="T44" fmla="*/ 42 w 184"/>
              <a:gd name="T45" fmla="*/ 60 h 92"/>
              <a:gd name="T46" fmla="*/ 60 w 184"/>
              <a:gd name="T47" fmla="*/ 92 h 92"/>
              <a:gd name="T48" fmla="*/ 158 w 184"/>
              <a:gd name="T49" fmla="*/ 68 h 92"/>
              <a:gd name="T50" fmla="*/ 151 w 184"/>
              <a:gd name="T51" fmla="*/ 42 h 92"/>
              <a:gd name="T52" fmla="*/ 168 w 184"/>
              <a:gd name="T53" fmla="*/ 44 h 92"/>
              <a:gd name="T54" fmla="*/ 178 w 184"/>
              <a:gd name="T55" fmla="*/ 42 h 92"/>
              <a:gd name="T56" fmla="*/ 184 w 184"/>
              <a:gd name="T57" fmla="*/ 30 h 92"/>
              <a:gd name="T58" fmla="*/ 148 w 184"/>
              <a:gd name="T59" fmla="*/ 66 h 92"/>
              <a:gd name="T60" fmla="*/ 67 w 184"/>
              <a:gd name="T61" fmla="*/ 83 h 92"/>
              <a:gd name="T62" fmla="*/ 51 w 184"/>
              <a:gd name="T63" fmla="*/ 60 h 92"/>
              <a:gd name="T64" fmla="*/ 84 w 184"/>
              <a:gd name="T65" fmla="*/ 44 h 92"/>
              <a:gd name="T66" fmla="*/ 94 w 184"/>
              <a:gd name="T67" fmla="*/ 60 h 92"/>
              <a:gd name="T68" fmla="*/ 98 w 184"/>
              <a:gd name="T69" fmla="*/ 44 h 92"/>
              <a:gd name="T70" fmla="*/ 107 w 184"/>
              <a:gd name="T71" fmla="*/ 60 h 92"/>
              <a:gd name="T72" fmla="*/ 112 w 184"/>
              <a:gd name="T73" fmla="*/ 44 h 92"/>
              <a:gd name="T74" fmla="*/ 121 w 184"/>
              <a:gd name="T75" fmla="*/ 60 h 92"/>
              <a:gd name="T76" fmla="*/ 125 w 184"/>
              <a:gd name="T77" fmla="*/ 44 h 92"/>
              <a:gd name="T78" fmla="*/ 135 w 184"/>
              <a:gd name="T79" fmla="*/ 60 h 92"/>
              <a:gd name="T80" fmla="*/ 148 w 184"/>
              <a:gd name="T81"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92">
                <a:moveTo>
                  <a:pt x="109" y="16"/>
                </a:moveTo>
                <a:cubicBezTo>
                  <a:pt x="97" y="16"/>
                  <a:pt x="97" y="16"/>
                  <a:pt x="97" y="16"/>
                </a:cubicBezTo>
                <a:cubicBezTo>
                  <a:pt x="97" y="21"/>
                  <a:pt x="97" y="21"/>
                  <a:pt x="97" y="21"/>
                </a:cubicBezTo>
                <a:cubicBezTo>
                  <a:pt x="109" y="21"/>
                  <a:pt x="109" y="21"/>
                  <a:pt x="109" y="21"/>
                </a:cubicBezTo>
                <a:lnTo>
                  <a:pt x="109" y="16"/>
                </a:lnTo>
                <a:close/>
                <a:moveTo>
                  <a:pt x="136" y="16"/>
                </a:moveTo>
                <a:cubicBezTo>
                  <a:pt x="124" y="16"/>
                  <a:pt x="124" y="16"/>
                  <a:pt x="124" y="16"/>
                </a:cubicBezTo>
                <a:cubicBezTo>
                  <a:pt x="124" y="21"/>
                  <a:pt x="124" y="21"/>
                  <a:pt x="124" y="21"/>
                </a:cubicBezTo>
                <a:cubicBezTo>
                  <a:pt x="136" y="21"/>
                  <a:pt x="136" y="21"/>
                  <a:pt x="136" y="21"/>
                </a:cubicBezTo>
                <a:lnTo>
                  <a:pt x="136" y="16"/>
                </a:lnTo>
                <a:close/>
                <a:moveTo>
                  <a:pt x="122" y="16"/>
                </a:moveTo>
                <a:cubicBezTo>
                  <a:pt x="110" y="16"/>
                  <a:pt x="110" y="16"/>
                  <a:pt x="110" y="16"/>
                </a:cubicBezTo>
                <a:cubicBezTo>
                  <a:pt x="110" y="21"/>
                  <a:pt x="110" y="21"/>
                  <a:pt x="110" y="21"/>
                </a:cubicBezTo>
                <a:cubicBezTo>
                  <a:pt x="122" y="21"/>
                  <a:pt x="122" y="21"/>
                  <a:pt x="122" y="21"/>
                </a:cubicBezTo>
                <a:lnTo>
                  <a:pt x="122" y="16"/>
                </a:lnTo>
                <a:close/>
                <a:moveTo>
                  <a:pt x="95" y="16"/>
                </a:moveTo>
                <a:cubicBezTo>
                  <a:pt x="83" y="16"/>
                  <a:pt x="83" y="16"/>
                  <a:pt x="83" y="16"/>
                </a:cubicBezTo>
                <a:cubicBezTo>
                  <a:pt x="83" y="21"/>
                  <a:pt x="83" y="21"/>
                  <a:pt x="83" y="21"/>
                </a:cubicBezTo>
                <a:cubicBezTo>
                  <a:pt x="95" y="21"/>
                  <a:pt x="95" y="21"/>
                  <a:pt x="95" y="21"/>
                </a:cubicBezTo>
                <a:lnTo>
                  <a:pt x="95" y="16"/>
                </a:lnTo>
                <a:close/>
                <a:moveTo>
                  <a:pt x="178" y="32"/>
                </a:moveTo>
                <a:cubicBezTo>
                  <a:pt x="171" y="32"/>
                  <a:pt x="171" y="32"/>
                  <a:pt x="171" y="32"/>
                </a:cubicBezTo>
                <a:cubicBezTo>
                  <a:pt x="171" y="31"/>
                  <a:pt x="169" y="30"/>
                  <a:pt x="168" y="30"/>
                </a:cubicBezTo>
                <a:cubicBezTo>
                  <a:pt x="166" y="30"/>
                  <a:pt x="165" y="31"/>
                  <a:pt x="165" y="32"/>
                </a:cubicBezTo>
                <a:cubicBezTo>
                  <a:pt x="135" y="32"/>
                  <a:pt x="135" y="32"/>
                  <a:pt x="135" y="32"/>
                </a:cubicBezTo>
                <a:cubicBezTo>
                  <a:pt x="135" y="23"/>
                  <a:pt x="135" y="23"/>
                  <a:pt x="135" y="23"/>
                </a:cubicBezTo>
                <a:cubicBezTo>
                  <a:pt x="125" y="23"/>
                  <a:pt x="125" y="23"/>
                  <a:pt x="125" y="23"/>
                </a:cubicBezTo>
                <a:cubicBezTo>
                  <a:pt x="125" y="32"/>
                  <a:pt x="125" y="32"/>
                  <a:pt x="125" y="32"/>
                </a:cubicBezTo>
                <a:cubicBezTo>
                  <a:pt x="121" y="32"/>
                  <a:pt x="121" y="32"/>
                  <a:pt x="121" y="32"/>
                </a:cubicBezTo>
                <a:cubicBezTo>
                  <a:pt x="121" y="23"/>
                  <a:pt x="121" y="23"/>
                  <a:pt x="121" y="23"/>
                </a:cubicBezTo>
                <a:cubicBezTo>
                  <a:pt x="112" y="23"/>
                  <a:pt x="112" y="23"/>
                  <a:pt x="112" y="23"/>
                </a:cubicBezTo>
                <a:cubicBezTo>
                  <a:pt x="112" y="32"/>
                  <a:pt x="112" y="32"/>
                  <a:pt x="112" y="32"/>
                </a:cubicBezTo>
                <a:cubicBezTo>
                  <a:pt x="107" y="32"/>
                  <a:pt x="107" y="32"/>
                  <a:pt x="107" y="32"/>
                </a:cubicBezTo>
                <a:cubicBezTo>
                  <a:pt x="107" y="23"/>
                  <a:pt x="107" y="23"/>
                  <a:pt x="107" y="23"/>
                </a:cubicBezTo>
                <a:cubicBezTo>
                  <a:pt x="98" y="23"/>
                  <a:pt x="98" y="23"/>
                  <a:pt x="98" y="23"/>
                </a:cubicBezTo>
                <a:cubicBezTo>
                  <a:pt x="98" y="32"/>
                  <a:pt x="98" y="32"/>
                  <a:pt x="98" y="32"/>
                </a:cubicBezTo>
                <a:cubicBezTo>
                  <a:pt x="94" y="32"/>
                  <a:pt x="94" y="32"/>
                  <a:pt x="94" y="32"/>
                </a:cubicBezTo>
                <a:cubicBezTo>
                  <a:pt x="94" y="23"/>
                  <a:pt x="94" y="23"/>
                  <a:pt x="94" y="23"/>
                </a:cubicBezTo>
                <a:cubicBezTo>
                  <a:pt x="84" y="23"/>
                  <a:pt x="84" y="23"/>
                  <a:pt x="84" y="23"/>
                </a:cubicBezTo>
                <a:cubicBezTo>
                  <a:pt x="84" y="32"/>
                  <a:pt x="84" y="32"/>
                  <a:pt x="84" y="32"/>
                </a:cubicBezTo>
                <a:cubicBezTo>
                  <a:pt x="68" y="32"/>
                  <a:pt x="68" y="32"/>
                  <a:pt x="68" y="32"/>
                </a:cubicBezTo>
                <a:cubicBezTo>
                  <a:pt x="68" y="32"/>
                  <a:pt x="68" y="32"/>
                  <a:pt x="68" y="32"/>
                </a:cubicBezTo>
                <a:cubicBezTo>
                  <a:pt x="14" y="32"/>
                  <a:pt x="0" y="0"/>
                  <a:pt x="0" y="0"/>
                </a:cubicBezTo>
                <a:cubicBezTo>
                  <a:pt x="0" y="78"/>
                  <a:pt x="0" y="78"/>
                  <a:pt x="0" y="78"/>
                </a:cubicBezTo>
                <a:cubicBezTo>
                  <a:pt x="17" y="59"/>
                  <a:pt x="34" y="51"/>
                  <a:pt x="46" y="46"/>
                </a:cubicBezTo>
                <a:cubicBezTo>
                  <a:pt x="44" y="50"/>
                  <a:pt x="42" y="55"/>
                  <a:pt x="42" y="60"/>
                </a:cubicBezTo>
                <a:cubicBezTo>
                  <a:pt x="42" y="68"/>
                  <a:pt x="42" y="68"/>
                  <a:pt x="42" y="68"/>
                </a:cubicBezTo>
                <a:cubicBezTo>
                  <a:pt x="42" y="81"/>
                  <a:pt x="50" y="92"/>
                  <a:pt x="60" y="92"/>
                </a:cubicBezTo>
                <a:cubicBezTo>
                  <a:pt x="139" y="92"/>
                  <a:pt x="139" y="92"/>
                  <a:pt x="139" y="92"/>
                </a:cubicBezTo>
                <a:cubicBezTo>
                  <a:pt x="149" y="92"/>
                  <a:pt x="158" y="81"/>
                  <a:pt x="158" y="68"/>
                </a:cubicBezTo>
                <a:cubicBezTo>
                  <a:pt x="158" y="60"/>
                  <a:pt x="158" y="60"/>
                  <a:pt x="158" y="60"/>
                </a:cubicBezTo>
                <a:cubicBezTo>
                  <a:pt x="158" y="53"/>
                  <a:pt x="155" y="47"/>
                  <a:pt x="151" y="42"/>
                </a:cubicBezTo>
                <a:cubicBezTo>
                  <a:pt x="165" y="42"/>
                  <a:pt x="165" y="42"/>
                  <a:pt x="165" y="42"/>
                </a:cubicBezTo>
                <a:cubicBezTo>
                  <a:pt x="165" y="44"/>
                  <a:pt x="167" y="44"/>
                  <a:pt x="168" y="44"/>
                </a:cubicBezTo>
                <a:cubicBezTo>
                  <a:pt x="169" y="44"/>
                  <a:pt x="171" y="44"/>
                  <a:pt x="171" y="42"/>
                </a:cubicBezTo>
                <a:cubicBezTo>
                  <a:pt x="178" y="42"/>
                  <a:pt x="178" y="42"/>
                  <a:pt x="178" y="42"/>
                </a:cubicBezTo>
                <a:cubicBezTo>
                  <a:pt x="179" y="44"/>
                  <a:pt x="181" y="46"/>
                  <a:pt x="184" y="46"/>
                </a:cubicBezTo>
                <a:cubicBezTo>
                  <a:pt x="184" y="30"/>
                  <a:pt x="184" y="30"/>
                  <a:pt x="184" y="30"/>
                </a:cubicBezTo>
                <a:cubicBezTo>
                  <a:pt x="182" y="30"/>
                  <a:pt x="180" y="31"/>
                  <a:pt x="178" y="32"/>
                </a:cubicBezTo>
                <a:close/>
                <a:moveTo>
                  <a:pt x="148" y="66"/>
                </a:moveTo>
                <a:cubicBezTo>
                  <a:pt x="148" y="76"/>
                  <a:pt x="141" y="83"/>
                  <a:pt x="133" y="83"/>
                </a:cubicBezTo>
                <a:cubicBezTo>
                  <a:pt x="67" y="83"/>
                  <a:pt x="67" y="83"/>
                  <a:pt x="67" y="83"/>
                </a:cubicBezTo>
                <a:cubicBezTo>
                  <a:pt x="58" y="83"/>
                  <a:pt x="51" y="76"/>
                  <a:pt x="51" y="66"/>
                </a:cubicBezTo>
                <a:cubicBezTo>
                  <a:pt x="51" y="60"/>
                  <a:pt x="51" y="60"/>
                  <a:pt x="51" y="60"/>
                </a:cubicBezTo>
                <a:cubicBezTo>
                  <a:pt x="51" y="51"/>
                  <a:pt x="58" y="44"/>
                  <a:pt x="67" y="44"/>
                </a:cubicBezTo>
                <a:cubicBezTo>
                  <a:pt x="84" y="44"/>
                  <a:pt x="84" y="44"/>
                  <a:pt x="84" y="44"/>
                </a:cubicBezTo>
                <a:cubicBezTo>
                  <a:pt x="84" y="60"/>
                  <a:pt x="84" y="60"/>
                  <a:pt x="84" y="60"/>
                </a:cubicBezTo>
                <a:cubicBezTo>
                  <a:pt x="94" y="60"/>
                  <a:pt x="94" y="60"/>
                  <a:pt x="94" y="60"/>
                </a:cubicBezTo>
                <a:cubicBezTo>
                  <a:pt x="94" y="44"/>
                  <a:pt x="94" y="44"/>
                  <a:pt x="94" y="44"/>
                </a:cubicBezTo>
                <a:cubicBezTo>
                  <a:pt x="98" y="44"/>
                  <a:pt x="98" y="44"/>
                  <a:pt x="98" y="44"/>
                </a:cubicBezTo>
                <a:cubicBezTo>
                  <a:pt x="98" y="60"/>
                  <a:pt x="98" y="60"/>
                  <a:pt x="98" y="60"/>
                </a:cubicBezTo>
                <a:cubicBezTo>
                  <a:pt x="107" y="60"/>
                  <a:pt x="107" y="60"/>
                  <a:pt x="107" y="60"/>
                </a:cubicBezTo>
                <a:cubicBezTo>
                  <a:pt x="107" y="44"/>
                  <a:pt x="107" y="44"/>
                  <a:pt x="107" y="44"/>
                </a:cubicBezTo>
                <a:cubicBezTo>
                  <a:pt x="112" y="44"/>
                  <a:pt x="112" y="44"/>
                  <a:pt x="112" y="44"/>
                </a:cubicBezTo>
                <a:cubicBezTo>
                  <a:pt x="112" y="60"/>
                  <a:pt x="112" y="60"/>
                  <a:pt x="112" y="60"/>
                </a:cubicBezTo>
                <a:cubicBezTo>
                  <a:pt x="121" y="60"/>
                  <a:pt x="121" y="60"/>
                  <a:pt x="121" y="60"/>
                </a:cubicBezTo>
                <a:cubicBezTo>
                  <a:pt x="121" y="44"/>
                  <a:pt x="121" y="44"/>
                  <a:pt x="121" y="44"/>
                </a:cubicBezTo>
                <a:cubicBezTo>
                  <a:pt x="125" y="44"/>
                  <a:pt x="125" y="44"/>
                  <a:pt x="125" y="44"/>
                </a:cubicBezTo>
                <a:cubicBezTo>
                  <a:pt x="125" y="60"/>
                  <a:pt x="125" y="60"/>
                  <a:pt x="125" y="60"/>
                </a:cubicBezTo>
                <a:cubicBezTo>
                  <a:pt x="135" y="60"/>
                  <a:pt x="135" y="60"/>
                  <a:pt x="135" y="60"/>
                </a:cubicBezTo>
                <a:cubicBezTo>
                  <a:pt x="135" y="44"/>
                  <a:pt x="135" y="44"/>
                  <a:pt x="135" y="44"/>
                </a:cubicBezTo>
                <a:cubicBezTo>
                  <a:pt x="142" y="45"/>
                  <a:pt x="148" y="52"/>
                  <a:pt x="148" y="60"/>
                </a:cubicBezTo>
                <a:lnTo>
                  <a:pt x="148" y="66"/>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2" name="Freeform 236"/>
          <p:cNvSpPr>
            <a:spLocks noEditPoints="1"/>
          </p:cNvSpPr>
          <p:nvPr/>
        </p:nvSpPr>
        <p:spPr bwMode="auto">
          <a:xfrm>
            <a:off x="5984875" y="3764535"/>
            <a:ext cx="220663" cy="352425"/>
          </a:xfrm>
          <a:custGeom>
            <a:avLst/>
            <a:gdLst>
              <a:gd name="T0" fmla="*/ 73 w 98"/>
              <a:gd name="T1" fmla="*/ 65 h 156"/>
              <a:gd name="T2" fmla="*/ 86 w 98"/>
              <a:gd name="T3" fmla="*/ 37 h 156"/>
              <a:gd name="T4" fmla="*/ 49 w 98"/>
              <a:gd name="T5" fmla="*/ 0 h 156"/>
              <a:gd name="T6" fmla="*/ 12 w 98"/>
              <a:gd name="T7" fmla="*/ 37 h 156"/>
              <a:gd name="T8" fmla="*/ 25 w 98"/>
              <a:gd name="T9" fmla="*/ 65 h 156"/>
              <a:gd name="T10" fmla="*/ 0 w 98"/>
              <a:gd name="T11" fmla="*/ 108 h 156"/>
              <a:gd name="T12" fmla="*/ 49 w 98"/>
              <a:gd name="T13" fmla="*/ 156 h 156"/>
              <a:gd name="T14" fmla="*/ 98 w 98"/>
              <a:gd name="T15" fmla="*/ 108 h 156"/>
              <a:gd name="T16" fmla="*/ 73 w 98"/>
              <a:gd name="T17" fmla="*/ 65 h 156"/>
              <a:gd name="T18" fmla="*/ 61 w 98"/>
              <a:gd name="T19" fmla="*/ 18 h 156"/>
              <a:gd name="T20" fmla="*/ 64 w 98"/>
              <a:gd name="T21" fmla="*/ 27 h 156"/>
              <a:gd name="T22" fmla="*/ 61 w 98"/>
              <a:gd name="T23" fmla="*/ 36 h 156"/>
              <a:gd name="T24" fmla="*/ 58 w 98"/>
              <a:gd name="T25" fmla="*/ 27 h 156"/>
              <a:gd name="T26" fmla="*/ 61 w 98"/>
              <a:gd name="T27" fmla="*/ 18 h 156"/>
              <a:gd name="T28" fmla="*/ 37 w 98"/>
              <a:gd name="T29" fmla="*/ 18 h 156"/>
              <a:gd name="T30" fmla="*/ 40 w 98"/>
              <a:gd name="T31" fmla="*/ 27 h 156"/>
              <a:gd name="T32" fmla="*/ 37 w 98"/>
              <a:gd name="T33" fmla="*/ 36 h 156"/>
              <a:gd name="T34" fmla="*/ 34 w 98"/>
              <a:gd name="T35" fmla="*/ 27 h 156"/>
              <a:gd name="T36" fmla="*/ 37 w 98"/>
              <a:gd name="T37" fmla="*/ 18 h 156"/>
              <a:gd name="T38" fmla="*/ 48 w 98"/>
              <a:gd name="T39" fmla="*/ 118 h 156"/>
              <a:gd name="T40" fmla="*/ 43 w 98"/>
              <a:gd name="T41" fmla="*/ 113 h 156"/>
              <a:gd name="T42" fmla="*/ 48 w 98"/>
              <a:gd name="T43" fmla="*/ 108 h 156"/>
              <a:gd name="T44" fmla="*/ 53 w 98"/>
              <a:gd name="T45" fmla="*/ 113 h 156"/>
              <a:gd name="T46" fmla="*/ 48 w 98"/>
              <a:gd name="T47" fmla="*/ 118 h 156"/>
              <a:gd name="T48" fmla="*/ 48 w 98"/>
              <a:gd name="T49" fmla="*/ 88 h 156"/>
              <a:gd name="T50" fmla="*/ 43 w 98"/>
              <a:gd name="T51" fmla="*/ 83 h 156"/>
              <a:gd name="T52" fmla="*/ 48 w 98"/>
              <a:gd name="T53" fmla="*/ 78 h 156"/>
              <a:gd name="T54" fmla="*/ 53 w 98"/>
              <a:gd name="T55" fmla="*/ 83 h 156"/>
              <a:gd name="T56" fmla="*/ 48 w 98"/>
              <a:gd name="T57" fmla="*/ 88 h 156"/>
              <a:gd name="T58" fmla="*/ 48 w 98"/>
              <a:gd name="T59" fmla="*/ 64 h 156"/>
              <a:gd name="T60" fmla="*/ 24 w 98"/>
              <a:gd name="T61" fmla="*/ 40 h 156"/>
              <a:gd name="T62" fmla="*/ 25 w 98"/>
              <a:gd name="T63" fmla="*/ 38 h 156"/>
              <a:gd name="T64" fmla="*/ 27 w 98"/>
              <a:gd name="T65" fmla="*/ 40 h 156"/>
              <a:gd name="T66" fmla="*/ 48 w 98"/>
              <a:gd name="T67" fmla="*/ 61 h 156"/>
              <a:gd name="T68" fmla="*/ 70 w 98"/>
              <a:gd name="T69" fmla="*/ 40 h 156"/>
              <a:gd name="T70" fmla="*/ 71 w 98"/>
              <a:gd name="T71" fmla="*/ 38 h 156"/>
              <a:gd name="T72" fmla="*/ 73 w 98"/>
              <a:gd name="T73" fmla="*/ 40 h 156"/>
              <a:gd name="T74" fmla="*/ 48 w 98"/>
              <a:gd name="T75" fmla="*/ 6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6">
                <a:moveTo>
                  <a:pt x="73" y="65"/>
                </a:moveTo>
                <a:cubicBezTo>
                  <a:pt x="81" y="59"/>
                  <a:pt x="86" y="48"/>
                  <a:pt x="86" y="37"/>
                </a:cubicBezTo>
                <a:cubicBezTo>
                  <a:pt x="86" y="16"/>
                  <a:pt x="70" y="0"/>
                  <a:pt x="49" y="0"/>
                </a:cubicBezTo>
                <a:cubicBezTo>
                  <a:pt x="28" y="0"/>
                  <a:pt x="12" y="16"/>
                  <a:pt x="12" y="37"/>
                </a:cubicBezTo>
                <a:cubicBezTo>
                  <a:pt x="12" y="48"/>
                  <a:pt x="17" y="59"/>
                  <a:pt x="25" y="65"/>
                </a:cubicBezTo>
                <a:cubicBezTo>
                  <a:pt x="10" y="74"/>
                  <a:pt x="0" y="90"/>
                  <a:pt x="0" y="108"/>
                </a:cubicBezTo>
                <a:cubicBezTo>
                  <a:pt x="0" y="135"/>
                  <a:pt x="22" y="156"/>
                  <a:pt x="49" y="156"/>
                </a:cubicBezTo>
                <a:cubicBezTo>
                  <a:pt x="76" y="156"/>
                  <a:pt x="98" y="135"/>
                  <a:pt x="98" y="108"/>
                </a:cubicBezTo>
                <a:cubicBezTo>
                  <a:pt x="98" y="90"/>
                  <a:pt x="88" y="74"/>
                  <a:pt x="73" y="65"/>
                </a:cubicBezTo>
                <a:close/>
                <a:moveTo>
                  <a:pt x="61" y="18"/>
                </a:moveTo>
                <a:cubicBezTo>
                  <a:pt x="63" y="18"/>
                  <a:pt x="64" y="22"/>
                  <a:pt x="64" y="27"/>
                </a:cubicBezTo>
                <a:cubicBezTo>
                  <a:pt x="64" y="32"/>
                  <a:pt x="63" y="36"/>
                  <a:pt x="61" y="36"/>
                </a:cubicBezTo>
                <a:cubicBezTo>
                  <a:pt x="59" y="36"/>
                  <a:pt x="58" y="32"/>
                  <a:pt x="58" y="27"/>
                </a:cubicBezTo>
                <a:cubicBezTo>
                  <a:pt x="58" y="22"/>
                  <a:pt x="59" y="18"/>
                  <a:pt x="61" y="18"/>
                </a:cubicBezTo>
                <a:close/>
                <a:moveTo>
                  <a:pt x="37" y="18"/>
                </a:moveTo>
                <a:cubicBezTo>
                  <a:pt x="38" y="18"/>
                  <a:pt x="40" y="22"/>
                  <a:pt x="40" y="27"/>
                </a:cubicBezTo>
                <a:cubicBezTo>
                  <a:pt x="40" y="32"/>
                  <a:pt x="38" y="36"/>
                  <a:pt x="37" y="36"/>
                </a:cubicBezTo>
                <a:cubicBezTo>
                  <a:pt x="35" y="36"/>
                  <a:pt x="34" y="32"/>
                  <a:pt x="34" y="27"/>
                </a:cubicBezTo>
                <a:cubicBezTo>
                  <a:pt x="34" y="22"/>
                  <a:pt x="35" y="18"/>
                  <a:pt x="37" y="18"/>
                </a:cubicBezTo>
                <a:close/>
                <a:moveTo>
                  <a:pt x="48" y="118"/>
                </a:moveTo>
                <a:cubicBezTo>
                  <a:pt x="45" y="118"/>
                  <a:pt x="43" y="116"/>
                  <a:pt x="43" y="113"/>
                </a:cubicBezTo>
                <a:cubicBezTo>
                  <a:pt x="43" y="110"/>
                  <a:pt x="45" y="108"/>
                  <a:pt x="48" y="108"/>
                </a:cubicBezTo>
                <a:cubicBezTo>
                  <a:pt x="51" y="108"/>
                  <a:pt x="53" y="110"/>
                  <a:pt x="53" y="113"/>
                </a:cubicBezTo>
                <a:cubicBezTo>
                  <a:pt x="53" y="116"/>
                  <a:pt x="51" y="118"/>
                  <a:pt x="48" y="118"/>
                </a:cubicBezTo>
                <a:close/>
                <a:moveTo>
                  <a:pt x="48" y="88"/>
                </a:moveTo>
                <a:cubicBezTo>
                  <a:pt x="45" y="88"/>
                  <a:pt x="43" y="86"/>
                  <a:pt x="43" y="83"/>
                </a:cubicBezTo>
                <a:cubicBezTo>
                  <a:pt x="43" y="80"/>
                  <a:pt x="45" y="78"/>
                  <a:pt x="48" y="78"/>
                </a:cubicBezTo>
                <a:cubicBezTo>
                  <a:pt x="51" y="78"/>
                  <a:pt x="53" y="80"/>
                  <a:pt x="53" y="83"/>
                </a:cubicBezTo>
                <a:cubicBezTo>
                  <a:pt x="53" y="86"/>
                  <a:pt x="51" y="88"/>
                  <a:pt x="48" y="88"/>
                </a:cubicBezTo>
                <a:close/>
                <a:moveTo>
                  <a:pt x="48" y="64"/>
                </a:moveTo>
                <a:cubicBezTo>
                  <a:pt x="35" y="64"/>
                  <a:pt x="24" y="53"/>
                  <a:pt x="24" y="40"/>
                </a:cubicBezTo>
                <a:cubicBezTo>
                  <a:pt x="24" y="39"/>
                  <a:pt x="24" y="38"/>
                  <a:pt x="25" y="38"/>
                </a:cubicBezTo>
                <a:cubicBezTo>
                  <a:pt x="26" y="38"/>
                  <a:pt x="27" y="39"/>
                  <a:pt x="27" y="40"/>
                </a:cubicBezTo>
                <a:cubicBezTo>
                  <a:pt x="27" y="52"/>
                  <a:pt x="36" y="61"/>
                  <a:pt x="48" y="61"/>
                </a:cubicBezTo>
                <a:cubicBezTo>
                  <a:pt x="60" y="61"/>
                  <a:pt x="70" y="52"/>
                  <a:pt x="70" y="40"/>
                </a:cubicBezTo>
                <a:cubicBezTo>
                  <a:pt x="70" y="39"/>
                  <a:pt x="71" y="38"/>
                  <a:pt x="71" y="38"/>
                </a:cubicBezTo>
                <a:cubicBezTo>
                  <a:pt x="72" y="38"/>
                  <a:pt x="73" y="39"/>
                  <a:pt x="73" y="40"/>
                </a:cubicBezTo>
                <a:cubicBezTo>
                  <a:pt x="73" y="53"/>
                  <a:pt x="62" y="64"/>
                  <a:pt x="48" y="6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3" name="Freeform 237"/>
          <p:cNvSpPr/>
          <p:nvPr/>
        </p:nvSpPr>
        <p:spPr bwMode="auto">
          <a:xfrm>
            <a:off x="6600825" y="3778822"/>
            <a:ext cx="288925" cy="358775"/>
          </a:xfrm>
          <a:custGeom>
            <a:avLst/>
            <a:gdLst>
              <a:gd name="T0" fmla="*/ 125 w 128"/>
              <a:gd name="T1" fmla="*/ 82 h 159"/>
              <a:gd name="T2" fmla="*/ 68 w 128"/>
              <a:gd name="T3" fmla="*/ 124 h 159"/>
              <a:gd name="T4" fmla="*/ 68 w 128"/>
              <a:gd name="T5" fmla="*/ 94 h 159"/>
              <a:gd name="T6" fmla="*/ 119 w 128"/>
              <a:gd name="T7" fmla="*/ 32 h 159"/>
              <a:gd name="T8" fmla="*/ 119 w 128"/>
              <a:gd name="T9" fmla="*/ 29 h 159"/>
              <a:gd name="T10" fmla="*/ 88 w 128"/>
              <a:gd name="T11" fmla="*/ 1 h 159"/>
              <a:gd name="T12" fmla="*/ 68 w 128"/>
              <a:gd name="T13" fmla="*/ 12 h 159"/>
              <a:gd name="T14" fmla="*/ 67 w 128"/>
              <a:gd name="T15" fmla="*/ 12 h 159"/>
              <a:gd name="T16" fmla="*/ 64 w 128"/>
              <a:gd name="T17" fmla="*/ 17 h 159"/>
              <a:gd name="T18" fmla="*/ 60 w 128"/>
              <a:gd name="T19" fmla="*/ 12 h 159"/>
              <a:gd name="T20" fmla="*/ 59 w 128"/>
              <a:gd name="T21" fmla="*/ 12 h 159"/>
              <a:gd name="T22" fmla="*/ 39 w 128"/>
              <a:gd name="T23" fmla="*/ 1 h 159"/>
              <a:gd name="T24" fmla="*/ 9 w 128"/>
              <a:gd name="T25" fmla="*/ 29 h 159"/>
              <a:gd name="T26" fmla="*/ 9 w 128"/>
              <a:gd name="T27" fmla="*/ 32 h 159"/>
              <a:gd name="T28" fmla="*/ 59 w 128"/>
              <a:gd name="T29" fmla="*/ 94 h 159"/>
              <a:gd name="T30" fmla="*/ 59 w 128"/>
              <a:gd name="T31" fmla="*/ 122 h 159"/>
              <a:gd name="T32" fmla="*/ 3 w 128"/>
              <a:gd name="T33" fmla="*/ 82 h 159"/>
              <a:gd name="T34" fmla="*/ 59 w 128"/>
              <a:gd name="T35" fmla="*/ 158 h 159"/>
              <a:gd name="T36" fmla="*/ 59 w 128"/>
              <a:gd name="T37" fmla="*/ 159 h 159"/>
              <a:gd name="T38" fmla="*/ 68 w 128"/>
              <a:gd name="T39" fmla="*/ 159 h 159"/>
              <a:gd name="T40" fmla="*/ 68 w 128"/>
              <a:gd name="T41" fmla="*/ 158 h 159"/>
              <a:gd name="T42" fmla="*/ 125 w 128"/>
              <a:gd name="T43" fmla="*/ 8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59">
                <a:moveTo>
                  <a:pt x="125" y="82"/>
                </a:moveTo>
                <a:cubicBezTo>
                  <a:pt x="125" y="82"/>
                  <a:pt x="83" y="85"/>
                  <a:pt x="68" y="124"/>
                </a:cubicBezTo>
                <a:cubicBezTo>
                  <a:pt x="68" y="94"/>
                  <a:pt x="68" y="94"/>
                  <a:pt x="68" y="94"/>
                </a:cubicBezTo>
                <a:cubicBezTo>
                  <a:pt x="112" y="69"/>
                  <a:pt x="118" y="42"/>
                  <a:pt x="119" y="32"/>
                </a:cubicBezTo>
                <a:cubicBezTo>
                  <a:pt x="119" y="31"/>
                  <a:pt x="119" y="30"/>
                  <a:pt x="119" y="29"/>
                </a:cubicBezTo>
                <a:cubicBezTo>
                  <a:pt x="118" y="13"/>
                  <a:pt x="104" y="0"/>
                  <a:pt x="88" y="1"/>
                </a:cubicBezTo>
                <a:cubicBezTo>
                  <a:pt x="80" y="2"/>
                  <a:pt x="73" y="6"/>
                  <a:pt x="68" y="12"/>
                </a:cubicBezTo>
                <a:cubicBezTo>
                  <a:pt x="68" y="12"/>
                  <a:pt x="68" y="12"/>
                  <a:pt x="67" y="12"/>
                </a:cubicBezTo>
                <a:cubicBezTo>
                  <a:pt x="66" y="14"/>
                  <a:pt x="65" y="15"/>
                  <a:pt x="64" y="17"/>
                </a:cubicBezTo>
                <a:cubicBezTo>
                  <a:pt x="63" y="15"/>
                  <a:pt x="61" y="13"/>
                  <a:pt x="60" y="12"/>
                </a:cubicBezTo>
                <a:cubicBezTo>
                  <a:pt x="60" y="12"/>
                  <a:pt x="60" y="12"/>
                  <a:pt x="59" y="12"/>
                </a:cubicBezTo>
                <a:cubicBezTo>
                  <a:pt x="54" y="6"/>
                  <a:pt x="47" y="2"/>
                  <a:pt x="39" y="1"/>
                </a:cubicBezTo>
                <a:cubicBezTo>
                  <a:pt x="23" y="0"/>
                  <a:pt x="10" y="13"/>
                  <a:pt x="9" y="29"/>
                </a:cubicBezTo>
                <a:cubicBezTo>
                  <a:pt x="9" y="30"/>
                  <a:pt x="9" y="31"/>
                  <a:pt x="9" y="32"/>
                </a:cubicBezTo>
                <a:cubicBezTo>
                  <a:pt x="9" y="42"/>
                  <a:pt x="15" y="69"/>
                  <a:pt x="59" y="94"/>
                </a:cubicBezTo>
                <a:cubicBezTo>
                  <a:pt x="59" y="122"/>
                  <a:pt x="59" y="122"/>
                  <a:pt x="59" y="122"/>
                </a:cubicBezTo>
                <a:cubicBezTo>
                  <a:pt x="43" y="85"/>
                  <a:pt x="3" y="82"/>
                  <a:pt x="3" y="82"/>
                </a:cubicBezTo>
                <a:cubicBezTo>
                  <a:pt x="0" y="145"/>
                  <a:pt x="43" y="156"/>
                  <a:pt x="59" y="158"/>
                </a:cubicBezTo>
                <a:cubicBezTo>
                  <a:pt x="59" y="159"/>
                  <a:pt x="59" y="159"/>
                  <a:pt x="59" y="159"/>
                </a:cubicBezTo>
                <a:cubicBezTo>
                  <a:pt x="68" y="159"/>
                  <a:pt x="68" y="159"/>
                  <a:pt x="68" y="159"/>
                </a:cubicBezTo>
                <a:cubicBezTo>
                  <a:pt x="68" y="158"/>
                  <a:pt x="68" y="158"/>
                  <a:pt x="68" y="158"/>
                </a:cubicBezTo>
                <a:cubicBezTo>
                  <a:pt x="84" y="157"/>
                  <a:pt x="128" y="146"/>
                  <a:pt x="125" y="8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4" name="Freeform 238"/>
          <p:cNvSpPr>
            <a:spLocks noEditPoints="1"/>
          </p:cNvSpPr>
          <p:nvPr/>
        </p:nvSpPr>
        <p:spPr bwMode="auto">
          <a:xfrm>
            <a:off x="7169150" y="3697860"/>
            <a:ext cx="487363" cy="487362"/>
          </a:xfrm>
          <a:custGeom>
            <a:avLst/>
            <a:gdLst>
              <a:gd name="T0" fmla="*/ 215 w 216"/>
              <a:gd name="T1" fmla="*/ 97 h 216"/>
              <a:gd name="T2" fmla="*/ 209 w 216"/>
              <a:gd name="T3" fmla="*/ 69 h 216"/>
              <a:gd name="T4" fmla="*/ 195 w 216"/>
              <a:gd name="T5" fmla="*/ 44 h 216"/>
              <a:gd name="T6" fmla="*/ 175 w 216"/>
              <a:gd name="T7" fmla="*/ 24 h 216"/>
              <a:gd name="T8" fmla="*/ 150 w 216"/>
              <a:gd name="T9" fmla="*/ 9 h 216"/>
              <a:gd name="T10" fmla="*/ 122 w 216"/>
              <a:gd name="T11" fmla="*/ 1 h 216"/>
              <a:gd name="T12" fmla="*/ 94 w 216"/>
              <a:gd name="T13" fmla="*/ 1 h 216"/>
              <a:gd name="T14" fmla="*/ 66 w 216"/>
              <a:gd name="T15" fmla="*/ 9 h 216"/>
              <a:gd name="T16" fmla="*/ 41 w 216"/>
              <a:gd name="T17" fmla="*/ 24 h 216"/>
              <a:gd name="T18" fmla="*/ 21 w 216"/>
              <a:gd name="T19" fmla="*/ 44 h 216"/>
              <a:gd name="T20" fmla="*/ 7 w 216"/>
              <a:gd name="T21" fmla="*/ 69 h 216"/>
              <a:gd name="T22" fmla="*/ 1 w 216"/>
              <a:gd name="T23" fmla="*/ 97 h 216"/>
              <a:gd name="T24" fmla="*/ 2 w 216"/>
              <a:gd name="T25" fmla="*/ 126 h 216"/>
              <a:gd name="T26" fmla="*/ 10 w 216"/>
              <a:gd name="T27" fmla="*/ 153 h 216"/>
              <a:gd name="T28" fmla="*/ 26 w 216"/>
              <a:gd name="T29" fmla="*/ 178 h 216"/>
              <a:gd name="T30" fmla="*/ 47 w 216"/>
              <a:gd name="T31" fmla="*/ 197 h 216"/>
              <a:gd name="T32" fmla="*/ 73 w 216"/>
              <a:gd name="T33" fmla="*/ 210 h 216"/>
              <a:gd name="T34" fmla="*/ 101 w 216"/>
              <a:gd name="T35" fmla="*/ 216 h 216"/>
              <a:gd name="T36" fmla="*/ 129 w 216"/>
              <a:gd name="T37" fmla="*/ 214 h 216"/>
              <a:gd name="T38" fmla="*/ 157 w 216"/>
              <a:gd name="T39" fmla="*/ 204 h 216"/>
              <a:gd name="T40" fmla="*/ 180 w 216"/>
              <a:gd name="T41" fmla="*/ 188 h 216"/>
              <a:gd name="T42" fmla="*/ 199 w 216"/>
              <a:gd name="T43" fmla="*/ 166 h 216"/>
              <a:gd name="T44" fmla="*/ 211 w 216"/>
              <a:gd name="T45" fmla="*/ 140 h 216"/>
              <a:gd name="T46" fmla="*/ 16 w 216"/>
              <a:gd name="T47" fmla="*/ 126 h 216"/>
              <a:gd name="T48" fmla="*/ 16 w 216"/>
              <a:gd name="T49" fmla="*/ 126 h 216"/>
              <a:gd name="T50" fmla="*/ 29 w 216"/>
              <a:gd name="T51" fmla="*/ 109 h 216"/>
              <a:gd name="T52" fmla="*/ 102 w 216"/>
              <a:gd name="T53" fmla="*/ 26 h 216"/>
              <a:gd name="T54" fmla="*/ 97 w 216"/>
              <a:gd name="T55" fmla="*/ 26 h 216"/>
              <a:gd name="T56" fmla="*/ 108 w 216"/>
              <a:gd name="T57" fmla="*/ 38 h 216"/>
              <a:gd name="T58" fmla="*/ 147 w 216"/>
              <a:gd name="T59" fmla="*/ 116 h 216"/>
              <a:gd name="T60" fmla="*/ 165 w 216"/>
              <a:gd name="T61" fmla="*/ 121 h 216"/>
              <a:gd name="T62" fmla="*/ 153 w 216"/>
              <a:gd name="T63" fmla="*/ 111 h 216"/>
              <a:gd name="T64" fmla="*/ 169 w 216"/>
              <a:gd name="T65" fmla="*/ 96 h 216"/>
              <a:gd name="T66" fmla="*/ 160 w 216"/>
              <a:gd name="T67" fmla="*/ 99 h 216"/>
              <a:gd name="T68" fmla="*/ 169 w 216"/>
              <a:gd name="T69" fmla="*/ 110 h 216"/>
              <a:gd name="T70" fmla="*/ 151 w 216"/>
              <a:gd name="T71" fmla="*/ 125 h 216"/>
              <a:gd name="T72" fmla="*/ 139 w 216"/>
              <a:gd name="T73" fmla="*/ 120 h 216"/>
              <a:gd name="T74" fmla="*/ 129 w 216"/>
              <a:gd name="T75" fmla="*/ 95 h 216"/>
              <a:gd name="T76" fmla="*/ 97 w 216"/>
              <a:gd name="T77" fmla="*/ 127 h 216"/>
              <a:gd name="T78" fmla="*/ 85 w 216"/>
              <a:gd name="T79" fmla="*/ 95 h 216"/>
              <a:gd name="T80" fmla="*/ 116 w 216"/>
              <a:gd name="T81" fmla="*/ 95 h 216"/>
              <a:gd name="T82" fmla="*/ 104 w 216"/>
              <a:gd name="T83" fmla="*/ 127 h 216"/>
              <a:gd name="T84" fmla="*/ 64 w 216"/>
              <a:gd name="T85" fmla="*/ 95 h 216"/>
              <a:gd name="T86" fmla="*/ 65 w 216"/>
              <a:gd name="T87" fmla="*/ 127 h 216"/>
              <a:gd name="T88" fmla="*/ 54 w 216"/>
              <a:gd name="T89" fmla="*/ 110 h 216"/>
              <a:gd name="T90" fmla="*/ 82 w 216"/>
              <a:gd name="T91" fmla="*/ 108 h 216"/>
              <a:gd name="T92" fmla="*/ 36 w 216"/>
              <a:gd name="T93" fmla="*/ 42 h 216"/>
              <a:gd name="T94" fmla="*/ 46 w 216"/>
              <a:gd name="T95" fmla="*/ 172 h 216"/>
              <a:gd name="T96" fmla="*/ 46 w 216"/>
              <a:gd name="T97" fmla="*/ 172 h 216"/>
              <a:gd name="T98" fmla="*/ 60 w 216"/>
              <a:gd name="T99" fmla="*/ 170 h 216"/>
              <a:gd name="T100" fmla="*/ 109 w 216"/>
              <a:gd name="T101" fmla="*/ 190 h 216"/>
              <a:gd name="T102" fmla="*/ 152 w 216"/>
              <a:gd name="T103" fmla="*/ 185 h 216"/>
              <a:gd name="T104" fmla="*/ 108 w 216"/>
              <a:gd name="T105" fmla="*/ 178 h 216"/>
              <a:gd name="T106" fmla="*/ 170 w 216"/>
              <a:gd name="T107" fmla="*/ 175 h 216"/>
              <a:gd name="T108" fmla="*/ 170 w 216"/>
              <a:gd name="T109" fmla="*/ 175 h 216"/>
              <a:gd name="T110" fmla="*/ 181 w 216"/>
              <a:gd name="T111" fmla="*/ 50 h 216"/>
              <a:gd name="T112" fmla="*/ 186 w 216"/>
              <a:gd name="T113" fmla="*/ 57 h 216"/>
              <a:gd name="T114" fmla="*/ 189 w 216"/>
              <a:gd name="T115" fmla="*/ 10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16">
                <a:moveTo>
                  <a:pt x="208" y="118"/>
                </a:moveTo>
                <a:cubicBezTo>
                  <a:pt x="216" y="112"/>
                  <a:pt x="216" y="112"/>
                  <a:pt x="216" y="112"/>
                </a:cubicBezTo>
                <a:cubicBezTo>
                  <a:pt x="209" y="105"/>
                  <a:pt x="209" y="105"/>
                  <a:pt x="209" y="105"/>
                </a:cubicBezTo>
                <a:cubicBezTo>
                  <a:pt x="215" y="97"/>
                  <a:pt x="215" y="97"/>
                  <a:pt x="215" y="97"/>
                </a:cubicBezTo>
                <a:cubicBezTo>
                  <a:pt x="207" y="91"/>
                  <a:pt x="207" y="91"/>
                  <a:pt x="207" y="91"/>
                </a:cubicBezTo>
                <a:cubicBezTo>
                  <a:pt x="213" y="83"/>
                  <a:pt x="213" y="83"/>
                  <a:pt x="213" y="83"/>
                </a:cubicBezTo>
                <a:cubicBezTo>
                  <a:pt x="204" y="78"/>
                  <a:pt x="204" y="78"/>
                  <a:pt x="204" y="78"/>
                </a:cubicBezTo>
                <a:cubicBezTo>
                  <a:pt x="209" y="69"/>
                  <a:pt x="209" y="69"/>
                  <a:pt x="209" y="69"/>
                </a:cubicBezTo>
                <a:cubicBezTo>
                  <a:pt x="199" y="66"/>
                  <a:pt x="199" y="66"/>
                  <a:pt x="199" y="66"/>
                </a:cubicBezTo>
                <a:cubicBezTo>
                  <a:pt x="202" y="56"/>
                  <a:pt x="202" y="56"/>
                  <a:pt x="202" y="56"/>
                </a:cubicBezTo>
                <a:cubicBezTo>
                  <a:pt x="193" y="54"/>
                  <a:pt x="193" y="54"/>
                  <a:pt x="193" y="54"/>
                </a:cubicBezTo>
                <a:cubicBezTo>
                  <a:pt x="195" y="44"/>
                  <a:pt x="195" y="44"/>
                  <a:pt x="195" y="44"/>
                </a:cubicBezTo>
                <a:cubicBezTo>
                  <a:pt x="185" y="43"/>
                  <a:pt x="185" y="43"/>
                  <a:pt x="185" y="43"/>
                </a:cubicBezTo>
                <a:cubicBezTo>
                  <a:pt x="185" y="33"/>
                  <a:pt x="185" y="33"/>
                  <a:pt x="185" y="33"/>
                </a:cubicBezTo>
                <a:cubicBezTo>
                  <a:pt x="176" y="33"/>
                  <a:pt x="176" y="33"/>
                  <a:pt x="176" y="33"/>
                </a:cubicBezTo>
                <a:cubicBezTo>
                  <a:pt x="175" y="24"/>
                  <a:pt x="175" y="24"/>
                  <a:pt x="175" y="24"/>
                </a:cubicBezTo>
                <a:cubicBezTo>
                  <a:pt x="165" y="25"/>
                  <a:pt x="165" y="25"/>
                  <a:pt x="165" y="25"/>
                </a:cubicBezTo>
                <a:cubicBezTo>
                  <a:pt x="163" y="15"/>
                  <a:pt x="163" y="15"/>
                  <a:pt x="163" y="15"/>
                </a:cubicBezTo>
                <a:cubicBezTo>
                  <a:pt x="153" y="18"/>
                  <a:pt x="153" y="18"/>
                  <a:pt x="153" y="18"/>
                </a:cubicBezTo>
                <a:cubicBezTo>
                  <a:pt x="150" y="9"/>
                  <a:pt x="150" y="9"/>
                  <a:pt x="150" y="9"/>
                </a:cubicBezTo>
                <a:cubicBezTo>
                  <a:pt x="141" y="13"/>
                  <a:pt x="141" y="13"/>
                  <a:pt x="141" y="13"/>
                </a:cubicBezTo>
                <a:cubicBezTo>
                  <a:pt x="136" y="4"/>
                  <a:pt x="136" y="4"/>
                  <a:pt x="136" y="4"/>
                </a:cubicBezTo>
                <a:cubicBezTo>
                  <a:pt x="128" y="9"/>
                  <a:pt x="128" y="9"/>
                  <a:pt x="128" y="9"/>
                </a:cubicBezTo>
                <a:cubicBezTo>
                  <a:pt x="122" y="1"/>
                  <a:pt x="122" y="1"/>
                  <a:pt x="122" y="1"/>
                </a:cubicBezTo>
                <a:cubicBezTo>
                  <a:pt x="115" y="8"/>
                  <a:pt x="115" y="8"/>
                  <a:pt x="115" y="8"/>
                </a:cubicBezTo>
                <a:cubicBezTo>
                  <a:pt x="108" y="0"/>
                  <a:pt x="108" y="0"/>
                  <a:pt x="108" y="0"/>
                </a:cubicBezTo>
                <a:cubicBezTo>
                  <a:pt x="101" y="8"/>
                  <a:pt x="101" y="8"/>
                  <a:pt x="101" y="8"/>
                </a:cubicBezTo>
                <a:cubicBezTo>
                  <a:pt x="94" y="1"/>
                  <a:pt x="94" y="1"/>
                  <a:pt x="94" y="1"/>
                </a:cubicBezTo>
                <a:cubicBezTo>
                  <a:pt x="88" y="9"/>
                  <a:pt x="88" y="9"/>
                  <a:pt x="88" y="9"/>
                </a:cubicBezTo>
                <a:cubicBezTo>
                  <a:pt x="80" y="4"/>
                  <a:pt x="80" y="4"/>
                  <a:pt x="80" y="4"/>
                </a:cubicBezTo>
                <a:cubicBezTo>
                  <a:pt x="75" y="13"/>
                  <a:pt x="75" y="13"/>
                  <a:pt x="75" y="13"/>
                </a:cubicBezTo>
                <a:cubicBezTo>
                  <a:pt x="66" y="9"/>
                  <a:pt x="66" y="9"/>
                  <a:pt x="66" y="9"/>
                </a:cubicBezTo>
                <a:cubicBezTo>
                  <a:pt x="63" y="18"/>
                  <a:pt x="63" y="18"/>
                  <a:pt x="63" y="18"/>
                </a:cubicBezTo>
                <a:cubicBezTo>
                  <a:pt x="53" y="15"/>
                  <a:pt x="53" y="15"/>
                  <a:pt x="53" y="15"/>
                </a:cubicBezTo>
                <a:cubicBezTo>
                  <a:pt x="51" y="25"/>
                  <a:pt x="51" y="25"/>
                  <a:pt x="51" y="25"/>
                </a:cubicBezTo>
                <a:cubicBezTo>
                  <a:pt x="41" y="24"/>
                  <a:pt x="41" y="24"/>
                  <a:pt x="41" y="24"/>
                </a:cubicBezTo>
                <a:cubicBezTo>
                  <a:pt x="40" y="33"/>
                  <a:pt x="40" y="33"/>
                  <a:pt x="40" y="33"/>
                </a:cubicBezTo>
                <a:cubicBezTo>
                  <a:pt x="31" y="33"/>
                  <a:pt x="31" y="33"/>
                  <a:pt x="31" y="33"/>
                </a:cubicBezTo>
                <a:cubicBezTo>
                  <a:pt x="31" y="43"/>
                  <a:pt x="31" y="43"/>
                  <a:pt x="31" y="43"/>
                </a:cubicBezTo>
                <a:cubicBezTo>
                  <a:pt x="21" y="44"/>
                  <a:pt x="21" y="44"/>
                  <a:pt x="21" y="44"/>
                </a:cubicBezTo>
                <a:cubicBezTo>
                  <a:pt x="23" y="54"/>
                  <a:pt x="23" y="54"/>
                  <a:pt x="23" y="54"/>
                </a:cubicBezTo>
                <a:cubicBezTo>
                  <a:pt x="14" y="56"/>
                  <a:pt x="14" y="56"/>
                  <a:pt x="14" y="56"/>
                </a:cubicBezTo>
                <a:cubicBezTo>
                  <a:pt x="17" y="66"/>
                  <a:pt x="17" y="66"/>
                  <a:pt x="17" y="66"/>
                </a:cubicBezTo>
                <a:cubicBezTo>
                  <a:pt x="7" y="69"/>
                  <a:pt x="7" y="69"/>
                  <a:pt x="7" y="69"/>
                </a:cubicBezTo>
                <a:cubicBezTo>
                  <a:pt x="12" y="78"/>
                  <a:pt x="12" y="78"/>
                  <a:pt x="12" y="78"/>
                </a:cubicBezTo>
                <a:cubicBezTo>
                  <a:pt x="3" y="83"/>
                  <a:pt x="3" y="83"/>
                  <a:pt x="3" y="83"/>
                </a:cubicBezTo>
                <a:cubicBezTo>
                  <a:pt x="9" y="91"/>
                  <a:pt x="9" y="91"/>
                  <a:pt x="9" y="91"/>
                </a:cubicBezTo>
                <a:cubicBezTo>
                  <a:pt x="1" y="97"/>
                  <a:pt x="1" y="97"/>
                  <a:pt x="1" y="97"/>
                </a:cubicBezTo>
                <a:cubicBezTo>
                  <a:pt x="7" y="105"/>
                  <a:pt x="7" y="105"/>
                  <a:pt x="7" y="105"/>
                </a:cubicBezTo>
                <a:cubicBezTo>
                  <a:pt x="0" y="112"/>
                  <a:pt x="0" y="112"/>
                  <a:pt x="0" y="112"/>
                </a:cubicBezTo>
                <a:cubicBezTo>
                  <a:pt x="8" y="118"/>
                  <a:pt x="8" y="118"/>
                  <a:pt x="8" y="118"/>
                </a:cubicBezTo>
                <a:cubicBezTo>
                  <a:pt x="2" y="126"/>
                  <a:pt x="2" y="126"/>
                  <a:pt x="2" y="126"/>
                </a:cubicBezTo>
                <a:cubicBezTo>
                  <a:pt x="10" y="132"/>
                  <a:pt x="10" y="132"/>
                  <a:pt x="10" y="132"/>
                </a:cubicBezTo>
                <a:cubicBezTo>
                  <a:pt x="5" y="140"/>
                  <a:pt x="5" y="140"/>
                  <a:pt x="5" y="140"/>
                </a:cubicBezTo>
                <a:cubicBezTo>
                  <a:pt x="14" y="144"/>
                  <a:pt x="14" y="144"/>
                  <a:pt x="14" y="144"/>
                </a:cubicBezTo>
                <a:cubicBezTo>
                  <a:pt x="10" y="153"/>
                  <a:pt x="10" y="153"/>
                  <a:pt x="10" y="153"/>
                </a:cubicBezTo>
                <a:cubicBezTo>
                  <a:pt x="20" y="157"/>
                  <a:pt x="20" y="157"/>
                  <a:pt x="20" y="157"/>
                </a:cubicBezTo>
                <a:cubicBezTo>
                  <a:pt x="17" y="166"/>
                  <a:pt x="17" y="166"/>
                  <a:pt x="17" y="166"/>
                </a:cubicBezTo>
                <a:cubicBezTo>
                  <a:pt x="27" y="168"/>
                  <a:pt x="27" y="168"/>
                  <a:pt x="27" y="168"/>
                </a:cubicBezTo>
                <a:cubicBezTo>
                  <a:pt x="26" y="178"/>
                  <a:pt x="26" y="178"/>
                  <a:pt x="26" y="178"/>
                </a:cubicBezTo>
                <a:cubicBezTo>
                  <a:pt x="36" y="178"/>
                  <a:pt x="36" y="178"/>
                  <a:pt x="36" y="178"/>
                </a:cubicBezTo>
                <a:cubicBezTo>
                  <a:pt x="36" y="188"/>
                  <a:pt x="36" y="188"/>
                  <a:pt x="36" y="188"/>
                </a:cubicBezTo>
                <a:cubicBezTo>
                  <a:pt x="46" y="187"/>
                  <a:pt x="46" y="187"/>
                  <a:pt x="46" y="187"/>
                </a:cubicBezTo>
                <a:cubicBezTo>
                  <a:pt x="47" y="197"/>
                  <a:pt x="47" y="197"/>
                  <a:pt x="47" y="197"/>
                </a:cubicBezTo>
                <a:cubicBezTo>
                  <a:pt x="57" y="195"/>
                  <a:pt x="57" y="195"/>
                  <a:pt x="57" y="195"/>
                </a:cubicBezTo>
                <a:cubicBezTo>
                  <a:pt x="59" y="204"/>
                  <a:pt x="59" y="204"/>
                  <a:pt x="59" y="204"/>
                </a:cubicBezTo>
                <a:cubicBezTo>
                  <a:pt x="69" y="201"/>
                  <a:pt x="69" y="201"/>
                  <a:pt x="69" y="201"/>
                </a:cubicBezTo>
                <a:cubicBezTo>
                  <a:pt x="73" y="210"/>
                  <a:pt x="73" y="210"/>
                  <a:pt x="73" y="210"/>
                </a:cubicBezTo>
                <a:cubicBezTo>
                  <a:pt x="81" y="205"/>
                  <a:pt x="81" y="205"/>
                  <a:pt x="81" y="205"/>
                </a:cubicBezTo>
                <a:cubicBezTo>
                  <a:pt x="87" y="214"/>
                  <a:pt x="87" y="214"/>
                  <a:pt x="87" y="214"/>
                </a:cubicBezTo>
                <a:cubicBezTo>
                  <a:pt x="95" y="208"/>
                  <a:pt x="95" y="208"/>
                  <a:pt x="95" y="208"/>
                </a:cubicBezTo>
                <a:cubicBezTo>
                  <a:pt x="101" y="216"/>
                  <a:pt x="101" y="216"/>
                  <a:pt x="101" y="216"/>
                </a:cubicBezTo>
                <a:cubicBezTo>
                  <a:pt x="108" y="209"/>
                  <a:pt x="108" y="209"/>
                  <a:pt x="108" y="209"/>
                </a:cubicBezTo>
                <a:cubicBezTo>
                  <a:pt x="115" y="216"/>
                  <a:pt x="115" y="216"/>
                  <a:pt x="115" y="216"/>
                </a:cubicBezTo>
                <a:cubicBezTo>
                  <a:pt x="121" y="208"/>
                  <a:pt x="121" y="208"/>
                  <a:pt x="121" y="208"/>
                </a:cubicBezTo>
                <a:cubicBezTo>
                  <a:pt x="129" y="214"/>
                  <a:pt x="129" y="214"/>
                  <a:pt x="129" y="214"/>
                </a:cubicBezTo>
                <a:cubicBezTo>
                  <a:pt x="135" y="205"/>
                  <a:pt x="135" y="205"/>
                  <a:pt x="135" y="205"/>
                </a:cubicBezTo>
                <a:cubicBezTo>
                  <a:pt x="143" y="210"/>
                  <a:pt x="143" y="210"/>
                  <a:pt x="143" y="210"/>
                </a:cubicBezTo>
                <a:cubicBezTo>
                  <a:pt x="147" y="201"/>
                  <a:pt x="147" y="201"/>
                  <a:pt x="147" y="201"/>
                </a:cubicBezTo>
                <a:cubicBezTo>
                  <a:pt x="157" y="204"/>
                  <a:pt x="157" y="204"/>
                  <a:pt x="157" y="204"/>
                </a:cubicBezTo>
                <a:cubicBezTo>
                  <a:pt x="159" y="195"/>
                  <a:pt x="159" y="195"/>
                  <a:pt x="159" y="195"/>
                </a:cubicBezTo>
                <a:cubicBezTo>
                  <a:pt x="169" y="197"/>
                  <a:pt x="169" y="197"/>
                  <a:pt x="169" y="197"/>
                </a:cubicBezTo>
                <a:cubicBezTo>
                  <a:pt x="171" y="187"/>
                  <a:pt x="171" y="187"/>
                  <a:pt x="171" y="187"/>
                </a:cubicBezTo>
                <a:cubicBezTo>
                  <a:pt x="180" y="188"/>
                  <a:pt x="180" y="188"/>
                  <a:pt x="180" y="188"/>
                </a:cubicBezTo>
                <a:cubicBezTo>
                  <a:pt x="180" y="178"/>
                  <a:pt x="180" y="178"/>
                  <a:pt x="180" y="178"/>
                </a:cubicBezTo>
                <a:cubicBezTo>
                  <a:pt x="190" y="178"/>
                  <a:pt x="190" y="178"/>
                  <a:pt x="190" y="178"/>
                </a:cubicBezTo>
                <a:cubicBezTo>
                  <a:pt x="189" y="168"/>
                  <a:pt x="189" y="168"/>
                  <a:pt x="189" y="168"/>
                </a:cubicBezTo>
                <a:cubicBezTo>
                  <a:pt x="199" y="166"/>
                  <a:pt x="199" y="166"/>
                  <a:pt x="199" y="166"/>
                </a:cubicBezTo>
                <a:cubicBezTo>
                  <a:pt x="196" y="157"/>
                  <a:pt x="196" y="157"/>
                  <a:pt x="196" y="157"/>
                </a:cubicBezTo>
                <a:cubicBezTo>
                  <a:pt x="206" y="153"/>
                  <a:pt x="206" y="153"/>
                  <a:pt x="206" y="153"/>
                </a:cubicBezTo>
                <a:cubicBezTo>
                  <a:pt x="202" y="144"/>
                  <a:pt x="202" y="144"/>
                  <a:pt x="202" y="144"/>
                </a:cubicBezTo>
                <a:cubicBezTo>
                  <a:pt x="211" y="140"/>
                  <a:pt x="211" y="140"/>
                  <a:pt x="211" y="140"/>
                </a:cubicBezTo>
                <a:cubicBezTo>
                  <a:pt x="206" y="131"/>
                  <a:pt x="206" y="131"/>
                  <a:pt x="206" y="131"/>
                </a:cubicBezTo>
                <a:cubicBezTo>
                  <a:pt x="214" y="126"/>
                  <a:pt x="214" y="126"/>
                  <a:pt x="214" y="126"/>
                </a:cubicBezTo>
                <a:lnTo>
                  <a:pt x="208" y="118"/>
                </a:lnTo>
                <a:close/>
                <a:moveTo>
                  <a:pt x="16" y="126"/>
                </a:moveTo>
                <a:cubicBezTo>
                  <a:pt x="14" y="126"/>
                  <a:pt x="13" y="124"/>
                  <a:pt x="13" y="122"/>
                </a:cubicBezTo>
                <a:cubicBezTo>
                  <a:pt x="13" y="121"/>
                  <a:pt x="14" y="119"/>
                  <a:pt x="16" y="119"/>
                </a:cubicBezTo>
                <a:cubicBezTo>
                  <a:pt x="18" y="119"/>
                  <a:pt x="19" y="121"/>
                  <a:pt x="19" y="122"/>
                </a:cubicBezTo>
                <a:cubicBezTo>
                  <a:pt x="19" y="124"/>
                  <a:pt x="18" y="126"/>
                  <a:pt x="16" y="126"/>
                </a:cubicBezTo>
                <a:close/>
                <a:moveTo>
                  <a:pt x="20" y="119"/>
                </a:moveTo>
                <a:cubicBezTo>
                  <a:pt x="14" y="119"/>
                  <a:pt x="10" y="114"/>
                  <a:pt x="10" y="109"/>
                </a:cubicBezTo>
                <a:cubicBezTo>
                  <a:pt x="10" y="104"/>
                  <a:pt x="14" y="100"/>
                  <a:pt x="20" y="100"/>
                </a:cubicBezTo>
                <a:cubicBezTo>
                  <a:pt x="25" y="100"/>
                  <a:pt x="29" y="104"/>
                  <a:pt x="29" y="109"/>
                </a:cubicBezTo>
                <a:cubicBezTo>
                  <a:pt x="29" y="114"/>
                  <a:pt x="25" y="119"/>
                  <a:pt x="20" y="119"/>
                </a:cubicBezTo>
                <a:close/>
                <a:moveTo>
                  <a:pt x="102" y="21"/>
                </a:moveTo>
                <a:cubicBezTo>
                  <a:pt x="103" y="21"/>
                  <a:pt x="104" y="22"/>
                  <a:pt x="104" y="24"/>
                </a:cubicBezTo>
                <a:cubicBezTo>
                  <a:pt x="104" y="25"/>
                  <a:pt x="103" y="26"/>
                  <a:pt x="102" y="26"/>
                </a:cubicBezTo>
                <a:cubicBezTo>
                  <a:pt x="100" y="26"/>
                  <a:pt x="99" y="25"/>
                  <a:pt x="99" y="24"/>
                </a:cubicBezTo>
                <a:cubicBezTo>
                  <a:pt x="99" y="22"/>
                  <a:pt x="100" y="21"/>
                  <a:pt x="102" y="21"/>
                </a:cubicBezTo>
                <a:close/>
                <a:moveTo>
                  <a:pt x="88" y="16"/>
                </a:moveTo>
                <a:cubicBezTo>
                  <a:pt x="93" y="16"/>
                  <a:pt x="97" y="21"/>
                  <a:pt x="97" y="26"/>
                </a:cubicBezTo>
                <a:cubicBezTo>
                  <a:pt x="97" y="31"/>
                  <a:pt x="93" y="35"/>
                  <a:pt x="88" y="35"/>
                </a:cubicBezTo>
                <a:cubicBezTo>
                  <a:pt x="83" y="35"/>
                  <a:pt x="78" y="31"/>
                  <a:pt x="78" y="26"/>
                </a:cubicBezTo>
                <a:cubicBezTo>
                  <a:pt x="78" y="21"/>
                  <a:pt x="83" y="16"/>
                  <a:pt x="88" y="16"/>
                </a:cubicBezTo>
                <a:close/>
                <a:moveTo>
                  <a:pt x="108" y="38"/>
                </a:moveTo>
                <a:cubicBezTo>
                  <a:pt x="140" y="38"/>
                  <a:pt x="166" y="59"/>
                  <a:pt x="175" y="88"/>
                </a:cubicBezTo>
                <a:cubicBezTo>
                  <a:pt x="41" y="88"/>
                  <a:pt x="41" y="88"/>
                  <a:pt x="41" y="88"/>
                </a:cubicBezTo>
                <a:cubicBezTo>
                  <a:pt x="50" y="59"/>
                  <a:pt x="76" y="38"/>
                  <a:pt x="108" y="38"/>
                </a:cubicBezTo>
                <a:close/>
                <a:moveTo>
                  <a:pt x="147" y="116"/>
                </a:moveTo>
                <a:cubicBezTo>
                  <a:pt x="153" y="116"/>
                  <a:pt x="153" y="116"/>
                  <a:pt x="153" y="116"/>
                </a:cubicBezTo>
                <a:cubicBezTo>
                  <a:pt x="153" y="118"/>
                  <a:pt x="154" y="119"/>
                  <a:pt x="156" y="121"/>
                </a:cubicBezTo>
                <a:cubicBezTo>
                  <a:pt x="157" y="122"/>
                  <a:pt x="159" y="122"/>
                  <a:pt x="161" y="122"/>
                </a:cubicBezTo>
                <a:cubicBezTo>
                  <a:pt x="162" y="122"/>
                  <a:pt x="163" y="122"/>
                  <a:pt x="165" y="121"/>
                </a:cubicBezTo>
                <a:cubicBezTo>
                  <a:pt x="166" y="121"/>
                  <a:pt x="166" y="120"/>
                  <a:pt x="167" y="119"/>
                </a:cubicBezTo>
                <a:cubicBezTo>
                  <a:pt x="167" y="118"/>
                  <a:pt x="167" y="118"/>
                  <a:pt x="167" y="118"/>
                </a:cubicBezTo>
                <a:cubicBezTo>
                  <a:pt x="167" y="116"/>
                  <a:pt x="165" y="115"/>
                  <a:pt x="162" y="114"/>
                </a:cubicBezTo>
                <a:cubicBezTo>
                  <a:pt x="157" y="112"/>
                  <a:pt x="154" y="111"/>
                  <a:pt x="153" y="111"/>
                </a:cubicBezTo>
                <a:cubicBezTo>
                  <a:pt x="150" y="109"/>
                  <a:pt x="148" y="106"/>
                  <a:pt x="148" y="102"/>
                </a:cubicBezTo>
                <a:cubicBezTo>
                  <a:pt x="149" y="100"/>
                  <a:pt x="150" y="97"/>
                  <a:pt x="152" y="96"/>
                </a:cubicBezTo>
                <a:cubicBezTo>
                  <a:pt x="154" y="94"/>
                  <a:pt x="157" y="93"/>
                  <a:pt x="160" y="93"/>
                </a:cubicBezTo>
                <a:cubicBezTo>
                  <a:pt x="163" y="93"/>
                  <a:pt x="166" y="94"/>
                  <a:pt x="169" y="96"/>
                </a:cubicBezTo>
                <a:cubicBezTo>
                  <a:pt x="171" y="98"/>
                  <a:pt x="172" y="101"/>
                  <a:pt x="172" y="105"/>
                </a:cubicBezTo>
                <a:cubicBezTo>
                  <a:pt x="166" y="105"/>
                  <a:pt x="166" y="105"/>
                  <a:pt x="166" y="105"/>
                </a:cubicBezTo>
                <a:cubicBezTo>
                  <a:pt x="166" y="103"/>
                  <a:pt x="165" y="101"/>
                  <a:pt x="164" y="100"/>
                </a:cubicBezTo>
                <a:cubicBezTo>
                  <a:pt x="163" y="99"/>
                  <a:pt x="162" y="99"/>
                  <a:pt x="160" y="99"/>
                </a:cubicBezTo>
                <a:cubicBezTo>
                  <a:pt x="159" y="99"/>
                  <a:pt x="158" y="99"/>
                  <a:pt x="157" y="100"/>
                </a:cubicBezTo>
                <a:cubicBezTo>
                  <a:pt x="156" y="101"/>
                  <a:pt x="155" y="102"/>
                  <a:pt x="155" y="103"/>
                </a:cubicBezTo>
                <a:cubicBezTo>
                  <a:pt x="155" y="105"/>
                  <a:pt x="156" y="106"/>
                  <a:pt x="160" y="107"/>
                </a:cubicBezTo>
                <a:cubicBezTo>
                  <a:pt x="165" y="109"/>
                  <a:pt x="168" y="110"/>
                  <a:pt x="169" y="110"/>
                </a:cubicBezTo>
                <a:cubicBezTo>
                  <a:pt x="172" y="112"/>
                  <a:pt x="174" y="115"/>
                  <a:pt x="173" y="119"/>
                </a:cubicBezTo>
                <a:cubicBezTo>
                  <a:pt x="173" y="122"/>
                  <a:pt x="172" y="124"/>
                  <a:pt x="169" y="126"/>
                </a:cubicBezTo>
                <a:cubicBezTo>
                  <a:pt x="167" y="127"/>
                  <a:pt x="164" y="128"/>
                  <a:pt x="161" y="128"/>
                </a:cubicBezTo>
                <a:cubicBezTo>
                  <a:pt x="157" y="128"/>
                  <a:pt x="154" y="127"/>
                  <a:pt x="151" y="125"/>
                </a:cubicBezTo>
                <a:cubicBezTo>
                  <a:pt x="148" y="123"/>
                  <a:pt x="147" y="119"/>
                  <a:pt x="147" y="116"/>
                </a:cubicBezTo>
                <a:close/>
                <a:moveTo>
                  <a:pt x="148" y="127"/>
                </a:moveTo>
                <a:cubicBezTo>
                  <a:pt x="141" y="127"/>
                  <a:pt x="141" y="127"/>
                  <a:pt x="141" y="127"/>
                </a:cubicBezTo>
                <a:cubicBezTo>
                  <a:pt x="139" y="120"/>
                  <a:pt x="139" y="120"/>
                  <a:pt x="139" y="120"/>
                </a:cubicBezTo>
                <a:cubicBezTo>
                  <a:pt x="126" y="120"/>
                  <a:pt x="126" y="120"/>
                  <a:pt x="126" y="120"/>
                </a:cubicBezTo>
                <a:cubicBezTo>
                  <a:pt x="123" y="127"/>
                  <a:pt x="123" y="127"/>
                  <a:pt x="123" y="127"/>
                </a:cubicBezTo>
                <a:cubicBezTo>
                  <a:pt x="117" y="127"/>
                  <a:pt x="117" y="127"/>
                  <a:pt x="117" y="127"/>
                </a:cubicBezTo>
                <a:cubicBezTo>
                  <a:pt x="129" y="95"/>
                  <a:pt x="129" y="95"/>
                  <a:pt x="129" y="95"/>
                </a:cubicBezTo>
                <a:cubicBezTo>
                  <a:pt x="136" y="95"/>
                  <a:pt x="136" y="95"/>
                  <a:pt x="136" y="95"/>
                </a:cubicBezTo>
                <a:lnTo>
                  <a:pt x="148" y="127"/>
                </a:lnTo>
                <a:close/>
                <a:moveTo>
                  <a:pt x="104" y="127"/>
                </a:moveTo>
                <a:cubicBezTo>
                  <a:pt x="97" y="127"/>
                  <a:pt x="97" y="127"/>
                  <a:pt x="97" y="127"/>
                </a:cubicBezTo>
                <a:cubicBezTo>
                  <a:pt x="91" y="109"/>
                  <a:pt x="91" y="109"/>
                  <a:pt x="91" y="109"/>
                </a:cubicBezTo>
                <a:cubicBezTo>
                  <a:pt x="91" y="127"/>
                  <a:pt x="91" y="127"/>
                  <a:pt x="91" y="127"/>
                </a:cubicBezTo>
                <a:cubicBezTo>
                  <a:pt x="85" y="127"/>
                  <a:pt x="85" y="127"/>
                  <a:pt x="85" y="127"/>
                </a:cubicBezTo>
                <a:cubicBezTo>
                  <a:pt x="85" y="95"/>
                  <a:pt x="85" y="95"/>
                  <a:pt x="85" y="95"/>
                </a:cubicBezTo>
                <a:cubicBezTo>
                  <a:pt x="92" y="95"/>
                  <a:pt x="92" y="95"/>
                  <a:pt x="92" y="95"/>
                </a:cubicBezTo>
                <a:cubicBezTo>
                  <a:pt x="100" y="119"/>
                  <a:pt x="100" y="119"/>
                  <a:pt x="100" y="119"/>
                </a:cubicBezTo>
                <a:cubicBezTo>
                  <a:pt x="108" y="95"/>
                  <a:pt x="108" y="95"/>
                  <a:pt x="108" y="95"/>
                </a:cubicBezTo>
                <a:cubicBezTo>
                  <a:pt x="116" y="95"/>
                  <a:pt x="116" y="95"/>
                  <a:pt x="116" y="95"/>
                </a:cubicBezTo>
                <a:cubicBezTo>
                  <a:pt x="116" y="127"/>
                  <a:pt x="116" y="127"/>
                  <a:pt x="116" y="127"/>
                </a:cubicBezTo>
                <a:cubicBezTo>
                  <a:pt x="110" y="127"/>
                  <a:pt x="110" y="127"/>
                  <a:pt x="110" y="127"/>
                </a:cubicBezTo>
                <a:cubicBezTo>
                  <a:pt x="110" y="108"/>
                  <a:pt x="110" y="108"/>
                  <a:pt x="110" y="108"/>
                </a:cubicBezTo>
                <a:lnTo>
                  <a:pt x="104" y="127"/>
                </a:lnTo>
                <a:close/>
                <a:moveTo>
                  <a:pt x="44" y="95"/>
                </a:moveTo>
                <a:cubicBezTo>
                  <a:pt x="51" y="95"/>
                  <a:pt x="51" y="95"/>
                  <a:pt x="51" y="95"/>
                </a:cubicBezTo>
                <a:cubicBezTo>
                  <a:pt x="58" y="104"/>
                  <a:pt x="58" y="104"/>
                  <a:pt x="58" y="104"/>
                </a:cubicBezTo>
                <a:cubicBezTo>
                  <a:pt x="64" y="95"/>
                  <a:pt x="64" y="95"/>
                  <a:pt x="64" y="95"/>
                </a:cubicBezTo>
                <a:cubicBezTo>
                  <a:pt x="71" y="95"/>
                  <a:pt x="71" y="95"/>
                  <a:pt x="71" y="95"/>
                </a:cubicBezTo>
                <a:cubicBezTo>
                  <a:pt x="61" y="110"/>
                  <a:pt x="61" y="110"/>
                  <a:pt x="61" y="110"/>
                </a:cubicBezTo>
                <a:cubicBezTo>
                  <a:pt x="73" y="127"/>
                  <a:pt x="73" y="127"/>
                  <a:pt x="73" y="127"/>
                </a:cubicBezTo>
                <a:cubicBezTo>
                  <a:pt x="65" y="127"/>
                  <a:pt x="65" y="127"/>
                  <a:pt x="65" y="127"/>
                </a:cubicBezTo>
                <a:cubicBezTo>
                  <a:pt x="58" y="116"/>
                  <a:pt x="58" y="116"/>
                  <a:pt x="58" y="116"/>
                </a:cubicBezTo>
                <a:cubicBezTo>
                  <a:pt x="50" y="127"/>
                  <a:pt x="50" y="127"/>
                  <a:pt x="50" y="127"/>
                </a:cubicBezTo>
                <a:cubicBezTo>
                  <a:pt x="43" y="127"/>
                  <a:pt x="43" y="127"/>
                  <a:pt x="43" y="127"/>
                </a:cubicBezTo>
                <a:cubicBezTo>
                  <a:pt x="54" y="110"/>
                  <a:pt x="54" y="110"/>
                  <a:pt x="54" y="110"/>
                </a:cubicBezTo>
                <a:lnTo>
                  <a:pt x="44" y="95"/>
                </a:lnTo>
                <a:close/>
                <a:moveTo>
                  <a:pt x="73" y="114"/>
                </a:moveTo>
                <a:cubicBezTo>
                  <a:pt x="73" y="108"/>
                  <a:pt x="73" y="108"/>
                  <a:pt x="73" y="108"/>
                </a:cubicBezTo>
                <a:cubicBezTo>
                  <a:pt x="82" y="108"/>
                  <a:pt x="82" y="108"/>
                  <a:pt x="82" y="108"/>
                </a:cubicBezTo>
                <a:cubicBezTo>
                  <a:pt x="82" y="114"/>
                  <a:pt x="82" y="114"/>
                  <a:pt x="82" y="114"/>
                </a:cubicBezTo>
                <a:lnTo>
                  <a:pt x="73" y="114"/>
                </a:lnTo>
                <a:close/>
                <a:moveTo>
                  <a:pt x="31" y="48"/>
                </a:moveTo>
                <a:cubicBezTo>
                  <a:pt x="31" y="45"/>
                  <a:pt x="33" y="42"/>
                  <a:pt x="36" y="42"/>
                </a:cubicBezTo>
                <a:cubicBezTo>
                  <a:pt x="39" y="42"/>
                  <a:pt x="41" y="45"/>
                  <a:pt x="41" y="48"/>
                </a:cubicBezTo>
                <a:cubicBezTo>
                  <a:pt x="41" y="50"/>
                  <a:pt x="39" y="53"/>
                  <a:pt x="36" y="53"/>
                </a:cubicBezTo>
                <a:cubicBezTo>
                  <a:pt x="33" y="53"/>
                  <a:pt x="31" y="50"/>
                  <a:pt x="31" y="48"/>
                </a:cubicBezTo>
                <a:close/>
                <a:moveTo>
                  <a:pt x="46" y="172"/>
                </a:moveTo>
                <a:cubicBezTo>
                  <a:pt x="41" y="172"/>
                  <a:pt x="37" y="168"/>
                  <a:pt x="37" y="163"/>
                </a:cubicBezTo>
                <a:cubicBezTo>
                  <a:pt x="37" y="158"/>
                  <a:pt x="41" y="154"/>
                  <a:pt x="46" y="154"/>
                </a:cubicBezTo>
                <a:cubicBezTo>
                  <a:pt x="51" y="154"/>
                  <a:pt x="54" y="158"/>
                  <a:pt x="54" y="163"/>
                </a:cubicBezTo>
                <a:cubicBezTo>
                  <a:pt x="54" y="168"/>
                  <a:pt x="51" y="172"/>
                  <a:pt x="46" y="172"/>
                </a:cubicBezTo>
                <a:close/>
                <a:moveTo>
                  <a:pt x="59" y="172"/>
                </a:moveTo>
                <a:cubicBezTo>
                  <a:pt x="58" y="172"/>
                  <a:pt x="57" y="171"/>
                  <a:pt x="57" y="170"/>
                </a:cubicBezTo>
                <a:cubicBezTo>
                  <a:pt x="57" y="169"/>
                  <a:pt x="58" y="168"/>
                  <a:pt x="59" y="168"/>
                </a:cubicBezTo>
                <a:cubicBezTo>
                  <a:pt x="60" y="168"/>
                  <a:pt x="60" y="169"/>
                  <a:pt x="60" y="170"/>
                </a:cubicBezTo>
                <a:cubicBezTo>
                  <a:pt x="60" y="171"/>
                  <a:pt x="60" y="172"/>
                  <a:pt x="59" y="172"/>
                </a:cubicBezTo>
                <a:close/>
                <a:moveTo>
                  <a:pt x="109" y="204"/>
                </a:moveTo>
                <a:cubicBezTo>
                  <a:pt x="105" y="204"/>
                  <a:pt x="102" y="201"/>
                  <a:pt x="102" y="197"/>
                </a:cubicBezTo>
                <a:cubicBezTo>
                  <a:pt x="102" y="193"/>
                  <a:pt x="105" y="190"/>
                  <a:pt x="109" y="190"/>
                </a:cubicBezTo>
                <a:cubicBezTo>
                  <a:pt x="112" y="190"/>
                  <a:pt x="115" y="193"/>
                  <a:pt x="115" y="197"/>
                </a:cubicBezTo>
                <a:cubicBezTo>
                  <a:pt x="115" y="201"/>
                  <a:pt x="112" y="204"/>
                  <a:pt x="109" y="204"/>
                </a:cubicBezTo>
                <a:close/>
                <a:moveTo>
                  <a:pt x="154" y="187"/>
                </a:moveTo>
                <a:cubicBezTo>
                  <a:pt x="153" y="187"/>
                  <a:pt x="152" y="186"/>
                  <a:pt x="152" y="185"/>
                </a:cubicBezTo>
                <a:cubicBezTo>
                  <a:pt x="152" y="183"/>
                  <a:pt x="153" y="182"/>
                  <a:pt x="154" y="182"/>
                </a:cubicBezTo>
                <a:cubicBezTo>
                  <a:pt x="155" y="182"/>
                  <a:pt x="156" y="183"/>
                  <a:pt x="156" y="185"/>
                </a:cubicBezTo>
                <a:cubicBezTo>
                  <a:pt x="156" y="186"/>
                  <a:pt x="155" y="187"/>
                  <a:pt x="154" y="187"/>
                </a:cubicBezTo>
                <a:close/>
                <a:moveTo>
                  <a:pt x="108" y="178"/>
                </a:moveTo>
                <a:cubicBezTo>
                  <a:pt x="79" y="178"/>
                  <a:pt x="53" y="160"/>
                  <a:pt x="43" y="134"/>
                </a:cubicBezTo>
                <a:cubicBezTo>
                  <a:pt x="173" y="134"/>
                  <a:pt x="173" y="134"/>
                  <a:pt x="173" y="134"/>
                </a:cubicBezTo>
                <a:cubicBezTo>
                  <a:pt x="163" y="160"/>
                  <a:pt x="137" y="178"/>
                  <a:pt x="108" y="178"/>
                </a:cubicBezTo>
                <a:close/>
                <a:moveTo>
                  <a:pt x="170" y="175"/>
                </a:moveTo>
                <a:cubicBezTo>
                  <a:pt x="166" y="175"/>
                  <a:pt x="163" y="171"/>
                  <a:pt x="163" y="167"/>
                </a:cubicBezTo>
                <a:cubicBezTo>
                  <a:pt x="163" y="163"/>
                  <a:pt x="166" y="160"/>
                  <a:pt x="170" y="160"/>
                </a:cubicBezTo>
                <a:cubicBezTo>
                  <a:pt x="174" y="160"/>
                  <a:pt x="177" y="163"/>
                  <a:pt x="177" y="167"/>
                </a:cubicBezTo>
                <a:cubicBezTo>
                  <a:pt x="177" y="171"/>
                  <a:pt x="174" y="175"/>
                  <a:pt x="170" y="175"/>
                </a:cubicBezTo>
                <a:close/>
                <a:moveTo>
                  <a:pt x="171" y="59"/>
                </a:moveTo>
                <a:cubicBezTo>
                  <a:pt x="166" y="59"/>
                  <a:pt x="162" y="55"/>
                  <a:pt x="162" y="50"/>
                </a:cubicBezTo>
                <a:cubicBezTo>
                  <a:pt x="162" y="44"/>
                  <a:pt x="166" y="40"/>
                  <a:pt x="171" y="40"/>
                </a:cubicBezTo>
                <a:cubicBezTo>
                  <a:pt x="177" y="40"/>
                  <a:pt x="181" y="44"/>
                  <a:pt x="181" y="50"/>
                </a:cubicBezTo>
                <a:cubicBezTo>
                  <a:pt x="181" y="55"/>
                  <a:pt x="177" y="59"/>
                  <a:pt x="171" y="59"/>
                </a:cubicBezTo>
                <a:close/>
                <a:moveTo>
                  <a:pt x="186" y="61"/>
                </a:moveTo>
                <a:cubicBezTo>
                  <a:pt x="184" y="61"/>
                  <a:pt x="184" y="60"/>
                  <a:pt x="184" y="59"/>
                </a:cubicBezTo>
                <a:cubicBezTo>
                  <a:pt x="184" y="57"/>
                  <a:pt x="184" y="57"/>
                  <a:pt x="186" y="57"/>
                </a:cubicBezTo>
                <a:cubicBezTo>
                  <a:pt x="187" y="57"/>
                  <a:pt x="188" y="57"/>
                  <a:pt x="188" y="59"/>
                </a:cubicBezTo>
                <a:cubicBezTo>
                  <a:pt x="188" y="60"/>
                  <a:pt x="187" y="61"/>
                  <a:pt x="186" y="61"/>
                </a:cubicBezTo>
                <a:close/>
                <a:moveTo>
                  <a:pt x="194" y="106"/>
                </a:moveTo>
                <a:cubicBezTo>
                  <a:pt x="191" y="106"/>
                  <a:pt x="189" y="103"/>
                  <a:pt x="189" y="100"/>
                </a:cubicBezTo>
                <a:cubicBezTo>
                  <a:pt x="189" y="98"/>
                  <a:pt x="191" y="95"/>
                  <a:pt x="194" y="95"/>
                </a:cubicBezTo>
                <a:cubicBezTo>
                  <a:pt x="197" y="95"/>
                  <a:pt x="199" y="98"/>
                  <a:pt x="199" y="100"/>
                </a:cubicBezTo>
                <a:cubicBezTo>
                  <a:pt x="199" y="103"/>
                  <a:pt x="197" y="106"/>
                  <a:pt x="194" y="106"/>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5" name="Freeform 239"/>
          <p:cNvSpPr/>
          <p:nvPr/>
        </p:nvSpPr>
        <p:spPr bwMode="auto">
          <a:xfrm>
            <a:off x="7867650" y="3843910"/>
            <a:ext cx="79375" cy="142875"/>
          </a:xfrm>
          <a:custGeom>
            <a:avLst/>
            <a:gdLst>
              <a:gd name="T0" fmla="*/ 5 w 35"/>
              <a:gd name="T1" fmla="*/ 17 h 63"/>
              <a:gd name="T2" fmla="*/ 3 w 35"/>
              <a:gd name="T3" fmla="*/ 31 h 63"/>
              <a:gd name="T4" fmla="*/ 25 w 35"/>
              <a:gd name="T5" fmla="*/ 59 h 63"/>
              <a:gd name="T6" fmla="*/ 34 w 35"/>
              <a:gd name="T7" fmla="*/ 63 h 63"/>
              <a:gd name="T8" fmla="*/ 27 w 35"/>
              <a:gd name="T9" fmla="*/ 0 h 63"/>
              <a:gd name="T10" fmla="*/ 5 w 35"/>
              <a:gd name="T11" fmla="*/ 17 h 63"/>
            </a:gdLst>
            <a:ahLst/>
            <a:cxnLst>
              <a:cxn ang="0">
                <a:pos x="T0" y="T1"/>
              </a:cxn>
              <a:cxn ang="0">
                <a:pos x="T2" y="T3"/>
              </a:cxn>
              <a:cxn ang="0">
                <a:pos x="T4" y="T5"/>
              </a:cxn>
              <a:cxn ang="0">
                <a:pos x="T6" y="T7"/>
              </a:cxn>
              <a:cxn ang="0">
                <a:pos x="T8" y="T9"/>
              </a:cxn>
              <a:cxn ang="0">
                <a:pos x="T10" y="T11"/>
              </a:cxn>
            </a:cxnLst>
            <a:rect l="0" t="0" r="r" b="b"/>
            <a:pathLst>
              <a:path w="35" h="63">
                <a:moveTo>
                  <a:pt x="5" y="17"/>
                </a:moveTo>
                <a:cubicBezTo>
                  <a:pt x="1" y="21"/>
                  <a:pt x="0" y="27"/>
                  <a:pt x="3" y="31"/>
                </a:cubicBezTo>
                <a:cubicBezTo>
                  <a:pt x="25" y="59"/>
                  <a:pt x="25" y="59"/>
                  <a:pt x="25" y="59"/>
                </a:cubicBezTo>
                <a:cubicBezTo>
                  <a:pt x="27" y="62"/>
                  <a:pt x="31" y="63"/>
                  <a:pt x="34" y="63"/>
                </a:cubicBezTo>
                <a:cubicBezTo>
                  <a:pt x="34" y="53"/>
                  <a:pt x="35" y="26"/>
                  <a:pt x="27" y="0"/>
                </a:cubicBezTo>
                <a:lnTo>
                  <a:pt x="5" y="17"/>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6" name="Freeform 240"/>
          <p:cNvSpPr/>
          <p:nvPr/>
        </p:nvSpPr>
        <p:spPr bwMode="auto">
          <a:xfrm>
            <a:off x="7956550" y="3796285"/>
            <a:ext cx="53975" cy="169862"/>
          </a:xfrm>
          <a:custGeom>
            <a:avLst/>
            <a:gdLst>
              <a:gd name="T0" fmla="*/ 0 w 24"/>
              <a:gd name="T1" fmla="*/ 12 h 75"/>
              <a:gd name="T2" fmla="*/ 9 w 24"/>
              <a:gd name="T3" fmla="*/ 75 h 75"/>
              <a:gd name="T4" fmla="*/ 22 w 24"/>
              <a:gd name="T5" fmla="*/ 65 h 75"/>
              <a:gd name="T6" fmla="*/ 15 w 24"/>
              <a:gd name="T7" fmla="*/ 0 h 75"/>
              <a:gd name="T8" fmla="*/ 0 w 24"/>
              <a:gd name="T9" fmla="*/ 12 h 75"/>
            </a:gdLst>
            <a:ahLst/>
            <a:cxnLst>
              <a:cxn ang="0">
                <a:pos x="T0" y="T1"/>
              </a:cxn>
              <a:cxn ang="0">
                <a:pos x="T2" y="T3"/>
              </a:cxn>
              <a:cxn ang="0">
                <a:pos x="T4" y="T5"/>
              </a:cxn>
              <a:cxn ang="0">
                <a:pos x="T6" y="T7"/>
              </a:cxn>
              <a:cxn ang="0">
                <a:pos x="T8" y="T9"/>
              </a:cxn>
            </a:cxnLst>
            <a:rect l="0" t="0" r="r" b="b"/>
            <a:pathLst>
              <a:path w="24" h="75">
                <a:moveTo>
                  <a:pt x="0" y="12"/>
                </a:moveTo>
                <a:cubicBezTo>
                  <a:pt x="8" y="36"/>
                  <a:pt x="9" y="60"/>
                  <a:pt x="9" y="75"/>
                </a:cubicBezTo>
                <a:cubicBezTo>
                  <a:pt x="22" y="65"/>
                  <a:pt x="22" y="65"/>
                  <a:pt x="22" y="65"/>
                </a:cubicBezTo>
                <a:cubicBezTo>
                  <a:pt x="22" y="57"/>
                  <a:pt x="24" y="28"/>
                  <a:pt x="15" y="0"/>
                </a:cubicBezTo>
                <a:lnTo>
                  <a:pt x="0" y="12"/>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7" name="Freeform 241"/>
          <p:cNvSpPr/>
          <p:nvPr/>
        </p:nvSpPr>
        <p:spPr bwMode="auto">
          <a:xfrm>
            <a:off x="8077200" y="3732785"/>
            <a:ext cx="77788" cy="138112"/>
          </a:xfrm>
          <a:custGeom>
            <a:avLst/>
            <a:gdLst>
              <a:gd name="T0" fmla="*/ 29 w 34"/>
              <a:gd name="T1" fmla="*/ 46 h 61"/>
              <a:gd name="T2" fmla="*/ 31 w 34"/>
              <a:gd name="T3" fmla="*/ 32 h 61"/>
              <a:gd name="T4" fmla="*/ 9 w 34"/>
              <a:gd name="T5" fmla="*/ 4 h 61"/>
              <a:gd name="T6" fmla="*/ 0 w 34"/>
              <a:gd name="T7" fmla="*/ 0 h 61"/>
              <a:gd name="T8" fmla="*/ 8 w 34"/>
              <a:gd name="T9" fmla="*/ 61 h 61"/>
              <a:gd name="T10" fmla="*/ 29 w 34"/>
              <a:gd name="T11" fmla="*/ 46 h 61"/>
            </a:gdLst>
            <a:ahLst/>
            <a:cxnLst>
              <a:cxn ang="0">
                <a:pos x="T0" y="T1"/>
              </a:cxn>
              <a:cxn ang="0">
                <a:pos x="T2" y="T3"/>
              </a:cxn>
              <a:cxn ang="0">
                <a:pos x="T4" y="T5"/>
              </a:cxn>
              <a:cxn ang="0">
                <a:pos x="T6" y="T7"/>
              </a:cxn>
              <a:cxn ang="0">
                <a:pos x="T8" y="T9"/>
              </a:cxn>
              <a:cxn ang="0">
                <a:pos x="T10" y="T11"/>
              </a:cxn>
            </a:cxnLst>
            <a:rect l="0" t="0" r="r" b="b"/>
            <a:pathLst>
              <a:path w="34" h="61">
                <a:moveTo>
                  <a:pt x="29" y="46"/>
                </a:moveTo>
                <a:cubicBezTo>
                  <a:pt x="33" y="42"/>
                  <a:pt x="34" y="36"/>
                  <a:pt x="31" y="32"/>
                </a:cubicBezTo>
                <a:cubicBezTo>
                  <a:pt x="9" y="4"/>
                  <a:pt x="9" y="4"/>
                  <a:pt x="9" y="4"/>
                </a:cubicBezTo>
                <a:cubicBezTo>
                  <a:pt x="7" y="1"/>
                  <a:pt x="3" y="0"/>
                  <a:pt x="0" y="0"/>
                </a:cubicBezTo>
                <a:cubicBezTo>
                  <a:pt x="7" y="23"/>
                  <a:pt x="9" y="47"/>
                  <a:pt x="8" y="61"/>
                </a:cubicBezTo>
                <a:lnTo>
                  <a:pt x="29" y="46"/>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8" name="Freeform 242"/>
          <p:cNvSpPr/>
          <p:nvPr/>
        </p:nvSpPr>
        <p:spPr bwMode="auto">
          <a:xfrm>
            <a:off x="8016875" y="3748660"/>
            <a:ext cx="53975" cy="169862"/>
          </a:xfrm>
          <a:custGeom>
            <a:avLst/>
            <a:gdLst>
              <a:gd name="T0" fmla="*/ 8 w 24"/>
              <a:gd name="T1" fmla="*/ 75 h 75"/>
              <a:gd name="T2" fmla="*/ 22 w 24"/>
              <a:gd name="T3" fmla="*/ 65 h 75"/>
              <a:gd name="T4" fmla="*/ 15 w 24"/>
              <a:gd name="T5" fmla="*/ 0 h 75"/>
              <a:gd name="T6" fmla="*/ 0 w 24"/>
              <a:gd name="T7" fmla="*/ 13 h 75"/>
              <a:gd name="T8" fmla="*/ 8 w 24"/>
              <a:gd name="T9" fmla="*/ 75 h 75"/>
            </a:gdLst>
            <a:ahLst/>
            <a:cxnLst>
              <a:cxn ang="0">
                <a:pos x="T0" y="T1"/>
              </a:cxn>
              <a:cxn ang="0">
                <a:pos x="T2" y="T3"/>
              </a:cxn>
              <a:cxn ang="0">
                <a:pos x="T4" y="T5"/>
              </a:cxn>
              <a:cxn ang="0">
                <a:pos x="T6" y="T7"/>
              </a:cxn>
              <a:cxn ang="0">
                <a:pos x="T8" y="T9"/>
              </a:cxn>
            </a:cxnLst>
            <a:rect l="0" t="0" r="r" b="b"/>
            <a:pathLst>
              <a:path w="24" h="75">
                <a:moveTo>
                  <a:pt x="8" y="75"/>
                </a:moveTo>
                <a:cubicBezTo>
                  <a:pt x="22" y="65"/>
                  <a:pt x="22" y="65"/>
                  <a:pt x="22" y="65"/>
                </a:cubicBezTo>
                <a:cubicBezTo>
                  <a:pt x="22" y="57"/>
                  <a:pt x="24" y="28"/>
                  <a:pt x="15" y="0"/>
                </a:cubicBezTo>
                <a:cubicBezTo>
                  <a:pt x="0" y="13"/>
                  <a:pt x="0" y="13"/>
                  <a:pt x="0" y="13"/>
                </a:cubicBezTo>
                <a:cubicBezTo>
                  <a:pt x="7" y="36"/>
                  <a:pt x="9" y="60"/>
                  <a:pt x="8" y="75"/>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9" name="Freeform 243"/>
          <p:cNvSpPr/>
          <p:nvPr/>
        </p:nvSpPr>
        <p:spPr bwMode="auto">
          <a:xfrm>
            <a:off x="7867650" y="3929635"/>
            <a:ext cx="46038" cy="49212"/>
          </a:xfrm>
          <a:custGeom>
            <a:avLst/>
            <a:gdLst>
              <a:gd name="T0" fmla="*/ 2 w 20"/>
              <a:gd name="T1" fmla="*/ 1 h 22"/>
              <a:gd name="T2" fmla="*/ 8 w 20"/>
              <a:gd name="T3" fmla="*/ 2 h 22"/>
              <a:gd name="T4" fmla="*/ 18 w 20"/>
              <a:gd name="T5" fmla="*/ 15 h 22"/>
              <a:gd name="T6" fmla="*/ 18 w 20"/>
              <a:gd name="T7" fmla="*/ 21 h 22"/>
              <a:gd name="T8" fmla="*/ 18 w 20"/>
              <a:gd name="T9" fmla="*/ 21 h 22"/>
              <a:gd name="T10" fmla="*/ 12 w 20"/>
              <a:gd name="T11" fmla="*/ 20 h 22"/>
              <a:gd name="T12" fmla="*/ 2 w 20"/>
              <a:gd name="T13" fmla="*/ 7 h 22"/>
              <a:gd name="T14" fmla="*/ 2 w 2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 y="1"/>
                </a:moveTo>
                <a:cubicBezTo>
                  <a:pt x="4" y="0"/>
                  <a:pt x="7" y="0"/>
                  <a:pt x="8" y="2"/>
                </a:cubicBezTo>
                <a:cubicBezTo>
                  <a:pt x="18" y="15"/>
                  <a:pt x="18" y="15"/>
                  <a:pt x="18" y="15"/>
                </a:cubicBezTo>
                <a:cubicBezTo>
                  <a:pt x="20" y="17"/>
                  <a:pt x="19" y="20"/>
                  <a:pt x="18" y="21"/>
                </a:cubicBezTo>
                <a:cubicBezTo>
                  <a:pt x="18" y="21"/>
                  <a:pt x="18" y="21"/>
                  <a:pt x="18" y="21"/>
                </a:cubicBezTo>
                <a:cubicBezTo>
                  <a:pt x="16" y="22"/>
                  <a:pt x="13" y="22"/>
                  <a:pt x="12" y="20"/>
                </a:cubicBezTo>
                <a:cubicBezTo>
                  <a:pt x="2" y="7"/>
                  <a:pt x="2" y="7"/>
                  <a:pt x="2" y="7"/>
                </a:cubicBezTo>
                <a:cubicBezTo>
                  <a:pt x="0" y="5"/>
                  <a:pt x="1" y="3"/>
                  <a:pt x="2" y="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0" name="Freeform 244"/>
          <p:cNvSpPr/>
          <p:nvPr/>
        </p:nvSpPr>
        <p:spPr bwMode="auto">
          <a:xfrm>
            <a:off x="7791450" y="3950272"/>
            <a:ext cx="96838" cy="101600"/>
          </a:xfrm>
          <a:custGeom>
            <a:avLst/>
            <a:gdLst>
              <a:gd name="T0" fmla="*/ 3 w 43"/>
              <a:gd name="T1" fmla="*/ 0 h 45"/>
              <a:gd name="T2" fmla="*/ 3 w 43"/>
              <a:gd name="T3" fmla="*/ 7 h 45"/>
              <a:gd name="T4" fmla="*/ 9 w 43"/>
              <a:gd name="T5" fmla="*/ 8 h 45"/>
              <a:gd name="T6" fmla="*/ 10 w 43"/>
              <a:gd name="T7" fmla="*/ 8 h 45"/>
              <a:gd name="T8" fmla="*/ 16 w 43"/>
              <a:gd name="T9" fmla="*/ 11 h 45"/>
              <a:gd name="T10" fmla="*/ 17 w 43"/>
              <a:gd name="T11" fmla="*/ 17 h 45"/>
              <a:gd name="T12" fmla="*/ 17 w 43"/>
              <a:gd name="T13" fmla="*/ 17 h 45"/>
              <a:gd name="T14" fmla="*/ 16 w 43"/>
              <a:gd name="T15" fmla="*/ 23 h 45"/>
              <a:gd name="T16" fmla="*/ 17 w 43"/>
              <a:gd name="T17" fmla="*/ 24 h 45"/>
              <a:gd name="T18" fmla="*/ 17 w 43"/>
              <a:gd name="T19" fmla="*/ 24 h 45"/>
              <a:gd name="T20" fmla="*/ 23 w 43"/>
              <a:gd name="T21" fmla="*/ 25 h 45"/>
              <a:gd name="T22" fmla="*/ 23 w 43"/>
              <a:gd name="T23" fmla="*/ 25 h 45"/>
              <a:gd name="T24" fmla="*/ 29 w 43"/>
              <a:gd name="T25" fmla="*/ 28 h 45"/>
              <a:gd name="T26" fmla="*/ 30 w 43"/>
              <a:gd name="T27" fmla="*/ 34 h 45"/>
              <a:gd name="T28" fmla="*/ 30 w 43"/>
              <a:gd name="T29" fmla="*/ 35 h 45"/>
              <a:gd name="T30" fmla="*/ 30 w 43"/>
              <a:gd name="T31" fmla="*/ 41 h 45"/>
              <a:gd name="T32" fmla="*/ 36 w 43"/>
              <a:gd name="T33" fmla="*/ 42 h 45"/>
              <a:gd name="T34" fmla="*/ 36 w 43"/>
              <a:gd name="T35" fmla="*/ 42 h 45"/>
              <a:gd name="T36" fmla="*/ 43 w 43"/>
              <a:gd name="T37" fmla="*/ 12 h 45"/>
              <a:gd name="T38" fmla="*/ 35 w 43"/>
              <a:gd name="T39" fmla="*/ 1 h 45"/>
              <a:gd name="T40" fmla="*/ 3 w 4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5">
                <a:moveTo>
                  <a:pt x="3" y="0"/>
                </a:moveTo>
                <a:cubicBezTo>
                  <a:pt x="3" y="0"/>
                  <a:pt x="0" y="3"/>
                  <a:pt x="3" y="7"/>
                </a:cubicBezTo>
                <a:cubicBezTo>
                  <a:pt x="6" y="11"/>
                  <a:pt x="9" y="8"/>
                  <a:pt x="9" y="8"/>
                </a:cubicBezTo>
                <a:cubicBezTo>
                  <a:pt x="9" y="8"/>
                  <a:pt x="9" y="8"/>
                  <a:pt x="10" y="8"/>
                </a:cubicBezTo>
                <a:cubicBezTo>
                  <a:pt x="10" y="8"/>
                  <a:pt x="13" y="7"/>
                  <a:pt x="16" y="11"/>
                </a:cubicBezTo>
                <a:cubicBezTo>
                  <a:pt x="19" y="15"/>
                  <a:pt x="17" y="17"/>
                  <a:pt x="17" y="17"/>
                </a:cubicBezTo>
                <a:cubicBezTo>
                  <a:pt x="17" y="17"/>
                  <a:pt x="17" y="17"/>
                  <a:pt x="17" y="17"/>
                </a:cubicBezTo>
                <a:cubicBezTo>
                  <a:pt x="16" y="18"/>
                  <a:pt x="15" y="20"/>
                  <a:pt x="16" y="23"/>
                </a:cubicBezTo>
                <a:cubicBezTo>
                  <a:pt x="16" y="23"/>
                  <a:pt x="17" y="23"/>
                  <a:pt x="17" y="24"/>
                </a:cubicBezTo>
                <a:cubicBezTo>
                  <a:pt x="17" y="24"/>
                  <a:pt x="17" y="24"/>
                  <a:pt x="17" y="24"/>
                </a:cubicBezTo>
                <a:cubicBezTo>
                  <a:pt x="20" y="27"/>
                  <a:pt x="23" y="25"/>
                  <a:pt x="23" y="25"/>
                </a:cubicBezTo>
                <a:cubicBezTo>
                  <a:pt x="23" y="25"/>
                  <a:pt x="23" y="25"/>
                  <a:pt x="23" y="25"/>
                </a:cubicBezTo>
                <a:cubicBezTo>
                  <a:pt x="23" y="25"/>
                  <a:pt x="26" y="24"/>
                  <a:pt x="29" y="28"/>
                </a:cubicBezTo>
                <a:cubicBezTo>
                  <a:pt x="32" y="31"/>
                  <a:pt x="30" y="34"/>
                  <a:pt x="30" y="34"/>
                </a:cubicBezTo>
                <a:cubicBezTo>
                  <a:pt x="30" y="35"/>
                  <a:pt x="30" y="35"/>
                  <a:pt x="30" y="35"/>
                </a:cubicBezTo>
                <a:cubicBezTo>
                  <a:pt x="30" y="35"/>
                  <a:pt x="27" y="37"/>
                  <a:pt x="30" y="41"/>
                </a:cubicBezTo>
                <a:cubicBezTo>
                  <a:pt x="33" y="45"/>
                  <a:pt x="36" y="42"/>
                  <a:pt x="36" y="42"/>
                </a:cubicBezTo>
                <a:cubicBezTo>
                  <a:pt x="36" y="42"/>
                  <a:pt x="36" y="42"/>
                  <a:pt x="36" y="42"/>
                </a:cubicBezTo>
                <a:cubicBezTo>
                  <a:pt x="43" y="12"/>
                  <a:pt x="43" y="12"/>
                  <a:pt x="43" y="12"/>
                </a:cubicBezTo>
                <a:cubicBezTo>
                  <a:pt x="35" y="1"/>
                  <a:pt x="35" y="1"/>
                  <a:pt x="35" y="1"/>
                </a:cubicBezTo>
                <a:cubicBezTo>
                  <a:pt x="3" y="0"/>
                  <a:pt x="3" y="0"/>
                  <a:pt x="3"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1" name="Freeform 245"/>
          <p:cNvSpPr/>
          <p:nvPr/>
        </p:nvSpPr>
        <p:spPr bwMode="auto">
          <a:xfrm>
            <a:off x="8116888" y="3740722"/>
            <a:ext cx="42862" cy="50800"/>
          </a:xfrm>
          <a:custGeom>
            <a:avLst/>
            <a:gdLst>
              <a:gd name="T0" fmla="*/ 17 w 19"/>
              <a:gd name="T1" fmla="*/ 21 h 23"/>
              <a:gd name="T2" fmla="*/ 11 w 19"/>
              <a:gd name="T3" fmla="*/ 20 h 23"/>
              <a:gd name="T4" fmla="*/ 1 w 19"/>
              <a:gd name="T5" fmla="*/ 8 h 23"/>
              <a:gd name="T6" fmla="*/ 2 w 19"/>
              <a:gd name="T7" fmla="*/ 1 h 23"/>
              <a:gd name="T8" fmla="*/ 2 w 19"/>
              <a:gd name="T9" fmla="*/ 1 h 23"/>
              <a:gd name="T10" fmla="*/ 8 w 19"/>
              <a:gd name="T11" fmla="*/ 3 h 23"/>
              <a:gd name="T12" fmla="*/ 18 w 19"/>
              <a:gd name="T13" fmla="*/ 15 h 23"/>
              <a:gd name="T14" fmla="*/ 17 w 19"/>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17" y="21"/>
                </a:moveTo>
                <a:cubicBezTo>
                  <a:pt x="15" y="23"/>
                  <a:pt x="13" y="22"/>
                  <a:pt x="11" y="20"/>
                </a:cubicBezTo>
                <a:cubicBezTo>
                  <a:pt x="1" y="8"/>
                  <a:pt x="1" y="8"/>
                  <a:pt x="1" y="8"/>
                </a:cubicBezTo>
                <a:cubicBezTo>
                  <a:pt x="0" y="6"/>
                  <a:pt x="0" y="3"/>
                  <a:pt x="2" y="1"/>
                </a:cubicBezTo>
                <a:cubicBezTo>
                  <a:pt x="2" y="1"/>
                  <a:pt x="2" y="1"/>
                  <a:pt x="2" y="1"/>
                </a:cubicBezTo>
                <a:cubicBezTo>
                  <a:pt x="4" y="0"/>
                  <a:pt x="6" y="1"/>
                  <a:pt x="8" y="3"/>
                </a:cubicBezTo>
                <a:cubicBezTo>
                  <a:pt x="18" y="15"/>
                  <a:pt x="18" y="15"/>
                  <a:pt x="18" y="15"/>
                </a:cubicBezTo>
                <a:cubicBezTo>
                  <a:pt x="19" y="17"/>
                  <a:pt x="19" y="20"/>
                  <a:pt x="17" y="2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2" name="Freeform 246"/>
          <p:cNvSpPr/>
          <p:nvPr/>
        </p:nvSpPr>
        <p:spPr bwMode="auto">
          <a:xfrm>
            <a:off x="8139113" y="3669285"/>
            <a:ext cx="96837" cy="100012"/>
          </a:xfrm>
          <a:custGeom>
            <a:avLst/>
            <a:gdLst>
              <a:gd name="T0" fmla="*/ 40 w 43"/>
              <a:gd name="T1" fmla="*/ 44 h 44"/>
              <a:gd name="T2" fmla="*/ 40 w 43"/>
              <a:gd name="T3" fmla="*/ 38 h 44"/>
              <a:gd name="T4" fmla="*/ 34 w 43"/>
              <a:gd name="T5" fmla="*/ 36 h 44"/>
              <a:gd name="T6" fmla="*/ 34 w 43"/>
              <a:gd name="T7" fmla="*/ 36 h 44"/>
              <a:gd name="T8" fmla="*/ 28 w 43"/>
              <a:gd name="T9" fmla="*/ 34 h 44"/>
              <a:gd name="T10" fmla="*/ 27 w 43"/>
              <a:gd name="T11" fmla="*/ 27 h 44"/>
              <a:gd name="T12" fmla="*/ 27 w 43"/>
              <a:gd name="T13" fmla="*/ 27 h 44"/>
              <a:gd name="T14" fmla="*/ 27 w 43"/>
              <a:gd name="T15" fmla="*/ 22 h 44"/>
              <a:gd name="T16" fmla="*/ 27 w 43"/>
              <a:gd name="T17" fmla="*/ 21 h 44"/>
              <a:gd name="T18" fmla="*/ 26 w 43"/>
              <a:gd name="T19" fmla="*/ 20 h 44"/>
              <a:gd name="T20" fmla="*/ 21 w 43"/>
              <a:gd name="T21" fmla="*/ 19 h 44"/>
              <a:gd name="T22" fmla="*/ 21 w 43"/>
              <a:gd name="T23" fmla="*/ 19 h 44"/>
              <a:gd name="T24" fmla="*/ 15 w 43"/>
              <a:gd name="T25" fmla="*/ 17 h 44"/>
              <a:gd name="T26" fmla="*/ 14 w 43"/>
              <a:gd name="T27" fmla="*/ 10 h 44"/>
              <a:gd name="T28" fmla="*/ 14 w 43"/>
              <a:gd name="T29" fmla="*/ 10 h 44"/>
              <a:gd name="T30" fmla="*/ 14 w 43"/>
              <a:gd name="T31" fmla="*/ 3 h 44"/>
              <a:gd name="T32" fmla="*/ 8 w 43"/>
              <a:gd name="T33" fmla="*/ 2 h 44"/>
              <a:gd name="T34" fmla="*/ 8 w 43"/>
              <a:gd name="T35" fmla="*/ 2 h 44"/>
              <a:gd name="T36" fmla="*/ 0 w 43"/>
              <a:gd name="T37" fmla="*/ 32 h 44"/>
              <a:gd name="T38" fmla="*/ 9 w 43"/>
              <a:gd name="T39" fmla="*/ 44 h 44"/>
              <a:gd name="T40" fmla="*/ 40 w 43"/>
              <a:gd name="T4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4">
                <a:moveTo>
                  <a:pt x="40" y="44"/>
                </a:moveTo>
                <a:cubicBezTo>
                  <a:pt x="40" y="44"/>
                  <a:pt x="43" y="42"/>
                  <a:pt x="40" y="38"/>
                </a:cubicBezTo>
                <a:cubicBezTo>
                  <a:pt x="38" y="34"/>
                  <a:pt x="34" y="36"/>
                  <a:pt x="34" y="36"/>
                </a:cubicBezTo>
                <a:cubicBezTo>
                  <a:pt x="34" y="36"/>
                  <a:pt x="34" y="36"/>
                  <a:pt x="34" y="36"/>
                </a:cubicBezTo>
                <a:cubicBezTo>
                  <a:pt x="33" y="36"/>
                  <a:pt x="31" y="37"/>
                  <a:pt x="28" y="34"/>
                </a:cubicBezTo>
                <a:cubicBezTo>
                  <a:pt x="25" y="30"/>
                  <a:pt x="27" y="27"/>
                  <a:pt x="27" y="27"/>
                </a:cubicBezTo>
                <a:cubicBezTo>
                  <a:pt x="27" y="27"/>
                  <a:pt x="27" y="27"/>
                  <a:pt x="27" y="27"/>
                </a:cubicBezTo>
                <a:cubicBezTo>
                  <a:pt x="27" y="27"/>
                  <a:pt x="29" y="25"/>
                  <a:pt x="27" y="22"/>
                </a:cubicBezTo>
                <a:cubicBezTo>
                  <a:pt x="27" y="21"/>
                  <a:pt x="27" y="21"/>
                  <a:pt x="27" y="21"/>
                </a:cubicBezTo>
                <a:cubicBezTo>
                  <a:pt x="26" y="21"/>
                  <a:pt x="26" y="20"/>
                  <a:pt x="26" y="20"/>
                </a:cubicBezTo>
                <a:cubicBezTo>
                  <a:pt x="23" y="18"/>
                  <a:pt x="21" y="19"/>
                  <a:pt x="21" y="19"/>
                </a:cubicBezTo>
                <a:cubicBezTo>
                  <a:pt x="21" y="19"/>
                  <a:pt x="21" y="19"/>
                  <a:pt x="21" y="19"/>
                </a:cubicBezTo>
                <a:cubicBezTo>
                  <a:pt x="21" y="19"/>
                  <a:pt x="18" y="21"/>
                  <a:pt x="15" y="17"/>
                </a:cubicBezTo>
                <a:cubicBezTo>
                  <a:pt x="12" y="13"/>
                  <a:pt x="13" y="11"/>
                  <a:pt x="14" y="10"/>
                </a:cubicBezTo>
                <a:cubicBezTo>
                  <a:pt x="14" y="10"/>
                  <a:pt x="14" y="10"/>
                  <a:pt x="14" y="10"/>
                </a:cubicBezTo>
                <a:cubicBezTo>
                  <a:pt x="14" y="10"/>
                  <a:pt x="17" y="7"/>
                  <a:pt x="14" y="3"/>
                </a:cubicBezTo>
                <a:cubicBezTo>
                  <a:pt x="11" y="0"/>
                  <a:pt x="8" y="2"/>
                  <a:pt x="8" y="2"/>
                </a:cubicBezTo>
                <a:cubicBezTo>
                  <a:pt x="8" y="2"/>
                  <a:pt x="8" y="2"/>
                  <a:pt x="8" y="2"/>
                </a:cubicBezTo>
                <a:cubicBezTo>
                  <a:pt x="0" y="32"/>
                  <a:pt x="0" y="32"/>
                  <a:pt x="0" y="32"/>
                </a:cubicBezTo>
                <a:cubicBezTo>
                  <a:pt x="9" y="44"/>
                  <a:pt x="9" y="44"/>
                  <a:pt x="9" y="44"/>
                </a:cubicBezTo>
                <a:cubicBezTo>
                  <a:pt x="40" y="44"/>
                  <a:pt x="40" y="44"/>
                  <a:pt x="40" y="4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3" name="Freeform 247"/>
          <p:cNvSpPr/>
          <p:nvPr/>
        </p:nvSpPr>
        <p:spPr bwMode="auto">
          <a:xfrm>
            <a:off x="7994650" y="3997897"/>
            <a:ext cx="82550" cy="125413"/>
          </a:xfrm>
          <a:custGeom>
            <a:avLst/>
            <a:gdLst>
              <a:gd name="T0" fmla="*/ 3 w 37"/>
              <a:gd name="T1" fmla="*/ 20 h 56"/>
              <a:gd name="T2" fmla="*/ 4 w 37"/>
              <a:gd name="T3" fmla="*/ 32 h 56"/>
              <a:gd name="T4" fmla="*/ 29 w 37"/>
              <a:gd name="T5" fmla="*/ 53 h 56"/>
              <a:gd name="T6" fmla="*/ 37 w 37"/>
              <a:gd name="T7" fmla="*/ 55 h 56"/>
              <a:gd name="T8" fmla="*/ 20 w 37"/>
              <a:gd name="T9" fmla="*/ 0 h 56"/>
              <a:gd name="T10" fmla="*/ 3 w 37"/>
              <a:gd name="T11" fmla="*/ 20 h 56"/>
            </a:gdLst>
            <a:ahLst/>
            <a:cxnLst>
              <a:cxn ang="0">
                <a:pos x="T0" y="T1"/>
              </a:cxn>
              <a:cxn ang="0">
                <a:pos x="T2" y="T3"/>
              </a:cxn>
              <a:cxn ang="0">
                <a:pos x="T4" y="T5"/>
              </a:cxn>
              <a:cxn ang="0">
                <a:pos x="T6" y="T7"/>
              </a:cxn>
              <a:cxn ang="0">
                <a:pos x="T8" y="T9"/>
              </a:cxn>
              <a:cxn ang="0">
                <a:pos x="T10" y="T11"/>
              </a:cxn>
            </a:cxnLst>
            <a:rect l="0" t="0" r="r" b="b"/>
            <a:pathLst>
              <a:path w="37" h="56">
                <a:moveTo>
                  <a:pt x="3" y="20"/>
                </a:moveTo>
                <a:cubicBezTo>
                  <a:pt x="0" y="24"/>
                  <a:pt x="0" y="29"/>
                  <a:pt x="4" y="32"/>
                </a:cubicBezTo>
                <a:cubicBezTo>
                  <a:pt x="29" y="53"/>
                  <a:pt x="29" y="53"/>
                  <a:pt x="29" y="53"/>
                </a:cubicBezTo>
                <a:cubicBezTo>
                  <a:pt x="31" y="55"/>
                  <a:pt x="34" y="56"/>
                  <a:pt x="37" y="55"/>
                </a:cubicBezTo>
                <a:cubicBezTo>
                  <a:pt x="36" y="46"/>
                  <a:pt x="31" y="22"/>
                  <a:pt x="20" y="0"/>
                </a:cubicBezTo>
                <a:lnTo>
                  <a:pt x="3" y="20"/>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4" name="Freeform 248"/>
          <p:cNvSpPr/>
          <p:nvPr/>
        </p:nvSpPr>
        <p:spPr bwMode="auto">
          <a:xfrm>
            <a:off x="8058150" y="3945510"/>
            <a:ext cx="65088" cy="150812"/>
          </a:xfrm>
          <a:custGeom>
            <a:avLst/>
            <a:gdLst>
              <a:gd name="T0" fmla="*/ 0 w 29"/>
              <a:gd name="T1" fmla="*/ 13 h 67"/>
              <a:gd name="T2" fmla="*/ 20 w 29"/>
              <a:gd name="T3" fmla="*/ 67 h 67"/>
              <a:gd name="T4" fmla="*/ 29 w 29"/>
              <a:gd name="T5" fmla="*/ 56 h 67"/>
              <a:gd name="T6" fmla="*/ 12 w 29"/>
              <a:gd name="T7" fmla="*/ 0 h 67"/>
              <a:gd name="T8" fmla="*/ 0 w 29"/>
              <a:gd name="T9" fmla="*/ 13 h 67"/>
            </a:gdLst>
            <a:ahLst/>
            <a:cxnLst>
              <a:cxn ang="0">
                <a:pos x="T0" y="T1"/>
              </a:cxn>
              <a:cxn ang="0">
                <a:pos x="T2" y="T3"/>
              </a:cxn>
              <a:cxn ang="0">
                <a:pos x="T4" y="T5"/>
              </a:cxn>
              <a:cxn ang="0">
                <a:pos x="T6" y="T7"/>
              </a:cxn>
              <a:cxn ang="0">
                <a:pos x="T8" y="T9"/>
              </a:cxn>
            </a:cxnLst>
            <a:rect l="0" t="0" r="r" b="b"/>
            <a:pathLst>
              <a:path w="29" h="67">
                <a:moveTo>
                  <a:pt x="0" y="13"/>
                </a:moveTo>
                <a:cubicBezTo>
                  <a:pt x="11" y="33"/>
                  <a:pt x="17" y="54"/>
                  <a:pt x="20" y="67"/>
                </a:cubicBezTo>
                <a:cubicBezTo>
                  <a:pt x="29" y="56"/>
                  <a:pt x="29" y="56"/>
                  <a:pt x="29" y="56"/>
                </a:cubicBezTo>
                <a:cubicBezTo>
                  <a:pt x="28" y="49"/>
                  <a:pt x="24" y="23"/>
                  <a:pt x="12" y="0"/>
                </a:cubicBezTo>
                <a:lnTo>
                  <a:pt x="0" y="13"/>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5" name="Freeform 249"/>
          <p:cNvSpPr/>
          <p:nvPr/>
        </p:nvSpPr>
        <p:spPr bwMode="auto">
          <a:xfrm>
            <a:off x="8150225" y="3869310"/>
            <a:ext cx="82550" cy="120650"/>
          </a:xfrm>
          <a:custGeom>
            <a:avLst/>
            <a:gdLst>
              <a:gd name="T0" fmla="*/ 34 w 37"/>
              <a:gd name="T1" fmla="*/ 36 h 54"/>
              <a:gd name="T2" fmla="*/ 33 w 37"/>
              <a:gd name="T3" fmla="*/ 24 h 54"/>
              <a:gd name="T4" fmla="*/ 8 w 37"/>
              <a:gd name="T5" fmla="*/ 3 h 54"/>
              <a:gd name="T6" fmla="*/ 0 w 37"/>
              <a:gd name="T7" fmla="*/ 1 h 54"/>
              <a:gd name="T8" fmla="*/ 19 w 37"/>
              <a:gd name="T9" fmla="*/ 54 h 54"/>
              <a:gd name="T10" fmla="*/ 34 w 37"/>
              <a:gd name="T11" fmla="*/ 36 h 54"/>
            </a:gdLst>
            <a:ahLst/>
            <a:cxnLst>
              <a:cxn ang="0">
                <a:pos x="T0" y="T1"/>
              </a:cxn>
              <a:cxn ang="0">
                <a:pos x="T2" y="T3"/>
              </a:cxn>
              <a:cxn ang="0">
                <a:pos x="T4" y="T5"/>
              </a:cxn>
              <a:cxn ang="0">
                <a:pos x="T6" y="T7"/>
              </a:cxn>
              <a:cxn ang="0">
                <a:pos x="T8" y="T9"/>
              </a:cxn>
              <a:cxn ang="0">
                <a:pos x="T10" y="T11"/>
              </a:cxn>
            </a:cxnLst>
            <a:rect l="0" t="0" r="r" b="b"/>
            <a:pathLst>
              <a:path w="37" h="54">
                <a:moveTo>
                  <a:pt x="34" y="36"/>
                </a:moveTo>
                <a:cubicBezTo>
                  <a:pt x="37" y="33"/>
                  <a:pt x="36" y="27"/>
                  <a:pt x="33" y="24"/>
                </a:cubicBezTo>
                <a:cubicBezTo>
                  <a:pt x="8" y="3"/>
                  <a:pt x="8" y="3"/>
                  <a:pt x="8" y="3"/>
                </a:cubicBezTo>
                <a:cubicBezTo>
                  <a:pt x="6" y="1"/>
                  <a:pt x="2" y="0"/>
                  <a:pt x="0" y="1"/>
                </a:cubicBezTo>
                <a:cubicBezTo>
                  <a:pt x="11" y="21"/>
                  <a:pt x="16" y="41"/>
                  <a:pt x="19" y="54"/>
                </a:cubicBezTo>
                <a:lnTo>
                  <a:pt x="34" y="36"/>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6" name="Freeform 250"/>
          <p:cNvSpPr/>
          <p:nvPr/>
        </p:nvSpPr>
        <p:spPr bwMode="auto">
          <a:xfrm>
            <a:off x="8102600" y="3891535"/>
            <a:ext cx="65088" cy="153987"/>
          </a:xfrm>
          <a:custGeom>
            <a:avLst/>
            <a:gdLst>
              <a:gd name="T0" fmla="*/ 20 w 29"/>
              <a:gd name="T1" fmla="*/ 68 h 68"/>
              <a:gd name="T2" fmla="*/ 29 w 29"/>
              <a:gd name="T3" fmla="*/ 56 h 68"/>
              <a:gd name="T4" fmla="*/ 12 w 29"/>
              <a:gd name="T5" fmla="*/ 0 h 68"/>
              <a:gd name="T6" fmla="*/ 0 w 29"/>
              <a:gd name="T7" fmla="*/ 14 h 68"/>
              <a:gd name="T8" fmla="*/ 20 w 29"/>
              <a:gd name="T9" fmla="*/ 68 h 68"/>
            </a:gdLst>
            <a:ahLst/>
            <a:cxnLst>
              <a:cxn ang="0">
                <a:pos x="T0" y="T1"/>
              </a:cxn>
              <a:cxn ang="0">
                <a:pos x="T2" y="T3"/>
              </a:cxn>
              <a:cxn ang="0">
                <a:pos x="T4" y="T5"/>
              </a:cxn>
              <a:cxn ang="0">
                <a:pos x="T6" y="T7"/>
              </a:cxn>
              <a:cxn ang="0">
                <a:pos x="T8" y="T9"/>
              </a:cxn>
            </a:cxnLst>
            <a:rect l="0" t="0" r="r" b="b"/>
            <a:pathLst>
              <a:path w="29" h="68">
                <a:moveTo>
                  <a:pt x="20" y="68"/>
                </a:moveTo>
                <a:cubicBezTo>
                  <a:pt x="29" y="56"/>
                  <a:pt x="29" y="56"/>
                  <a:pt x="29" y="56"/>
                </a:cubicBezTo>
                <a:cubicBezTo>
                  <a:pt x="28" y="49"/>
                  <a:pt x="24" y="23"/>
                  <a:pt x="12" y="0"/>
                </a:cubicBezTo>
                <a:cubicBezTo>
                  <a:pt x="0" y="14"/>
                  <a:pt x="0" y="14"/>
                  <a:pt x="0" y="14"/>
                </a:cubicBezTo>
                <a:cubicBezTo>
                  <a:pt x="11" y="33"/>
                  <a:pt x="17" y="55"/>
                  <a:pt x="20" y="68"/>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7" name="Freeform 251"/>
          <p:cNvSpPr/>
          <p:nvPr/>
        </p:nvSpPr>
        <p:spPr bwMode="auto">
          <a:xfrm>
            <a:off x="8001000" y="4083622"/>
            <a:ext cx="46038" cy="39688"/>
          </a:xfrm>
          <a:custGeom>
            <a:avLst/>
            <a:gdLst>
              <a:gd name="T0" fmla="*/ 2 w 20"/>
              <a:gd name="T1" fmla="*/ 2 h 18"/>
              <a:gd name="T2" fmla="*/ 7 w 20"/>
              <a:gd name="T3" fmla="*/ 2 h 18"/>
              <a:gd name="T4" fmla="*/ 18 w 20"/>
              <a:gd name="T5" fmla="*/ 11 h 18"/>
              <a:gd name="T6" fmla="*/ 19 w 20"/>
              <a:gd name="T7" fmla="*/ 16 h 18"/>
              <a:gd name="T8" fmla="*/ 19 w 20"/>
              <a:gd name="T9" fmla="*/ 16 h 18"/>
              <a:gd name="T10" fmla="*/ 13 w 20"/>
              <a:gd name="T11" fmla="*/ 17 h 18"/>
              <a:gd name="T12" fmla="*/ 2 w 20"/>
              <a:gd name="T13" fmla="*/ 7 h 18"/>
              <a:gd name="T14" fmla="*/ 2 w 20"/>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2" y="2"/>
                </a:moveTo>
                <a:cubicBezTo>
                  <a:pt x="3" y="0"/>
                  <a:pt x="5" y="0"/>
                  <a:pt x="7" y="2"/>
                </a:cubicBezTo>
                <a:cubicBezTo>
                  <a:pt x="18" y="11"/>
                  <a:pt x="18" y="11"/>
                  <a:pt x="18" y="11"/>
                </a:cubicBezTo>
                <a:cubicBezTo>
                  <a:pt x="20" y="12"/>
                  <a:pt x="20" y="15"/>
                  <a:pt x="19" y="16"/>
                </a:cubicBezTo>
                <a:cubicBezTo>
                  <a:pt x="19" y="16"/>
                  <a:pt x="19" y="16"/>
                  <a:pt x="19" y="16"/>
                </a:cubicBezTo>
                <a:cubicBezTo>
                  <a:pt x="18" y="18"/>
                  <a:pt x="15" y="18"/>
                  <a:pt x="13" y="17"/>
                </a:cubicBezTo>
                <a:cubicBezTo>
                  <a:pt x="2" y="7"/>
                  <a:pt x="2" y="7"/>
                  <a:pt x="2" y="7"/>
                </a:cubicBezTo>
                <a:cubicBezTo>
                  <a:pt x="1" y="6"/>
                  <a:pt x="0" y="3"/>
                  <a:pt x="2" y="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8" name="Freeform 252"/>
          <p:cNvSpPr/>
          <p:nvPr/>
        </p:nvSpPr>
        <p:spPr bwMode="auto">
          <a:xfrm>
            <a:off x="7935913" y="4105847"/>
            <a:ext cx="92075" cy="87313"/>
          </a:xfrm>
          <a:custGeom>
            <a:avLst/>
            <a:gdLst>
              <a:gd name="T0" fmla="*/ 3 w 41"/>
              <a:gd name="T1" fmla="*/ 5 h 39"/>
              <a:gd name="T2" fmla="*/ 4 w 41"/>
              <a:gd name="T3" fmla="*/ 11 h 39"/>
              <a:gd name="T4" fmla="*/ 10 w 41"/>
              <a:gd name="T5" fmla="*/ 11 h 39"/>
              <a:gd name="T6" fmla="*/ 10 w 41"/>
              <a:gd name="T7" fmla="*/ 11 h 39"/>
              <a:gd name="T8" fmla="*/ 16 w 41"/>
              <a:gd name="T9" fmla="*/ 12 h 39"/>
              <a:gd name="T10" fmla="*/ 18 w 41"/>
              <a:gd name="T11" fmla="*/ 18 h 39"/>
              <a:gd name="T12" fmla="*/ 18 w 41"/>
              <a:gd name="T13" fmla="*/ 18 h 39"/>
              <a:gd name="T14" fmla="*/ 19 w 41"/>
              <a:gd name="T15" fmla="*/ 23 h 39"/>
              <a:gd name="T16" fmla="*/ 19 w 41"/>
              <a:gd name="T17" fmla="*/ 23 h 39"/>
              <a:gd name="T18" fmla="*/ 20 w 41"/>
              <a:gd name="T19" fmla="*/ 24 h 39"/>
              <a:gd name="T20" fmla="*/ 25 w 41"/>
              <a:gd name="T21" fmla="*/ 24 h 39"/>
              <a:gd name="T22" fmla="*/ 25 w 41"/>
              <a:gd name="T23" fmla="*/ 24 h 39"/>
              <a:gd name="T24" fmla="*/ 31 w 41"/>
              <a:gd name="T25" fmla="*/ 25 h 39"/>
              <a:gd name="T26" fmla="*/ 33 w 41"/>
              <a:gd name="T27" fmla="*/ 30 h 39"/>
              <a:gd name="T28" fmla="*/ 33 w 41"/>
              <a:gd name="T29" fmla="*/ 31 h 39"/>
              <a:gd name="T30" fmla="*/ 34 w 41"/>
              <a:gd name="T31" fmla="*/ 37 h 39"/>
              <a:gd name="T32" fmla="*/ 40 w 41"/>
              <a:gd name="T33" fmla="*/ 36 h 39"/>
              <a:gd name="T34" fmla="*/ 40 w 41"/>
              <a:gd name="T35" fmla="*/ 36 h 39"/>
              <a:gd name="T36" fmla="*/ 41 w 41"/>
              <a:gd name="T37" fmla="*/ 8 h 39"/>
              <a:gd name="T38" fmla="*/ 31 w 41"/>
              <a:gd name="T39" fmla="*/ 0 h 39"/>
              <a:gd name="T40" fmla="*/ 3 w 41"/>
              <a:gd name="T4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 y="5"/>
                </a:moveTo>
                <a:cubicBezTo>
                  <a:pt x="3" y="5"/>
                  <a:pt x="0" y="8"/>
                  <a:pt x="4" y="11"/>
                </a:cubicBezTo>
                <a:cubicBezTo>
                  <a:pt x="7" y="14"/>
                  <a:pt x="10" y="11"/>
                  <a:pt x="10" y="11"/>
                </a:cubicBezTo>
                <a:cubicBezTo>
                  <a:pt x="10" y="11"/>
                  <a:pt x="10" y="11"/>
                  <a:pt x="10" y="11"/>
                </a:cubicBezTo>
                <a:cubicBezTo>
                  <a:pt x="10" y="11"/>
                  <a:pt x="13" y="10"/>
                  <a:pt x="16" y="12"/>
                </a:cubicBezTo>
                <a:cubicBezTo>
                  <a:pt x="19" y="15"/>
                  <a:pt x="18" y="18"/>
                  <a:pt x="18" y="18"/>
                </a:cubicBezTo>
                <a:cubicBezTo>
                  <a:pt x="18" y="18"/>
                  <a:pt x="18" y="18"/>
                  <a:pt x="18" y="18"/>
                </a:cubicBezTo>
                <a:cubicBezTo>
                  <a:pt x="18" y="18"/>
                  <a:pt x="16" y="20"/>
                  <a:pt x="19" y="23"/>
                </a:cubicBezTo>
                <a:cubicBezTo>
                  <a:pt x="19" y="23"/>
                  <a:pt x="19" y="23"/>
                  <a:pt x="19" y="23"/>
                </a:cubicBezTo>
                <a:cubicBezTo>
                  <a:pt x="19" y="23"/>
                  <a:pt x="20" y="24"/>
                  <a:pt x="20" y="24"/>
                </a:cubicBezTo>
                <a:cubicBezTo>
                  <a:pt x="23" y="25"/>
                  <a:pt x="25" y="24"/>
                  <a:pt x="25" y="24"/>
                </a:cubicBezTo>
                <a:cubicBezTo>
                  <a:pt x="25" y="24"/>
                  <a:pt x="25" y="24"/>
                  <a:pt x="25" y="24"/>
                </a:cubicBezTo>
                <a:cubicBezTo>
                  <a:pt x="25" y="24"/>
                  <a:pt x="27" y="22"/>
                  <a:pt x="31" y="25"/>
                </a:cubicBezTo>
                <a:cubicBezTo>
                  <a:pt x="34" y="27"/>
                  <a:pt x="33" y="30"/>
                  <a:pt x="33" y="30"/>
                </a:cubicBezTo>
                <a:cubicBezTo>
                  <a:pt x="33" y="31"/>
                  <a:pt x="33" y="31"/>
                  <a:pt x="33" y="31"/>
                </a:cubicBezTo>
                <a:cubicBezTo>
                  <a:pt x="33" y="31"/>
                  <a:pt x="30" y="34"/>
                  <a:pt x="34" y="37"/>
                </a:cubicBezTo>
                <a:cubicBezTo>
                  <a:pt x="37" y="39"/>
                  <a:pt x="40" y="36"/>
                  <a:pt x="40" y="36"/>
                </a:cubicBezTo>
                <a:cubicBezTo>
                  <a:pt x="40" y="36"/>
                  <a:pt x="40" y="36"/>
                  <a:pt x="40" y="36"/>
                </a:cubicBezTo>
                <a:cubicBezTo>
                  <a:pt x="41" y="8"/>
                  <a:pt x="41" y="8"/>
                  <a:pt x="41" y="8"/>
                </a:cubicBezTo>
                <a:cubicBezTo>
                  <a:pt x="31" y="0"/>
                  <a:pt x="31" y="0"/>
                  <a:pt x="31" y="0"/>
                </a:cubicBezTo>
                <a:cubicBezTo>
                  <a:pt x="3" y="5"/>
                  <a:pt x="3" y="5"/>
                  <a:pt x="3" y="5"/>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9" name="Freeform 253"/>
          <p:cNvSpPr/>
          <p:nvPr/>
        </p:nvSpPr>
        <p:spPr bwMode="auto">
          <a:xfrm>
            <a:off x="8186738" y="3869310"/>
            <a:ext cx="44450" cy="39687"/>
          </a:xfrm>
          <a:custGeom>
            <a:avLst/>
            <a:gdLst>
              <a:gd name="T0" fmla="*/ 18 w 20"/>
              <a:gd name="T1" fmla="*/ 16 h 18"/>
              <a:gd name="T2" fmla="*/ 13 w 20"/>
              <a:gd name="T3" fmla="*/ 16 h 18"/>
              <a:gd name="T4" fmla="*/ 2 w 20"/>
              <a:gd name="T5" fmla="*/ 7 h 18"/>
              <a:gd name="T6" fmla="*/ 1 w 20"/>
              <a:gd name="T7" fmla="*/ 2 h 18"/>
              <a:gd name="T8" fmla="*/ 1 w 20"/>
              <a:gd name="T9" fmla="*/ 2 h 18"/>
              <a:gd name="T10" fmla="*/ 7 w 20"/>
              <a:gd name="T11" fmla="*/ 2 h 18"/>
              <a:gd name="T12" fmla="*/ 18 w 20"/>
              <a:gd name="T13" fmla="*/ 11 h 18"/>
              <a:gd name="T14" fmla="*/ 18 w 20"/>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18" y="16"/>
                </a:moveTo>
                <a:cubicBezTo>
                  <a:pt x="17" y="18"/>
                  <a:pt x="15" y="18"/>
                  <a:pt x="13" y="16"/>
                </a:cubicBezTo>
                <a:cubicBezTo>
                  <a:pt x="2" y="7"/>
                  <a:pt x="2" y="7"/>
                  <a:pt x="2" y="7"/>
                </a:cubicBezTo>
                <a:cubicBezTo>
                  <a:pt x="0" y="6"/>
                  <a:pt x="0" y="3"/>
                  <a:pt x="1" y="2"/>
                </a:cubicBezTo>
                <a:cubicBezTo>
                  <a:pt x="1" y="2"/>
                  <a:pt x="1" y="2"/>
                  <a:pt x="1" y="2"/>
                </a:cubicBezTo>
                <a:cubicBezTo>
                  <a:pt x="3" y="0"/>
                  <a:pt x="5" y="0"/>
                  <a:pt x="7" y="2"/>
                </a:cubicBezTo>
                <a:cubicBezTo>
                  <a:pt x="18" y="11"/>
                  <a:pt x="18" y="11"/>
                  <a:pt x="18" y="11"/>
                </a:cubicBezTo>
                <a:cubicBezTo>
                  <a:pt x="19" y="12"/>
                  <a:pt x="20" y="15"/>
                  <a:pt x="18" y="16"/>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0" name="Freeform 254"/>
          <p:cNvSpPr/>
          <p:nvPr/>
        </p:nvSpPr>
        <p:spPr bwMode="auto">
          <a:xfrm>
            <a:off x="8204200" y="3799460"/>
            <a:ext cx="92075" cy="87312"/>
          </a:xfrm>
          <a:custGeom>
            <a:avLst/>
            <a:gdLst>
              <a:gd name="T0" fmla="*/ 38 w 41"/>
              <a:gd name="T1" fmla="*/ 34 h 39"/>
              <a:gd name="T2" fmla="*/ 37 w 41"/>
              <a:gd name="T3" fmla="*/ 28 h 39"/>
              <a:gd name="T4" fmla="*/ 31 w 41"/>
              <a:gd name="T5" fmla="*/ 28 h 39"/>
              <a:gd name="T6" fmla="*/ 31 w 41"/>
              <a:gd name="T7" fmla="*/ 28 h 39"/>
              <a:gd name="T8" fmla="*/ 25 w 41"/>
              <a:gd name="T9" fmla="*/ 27 h 39"/>
              <a:gd name="T10" fmla="*/ 23 w 41"/>
              <a:gd name="T11" fmla="*/ 21 h 39"/>
              <a:gd name="T12" fmla="*/ 23 w 41"/>
              <a:gd name="T13" fmla="*/ 21 h 39"/>
              <a:gd name="T14" fmla="*/ 23 w 41"/>
              <a:gd name="T15" fmla="*/ 16 h 39"/>
              <a:gd name="T16" fmla="*/ 22 w 41"/>
              <a:gd name="T17" fmla="*/ 16 h 39"/>
              <a:gd name="T18" fmla="*/ 21 w 41"/>
              <a:gd name="T19" fmla="*/ 15 h 39"/>
              <a:gd name="T20" fmla="*/ 16 w 41"/>
              <a:gd name="T21" fmla="*/ 15 h 39"/>
              <a:gd name="T22" fmla="*/ 16 w 41"/>
              <a:gd name="T23" fmla="*/ 15 h 39"/>
              <a:gd name="T24" fmla="*/ 10 w 41"/>
              <a:gd name="T25" fmla="*/ 14 h 39"/>
              <a:gd name="T26" fmla="*/ 8 w 41"/>
              <a:gd name="T27" fmla="*/ 9 h 39"/>
              <a:gd name="T28" fmla="*/ 8 w 41"/>
              <a:gd name="T29" fmla="*/ 8 h 39"/>
              <a:gd name="T30" fmla="*/ 7 w 41"/>
              <a:gd name="T31" fmla="*/ 3 h 39"/>
              <a:gd name="T32" fmla="*/ 1 w 41"/>
              <a:gd name="T33" fmla="*/ 3 h 39"/>
              <a:gd name="T34" fmla="*/ 1 w 41"/>
              <a:gd name="T35" fmla="*/ 3 h 39"/>
              <a:gd name="T36" fmla="*/ 0 w 41"/>
              <a:gd name="T37" fmla="*/ 31 h 39"/>
              <a:gd name="T38" fmla="*/ 10 w 41"/>
              <a:gd name="T39" fmla="*/ 39 h 39"/>
              <a:gd name="T40" fmla="*/ 38 w 41"/>
              <a:gd name="T4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34"/>
                </a:moveTo>
                <a:cubicBezTo>
                  <a:pt x="38" y="34"/>
                  <a:pt x="41" y="31"/>
                  <a:pt x="37" y="28"/>
                </a:cubicBezTo>
                <a:cubicBezTo>
                  <a:pt x="34" y="25"/>
                  <a:pt x="31" y="28"/>
                  <a:pt x="31" y="28"/>
                </a:cubicBezTo>
                <a:cubicBezTo>
                  <a:pt x="31" y="28"/>
                  <a:pt x="31" y="28"/>
                  <a:pt x="31" y="28"/>
                </a:cubicBezTo>
                <a:cubicBezTo>
                  <a:pt x="31" y="28"/>
                  <a:pt x="28" y="29"/>
                  <a:pt x="25" y="27"/>
                </a:cubicBezTo>
                <a:cubicBezTo>
                  <a:pt x="22" y="24"/>
                  <a:pt x="23" y="21"/>
                  <a:pt x="23" y="21"/>
                </a:cubicBezTo>
                <a:cubicBezTo>
                  <a:pt x="23" y="21"/>
                  <a:pt x="23" y="21"/>
                  <a:pt x="23" y="21"/>
                </a:cubicBezTo>
                <a:cubicBezTo>
                  <a:pt x="23" y="21"/>
                  <a:pt x="25" y="19"/>
                  <a:pt x="23" y="16"/>
                </a:cubicBezTo>
                <a:cubicBezTo>
                  <a:pt x="22" y="16"/>
                  <a:pt x="22" y="16"/>
                  <a:pt x="22" y="16"/>
                </a:cubicBezTo>
                <a:cubicBezTo>
                  <a:pt x="22" y="16"/>
                  <a:pt x="22" y="15"/>
                  <a:pt x="21" y="15"/>
                </a:cubicBezTo>
                <a:cubicBezTo>
                  <a:pt x="18" y="14"/>
                  <a:pt x="17" y="15"/>
                  <a:pt x="16" y="15"/>
                </a:cubicBezTo>
                <a:cubicBezTo>
                  <a:pt x="16" y="15"/>
                  <a:pt x="16" y="15"/>
                  <a:pt x="16" y="15"/>
                </a:cubicBezTo>
                <a:cubicBezTo>
                  <a:pt x="16" y="15"/>
                  <a:pt x="14" y="17"/>
                  <a:pt x="10" y="14"/>
                </a:cubicBezTo>
                <a:cubicBezTo>
                  <a:pt x="7" y="12"/>
                  <a:pt x="8" y="9"/>
                  <a:pt x="8" y="9"/>
                </a:cubicBezTo>
                <a:cubicBezTo>
                  <a:pt x="8" y="8"/>
                  <a:pt x="8" y="8"/>
                  <a:pt x="8" y="8"/>
                </a:cubicBezTo>
                <a:cubicBezTo>
                  <a:pt x="8" y="8"/>
                  <a:pt x="11" y="5"/>
                  <a:pt x="7" y="3"/>
                </a:cubicBezTo>
                <a:cubicBezTo>
                  <a:pt x="4" y="0"/>
                  <a:pt x="1" y="3"/>
                  <a:pt x="1" y="3"/>
                </a:cubicBezTo>
                <a:cubicBezTo>
                  <a:pt x="1" y="3"/>
                  <a:pt x="1" y="3"/>
                  <a:pt x="1" y="3"/>
                </a:cubicBezTo>
                <a:cubicBezTo>
                  <a:pt x="0" y="31"/>
                  <a:pt x="0" y="31"/>
                  <a:pt x="0" y="31"/>
                </a:cubicBezTo>
                <a:cubicBezTo>
                  <a:pt x="10" y="39"/>
                  <a:pt x="10" y="39"/>
                  <a:pt x="10" y="39"/>
                </a:cubicBezTo>
                <a:cubicBezTo>
                  <a:pt x="38" y="34"/>
                  <a:pt x="38" y="34"/>
                  <a:pt x="38" y="3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1" name="Freeform 255"/>
          <p:cNvSpPr>
            <a:spLocks noEditPoints="1"/>
          </p:cNvSpPr>
          <p:nvPr/>
        </p:nvSpPr>
        <p:spPr bwMode="auto">
          <a:xfrm>
            <a:off x="855663" y="4353497"/>
            <a:ext cx="327025" cy="444500"/>
          </a:xfrm>
          <a:custGeom>
            <a:avLst/>
            <a:gdLst>
              <a:gd name="T0" fmla="*/ 37 w 145"/>
              <a:gd name="T1" fmla="*/ 57 h 197"/>
              <a:gd name="T2" fmla="*/ 38 w 145"/>
              <a:gd name="T3" fmla="*/ 59 h 197"/>
              <a:gd name="T4" fmla="*/ 39 w 145"/>
              <a:gd name="T5" fmla="*/ 60 h 197"/>
              <a:gd name="T6" fmla="*/ 40 w 145"/>
              <a:gd name="T7" fmla="*/ 63 h 197"/>
              <a:gd name="T8" fmla="*/ 7 w 145"/>
              <a:gd name="T9" fmla="*/ 93 h 197"/>
              <a:gd name="T10" fmla="*/ 1 w 145"/>
              <a:gd name="T11" fmla="*/ 115 h 197"/>
              <a:gd name="T12" fmla="*/ 20 w 145"/>
              <a:gd name="T13" fmla="*/ 126 h 197"/>
              <a:gd name="T14" fmla="*/ 39 w 145"/>
              <a:gd name="T15" fmla="*/ 119 h 197"/>
              <a:gd name="T16" fmla="*/ 20 w 145"/>
              <a:gd name="T17" fmla="*/ 166 h 197"/>
              <a:gd name="T18" fmla="*/ 29 w 145"/>
              <a:gd name="T19" fmla="*/ 192 h 197"/>
              <a:gd name="T20" fmla="*/ 55 w 145"/>
              <a:gd name="T21" fmla="*/ 182 h 197"/>
              <a:gd name="T22" fmla="*/ 71 w 145"/>
              <a:gd name="T23" fmla="*/ 154 h 197"/>
              <a:gd name="T24" fmla="*/ 87 w 145"/>
              <a:gd name="T25" fmla="*/ 182 h 197"/>
              <a:gd name="T26" fmla="*/ 113 w 145"/>
              <a:gd name="T27" fmla="*/ 192 h 197"/>
              <a:gd name="T28" fmla="*/ 123 w 145"/>
              <a:gd name="T29" fmla="*/ 167 h 197"/>
              <a:gd name="T30" fmla="*/ 103 w 145"/>
              <a:gd name="T31" fmla="*/ 119 h 197"/>
              <a:gd name="T32" fmla="*/ 122 w 145"/>
              <a:gd name="T33" fmla="*/ 126 h 197"/>
              <a:gd name="T34" fmla="*/ 141 w 145"/>
              <a:gd name="T35" fmla="*/ 115 h 197"/>
              <a:gd name="T36" fmla="*/ 135 w 145"/>
              <a:gd name="T37" fmla="*/ 93 h 197"/>
              <a:gd name="T38" fmla="*/ 98 w 145"/>
              <a:gd name="T39" fmla="*/ 63 h 197"/>
              <a:gd name="T40" fmla="*/ 108 w 145"/>
              <a:gd name="T41" fmla="*/ 38 h 197"/>
              <a:gd name="T42" fmla="*/ 32 w 145"/>
              <a:gd name="T43" fmla="*/ 38 h 197"/>
              <a:gd name="T44" fmla="*/ 11 w 145"/>
              <a:gd name="T45" fmla="*/ 98 h 197"/>
              <a:gd name="T46" fmla="*/ 45 w 145"/>
              <a:gd name="T47" fmla="*/ 58 h 197"/>
              <a:gd name="T48" fmla="*/ 44 w 145"/>
              <a:gd name="T49" fmla="*/ 56 h 197"/>
              <a:gd name="T50" fmla="*/ 42 w 145"/>
              <a:gd name="T51" fmla="*/ 54 h 197"/>
              <a:gd name="T52" fmla="*/ 70 w 145"/>
              <a:gd name="T53" fmla="*/ 7 h 197"/>
              <a:gd name="T54" fmla="*/ 94 w 145"/>
              <a:gd name="T55" fmla="*/ 58 h 197"/>
              <a:gd name="T56" fmla="*/ 93 w 145"/>
              <a:gd name="T57" fmla="*/ 60 h 197"/>
              <a:gd name="T58" fmla="*/ 131 w 145"/>
              <a:gd name="T59" fmla="*/ 98 h 197"/>
              <a:gd name="T60" fmla="*/ 135 w 145"/>
              <a:gd name="T61" fmla="*/ 112 h 197"/>
              <a:gd name="T62" fmla="*/ 110 w 145"/>
              <a:gd name="T63" fmla="*/ 113 h 197"/>
              <a:gd name="T64" fmla="*/ 97 w 145"/>
              <a:gd name="T65" fmla="*/ 128 h 197"/>
              <a:gd name="T66" fmla="*/ 117 w 145"/>
              <a:gd name="T67" fmla="*/ 181 h 197"/>
              <a:gd name="T68" fmla="*/ 93 w 145"/>
              <a:gd name="T69" fmla="*/ 179 h 197"/>
              <a:gd name="T70" fmla="*/ 71 w 145"/>
              <a:gd name="T71" fmla="*/ 147 h 197"/>
              <a:gd name="T72" fmla="*/ 59 w 145"/>
              <a:gd name="T73" fmla="*/ 154 h 197"/>
              <a:gd name="T74" fmla="*/ 31 w 145"/>
              <a:gd name="T75" fmla="*/ 186 h 197"/>
              <a:gd name="T76" fmla="*/ 26 w 145"/>
              <a:gd name="T77" fmla="*/ 169 h 197"/>
              <a:gd name="T78" fmla="*/ 44 w 145"/>
              <a:gd name="T79" fmla="*/ 115 h 197"/>
              <a:gd name="T80" fmla="*/ 18 w 145"/>
              <a:gd name="T81"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97">
                <a:moveTo>
                  <a:pt x="32" y="38"/>
                </a:moveTo>
                <a:cubicBezTo>
                  <a:pt x="32" y="45"/>
                  <a:pt x="34" y="51"/>
                  <a:pt x="37" y="57"/>
                </a:cubicBezTo>
                <a:cubicBezTo>
                  <a:pt x="37" y="57"/>
                  <a:pt x="36" y="56"/>
                  <a:pt x="36" y="56"/>
                </a:cubicBezTo>
                <a:cubicBezTo>
                  <a:pt x="38" y="59"/>
                  <a:pt x="38" y="59"/>
                  <a:pt x="38" y="59"/>
                </a:cubicBezTo>
                <a:cubicBezTo>
                  <a:pt x="38" y="60"/>
                  <a:pt x="39" y="60"/>
                  <a:pt x="39" y="60"/>
                </a:cubicBezTo>
                <a:cubicBezTo>
                  <a:pt x="39" y="60"/>
                  <a:pt x="39" y="60"/>
                  <a:pt x="39" y="60"/>
                </a:cubicBezTo>
                <a:cubicBezTo>
                  <a:pt x="39" y="60"/>
                  <a:pt x="40" y="61"/>
                  <a:pt x="40" y="61"/>
                </a:cubicBezTo>
                <a:cubicBezTo>
                  <a:pt x="40" y="62"/>
                  <a:pt x="40" y="63"/>
                  <a:pt x="40" y="63"/>
                </a:cubicBezTo>
                <a:cubicBezTo>
                  <a:pt x="40" y="65"/>
                  <a:pt x="39" y="67"/>
                  <a:pt x="37" y="70"/>
                </a:cubicBezTo>
                <a:cubicBezTo>
                  <a:pt x="37" y="70"/>
                  <a:pt x="7" y="93"/>
                  <a:pt x="7" y="93"/>
                </a:cubicBezTo>
                <a:cubicBezTo>
                  <a:pt x="4" y="95"/>
                  <a:pt x="0" y="101"/>
                  <a:pt x="0" y="108"/>
                </a:cubicBezTo>
                <a:cubicBezTo>
                  <a:pt x="0" y="110"/>
                  <a:pt x="0" y="112"/>
                  <a:pt x="1" y="115"/>
                </a:cubicBezTo>
                <a:cubicBezTo>
                  <a:pt x="6" y="126"/>
                  <a:pt x="15" y="127"/>
                  <a:pt x="19" y="126"/>
                </a:cubicBezTo>
                <a:cubicBezTo>
                  <a:pt x="20" y="126"/>
                  <a:pt x="20" y="126"/>
                  <a:pt x="20" y="126"/>
                </a:cubicBezTo>
                <a:cubicBezTo>
                  <a:pt x="35" y="119"/>
                  <a:pt x="35" y="119"/>
                  <a:pt x="35" y="119"/>
                </a:cubicBezTo>
                <a:cubicBezTo>
                  <a:pt x="36" y="119"/>
                  <a:pt x="38" y="118"/>
                  <a:pt x="39" y="119"/>
                </a:cubicBezTo>
                <a:cubicBezTo>
                  <a:pt x="40" y="120"/>
                  <a:pt x="40" y="122"/>
                  <a:pt x="39" y="126"/>
                </a:cubicBezTo>
                <a:cubicBezTo>
                  <a:pt x="36" y="137"/>
                  <a:pt x="20" y="166"/>
                  <a:pt x="20" y="166"/>
                </a:cubicBezTo>
                <a:cubicBezTo>
                  <a:pt x="19" y="167"/>
                  <a:pt x="16" y="176"/>
                  <a:pt x="19" y="183"/>
                </a:cubicBezTo>
                <a:cubicBezTo>
                  <a:pt x="21" y="187"/>
                  <a:pt x="24" y="190"/>
                  <a:pt x="29" y="192"/>
                </a:cubicBezTo>
                <a:cubicBezTo>
                  <a:pt x="43" y="197"/>
                  <a:pt x="50" y="189"/>
                  <a:pt x="54" y="182"/>
                </a:cubicBezTo>
                <a:cubicBezTo>
                  <a:pt x="54" y="182"/>
                  <a:pt x="55" y="182"/>
                  <a:pt x="55" y="182"/>
                </a:cubicBezTo>
                <a:cubicBezTo>
                  <a:pt x="65" y="156"/>
                  <a:pt x="65" y="156"/>
                  <a:pt x="65" y="156"/>
                </a:cubicBezTo>
                <a:cubicBezTo>
                  <a:pt x="65" y="156"/>
                  <a:pt x="66" y="154"/>
                  <a:pt x="71" y="154"/>
                </a:cubicBezTo>
                <a:cubicBezTo>
                  <a:pt x="76" y="154"/>
                  <a:pt x="77" y="156"/>
                  <a:pt x="77" y="156"/>
                </a:cubicBezTo>
                <a:cubicBezTo>
                  <a:pt x="87" y="182"/>
                  <a:pt x="87" y="182"/>
                  <a:pt x="87" y="182"/>
                </a:cubicBezTo>
                <a:cubicBezTo>
                  <a:pt x="87" y="182"/>
                  <a:pt x="88" y="182"/>
                  <a:pt x="88" y="182"/>
                </a:cubicBezTo>
                <a:cubicBezTo>
                  <a:pt x="92" y="189"/>
                  <a:pt x="99" y="197"/>
                  <a:pt x="113" y="192"/>
                </a:cubicBezTo>
                <a:cubicBezTo>
                  <a:pt x="118" y="190"/>
                  <a:pt x="121" y="187"/>
                  <a:pt x="123" y="183"/>
                </a:cubicBezTo>
                <a:cubicBezTo>
                  <a:pt x="126" y="176"/>
                  <a:pt x="123" y="167"/>
                  <a:pt x="123" y="167"/>
                </a:cubicBezTo>
                <a:cubicBezTo>
                  <a:pt x="122" y="166"/>
                  <a:pt x="106" y="137"/>
                  <a:pt x="103" y="126"/>
                </a:cubicBezTo>
                <a:cubicBezTo>
                  <a:pt x="102" y="122"/>
                  <a:pt x="102" y="120"/>
                  <a:pt x="103" y="119"/>
                </a:cubicBezTo>
                <a:cubicBezTo>
                  <a:pt x="104" y="118"/>
                  <a:pt x="106" y="119"/>
                  <a:pt x="108" y="119"/>
                </a:cubicBezTo>
                <a:cubicBezTo>
                  <a:pt x="122" y="126"/>
                  <a:pt x="122" y="126"/>
                  <a:pt x="122" y="126"/>
                </a:cubicBezTo>
                <a:cubicBezTo>
                  <a:pt x="122" y="126"/>
                  <a:pt x="122" y="126"/>
                  <a:pt x="123" y="126"/>
                </a:cubicBezTo>
                <a:cubicBezTo>
                  <a:pt x="127" y="127"/>
                  <a:pt x="136" y="126"/>
                  <a:pt x="141" y="115"/>
                </a:cubicBezTo>
                <a:cubicBezTo>
                  <a:pt x="145" y="104"/>
                  <a:pt x="139" y="96"/>
                  <a:pt x="135" y="93"/>
                </a:cubicBezTo>
                <a:cubicBezTo>
                  <a:pt x="135" y="93"/>
                  <a:pt x="135" y="93"/>
                  <a:pt x="135" y="93"/>
                </a:cubicBezTo>
                <a:cubicBezTo>
                  <a:pt x="99" y="65"/>
                  <a:pt x="99" y="65"/>
                  <a:pt x="99" y="65"/>
                </a:cubicBezTo>
                <a:cubicBezTo>
                  <a:pt x="98" y="64"/>
                  <a:pt x="98" y="63"/>
                  <a:pt x="98" y="63"/>
                </a:cubicBezTo>
                <a:cubicBezTo>
                  <a:pt x="98" y="63"/>
                  <a:pt x="99" y="63"/>
                  <a:pt x="99" y="62"/>
                </a:cubicBezTo>
                <a:cubicBezTo>
                  <a:pt x="105" y="55"/>
                  <a:pt x="108" y="47"/>
                  <a:pt x="108" y="38"/>
                </a:cubicBezTo>
                <a:cubicBezTo>
                  <a:pt x="108" y="17"/>
                  <a:pt x="91" y="0"/>
                  <a:pt x="70" y="0"/>
                </a:cubicBezTo>
                <a:cubicBezTo>
                  <a:pt x="49" y="0"/>
                  <a:pt x="32" y="17"/>
                  <a:pt x="32" y="38"/>
                </a:cubicBezTo>
                <a:close/>
                <a:moveTo>
                  <a:pt x="7" y="112"/>
                </a:moveTo>
                <a:cubicBezTo>
                  <a:pt x="4" y="104"/>
                  <a:pt x="11" y="99"/>
                  <a:pt x="11" y="98"/>
                </a:cubicBezTo>
                <a:cubicBezTo>
                  <a:pt x="11" y="98"/>
                  <a:pt x="41" y="75"/>
                  <a:pt x="41" y="75"/>
                </a:cubicBezTo>
                <a:cubicBezTo>
                  <a:pt x="49" y="67"/>
                  <a:pt x="47" y="60"/>
                  <a:pt x="45" y="58"/>
                </a:cubicBezTo>
                <a:cubicBezTo>
                  <a:pt x="45" y="57"/>
                  <a:pt x="44" y="56"/>
                  <a:pt x="44" y="56"/>
                </a:cubicBezTo>
                <a:cubicBezTo>
                  <a:pt x="44" y="56"/>
                  <a:pt x="44" y="56"/>
                  <a:pt x="44" y="56"/>
                </a:cubicBezTo>
                <a:cubicBezTo>
                  <a:pt x="43" y="55"/>
                  <a:pt x="43" y="55"/>
                  <a:pt x="43" y="55"/>
                </a:cubicBezTo>
                <a:cubicBezTo>
                  <a:pt x="43" y="55"/>
                  <a:pt x="43" y="54"/>
                  <a:pt x="42" y="54"/>
                </a:cubicBezTo>
                <a:cubicBezTo>
                  <a:pt x="40" y="49"/>
                  <a:pt x="38" y="44"/>
                  <a:pt x="38" y="38"/>
                </a:cubicBezTo>
                <a:cubicBezTo>
                  <a:pt x="38" y="21"/>
                  <a:pt x="52" y="7"/>
                  <a:pt x="70" y="7"/>
                </a:cubicBezTo>
                <a:cubicBezTo>
                  <a:pt x="87" y="7"/>
                  <a:pt x="101" y="21"/>
                  <a:pt x="101" y="38"/>
                </a:cubicBezTo>
                <a:cubicBezTo>
                  <a:pt x="101" y="46"/>
                  <a:pt x="99" y="52"/>
                  <a:pt x="94" y="58"/>
                </a:cubicBezTo>
                <a:cubicBezTo>
                  <a:pt x="94" y="58"/>
                  <a:pt x="93" y="59"/>
                  <a:pt x="93" y="59"/>
                </a:cubicBezTo>
                <a:cubicBezTo>
                  <a:pt x="93" y="60"/>
                  <a:pt x="93" y="60"/>
                  <a:pt x="93" y="60"/>
                </a:cubicBezTo>
                <a:cubicBezTo>
                  <a:pt x="91" y="62"/>
                  <a:pt x="90" y="65"/>
                  <a:pt x="95" y="70"/>
                </a:cubicBezTo>
                <a:cubicBezTo>
                  <a:pt x="95" y="70"/>
                  <a:pt x="131" y="98"/>
                  <a:pt x="131" y="98"/>
                </a:cubicBezTo>
                <a:cubicBezTo>
                  <a:pt x="131" y="98"/>
                  <a:pt x="131" y="98"/>
                  <a:pt x="131" y="98"/>
                </a:cubicBezTo>
                <a:cubicBezTo>
                  <a:pt x="131" y="99"/>
                  <a:pt x="138" y="104"/>
                  <a:pt x="135" y="112"/>
                </a:cubicBezTo>
                <a:cubicBezTo>
                  <a:pt x="131" y="120"/>
                  <a:pt x="125" y="120"/>
                  <a:pt x="124" y="119"/>
                </a:cubicBezTo>
                <a:cubicBezTo>
                  <a:pt x="123" y="119"/>
                  <a:pt x="110" y="113"/>
                  <a:pt x="110" y="113"/>
                </a:cubicBezTo>
                <a:cubicBezTo>
                  <a:pt x="109" y="113"/>
                  <a:pt x="102" y="111"/>
                  <a:pt x="98" y="115"/>
                </a:cubicBezTo>
                <a:cubicBezTo>
                  <a:pt x="95" y="117"/>
                  <a:pt x="95" y="122"/>
                  <a:pt x="97" y="128"/>
                </a:cubicBezTo>
                <a:cubicBezTo>
                  <a:pt x="100" y="139"/>
                  <a:pt x="116" y="168"/>
                  <a:pt x="117" y="169"/>
                </a:cubicBezTo>
                <a:cubicBezTo>
                  <a:pt x="117" y="169"/>
                  <a:pt x="119" y="176"/>
                  <a:pt x="117" y="181"/>
                </a:cubicBezTo>
                <a:cubicBezTo>
                  <a:pt x="116" y="183"/>
                  <a:pt x="114" y="185"/>
                  <a:pt x="111" y="186"/>
                </a:cubicBezTo>
                <a:cubicBezTo>
                  <a:pt x="102" y="189"/>
                  <a:pt x="98" y="186"/>
                  <a:pt x="93" y="179"/>
                </a:cubicBezTo>
                <a:cubicBezTo>
                  <a:pt x="93" y="178"/>
                  <a:pt x="83" y="154"/>
                  <a:pt x="83" y="154"/>
                </a:cubicBezTo>
                <a:cubicBezTo>
                  <a:pt x="83" y="154"/>
                  <a:pt x="81" y="148"/>
                  <a:pt x="71" y="147"/>
                </a:cubicBezTo>
                <a:cubicBezTo>
                  <a:pt x="71" y="147"/>
                  <a:pt x="71" y="147"/>
                  <a:pt x="71" y="147"/>
                </a:cubicBezTo>
                <a:cubicBezTo>
                  <a:pt x="61" y="148"/>
                  <a:pt x="59" y="154"/>
                  <a:pt x="59" y="154"/>
                </a:cubicBezTo>
                <a:cubicBezTo>
                  <a:pt x="59" y="154"/>
                  <a:pt x="49" y="178"/>
                  <a:pt x="49" y="179"/>
                </a:cubicBezTo>
                <a:cubicBezTo>
                  <a:pt x="44" y="186"/>
                  <a:pt x="40" y="189"/>
                  <a:pt x="31" y="186"/>
                </a:cubicBezTo>
                <a:cubicBezTo>
                  <a:pt x="28" y="185"/>
                  <a:pt x="26" y="183"/>
                  <a:pt x="25" y="181"/>
                </a:cubicBezTo>
                <a:cubicBezTo>
                  <a:pt x="23" y="176"/>
                  <a:pt x="25" y="169"/>
                  <a:pt x="26" y="169"/>
                </a:cubicBezTo>
                <a:cubicBezTo>
                  <a:pt x="26" y="168"/>
                  <a:pt x="42" y="139"/>
                  <a:pt x="45" y="128"/>
                </a:cubicBezTo>
                <a:cubicBezTo>
                  <a:pt x="47" y="122"/>
                  <a:pt x="47" y="117"/>
                  <a:pt x="44" y="115"/>
                </a:cubicBezTo>
                <a:cubicBezTo>
                  <a:pt x="40" y="111"/>
                  <a:pt x="33" y="113"/>
                  <a:pt x="32" y="113"/>
                </a:cubicBezTo>
                <a:cubicBezTo>
                  <a:pt x="32" y="113"/>
                  <a:pt x="19" y="119"/>
                  <a:pt x="18" y="119"/>
                </a:cubicBezTo>
                <a:cubicBezTo>
                  <a:pt x="17" y="120"/>
                  <a:pt x="11" y="120"/>
                  <a:pt x="7" y="112"/>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2" name="Oval 256"/>
          <p:cNvSpPr>
            <a:spLocks noChangeArrowheads="1"/>
          </p:cNvSpPr>
          <p:nvPr/>
        </p:nvSpPr>
        <p:spPr bwMode="auto">
          <a:xfrm>
            <a:off x="969963" y="4415410"/>
            <a:ext cx="26987" cy="26987"/>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3" name="Oval 257"/>
          <p:cNvSpPr>
            <a:spLocks noChangeArrowheads="1"/>
          </p:cNvSpPr>
          <p:nvPr/>
        </p:nvSpPr>
        <p:spPr bwMode="auto">
          <a:xfrm>
            <a:off x="1025525" y="4415410"/>
            <a:ext cx="26988" cy="26987"/>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4" name="Oval 258"/>
          <p:cNvSpPr>
            <a:spLocks noChangeArrowheads="1"/>
          </p:cNvSpPr>
          <p:nvPr/>
        </p:nvSpPr>
        <p:spPr bwMode="auto">
          <a:xfrm>
            <a:off x="998538" y="4524947"/>
            <a:ext cx="26987" cy="26988"/>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5" name="Oval 259"/>
          <p:cNvSpPr>
            <a:spLocks noChangeArrowheads="1"/>
          </p:cNvSpPr>
          <p:nvPr/>
        </p:nvSpPr>
        <p:spPr bwMode="auto">
          <a:xfrm>
            <a:off x="998538" y="4577335"/>
            <a:ext cx="26987" cy="26987"/>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6" name="Oval 260"/>
          <p:cNvSpPr>
            <a:spLocks noChangeArrowheads="1"/>
          </p:cNvSpPr>
          <p:nvPr/>
        </p:nvSpPr>
        <p:spPr bwMode="auto">
          <a:xfrm>
            <a:off x="998538" y="4624960"/>
            <a:ext cx="26987" cy="26987"/>
          </a:xfrm>
          <a:prstGeom prst="ellipse">
            <a:avLst/>
          </a:pr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7" name="Freeform 261"/>
          <p:cNvSpPr/>
          <p:nvPr/>
        </p:nvSpPr>
        <p:spPr bwMode="auto">
          <a:xfrm>
            <a:off x="976313" y="4469385"/>
            <a:ext cx="71437" cy="26987"/>
          </a:xfrm>
          <a:custGeom>
            <a:avLst/>
            <a:gdLst>
              <a:gd name="T0" fmla="*/ 28 w 32"/>
              <a:gd name="T1" fmla="*/ 0 h 12"/>
              <a:gd name="T2" fmla="*/ 4 w 32"/>
              <a:gd name="T3" fmla="*/ 1 h 12"/>
              <a:gd name="T4" fmla="*/ 1 w 32"/>
              <a:gd name="T5" fmla="*/ 0 h 12"/>
              <a:gd name="T6" fmla="*/ 1 w 32"/>
              <a:gd name="T7" fmla="*/ 3 h 12"/>
              <a:gd name="T8" fmla="*/ 15 w 32"/>
              <a:gd name="T9" fmla="*/ 10 h 12"/>
              <a:gd name="T10" fmla="*/ 31 w 32"/>
              <a:gd name="T11" fmla="*/ 4 h 12"/>
              <a:gd name="T12" fmla="*/ 31 w 32"/>
              <a:gd name="T13" fmla="*/ 1 h 12"/>
              <a:gd name="T14" fmla="*/ 28 w 3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8" y="0"/>
                </a:moveTo>
                <a:cubicBezTo>
                  <a:pt x="15" y="12"/>
                  <a:pt x="4" y="1"/>
                  <a:pt x="4" y="1"/>
                </a:cubicBezTo>
                <a:cubicBezTo>
                  <a:pt x="3" y="0"/>
                  <a:pt x="2" y="0"/>
                  <a:pt x="1" y="0"/>
                </a:cubicBezTo>
                <a:cubicBezTo>
                  <a:pt x="0" y="1"/>
                  <a:pt x="0" y="3"/>
                  <a:pt x="1" y="3"/>
                </a:cubicBezTo>
                <a:cubicBezTo>
                  <a:pt x="1" y="4"/>
                  <a:pt x="7" y="10"/>
                  <a:pt x="15" y="10"/>
                </a:cubicBezTo>
                <a:cubicBezTo>
                  <a:pt x="21" y="10"/>
                  <a:pt x="26" y="8"/>
                  <a:pt x="31" y="4"/>
                </a:cubicBezTo>
                <a:cubicBezTo>
                  <a:pt x="32" y="3"/>
                  <a:pt x="32" y="1"/>
                  <a:pt x="31" y="1"/>
                </a:cubicBezTo>
                <a:cubicBezTo>
                  <a:pt x="30" y="0"/>
                  <a:pt x="29" y="0"/>
                  <a:pt x="28"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8" name="Freeform 262"/>
          <p:cNvSpPr/>
          <p:nvPr/>
        </p:nvSpPr>
        <p:spPr bwMode="auto">
          <a:xfrm>
            <a:off x="1557338" y="4401122"/>
            <a:ext cx="234950" cy="139700"/>
          </a:xfrm>
          <a:custGeom>
            <a:avLst/>
            <a:gdLst>
              <a:gd name="T0" fmla="*/ 104 w 104"/>
              <a:gd name="T1" fmla="*/ 54 h 62"/>
              <a:gd name="T2" fmla="*/ 73 w 104"/>
              <a:gd name="T3" fmla="*/ 21 h 62"/>
              <a:gd name="T4" fmla="*/ 73 w 104"/>
              <a:gd name="T5" fmla="*/ 21 h 62"/>
              <a:gd name="T6" fmla="*/ 53 w 104"/>
              <a:gd name="T7" fmla="*/ 0 h 62"/>
              <a:gd name="T8" fmla="*/ 32 w 104"/>
              <a:gd name="T9" fmla="*/ 21 h 62"/>
              <a:gd name="T10" fmla="*/ 0 w 104"/>
              <a:gd name="T11" fmla="*/ 54 h 62"/>
              <a:gd name="T12" fmla="*/ 0 w 104"/>
              <a:gd name="T13" fmla="*/ 62 h 62"/>
              <a:gd name="T14" fmla="*/ 104 w 104"/>
              <a:gd name="T15" fmla="*/ 62 h 62"/>
              <a:gd name="T16" fmla="*/ 104 w 104"/>
              <a:gd name="T1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2">
                <a:moveTo>
                  <a:pt x="104" y="54"/>
                </a:moveTo>
                <a:cubicBezTo>
                  <a:pt x="104" y="36"/>
                  <a:pt x="87" y="26"/>
                  <a:pt x="73" y="21"/>
                </a:cubicBezTo>
                <a:cubicBezTo>
                  <a:pt x="73" y="21"/>
                  <a:pt x="73" y="21"/>
                  <a:pt x="73" y="21"/>
                </a:cubicBezTo>
                <a:cubicBezTo>
                  <a:pt x="73" y="10"/>
                  <a:pt x="64" y="0"/>
                  <a:pt x="53" y="0"/>
                </a:cubicBezTo>
                <a:cubicBezTo>
                  <a:pt x="41" y="0"/>
                  <a:pt x="32" y="9"/>
                  <a:pt x="32" y="21"/>
                </a:cubicBezTo>
                <a:cubicBezTo>
                  <a:pt x="18" y="26"/>
                  <a:pt x="0" y="35"/>
                  <a:pt x="0" y="54"/>
                </a:cubicBezTo>
                <a:cubicBezTo>
                  <a:pt x="0" y="57"/>
                  <a:pt x="0" y="60"/>
                  <a:pt x="0" y="62"/>
                </a:cubicBezTo>
                <a:cubicBezTo>
                  <a:pt x="104" y="62"/>
                  <a:pt x="104" y="62"/>
                  <a:pt x="104" y="62"/>
                </a:cubicBezTo>
                <a:cubicBezTo>
                  <a:pt x="104" y="60"/>
                  <a:pt x="104" y="57"/>
                  <a:pt x="104" y="5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9" name="Freeform 263"/>
          <p:cNvSpPr/>
          <p:nvPr/>
        </p:nvSpPr>
        <p:spPr bwMode="auto">
          <a:xfrm>
            <a:off x="1495425" y="4618610"/>
            <a:ext cx="360363" cy="161925"/>
          </a:xfrm>
          <a:custGeom>
            <a:avLst/>
            <a:gdLst>
              <a:gd name="T0" fmla="*/ 154 w 160"/>
              <a:gd name="T1" fmla="*/ 41 h 72"/>
              <a:gd name="T2" fmla="*/ 132 w 160"/>
              <a:gd name="T3" fmla="*/ 14 h 72"/>
              <a:gd name="T4" fmla="*/ 132 w 160"/>
              <a:gd name="T5" fmla="*/ 0 h 72"/>
              <a:gd name="T6" fmla="*/ 28 w 160"/>
              <a:gd name="T7" fmla="*/ 0 h 72"/>
              <a:gd name="T8" fmla="*/ 28 w 160"/>
              <a:gd name="T9" fmla="*/ 14 h 72"/>
              <a:gd name="T10" fmla="*/ 6 w 160"/>
              <a:gd name="T11" fmla="*/ 41 h 72"/>
              <a:gd name="T12" fmla="*/ 0 w 160"/>
              <a:gd name="T13" fmla="*/ 47 h 72"/>
              <a:gd name="T14" fmla="*/ 6 w 160"/>
              <a:gd name="T15" fmla="*/ 52 h 72"/>
              <a:gd name="T16" fmla="*/ 51 w 160"/>
              <a:gd name="T17" fmla="*/ 52 h 72"/>
              <a:gd name="T18" fmla="*/ 80 w 160"/>
              <a:gd name="T19" fmla="*/ 72 h 72"/>
              <a:gd name="T20" fmla="*/ 109 w 160"/>
              <a:gd name="T21" fmla="*/ 52 h 72"/>
              <a:gd name="T22" fmla="*/ 154 w 160"/>
              <a:gd name="T23" fmla="*/ 52 h 72"/>
              <a:gd name="T24" fmla="*/ 160 w 160"/>
              <a:gd name="T25" fmla="*/ 47 h 72"/>
              <a:gd name="T26" fmla="*/ 154 w 160"/>
              <a:gd name="T27"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72">
                <a:moveTo>
                  <a:pt x="154" y="41"/>
                </a:moveTo>
                <a:cubicBezTo>
                  <a:pt x="135" y="34"/>
                  <a:pt x="132" y="14"/>
                  <a:pt x="132" y="14"/>
                </a:cubicBezTo>
                <a:cubicBezTo>
                  <a:pt x="132" y="14"/>
                  <a:pt x="132" y="9"/>
                  <a:pt x="132" y="0"/>
                </a:cubicBezTo>
                <a:cubicBezTo>
                  <a:pt x="28" y="0"/>
                  <a:pt x="28" y="0"/>
                  <a:pt x="28" y="0"/>
                </a:cubicBezTo>
                <a:cubicBezTo>
                  <a:pt x="28" y="9"/>
                  <a:pt x="28" y="14"/>
                  <a:pt x="28" y="14"/>
                </a:cubicBezTo>
                <a:cubicBezTo>
                  <a:pt x="28" y="14"/>
                  <a:pt x="25" y="34"/>
                  <a:pt x="6" y="41"/>
                </a:cubicBezTo>
                <a:cubicBezTo>
                  <a:pt x="6" y="41"/>
                  <a:pt x="0" y="42"/>
                  <a:pt x="0" y="47"/>
                </a:cubicBezTo>
                <a:cubicBezTo>
                  <a:pt x="0" y="53"/>
                  <a:pt x="6" y="52"/>
                  <a:pt x="6" y="52"/>
                </a:cubicBezTo>
                <a:cubicBezTo>
                  <a:pt x="51" y="52"/>
                  <a:pt x="51" y="52"/>
                  <a:pt x="51" y="52"/>
                </a:cubicBezTo>
                <a:cubicBezTo>
                  <a:pt x="56" y="64"/>
                  <a:pt x="67" y="72"/>
                  <a:pt x="80" y="72"/>
                </a:cubicBezTo>
                <a:cubicBezTo>
                  <a:pt x="93" y="72"/>
                  <a:pt x="104" y="64"/>
                  <a:pt x="109" y="52"/>
                </a:cubicBezTo>
                <a:cubicBezTo>
                  <a:pt x="154" y="52"/>
                  <a:pt x="154" y="52"/>
                  <a:pt x="154" y="52"/>
                </a:cubicBezTo>
                <a:cubicBezTo>
                  <a:pt x="154" y="52"/>
                  <a:pt x="160" y="53"/>
                  <a:pt x="160" y="47"/>
                </a:cubicBezTo>
                <a:cubicBezTo>
                  <a:pt x="160" y="42"/>
                  <a:pt x="154" y="41"/>
                  <a:pt x="154" y="4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0" name="Freeform 264"/>
          <p:cNvSpPr/>
          <p:nvPr/>
        </p:nvSpPr>
        <p:spPr bwMode="auto">
          <a:xfrm>
            <a:off x="1557338" y="4555110"/>
            <a:ext cx="234950" cy="52387"/>
          </a:xfrm>
          <a:custGeom>
            <a:avLst/>
            <a:gdLst>
              <a:gd name="T0" fmla="*/ 104 w 104"/>
              <a:gd name="T1" fmla="*/ 0 h 23"/>
              <a:gd name="T2" fmla="*/ 0 w 104"/>
              <a:gd name="T3" fmla="*/ 0 h 23"/>
              <a:gd name="T4" fmla="*/ 0 w 104"/>
              <a:gd name="T5" fmla="*/ 23 h 23"/>
              <a:gd name="T6" fmla="*/ 104 w 104"/>
              <a:gd name="T7" fmla="*/ 23 h 23"/>
              <a:gd name="T8" fmla="*/ 104 w 104"/>
              <a:gd name="T9" fmla="*/ 0 h 23"/>
            </a:gdLst>
            <a:ahLst/>
            <a:cxnLst>
              <a:cxn ang="0">
                <a:pos x="T0" y="T1"/>
              </a:cxn>
              <a:cxn ang="0">
                <a:pos x="T2" y="T3"/>
              </a:cxn>
              <a:cxn ang="0">
                <a:pos x="T4" y="T5"/>
              </a:cxn>
              <a:cxn ang="0">
                <a:pos x="T6" y="T7"/>
              </a:cxn>
              <a:cxn ang="0">
                <a:pos x="T8" y="T9"/>
              </a:cxn>
            </a:cxnLst>
            <a:rect l="0" t="0" r="r" b="b"/>
            <a:pathLst>
              <a:path w="104" h="23">
                <a:moveTo>
                  <a:pt x="104" y="0"/>
                </a:moveTo>
                <a:cubicBezTo>
                  <a:pt x="0" y="0"/>
                  <a:pt x="0" y="0"/>
                  <a:pt x="0" y="0"/>
                </a:cubicBezTo>
                <a:cubicBezTo>
                  <a:pt x="0" y="9"/>
                  <a:pt x="0" y="17"/>
                  <a:pt x="0" y="23"/>
                </a:cubicBezTo>
                <a:cubicBezTo>
                  <a:pt x="104" y="23"/>
                  <a:pt x="104" y="23"/>
                  <a:pt x="104" y="23"/>
                </a:cubicBezTo>
                <a:cubicBezTo>
                  <a:pt x="104" y="17"/>
                  <a:pt x="104" y="9"/>
                  <a:pt x="104"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1" name="Freeform 265"/>
          <p:cNvSpPr>
            <a:spLocks noEditPoints="1"/>
          </p:cNvSpPr>
          <p:nvPr/>
        </p:nvSpPr>
        <p:spPr bwMode="auto">
          <a:xfrm>
            <a:off x="2152650" y="4353497"/>
            <a:ext cx="342900" cy="457200"/>
          </a:xfrm>
          <a:custGeom>
            <a:avLst/>
            <a:gdLst>
              <a:gd name="T0" fmla="*/ 152 w 152"/>
              <a:gd name="T1" fmla="*/ 75 h 202"/>
              <a:gd name="T2" fmla="*/ 152 w 152"/>
              <a:gd name="T3" fmla="*/ 75 h 202"/>
              <a:gd name="T4" fmla="*/ 76 w 152"/>
              <a:gd name="T5" fmla="*/ 0 h 202"/>
              <a:gd name="T6" fmla="*/ 0 w 152"/>
              <a:gd name="T7" fmla="*/ 75 h 202"/>
              <a:gd name="T8" fmla="*/ 0 w 152"/>
              <a:gd name="T9" fmla="*/ 75 h 202"/>
              <a:gd name="T10" fmla="*/ 0 w 152"/>
              <a:gd name="T11" fmla="*/ 76 h 202"/>
              <a:gd name="T12" fmla="*/ 0 w 152"/>
              <a:gd name="T13" fmla="*/ 76 h 202"/>
              <a:gd name="T14" fmla="*/ 1 w 152"/>
              <a:gd name="T15" fmla="*/ 76 h 202"/>
              <a:gd name="T16" fmla="*/ 56 w 152"/>
              <a:gd name="T17" fmla="*/ 156 h 202"/>
              <a:gd name="T18" fmla="*/ 41 w 152"/>
              <a:gd name="T19" fmla="*/ 156 h 202"/>
              <a:gd name="T20" fmla="*/ 41 w 152"/>
              <a:gd name="T21" fmla="*/ 202 h 202"/>
              <a:gd name="T22" fmla="*/ 110 w 152"/>
              <a:gd name="T23" fmla="*/ 202 h 202"/>
              <a:gd name="T24" fmla="*/ 110 w 152"/>
              <a:gd name="T25" fmla="*/ 156 h 202"/>
              <a:gd name="T26" fmla="*/ 96 w 152"/>
              <a:gd name="T27" fmla="*/ 156 h 202"/>
              <a:gd name="T28" fmla="*/ 151 w 152"/>
              <a:gd name="T29" fmla="*/ 76 h 202"/>
              <a:gd name="T30" fmla="*/ 152 w 152"/>
              <a:gd name="T31" fmla="*/ 76 h 202"/>
              <a:gd name="T32" fmla="*/ 152 w 152"/>
              <a:gd name="T33" fmla="*/ 76 h 202"/>
              <a:gd name="T34" fmla="*/ 152 w 152"/>
              <a:gd name="T35" fmla="*/ 75 h 202"/>
              <a:gd name="T36" fmla="*/ 63 w 152"/>
              <a:gd name="T37" fmla="*/ 156 h 202"/>
              <a:gd name="T38" fmla="*/ 8 w 152"/>
              <a:gd name="T39" fmla="*/ 76 h 202"/>
              <a:gd name="T40" fmla="*/ 42 w 152"/>
              <a:gd name="T41" fmla="*/ 76 h 202"/>
              <a:gd name="T42" fmla="*/ 66 w 152"/>
              <a:gd name="T43" fmla="*/ 156 h 202"/>
              <a:gd name="T44" fmla="*/ 63 w 152"/>
              <a:gd name="T45" fmla="*/ 156 h 202"/>
              <a:gd name="T46" fmla="*/ 73 w 152"/>
              <a:gd name="T47" fmla="*/ 156 h 202"/>
              <a:gd name="T48" fmla="*/ 72 w 152"/>
              <a:gd name="T49" fmla="*/ 156 h 202"/>
              <a:gd name="T50" fmla="*/ 48 w 152"/>
              <a:gd name="T51" fmla="*/ 76 h 202"/>
              <a:gd name="T52" fmla="*/ 73 w 152"/>
              <a:gd name="T53" fmla="*/ 76 h 202"/>
              <a:gd name="T54" fmla="*/ 73 w 152"/>
              <a:gd name="T55" fmla="*/ 156 h 202"/>
              <a:gd name="T56" fmla="*/ 41 w 152"/>
              <a:gd name="T57" fmla="*/ 73 h 202"/>
              <a:gd name="T58" fmla="*/ 6 w 152"/>
              <a:gd name="T59" fmla="*/ 73 h 202"/>
              <a:gd name="T60" fmla="*/ 75 w 152"/>
              <a:gd name="T61" fmla="*/ 3 h 202"/>
              <a:gd name="T62" fmla="*/ 41 w 152"/>
              <a:gd name="T63" fmla="*/ 73 h 202"/>
              <a:gd name="T64" fmla="*/ 76 w 152"/>
              <a:gd name="T65" fmla="*/ 4 h 202"/>
              <a:gd name="T66" fmla="*/ 108 w 152"/>
              <a:gd name="T67" fmla="*/ 73 h 202"/>
              <a:gd name="T68" fmla="*/ 78 w 152"/>
              <a:gd name="T69" fmla="*/ 73 h 202"/>
              <a:gd name="T70" fmla="*/ 76 w 152"/>
              <a:gd name="T71" fmla="*/ 4 h 202"/>
              <a:gd name="T72" fmla="*/ 79 w 152"/>
              <a:gd name="T73" fmla="*/ 156 h 202"/>
              <a:gd name="T74" fmla="*/ 79 w 152"/>
              <a:gd name="T75" fmla="*/ 76 h 202"/>
              <a:gd name="T76" fmla="*/ 104 w 152"/>
              <a:gd name="T77" fmla="*/ 76 h 202"/>
              <a:gd name="T78" fmla="*/ 80 w 152"/>
              <a:gd name="T79" fmla="*/ 156 h 202"/>
              <a:gd name="T80" fmla="*/ 79 w 152"/>
              <a:gd name="T81" fmla="*/ 156 h 202"/>
              <a:gd name="T82" fmla="*/ 89 w 152"/>
              <a:gd name="T83" fmla="*/ 156 h 202"/>
              <a:gd name="T84" fmla="*/ 86 w 152"/>
              <a:gd name="T85" fmla="*/ 156 h 202"/>
              <a:gd name="T86" fmla="*/ 110 w 152"/>
              <a:gd name="T87" fmla="*/ 76 h 202"/>
              <a:gd name="T88" fmla="*/ 144 w 152"/>
              <a:gd name="T89" fmla="*/ 76 h 202"/>
              <a:gd name="T90" fmla="*/ 89 w 152"/>
              <a:gd name="T91" fmla="*/ 15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202">
                <a:moveTo>
                  <a:pt x="152" y="75"/>
                </a:moveTo>
                <a:cubicBezTo>
                  <a:pt x="152" y="75"/>
                  <a:pt x="152" y="75"/>
                  <a:pt x="152" y="75"/>
                </a:cubicBezTo>
                <a:cubicBezTo>
                  <a:pt x="151" y="34"/>
                  <a:pt x="118" y="0"/>
                  <a:pt x="76" y="0"/>
                </a:cubicBezTo>
                <a:cubicBezTo>
                  <a:pt x="34" y="0"/>
                  <a:pt x="1" y="34"/>
                  <a:pt x="0" y="75"/>
                </a:cubicBezTo>
                <a:cubicBezTo>
                  <a:pt x="0" y="75"/>
                  <a:pt x="0" y="75"/>
                  <a:pt x="0" y="75"/>
                </a:cubicBezTo>
                <a:cubicBezTo>
                  <a:pt x="0" y="76"/>
                  <a:pt x="0" y="76"/>
                  <a:pt x="0" y="76"/>
                </a:cubicBezTo>
                <a:cubicBezTo>
                  <a:pt x="0" y="76"/>
                  <a:pt x="0" y="76"/>
                  <a:pt x="0" y="76"/>
                </a:cubicBezTo>
                <a:cubicBezTo>
                  <a:pt x="1" y="76"/>
                  <a:pt x="1" y="76"/>
                  <a:pt x="1" y="76"/>
                </a:cubicBezTo>
                <a:cubicBezTo>
                  <a:pt x="56" y="156"/>
                  <a:pt x="56" y="156"/>
                  <a:pt x="56" y="156"/>
                </a:cubicBezTo>
                <a:cubicBezTo>
                  <a:pt x="41" y="156"/>
                  <a:pt x="41" y="156"/>
                  <a:pt x="41" y="156"/>
                </a:cubicBezTo>
                <a:cubicBezTo>
                  <a:pt x="41" y="202"/>
                  <a:pt x="41" y="202"/>
                  <a:pt x="41" y="202"/>
                </a:cubicBezTo>
                <a:cubicBezTo>
                  <a:pt x="110" y="202"/>
                  <a:pt x="110" y="202"/>
                  <a:pt x="110" y="202"/>
                </a:cubicBezTo>
                <a:cubicBezTo>
                  <a:pt x="110" y="156"/>
                  <a:pt x="110" y="156"/>
                  <a:pt x="110" y="156"/>
                </a:cubicBezTo>
                <a:cubicBezTo>
                  <a:pt x="96" y="156"/>
                  <a:pt x="96" y="156"/>
                  <a:pt x="96" y="156"/>
                </a:cubicBezTo>
                <a:cubicBezTo>
                  <a:pt x="151" y="76"/>
                  <a:pt x="151" y="76"/>
                  <a:pt x="151" y="76"/>
                </a:cubicBezTo>
                <a:cubicBezTo>
                  <a:pt x="152" y="76"/>
                  <a:pt x="152" y="76"/>
                  <a:pt x="152" y="76"/>
                </a:cubicBezTo>
                <a:cubicBezTo>
                  <a:pt x="152" y="76"/>
                  <a:pt x="152" y="76"/>
                  <a:pt x="152" y="76"/>
                </a:cubicBezTo>
                <a:lnTo>
                  <a:pt x="152" y="75"/>
                </a:lnTo>
                <a:close/>
                <a:moveTo>
                  <a:pt x="63" y="156"/>
                </a:moveTo>
                <a:cubicBezTo>
                  <a:pt x="8" y="76"/>
                  <a:pt x="8" y="76"/>
                  <a:pt x="8" y="76"/>
                </a:cubicBezTo>
                <a:cubicBezTo>
                  <a:pt x="42" y="76"/>
                  <a:pt x="42" y="76"/>
                  <a:pt x="42" y="76"/>
                </a:cubicBezTo>
                <a:cubicBezTo>
                  <a:pt x="66" y="156"/>
                  <a:pt x="66" y="156"/>
                  <a:pt x="66" y="156"/>
                </a:cubicBezTo>
                <a:lnTo>
                  <a:pt x="63" y="156"/>
                </a:lnTo>
                <a:close/>
                <a:moveTo>
                  <a:pt x="73" y="156"/>
                </a:moveTo>
                <a:cubicBezTo>
                  <a:pt x="72" y="156"/>
                  <a:pt x="72" y="156"/>
                  <a:pt x="72" y="156"/>
                </a:cubicBezTo>
                <a:cubicBezTo>
                  <a:pt x="48" y="76"/>
                  <a:pt x="48" y="76"/>
                  <a:pt x="48" y="76"/>
                </a:cubicBezTo>
                <a:cubicBezTo>
                  <a:pt x="73" y="76"/>
                  <a:pt x="73" y="76"/>
                  <a:pt x="73" y="76"/>
                </a:cubicBezTo>
                <a:lnTo>
                  <a:pt x="73" y="156"/>
                </a:lnTo>
                <a:close/>
                <a:moveTo>
                  <a:pt x="41" y="73"/>
                </a:moveTo>
                <a:cubicBezTo>
                  <a:pt x="6" y="73"/>
                  <a:pt x="6" y="73"/>
                  <a:pt x="6" y="73"/>
                </a:cubicBezTo>
                <a:cubicBezTo>
                  <a:pt x="9" y="11"/>
                  <a:pt x="75" y="3"/>
                  <a:pt x="75" y="3"/>
                </a:cubicBezTo>
                <a:cubicBezTo>
                  <a:pt x="34" y="28"/>
                  <a:pt x="41" y="73"/>
                  <a:pt x="41" y="73"/>
                </a:cubicBezTo>
                <a:close/>
                <a:moveTo>
                  <a:pt x="76" y="4"/>
                </a:moveTo>
                <a:cubicBezTo>
                  <a:pt x="110" y="23"/>
                  <a:pt x="108" y="73"/>
                  <a:pt x="108" y="73"/>
                </a:cubicBezTo>
                <a:cubicBezTo>
                  <a:pt x="78" y="73"/>
                  <a:pt x="78" y="73"/>
                  <a:pt x="78" y="73"/>
                </a:cubicBezTo>
                <a:cubicBezTo>
                  <a:pt x="79" y="58"/>
                  <a:pt x="76" y="4"/>
                  <a:pt x="76" y="4"/>
                </a:cubicBezTo>
                <a:close/>
                <a:moveTo>
                  <a:pt x="79" y="156"/>
                </a:moveTo>
                <a:cubicBezTo>
                  <a:pt x="79" y="76"/>
                  <a:pt x="79" y="76"/>
                  <a:pt x="79" y="76"/>
                </a:cubicBezTo>
                <a:cubicBezTo>
                  <a:pt x="104" y="76"/>
                  <a:pt x="104" y="76"/>
                  <a:pt x="104" y="76"/>
                </a:cubicBezTo>
                <a:cubicBezTo>
                  <a:pt x="80" y="156"/>
                  <a:pt x="80" y="156"/>
                  <a:pt x="80" y="156"/>
                </a:cubicBezTo>
                <a:lnTo>
                  <a:pt x="79" y="156"/>
                </a:lnTo>
                <a:close/>
                <a:moveTo>
                  <a:pt x="89" y="156"/>
                </a:moveTo>
                <a:cubicBezTo>
                  <a:pt x="86" y="156"/>
                  <a:pt x="86" y="156"/>
                  <a:pt x="86" y="156"/>
                </a:cubicBezTo>
                <a:cubicBezTo>
                  <a:pt x="110" y="76"/>
                  <a:pt x="110" y="76"/>
                  <a:pt x="110" y="76"/>
                </a:cubicBezTo>
                <a:cubicBezTo>
                  <a:pt x="144" y="76"/>
                  <a:pt x="144" y="76"/>
                  <a:pt x="144" y="76"/>
                </a:cubicBezTo>
                <a:lnTo>
                  <a:pt x="89" y="156"/>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2" name="Freeform 266"/>
          <p:cNvSpPr>
            <a:spLocks noEditPoints="1"/>
          </p:cNvSpPr>
          <p:nvPr/>
        </p:nvSpPr>
        <p:spPr bwMode="auto">
          <a:xfrm>
            <a:off x="2768600" y="4275710"/>
            <a:ext cx="322263" cy="434975"/>
          </a:xfrm>
          <a:custGeom>
            <a:avLst/>
            <a:gdLst>
              <a:gd name="T0" fmla="*/ 87 w 143"/>
              <a:gd name="T1" fmla="*/ 35 h 193"/>
              <a:gd name="T2" fmla="*/ 73 w 143"/>
              <a:gd name="T3" fmla="*/ 26 h 193"/>
              <a:gd name="T4" fmla="*/ 85 w 143"/>
              <a:gd name="T5" fmla="*/ 13 h 193"/>
              <a:gd name="T6" fmla="*/ 70 w 143"/>
              <a:gd name="T7" fmla="*/ 1 h 193"/>
              <a:gd name="T8" fmla="*/ 60 w 143"/>
              <a:gd name="T9" fmla="*/ 15 h 193"/>
              <a:gd name="T10" fmla="*/ 71 w 143"/>
              <a:gd name="T11" fmla="*/ 6 h 193"/>
              <a:gd name="T12" fmla="*/ 80 w 143"/>
              <a:gd name="T13" fmla="*/ 13 h 193"/>
              <a:gd name="T14" fmla="*/ 69 w 143"/>
              <a:gd name="T15" fmla="*/ 23 h 193"/>
              <a:gd name="T16" fmla="*/ 68 w 143"/>
              <a:gd name="T17" fmla="*/ 35 h 193"/>
              <a:gd name="T18" fmla="*/ 55 w 143"/>
              <a:gd name="T19" fmla="*/ 52 h 193"/>
              <a:gd name="T20" fmla="*/ 71 w 143"/>
              <a:gd name="T21" fmla="*/ 193 h 193"/>
              <a:gd name="T22" fmla="*/ 87 w 143"/>
              <a:gd name="T23" fmla="*/ 52 h 193"/>
              <a:gd name="T24" fmla="*/ 20 w 143"/>
              <a:gd name="T25" fmla="*/ 153 h 193"/>
              <a:gd name="T26" fmla="*/ 48 w 143"/>
              <a:gd name="T27" fmla="*/ 108 h 193"/>
              <a:gd name="T28" fmla="*/ 77 w 143"/>
              <a:gd name="T29" fmla="*/ 139 h 193"/>
              <a:gd name="T30" fmla="*/ 72 w 143"/>
              <a:gd name="T31" fmla="*/ 129 h 193"/>
              <a:gd name="T32" fmla="*/ 72 w 143"/>
              <a:gd name="T33" fmla="*/ 148 h 193"/>
              <a:gd name="T34" fmla="*/ 42 w 143"/>
              <a:gd name="T35" fmla="*/ 116 h 193"/>
              <a:gd name="T36" fmla="*/ 14 w 143"/>
              <a:gd name="T37" fmla="*/ 121 h 193"/>
              <a:gd name="T38" fmla="*/ 71 w 143"/>
              <a:gd name="T39" fmla="*/ 150 h 193"/>
              <a:gd name="T40" fmla="*/ 56 w 143"/>
              <a:gd name="T41" fmla="*/ 161 h 193"/>
              <a:gd name="T42" fmla="*/ 75 w 143"/>
              <a:gd name="T43" fmla="*/ 162 h 193"/>
              <a:gd name="T44" fmla="*/ 74 w 143"/>
              <a:gd name="T45" fmla="*/ 153 h 193"/>
              <a:gd name="T46" fmla="*/ 97 w 143"/>
              <a:gd name="T47" fmla="*/ 148 h 193"/>
              <a:gd name="T48" fmla="*/ 74 w 143"/>
              <a:gd name="T49" fmla="*/ 153 h 193"/>
              <a:gd name="T50" fmla="*/ 78 w 143"/>
              <a:gd name="T51" fmla="*/ 173 h 193"/>
              <a:gd name="T52" fmla="*/ 94 w 143"/>
              <a:gd name="T53" fmla="*/ 170 h 193"/>
              <a:gd name="T54" fmla="*/ 102 w 143"/>
              <a:gd name="T55" fmla="*/ 170 h 193"/>
              <a:gd name="T56" fmla="*/ 99 w 143"/>
              <a:gd name="T57" fmla="*/ 157 h 193"/>
              <a:gd name="T58" fmla="*/ 102 w 143"/>
              <a:gd name="T59" fmla="*/ 170 h 193"/>
              <a:gd name="T60" fmla="*/ 110 w 143"/>
              <a:gd name="T61" fmla="*/ 167 h 193"/>
              <a:gd name="T62" fmla="*/ 76 w 143"/>
              <a:gd name="T63" fmla="*/ 100 h 193"/>
              <a:gd name="T64" fmla="*/ 124 w 143"/>
              <a:gd name="T65" fmla="*/ 91 h 193"/>
              <a:gd name="T66" fmla="*/ 114 w 143"/>
              <a:gd name="T67"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93">
                <a:moveTo>
                  <a:pt x="87" y="52"/>
                </a:moveTo>
                <a:cubicBezTo>
                  <a:pt x="87" y="35"/>
                  <a:pt x="87" y="35"/>
                  <a:pt x="87" y="35"/>
                </a:cubicBezTo>
                <a:cubicBezTo>
                  <a:pt x="73" y="35"/>
                  <a:pt x="73" y="35"/>
                  <a:pt x="73" y="35"/>
                </a:cubicBezTo>
                <a:cubicBezTo>
                  <a:pt x="73" y="26"/>
                  <a:pt x="73" y="26"/>
                  <a:pt x="73" y="26"/>
                </a:cubicBezTo>
                <a:cubicBezTo>
                  <a:pt x="73" y="26"/>
                  <a:pt x="74" y="26"/>
                  <a:pt x="74" y="26"/>
                </a:cubicBezTo>
                <a:cubicBezTo>
                  <a:pt x="79" y="25"/>
                  <a:pt x="85" y="20"/>
                  <a:pt x="85" y="13"/>
                </a:cubicBezTo>
                <a:cubicBezTo>
                  <a:pt x="85" y="10"/>
                  <a:pt x="84" y="6"/>
                  <a:pt x="81" y="4"/>
                </a:cubicBezTo>
                <a:cubicBezTo>
                  <a:pt x="80" y="2"/>
                  <a:pt x="76" y="0"/>
                  <a:pt x="70" y="1"/>
                </a:cubicBezTo>
                <a:cubicBezTo>
                  <a:pt x="63" y="1"/>
                  <a:pt x="59" y="5"/>
                  <a:pt x="58" y="12"/>
                </a:cubicBezTo>
                <a:cubicBezTo>
                  <a:pt x="58" y="13"/>
                  <a:pt x="58" y="15"/>
                  <a:pt x="60" y="15"/>
                </a:cubicBezTo>
                <a:cubicBezTo>
                  <a:pt x="61" y="15"/>
                  <a:pt x="63" y="14"/>
                  <a:pt x="63" y="12"/>
                </a:cubicBezTo>
                <a:cubicBezTo>
                  <a:pt x="63" y="9"/>
                  <a:pt x="64" y="6"/>
                  <a:pt x="71" y="6"/>
                </a:cubicBezTo>
                <a:cubicBezTo>
                  <a:pt x="74" y="5"/>
                  <a:pt x="76" y="6"/>
                  <a:pt x="78" y="8"/>
                </a:cubicBezTo>
                <a:cubicBezTo>
                  <a:pt x="79" y="9"/>
                  <a:pt x="80" y="11"/>
                  <a:pt x="80" y="13"/>
                </a:cubicBezTo>
                <a:cubicBezTo>
                  <a:pt x="80" y="17"/>
                  <a:pt x="76" y="20"/>
                  <a:pt x="73" y="21"/>
                </a:cubicBezTo>
                <a:cubicBezTo>
                  <a:pt x="71" y="21"/>
                  <a:pt x="70" y="22"/>
                  <a:pt x="69" y="23"/>
                </a:cubicBezTo>
                <a:cubicBezTo>
                  <a:pt x="68" y="26"/>
                  <a:pt x="68" y="26"/>
                  <a:pt x="68" y="26"/>
                </a:cubicBezTo>
                <a:cubicBezTo>
                  <a:pt x="68" y="35"/>
                  <a:pt x="68" y="35"/>
                  <a:pt x="68" y="35"/>
                </a:cubicBezTo>
                <a:cubicBezTo>
                  <a:pt x="55" y="35"/>
                  <a:pt x="55" y="35"/>
                  <a:pt x="55" y="35"/>
                </a:cubicBezTo>
                <a:cubicBezTo>
                  <a:pt x="55" y="52"/>
                  <a:pt x="55" y="52"/>
                  <a:pt x="55" y="52"/>
                </a:cubicBezTo>
                <a:cubicBezTo>
                  <a:pt x="23" y="59"/>
                  <a:pt x="0" y="88"/>
                  <a:pt x="0" y="122"/>
                </a:cubicBezTo>
                <a:cubicBezTo>
                  <a:pt x="0" y="161"/>
                  <a:pt x="32" y="193"/>
                  <a:pt x="71" y="193"/>
                </a:cubicBezTo>
                <a:cubicBezTo>
                  <a:pt x="110" y="193"/>
                  <a:pt x="143" y="161"/>
                  <a:pt x="143" y="122"/>
                </a:cubicBezTo>
                <a:cubicBezTo>
                  <a:pt x="143" y="88"/>
                  <a:pt x="119" y="59"/>
                  <a:pt x="87" y="52"/>
                </a:cubicBezTo>
                <a:close/>
                <a:moveTo>
                  <a:pt x="51" y="168"/>
                </a:moveTo>
                <a:cubicBezTo>
                  <a:pt x="42" y="144"/>
                  <a:pt x="20" y="153"/>
                  <a:pt x="20" y="153"/>
                </a:cubicBezTo>
                <a:cubicBezTo>
                  <a:pt x="27" y="134"/>
                  <a:pt x="4" y="117"/>
                  <a:pt x="4" y="117"/>
                </a:cubicBezTo>
                <a:cubicBezTo>
                  <a:pt x="27" y="125"/>
                  <a:pt x="48" y="108"/>
                  <a:pt x="48" y="108"/>
                </a:cubicBezTo>
                <a:cubicBezTo>
                  <a:pt x="48" y="126"/>
                  <a:pt x="76" y="127"/>
                  <a:pt x="76" y="127"/>
                </a:cubicBezTo>
                <a:cubicBezTo>
                  <a:pt x="75" y="131"/>
                  <a:pt x="76" y="135"/>
                  <a:pt x="77" y="139"/>
                </a:cubicBezTo>
                <a:cubicBezTo>
                  <a:pt x="76" y="140"/>
                  <a:pt x="74" y="142"/>
                  <a:pt x="73" y="145"/>
                </a:cubicBezTo>
                <a:cubicBezTo>
                  <a:pt x="71" y="140"/>
                  <a:pt x="70" y="135"/>
                  <a:pt x="72" y="129"/>
                </a:cubicBezTo>
                <a:cubicBezTo>
                  <a:pt x="72" y="129"/>
                  <a:pt x="66" y="134"/>
                  <a:pt x="72" y="147"/>
                </a:cubicBezTo>
                <a:cubicBezTo>
                  <a:pt x="72" y="148"/>
                  <a:pt x="72" y="148"/>
                  <a:pt x="72" y="148"/>
                </a:cubicBezTo>
                <a:cubicBezTo>
                  <a:pt x="65" y="145"/>
                  <a:pt x="56" y="141"/>
                  <a:pt x="47" y="137"/>
                </a:cubicBezTo>
                <a:cubicBezTo>
                  <a:pt x="45" y="132"/>
                  <a:pt x="41" y="123"/>
                  <a:pt x="42" y="116"/>
                </a:cubicBezTo>
                <a:cubicBezTo>
                  <a:pt x="42" y="116"/>
                  <a:pt x="37" y="120"/>
                  <a:pt x="45" y="136"/>
                </a:cubicBezTo>
                <a:cubicBezTo>
                  <a:pt x="34" y="130"/>
                  <a:pt x="22" y="125"/>
                  <a:pt x="14" y="121"/>
                </a:cubicBezTo>
                <a:cubicBezTo>
                  <a:pt x="51" y="141"/>
                  <a:pt x="51" y="141"/>
                  <a:pt x="51" y="141"/>
                </a:cubicBezTo>
                <a:cubicBezTo>
                  <a:pt x="56" y="144"/>
                  <a:pt x="65" y="147"/>
                  <a:pt x="71" y="150"/>
                </a:cubicBezTo>
                <a:cubicBezTo>
                  <a:pt x="71" y="150"/>
                  <a:pt x="71" y="151"/>
                  <a:pt x="71" y="151"/>
                </a:cubicBezTo>
                <a:cubicBezTo>
                  <a:pt x="67" y="152"/>
                  <a:pt x="61" y="154"/>
                  <a:pt x="56" y="161"/>
                </a:cubicBezTo>
                <a:cubicBezTo>
                  <a:pt x="56" y="161"/>
                  <a:pt x="63" y="154"/>
                  <a:pt x="71" y="153"/>
                </a:cubicBezTo>
                <a:cubicBezTo>
                  <a:pt x="72" y="155"/>
                  <a:pt x="73" y="159"/>
                  <a:pt x="75" y="162"/>
                </a:cubicBezTo>
                <a:cubicBezTo>
                  <a:pt x="62" y="161"/>
                  <a:pt x="51" y="168"/>
                  <a:pt x="51" y="168"/>
                </a:cubicBezTo>
                <a:close/>
                <a:moveTo>
                  <a:pt x="74" y="153"/>
                </a:moveTo>
                <a:cubicBezTo>
                  <a:pt x="72" y="147"/>
                  <a:pt x="76" y="140"/>
                  <a:pt x="83" y="139"/>
                </a:cubicBezTo>
                <a:cubicBezTo>
                  <a:pt x="89" y="137"/>
                  <a:pt x="96" y="141"/>
                  <a:pt x="97" y="148"/>
                </a:cubicBezTo>
                <a:cubicBezTo>
                  <a:pt x="99" y="154"/>
                  <a:pt x="95" y="161"/>
                  <a:pt x="88" y="162"/>
                </a:cubicBezTo>
                <a:cubicBezTo>
                  <a:pt x="82" y="164"/>
                  <a:pt x="75" y="160"/>
                  <a:pt x="74" y="153"/>
                </a:cubicBezTo>
                <a:close/>
                <a:moveTo>
                  <a:pt x="88" y="179"/>
                </a:moveTo>
                <a:cubicBezTo>
                  <a:pt x="84" y="180"/>
                  <a:pt x="79" y="178"/>
                  <a:pt x="78" y="173"/>
                </a:cubicBezTo>
                <a:cubicBezTo>
                  <a:pt x="77" y="169"/>
                  <a:pt x="80" y="164"/>
                  <a:pt x="84" y="163"/>
                </a:cubicBezTo>
                <a:cubicBezTo>
                  <a:pt x="89" y="162"/>
                  <a:pt x="93" y="165"/>
                  <a:pt x="94" y="170"/>
                </a:cubicBezTo>
                <a:cubicBezTo>
                  <a:pt x="95" y="174"/>
                  <a:pt x="93" y="178"/>
                  <a:pt x="88" y="179"/>
                </a:cubicBezTo>
                <a:close/>
                <a:moveTo>
                  <a:pt x="102" y="170"/>
                </a:moveTo>
                <a:cubicBezTo>
                  <a:pt x="98" y="171"/>
                  <a:pt x="95" y="168"/>
                  <a:pt x="94" y="165"/>
                </a:cubicBezTo>
                <a:cubicBezTo>
                  <a:pt x="93" y="161"/>
                  <a:pt x="95" y="158"/>
                  <a:pt x="99" y="157"/>
                </a:cubicBezTo>
                <a:cubicBezTo>
                  <a:pt x="102" y="156"/>
                  <a:pt x="106" y="159"/>
                  <a:pt x="107" y="162"/>
                </a:cubicBezTo>
                <a:cubicBezTo>
                  <a:pt x="107" y="165"/>
                  <a:pt x="105" y="169"/>
                  <a:pt x="102" y="170"/>
                </a:cubicBezTo>
                <a:close/>
                <a:moveTo>
                  <a:pt x="114" y="167"/>
                </a:moveTo>
                <a:cubicBezTo>
                  <a:pt x="111" y="173"/>
                  <a:pt x="110" y="167"/>
                  <a:pt x="110" y="167"/>
                </a:cubicBezTo>
                <a:cubicBezTo>
                  <a:pt x="110" y="141"/>
                  <a:pt x="85" y="133"/>
                  <a:pt x="85" y="133"/>
                </a:cubicBezTo>
                <a:cubicBezTo>
                  <a:pt x="95" y="110"/>
                  <a:pt x="76" y="100"/>
                  <a:pt x="76" y="100"/>
                </a:cubicBezTo>
                <a:cubicBezTo>
                  <a:pt x="93" y="91"/>
                  <a:pt x="91" y="64"/>
                  <a:pt x="91" y="64"/>
                </a:cubicBezTo>
                <a:cubicBezTo>
                  <a:pt x="99" y="86"/>
                  <a:pt x="124" y="91"/>
                  <a:pt x="124" y="91"/>
                </a:cubicBezTo>
                <a:cubicBezTo>
                  <a:pt x="112" y="102"/>
                  <a:pt x="128" y="124"/>
                  <a:pt x="128" y="124"/>
                </a:cubicBezTo>
                <a:cubicBezTo>
                  <a:pt x="114" y="131"/>
                  <a:pt x="114" y="167"/>
                  <a:pt x="114" y="16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3" name="Freeform 267"/>
          <p:cNvSpPr/>
          <p:nvPr/>
        </p:nvSpPr>
        <p:spPr bwMode="auto">
          <a:xfrm>
            <a:off x="3314700" y="4475735"/>
            <a:ext cx="92075" cy="182562"/>
          </a:xfrm>
          <a:custGeom>
            <a:avLst/>
            <a:gdLst>
              <a:gd name="T0" fmla="*/ 27 w 41"/>
              <a:gd name="T1" fmla="*/ 65 h 81"/>
              <a:gd name="T2" fmla="*/ 22 w 41"/>
              <a:gd name="T3" fmla="*/ 41 h 81"/>
              <a:gd name="T4" fmla="*/ 33 w 41"/>
              <a:gd name="T5" fmla="*/ 20 h 81"/>
              <a:gd name="T6" fmla="*/ 21 w 41"/>
              <a:gd name="T7" fmla="*/ 38 h 81"/>
              <a:gd name="T8" fmla="*/ 11 w 41"/>
              <a:gd name="T9" fmla="*/ 0 h 81"/>
              <a:gd name="T10" fmla="*/ 19 w 41"/>
              <a:gd name="T11" fmla="*/ 33 h 81"/>
              <a:gd name="T12" fmla="*/ 0 w 41"/>
              <a:gd name="T13" fmla="*/ 26 h 81"/>
              <a:gd name="T14" fmla="*/ 19 w 41"/>
              <a:gd name="T15" fmla="*/ 36 h 81"/>
              <a:gd name="T16" fmla="*/ 26 w 41"/>
              <a:gd name="T17" fmla="*/ 64 h 81"/>
              <a:gd name="T18" fmla="*/ 6 w 41"/>
              <a:gd name="T19" fmla="*/ 59 h 81"/>
              <a:gd name="T20" fmla="*/ 26 w 41"/>
              <a:gd name="T21" fmla="*/ 67 h 81"/>
              <a:gd name="T22" fmla="*/ 29 w 41"/>
              <a:gd name="T23" fmla="*/ 81 h 81"/>
              <a:gd name="T24" fmla="*/ 28 w 41"/>
              <a:gd name="T25" fmla="*/ 69 h 81"/>
              <a:gd name="T26" fmla="*/ 28 w 41"/>
              <a:gd name="T27" fmla="*/ 69 h 81"/>
              <a:gd name="T28" fmla="*/ 41 w 41"/>
              <a:gd name="T29" fmla="*/ 50 h 81"/>
              <a:gd name="T30" fmla="*/ 27 w 4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1">
                <a:moveTo>
                  <a:pt x="27" y="65"/>
                </a:moveTo>
                <a:cubicBezTo>
                  <a:pt x="26" y="58"/>
                  <a:pt x="24" y="48"/>
                  <a:pt x="22" y="41"/>
                </a:cubicBezTo>
                <a:cubicBezTo>
                  <a:pt x="24" y="28"/>
                  <a:pt x="29" y="22"/>
                  <a:pt x="33" y="20"/>
                </a:cubicBezTo>
                <a:cubicBezTo>
                  <a:pt x="24" y="25"/>
                  <a:pt x="22" y="34"/>
                  <a:pt x="21" y="38"/>
                </a:cubicBezTo>
                <a:cubicBezTo>
                  <a:pt x="16" y="16"/>
                  <a:pt x="11" y="0"/>
                  <a:pt x="11" y="0"/>
                </a:cubicBezTo>
                <a:cubicBezTo>
                  <a:pt x="13" y="9"/>
                  <a:pt x="16" y="21"/>
                  <a:pt x="19" y="33"/>
                </a:cubicBezTo>
                <a:cubicBezTo>
                  <a:pt x="5" y="23"/>
                  <a:pt x="0" y="26"/>
                  <a:pt x="0" y="26"/>
                </a:cubicBezTo>
                <a:cubicBezTo>
                  <a:pt x="7" y="27"/>
                  <a:pt x="15" y="32"/>
                  <a:pt x="19" y="36"/>
                </a:cubicBezTo>
                <a:cubicBezTo>
                  <a:pt x="21" y="45"/>
                  <a:pt x="24" y="57"/>
                  <a:pt x="26" y="64"/>
                </a:cubicBezTo>
                <a:cubicBezTo>
                  <a:pt x="13" y="54"/>
                  <a:pt x="6" y="59"/>
                  <a:pt x="6" y="59"/>
                </a:cubicBezTo>
                <a:cubicBezTo>
                  <a:pt x="16" y="57"/>
                  <a:pt x="23" y="63"/>
                  <a:pt x="26" y="67"/>
                </a:cubicBezTo>
                <a:cubicBezTo>
                  <a:pt x="28" y="75"/>
                  <a:pt x="29" y="81"/>
                  <a:pt x="29" y="81"/>
                </a:cubicBezTo>
                <a:cubicBezTo>
                  <a:pt x="29" y="77"/>
                  <a:pt x="29" y="73"/>
                  <a:pt x="28" y="69"/>
                </a:cubicBezTo>
                <a:cubicBezTo>
                  <a:pt x="28" y="69"/>
                  <a:pt x="28" y="69"/>
                  <a:pt x="28" y="69"/>
                </a:cubicBezTo>
                <a:cubicBezTo>
                  <a:pt x="28" y="58"/>
                  <a:pt x="41" y="50"/>
                  <a:pt x="41" y="50"/>
                </a:cubicBezTo>
                <a:cubicBezTo>
                  <a:pt x="30" y="53"/>
                  <a:pt x="28" y="63"/>
                  <a:pt x="27" y="65"/>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4" name="Freeform 268"/>
          <p:cNvSpPr/>
          <p:nvPr/>
        </p:nvSpPr>
        <p:spPr bwMode="auto">
          <a:xfrm>
            <a:off x="3524250" y="4385247"/>
            <a:ext cx="239713" cy="88900"/>
          </a:xfrm>
          <a:custGeom>
            <a:avLst/>
            <a:gdLst>
              <a:gd name="T0" fmla="*/ 101 w 106"/>
              <a:gd name="T1" fmla="*/ 0 h 39"/>
              <a:gd name="T2" fmla="*/ 5 w 106"/>
              <a:gd name="T3" fmla="*/ 0 h 39"/>
              <a:gd name="T4" fmla="*/ 0 w 106"/>
              <a:gd name="T5" fmla="*/ 5 h 39"/>
              <a:gd name="T6" fmla="*/ 0 w 106"/>
              <a:gd name="T7" fmla="*/ 34 h 39"/>
              <a:gd name="T8" fmla="*/ 5 w 106"/>
              <a:gd name="T9" fmla="*/ 39 h 39"/>
              <a:gd name="T10" fmla="*/ 101 w 106"/>
              <a:gd name="T11" fmla="*/ 39 h 39"/>
              <a:gd name="T12" fmla="*/ 106 w 106"/>
              <a:gd name="T13" fmla="*/ 34 h 39"/>
              <a:gd name="T14" fmla="*/ 106 w 106"/>
              <a:gd name="T15" fmla="*/ 5 h 39"/>
              <a:gd name="T16" fmla="*/ 101 w 10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9">
                <a:moveTo>
                  <a:pt x="101" y="0"/>
                </a:moveTo>
                <a:cubicBezTo>
                  <a:pt x="5" y="0"/>
                  <a:pt x="5" y="0"/>
                  <a:pt x="5" y="0"/>
                </a:cubicBezTo>
                <a:cubicBezTo>
                  <a:pt x="2" y="0"/>
                  <a:pt x="0" y="3"/>
                  <a:pt x="0" y="5"/>
                </a:cubicBezTo>
                <a:cubicBezTo>
                  <a:pt x="0" y="34"/>
                  <a:pt x="0" y="34"/>
                  <a:pt x="0" y="34"/>
                </a:cubicBezTo>
                <a:cubicBezTo>
                  <a:pt x="0" y="37"/>
                  <a:pt x="2" y="39"/>
                  <a:pt x="5" y="39"/>
                </a:cubicBezTo>
                <a:cubicBezTo>
                  <a:pt x="101" y="39"/>
                  <a:pt x="101" y="39"/>
                  <a:pt x="101" y="39"/>
                </a:cubicBezTo>
                <a:cubicBezTo>
                  <a:pt x="104" y="39"/>
                  <a:pt x="106" y="37"/>
                  <a:pt x="106" y="34"/>
                </a:cubicBezTo>
                <a:cubicBezTo>
                  <a:pt x="106" y="5"/>
                  <a:pt x="106" y="5"/>
                  <a:pt x="106" y="5"/>
                </a:cubicBezTo>
                <a:cubicBezTo>
                  <a:pt x="106" y="3"/>
                  <a:pt x="104" y="0"/>
                  <a:pt x="101"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5" name="Freeform 269"/>
          <p:cNvSpPr>
            <a:spLocks noEditPoints="1"/>
          </p:cNvSpPr>
          <p:nvPr/>
        </p:nvSpPr>
        <p:spPr bwMode="auto">
          <a:xfrm>
            <a:off x="3371850" y="4482085"/>
            <a:ext cx="376238" cy="277812"/>
          </a:xfrm>
          <a:custGeom>
            <a:avLst/>
            <a:gdLst>
              <a:gd name="T0" fmla="*/ 166 w 167"/>
              <a:gd name="T1" fmla="*/ 0 h 123"/>
              <a:gd name="T2" fmla="*/ 83 w 167"/>
              <a:gd name="T3" fmla="*/ 0 h 123"/>
              <a:gd name="T4" fmla="*/ 85 w 167"/>
              <a:gd name="T5" fmla="*/ 39 h 123"/>
              <a:gd name="T6" fmla="*/ 85 w 167"/>
              <a:gd name="T7" fmla="*/ 39 h 123"/>
              <a:gd name="T8" fmla="*/ 64 w 167"/>
              <a:gd name="T9" fmla="*/ 63 h 123"/>
              <a:gd name="T10" fmla="*/ 32 w 167"/>
              <a:gd name="T11" fmla="*/ 64 h 123"/>
              <a:gd name="T12" fmla="*/ 4 w 167"/>
              <a:gd name="T13" fmla="*/ 113 h 123"/>
              <a:gd name="T14" fmla="*/ 2 w 167"/>
              <a:gd name="T15" fmla="*/ 113 h 123"/>
              <a:gd name="T16" fmla="*/ 2 w 167"/>
              <a:gd name="T17" fmla="*/ 123 h 123"/>
              <a:gd name="T18" fmla="*/ 8 w 167"/>
              <a:gd name="T19" fmla="*/ 123 h 123"/>
              <a:gd name="T20" fmla="*/ 8 w 167"/>
              <a:gd name="T21" fmla="*/ 123 h 123"/>
              <a:gd name="T22" fmla="*/ 66 w 167"/>
              <a:gd name="T23" fmla="*/ 123 h 123"/>
              <a:gd name="T24" fmla="*/ 66 w 167"/>
              <a:gd name="T25" fmla="*/ 123 h 123"/>
              <a:gd name="T26" fmla="*/ 66 w 167"/>
              <a:gd name="T27" fmla="*/ 123 h 123"/>
              <a:gd name="T28" fmla="*/ 66 w 167"/>
              <a:gd name="T29" fmla="*/ 123 h 123"/>
              <a:gd name="T30" fmla="*/ 110 w 167"/>
              <a:gd name="T31" fmla="*/ 123 h 123"/>
              <a:gd name="T32" fmla="*/ 164 w 167"/>
              <a:gd name="T33" fmla="*/ 123 h 123"/>
              <a:gd name="T34" fmla="*/ 166 w 167"/>
              <a:gd name="T35" fmla="*/ 113 h 123"/>
              <a:gd name="T36" fmla="*/ 157 w 167"/>
              <a:gd name="T37" fmla="*/ 61 h 123"/>
              <a:gd name="T38" fmla="*/ 166 w 167"/>
              <a:gd name="T39" fmla="*/ 0 h 123"/>
              <a:gd name="T40" fmla="*/ 111 w 167"/>
              <a:gd name="T41" fmla="*/ 12 h 123"/>
              <a:gd name="T42" fmla="*/ 111 w 167"/>
              <a:gd name="T43" fmla="*/ 11 h 123"/>
              <a:gd name="T44" fmla="*/ 113 w 167"/>
              <a:gd name="T45" fmla="*/ 10 h 123"/>
              <a:gd name="T46" fmla="*/ 131 w 167"/>
              <a:gd name="T47" fmla="*/ 10 h 123"/>
              <a:gd name="T48" fmla="*/ 133 w 167"/>
              <a:gd name="T49" fmla="*/ 11 h 123"/>
              <a:gd name="T50" fmla="*/ 133 w 167"/>
              <a:gd name="T51" fmla="*/ 12 h 123"/>
              <a:gd name="T52" fmla="*/ 133 w 167"/>
              <a:gd name="T53" fmla="*/ 27 h 123"/>
              <a:gd name="T54" fmla="*/ 133 w 167"/>
              <a:gd name="T55" fmla="*/ 28 h 123"/>
              <a:gd name="T56" fmla="*/ 131 w 167"/>
              <a:gd name="T57" fmla="*/ 29 h 123"/>
              <a:gd name="T58" fmla="*/ 113 w 167"/>
              <a:gd name="T59" fmla="*/ 29 h 123"/>
              <a:gd name="T60" fmla="*/ 111 w 167"/>
              <a:gd name="T61" fmla="*/ 28 h 123"/>
              <a:gd name="T62" fmla="*/ 111 w 167"/>
              <a:gd name="T63" fmla="*/ 27 h 123"/>
              <a:gd name="T64" fmla="*/ 111 w 167"/>
              <a:gd name="T65" fmla="*/ 12 h 123"/>
              <a:gd name="T66" fmla="*/ 91 w 167"/>
              <a:gd name="T67" fmla="*/ 5 h 123"/>
              <a:gd name="T68" fmla="*/ 109 w 167"/>
              <a:gd name="T69" fmla="*/ 11 h 123"/>
              <a:gd name="T70" fmla="*/ 109 w 167"/>
              <a:gd name="T71" fmla="*/ 28 h 123"/>
              <a:gd name="T72" fmla="*/ 91 w 167"/>
              <a:gd name="T73" fmla="*/ 34 h 123"/>
              <a:gd name="T74" fmla="*/ 91 w 167"/>
              <a:gd name="T75" fmla="*/ 5 h 123"/>
              <a:gd name="T76" fmla="*/ 136 w 167"/>
              <a:gd name="T77" fmla="*/ 45 h 123"/>
              <a:gd name="T78" fmla="*/ 131 w 167"/>
              <a:gd name="T79" fmla="*/ 53 h 123"/>
              <a:gd name="T80" fmla="*/ 122 w 167"/>
              <a:gd name="T81" fmla="*/ 33 h 123"/>
              <a:gd name="T82" fmla="*/ 113 w 167"/>
              <a:gd name="T83" fmla="*/ 53 h 123"/>
              <a:gd name="T84" fmla="*/ 108 w 167"/>
              <a:gd name="T85" fmla="*/ 45 h 123"/>
              <a:gd name="T86" fmla="*/ 93 w 167"/>
              <a:gd name="T87" fmla="*/ 46 h 123"/>
              <a:gd name="T88" fmla="*/ 109 w 167"/>
              <a:gd name="T89" fmla="*/ 30 h 123"/>
              <a:gd name="T90" fmla="*/ 111 w 167"/>
              <a:gd name="T91" fmla="*/ 31 h 123"/>
              <a:gd name="T92" fmla="*/ 133 w 167"/>
              <a:gd name="T93" fmla="*/ 31 h 123"/>
              <a:gd name="T94" fmla="*/ 135 w 167"/>
              <a:gd name="T95" fmla="*/ 30 h 123"/>
              <a:gd name="T96" fmla="*/ 150 w 167"/>
              <a:gd name="T97" fmla="*/ 46 h 123"/>
              <a:gd name="T98" fmla="*/ 136 w 167"/>
              <a:gd name="T99" fmla="*/ 45 h 123"/>
              <a:gd name="T100" fmla="*/ 154 w 167"/>
              <a:gd name="T101" fmla="*/ 34 h 123"/>
              <a:gd name="T102" fmla="*/ 135 w 167"/>
              <a:gd name="T103" fmla="*/ 29 h 123"/>
              <a:gd name="T104" fmla="*/ 135 w 167"/>
              <a:gd name="T105" fmla="*/ 29 h 123"/>
              <a:gd name="T106" fmla="*/ 135 w 167"/>
              <a:gd name="T107" fmla="*/ 11 h 123"/>
              <a:gd name="T108" fmla="*/ 135 w 167"/>
              <a:gd name="T109" fmla="*/ 11 h 123"/>
              <a:gd name="T110" fmla="*/ 154 w 167"/>
              <a:gd name="T111" fmla="*/ 5 h 123"/>
              <a:gd name="T112" fmla="*/ 154 w 167"/>
              <a:gd name="T113"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23">
                <a:moveTo>
                  <a:pt x="166" y="0"/>
                </a:moveTo>
                <a:cubicBezTo>
                  <a:pt x="83" y="0"/>
                  <a:pt x="83" y="0"/>
                  <a:pt x="83" y="0"/>
                </a:cubicBezTo>
                <a:cubicBezTo>
                  <a:pt x="85" y="39"/>
                  <a:pt x="85" y="39"/>
                  <a:pt x="85" y="39"/>
                </a:cubicBezTo>
                <a:cubicBezTo>
                  <a:pt x="85" y="39"/>
                  <a:pt x="85" y="39"/>
                  <a:pt x="85" y="39"/>
                </a:cubicBezTo>
                <a:cubicBezTo>
                  <a:pt x="85" y="39"/>
                  <a:pt x="87" y="65"/>
                  <a:pt x="64" y="63"/>
                </a:cubicBezTo>
                <a:cubicBezTo>
                  <a:pt x="46" y="59"/>
                  <a:pt x="32" y="64"/>
                  <a:pt x="32" y="64"/>
                </a:cubicBezTo>
                <a:cubicBezTo>
                  <a:pt x="0" y="75"/>
                  <a:pt x="1" y="100"/>
                  <a:pt x="4" y="113"/>
                </a:cubicBezTo>
                <a:cubicBezTo>
                  <a:pt x="2" y="113"/>
                  <a:pt x="2" y="113"/>
                  <a:pt x="2" y="113"/>
                </a:cubicBezTo>
                <a:cubicBezTo>
                  <a:pt x="2" y="123"/>
                  <a:pt x="2" y="123"/>
                  <a:pt x="2" y="123"/>
                </a:cubicBezTo>
                <a:cubicBezTo>
                  <a:pt x="8" y="123"/>
                  <a:pt x="8" y="123"/>
                  <a:pt x="8" y="123"/>
                </a:cubicBezTo>
                <a:cubicBezTo>
                  <a:pt x="8" y="123"/>
                  <a:pt x="8" y="123"/>
                  <a:pt x="8" y="123"/>
                </a:cubicBezTo>
                <a:cubicBezTo>
                  <a:pt x="66" y="123"/>
                  <a:pt x="66" y="123"/>
                  <a:pt x="66" y="123"/>
                </a:cubicBezTo>
                <a:cubicBezTo>
                  <a:pt x="66" y="123"/>
                  <a:pt x="66" y="123"/>
                  <a:pt x="66" y="123"/>
                </a:cubicBezTo>
                <a:cubicBezTo>
                  <a:pt x="66" y="123"/>
                  <a:pt x="66" y="123"/>
                  <a:pt x="66" y="123"/>
                </a:cubicBezTo>
                <a:cubicBezTo>
                  <a:pt x="66" y="123"/>
                  <a:pt x="66" y="123"/>
                  <a:pt x="66" y="123"/>
                </a:cubicBezTo>
                <a:cubicBezTo>
                  <a:pt x="112" y="100"/>
                  <a:pt x="110" y="123"/>
                  <a:pt x="110" y="123"/>
                </a:cubicBezTo>
                <a:cubicBezTo>
                  <a:pt x="164" y="123"/>
                  <a:pt x="164" y="123"/>
                  <a:pt x="164" y="123"/>
                </a:cubicBezTo>
                <a:cubicBezTo>
                  <a:pt x="166" y="113"/>
                  <a:pt x="166" y="113"/>
                  <a:pt x="166" y="113"/>
                </a:cubicBezTo>
                <a:cubicBezTo>
                  <a:pt x="167" y="92"/>
                  <a:pt x="161" y="71"/>
                  <a:pt x="157" y="61"/>
                </a:cubicBezTo>
                <a:lnTo>
                  <a:pt x="166" y="0"/>
                </a:lnTo>
                <a:close/>
                <a:moveTo>
                  <a:pt x="111" y="12"/>
                </a:moveTo>
                <a:cubicBezTo>
                  <a:pt x="111" y="12"/>
                  <a:pt x="111" y="12"/>
                  <a:pt x="111" y="11"/>
                </a:cubicBezTo>
                <a:cubicBezTo>
                  <a:pt x="112" y="11"/>
                  <a:pt x="112" y="10"/>
                  <a:pt x="113" y="10"/>
                </a:cubicBezTo>
                <a:cubicBezTo>
                  <a:pt x="131" y="10"/>
                  <a:pt x="131" y="10"/>
                  <a:pt x="131" y="10"/>
                </a:cubicBezTo>
                <a:cubicBezTo>
                  <a:pt x="132" y="10"/>
                  <a:pt x="133" y="11"/>
                  <a:pt x="133" y="11"/>
                </a:cubicBezTo>
                <a:cubicBezTo>
                  <a:pt x="133" y="12"/>
                  <a:pt x="133" y="12"/>
                  <a:pt x="133" y="12"/>
                </a:cubicBezTo>
                <a:cubicBezTo>
                  <a:pt x="133" y="27"/>
                  <a:pt x="133" y="27"/>
                  <a:pt x="133" y="27"/>
                </a:cubicBezTo>
                <a:cubicBezTo>
                  <a:pt x="133" y="27"/>
                  <a:pt x="133" y="28"/>
                  <a:pt x="133" y="28"/>
                </a:cubicBezTo>
                <a:cubicBezTo>
                  <a:pt x="133" y="29"/>
                  <a:pt x="132" y="29"/>
                  <a:pt x="131" y="29"/>
                </a:cubicBezTo>
                <a:cubicBezTo>
                  <a:pt x="113" y="29"/>
                  <a:pt x="113" y="29"/>
                  <a:pt x="113" y="29"/>
                </a:cubicBezTo>
                <a:cubicBezTo>
                  <a:pt x="112" y="29"/>
                  <a:pt x="112" y="29"/>
                  <a:pt x="111" y="28"/>
                </a:cubicBezTo>
                <a:cubicBezTo>
                  <a:pt x="111" y="28"/>
                  <a:pt x="111" y="27"/>
                  <a:pt x="111" y="27"/>
                </a:cubicBezTo>
                <a:lnTo>
                  <a:pt x="111" y="12"/>
                </a:lnTo>
                <a:close/>
                <a:moveTo>
                  <a:pt x="91" y="5"/>
                </a:moveTo>
                <a:cubicBezTo>
                  <a:pt x="98" y="5"/>
                  <a:pt x="105" y="8"/>
                  <a:pt x="109" y="11"/>
                </a:cubicBezTo>
                <a:cubicBezTo>
                  <a:pt x="109" y="28"/>
                  <a:pt x="109" y="28"/>
                  <a:pt x="109" y="28"/>
                </a:cubicBezTo>
                <a:cubicBezTo>
                  <a:pt x="98" y="34"/>
                  <a:pt x="91" y="34"/>
                  <a:pt x="91" y="34"/>
                </a:cubicBezTo>
                <a:lnTo>
                  <a:pt x="91" y="5"/>
                </a:lnTo>
                <a:close/>
                <a:moveTo>
                  <a:pt x="136" y="45"/>
                </a:moveTo>
                <a:cubicBezTo>
                  <a:pt x="131" y="53"/>
                  <a:pt x="131" y="53"/>
                  <a:pt x="131" y="53"/>
                </a:cubicBezTo>
                <a:cubicBezTo>
                  <a:pt x="122" y="33"/>
                  <a:pt x="122" y="33"/>
                  <a:pt x="122" y="33"/>
                </a:cubicBezTo>
                <a:cubicBezTo>
                  <a:pt x="113" y="53"/>
                  <a:pt x="113" y="53"/>
                  <a:pt x="113" y="53"/>
                </a:cubicBezTo>
                <a:cubicBezTo>
                  <a:pt x="108" y="45"/>
                  <a:pt x="108" y="45"/>
                  <a:pt x="108" y="45"/>
                </a:cubicBezTo>
                <a:cubicBezTo>
                  <a:pt x="93" y="46"/>
                  <a:pt x="93" y="46"/>
                  <a:pt x="93" y="46"/>
                </a:cubicBezTo>
                <a:cubicBezTo>
                  <a:pt x="109" y="30"/>
                  <a:pt x="109" y="30"/>
                  <a:pt x="109" y="30"/>
                </a:cubicBezTo>
                <a:cubicBezTo>
                  <a:pt x="110" y="30"/>
                  <a:pt x="111" y="31"/>
                  <a:pt x="111" y="31"/>
                </a:cubicBezTo>
                <a:cubicBezTo>
                  <a:pt x="133" y="31"/>
                  <a:pt x="133" y="31"/>
                  <a:pt x="133" y="31"/>
                </a:cubicBezTo>
                <a:cubicBezTo>
                  <a:pt x="134" y="31"/>
                  <a:pt x="134" y="31"/>
                  <a:pt x="135" y="30"/>
                </a:cubicBezTo>
                <a:cubicBezTo>
                  <a:pt x="150" y="46"/>
                  <a:pt x="150" y="46"/>
                  <a:pt x="150" y="46"/>
                </a:cubicBezTo>
                <a:lnTo>
                  <a:pt x="136" y="45"/>
                </a:lnTo>
                <a:close/>
                <a:moveTo>
                  <a:pt x="154" y="34"/>
                </a:moveTo>
                <a:cubicBezTo>
                  <a:pt x="154" y="34"/>
                  <a:pt x="146" y="34"/>
                  <a:pt x="135" y="29"/>
                </a:cubicBezTo>
                <a:cubicBezTo>
                  <a:pt x="135" y="29"/>
                  <a:pt x="135" y="29"/>
                  <a:pt x="135" y="29"/>
                </a:cubicBezTo>
                <a:cubicBezTo>
                  <a:pt x="135" y="11"/>
                  <a:pt x="135" y="11"/>
                  <a:pt x="135" y="11"/>
                </a:cubicBezTo>
                <a:cubicBezTo>
                  <a:pt x="135" y="11"/>
                  <a:pt x="135" y="11"/>
                  <a:pt x="135" y="11"/>
                </a:cubicBezTo>
                <a:cubicBezTo>
                  <a:pt x="140" y="8"/>
                  <a:pt x="147" y="5"/>
                  <a:pt x="154" y="5"/>
                </a:cubicBezTo>
                <a:lnTo>
                  <a:pt x="154" y="34"/>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6" name="Freeform 270"/>
          <p:cNvSpPr/>
          <p:nvPr/>
        </p:nvSpPr>
        <p:spPr bwMode="auto">
          <a:xfrm>
            <a:off x="4140200" y="4570985"/>
            <a:ext cx="25400" cy="36512"/>
          </a:xfrm>
          <a:custGeom>
            <a:avLst/>
            <a:gdLst>
              <a:gd name="T0" fmla="*/ 6 w 11"/>
              <a:gd name="T1" fmla="*/ 0 h 16"/>
              <a:gd name="T2" fmla="*/ 2 w 11"/>
              <a:gd name="T3" fmla="*/ 2 h 16"/>
              <a:gd name="T4" fmla="*/ 0 w 11"/>
              <a:gd name="T5" fmla="*/ 8 h 16"/>
              <a:gd name="T6" fmla="*/ 2 w 11"/>
              <a:gd name="T7" fmla="*/ 14 h 16"/>
              <a:gd name="T8" fmla="*/ 6 w 11"/>
              <a:gd name="T9" fmla="*/ 16 h 16"/>
              <a:gd name="T10" fmla="*/ 10 w 11"/>
              <a:gd name="T11" fmla="*/ 14 h 16"/>
              <a:gd name="T12" fmla="*/ 11 w 11"/>
              <a:gd name="T13" fmla="*/ 8 h 16"/>
              <a:gd name="T14" fmla="*/ 10 w 11"/>
              <a:gd name="T15" fmla="*/ 2 h 16"/>
              <a:gd name="T16" fmla="*/ 6 w 1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6" y="0"/>
                </a:moveTo>
                <a:cubicBezTo>
                  <a:pt x="4" y="0"/>
                  <a:pt x="3" y="0"/>
                  <a:pt x="2" y="2"/>
                </a:cubicBezTo>
                <a:cubicBezTo>
                  <a:pt x="1" y="3"/>
                  <a:pt x="0" y="5"/>
                  <a:pt x="0" y="8"/>
                </a:cubicBezTo>
                <a:cubicBezTo>
                  <a:pt x="0" y="10"/>
                  <a:pt x="1" y="12"/>
                  <a:pt x="2" y="14"/>
                </a:cubicBezTo>
                <a:cubicBezTo>
                  <a:pt x="3" y="15"/>
                  <a:pt x="4" y="16"/>
                  <a:pt x="6" y="16"/>
                </a:cubicBezTo>
                <a:cubicBezTo>
                  <a:pt x="8" y="16"/>
                  <a:pt x="9" y="15"/>
                  <a:pt x="10" y="14"/>
                </a:cubicBezTo>
                <a:cubicBezTo>
                  <a:pt x="11" y="12"/>
                  <a:pt x="11" y="10"/>
                  <a:pt x="11" y="8"/>
                </a:cubicBezTo>
                <a:cubicBezTo>
                  <a:pt x="11" y="5"/>
                  <a:pt x="11" y="3"/>
                  <a:pt x="10" y="2"/>
                </a:cubicBezTo>
                <a:cubicBezTo>
                  <a:pt x="9" y="0"/>
                  <a:pt x="8" y="0"/>
                  <a:pt x="6"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7" name="Freeform 271"/>
          <p:cNvSpPr/>
          <p:nvPr/>
        </p:nvSpPr>
        <p:spPr bwMode="auto">
          <a:xfrm>
            <a:off x="4305300" y="4567810"/>
            <a:ext cx="22225" cy="12700"/>
          </a:xfrm>
          <a:custGeom>
            <a:avLst/>
            <a:gdLst>
              <a:gd name="T0" fmla="*/ 5 w 10"/>
              <a:gd name="T1" fmla="*/ 0 h 5"/>
              <a:gd name="T2" fmla="*/ 1 w 10"/>
              <a:gd name="T3" fmla="*/ 2 h 5"/>
              <a:gd name="T4" fmla="*/ 0 w 10"/>
              <a:gd name="T5" fmla="*/ 5 h 5"/>
              <a:gd name="T6" fmla="*/ 10 w 10"/>
              <a:gd name="T7" fmla="*/ 5 h 5"/>
              <a:gd name="T8" fmla="*/ 8 w 10"/>
              <a:gd name="T9" fmla="*/ 2 h 5"/>
              <a:gd name="T10" fmla="*/ 5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5" y="0"/>
                </a:moveTo>
                <a:cubicBezTo>
                  <a:pt x="3" y="0"/>
                  <a:pt x="2" y="1"/>
                  <a:pt x="1" y="2"/>
                </a:cubicBezTo>
                <a:cubicBezTo>
                  <a:pt x="0" y="2"/>
                  <a:pt x="0" y="4"/>
                  <a:pt x="0" y="5"/>
                </a:cubicBezTo>
                <a:cubicBezTo>
                  <a:pt x="10" y="5"/>
                  <a:pt x="10" y="5"/>
                  <a:pt x="10" y="5"/>
                </a:cubicBezTo>
                <a:cubicBezTo>
                  <a:pt x="10" y="4"/>
                  <a:pt x="9" y="2"/>
                  <a:pt x="8" y="2"/>
                </a:cubicBezTo>
                <a:cubicBezTo>
                  <a:pt x="8" y="1"/>
                  <a:pt x="6" y="0"/>
                  <a:pt x="5"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8" name="Freeform 272"/>
          <p:cNvSpPr>
            <a:spLocks noEditPoints="1"/>
          </p:cNvSpPr>
          <p:nvPr/>
        </p:nvSpPr>
        <p:spPr bwMode="auto">
          <a:xfrm>
            <a:off x="3979863" y="4404297"/>
            <a:ext cx="423862" cy="371475"/>
          </a:xfrm>
          <a:custGeom>
            <a:avLst/>
            <a:gdLst>
              <a:gd name="T0" fmla="*/ 188 w 188"/>
              <a:gd name="T1" fmla="*/ 49 h 165"/>
              <a:gd name="T2" fmla="*/ 136 w 188"/>
              <a:gd name="T3" fmla="*/ 1 h 165"/>
              <a:gd name="T4" fmla="*/ 101 w 188"/>
              <a:gd name="T5" fmla="*/ 19 h 165"/>
              <a:gd name="T6" fmla="*/ 94 w 188"/>
              <a:gd name="T7" fmla="*/ 28 h 165"/>
              <a:gd name="T8" fmla="*/ 87 w 188"/>
              <a:gd name="T9" fmla="*/ 19 h 165"/>
              <a:gd name="T10" fmla="*/ 52 w 188"/>
              <a:gd name="T11" fmla="*/ 1 h 165"/>
              <a:gd name="T12" fmla="*/ 0 w 188"/>
              <a:gd name="T13" fmla="*/ 49 h 165"/>
              <a:gd name="T14" fmla="*/ 0 w 188"/>
              <a:gd name="T15" fmla="*/ 54 h 165"/>
              <a:gd name="T16" fmla="*/ 89 w 188"/>
              <a:gd name="T17" fmla="*/ 162 h 165"/>
              <a:gd name="T18" fmla="*/ 94 w 188"/>
              <a:gd name="T19" fmla="*/ 165 h 165"/>
              <a:gd name="T20" fmla="*/ 99 w 188"/>
              <a:gd name="T21" fmla="*/ 162 h 165"/>
              <a:gd name="T22" fmla="*/ 188 w 188"/>
              <a:gd name="T23" fmla="*/ 54 h 165"/>
              <a:gd name="T24" fmla="*/ 188 w 188"/>
              <a:gd name="T25" fmla="*/ 49 h 165"/>
              <a:gd name="T26" fmla="*/ 57 w 188"/>
              <a:gd name="T27" fmla="*/ 97 h 165"/>
              <a:gd name="T28" fmla="*/ 25 w 188"/>
              <a:gd name="T29" fmla="*/ 97 h 165"/>
              <a:gd name="T30" fmla="*/ 25 w 188"/>
              <a:gd name="T31" fmla="*/ 54 h 165"/>
              <a:gd name="T32" fmla="*/ 38 w 188"/>
              <a:gd name="T33" fmla="*/ 54 h 165"/>
              <a:gd name="T34" fmla="*/ 38 w 188"/>
              <a:gd name="T35" fmla="*/ 86 h 165"/>
              <a:gd name="T36" fmla="*/ 57 w 188"/>
              <a:gd name="T37" fmla="*/ 86 h 165"/>
              <a:gd name="T38" fmla="*/ 57 w 188"/>
              <a:gd name="T39" fmla="*/ 97 h 165"/>
              <a:gd name="T40" fmla="*/ 89 w 188"/>
              <a:gd name="T41" fmla="*/ 93 h 165"/>
              <a:gd name="T42" fmla="*/ 77 w 188"/>
              <a:gd name="T43" fmla="*/ 98 h 165"/>
              <a:gd name="T44" fmla="*/ 65 w 188"/>
              <a:gd name="T45" fmla="*/ 93 h 165"/>
              <a:gd name="T46" fmla="*/ 60 w 188"/>
              <a:gd name="T47" fmla="*/ 82 h 165"/>
              <a:gd name="T48" fmla="*/ 65 w 188"/>
              <a:gd name="T49" fmla="*/ 70 h 165"/>
              <a:gd name="T50" fmla="*/ 77 w 188"/>
              <a:gd name="T51" fmla="*/ 65 h 165"/>
              <a:gd name="T52" fmla="*/ 89 w 188"/>
              <a:gd name="T53" fmla="*/ 70 h 165"/>
              <a:gd name="T54" fmla="*/ 94 w 188"/>
              <a:gd name="T55" fmla="*/ 82 h 165"/>
              <a:gd name="T56" fmla="*/ 89 w 188"/>
              <a:gd name="T57" fmla="*/ 93 h 165"/>
              <a:gd name="T58" fmla="*/ 120 w 188"/>
              <a:gd name="T59" fmla="*/ 97 h 165"/>
              <a:gd name="T60" fmla="*/ 106 w 188"/>
              <a:gd name="T61" fmla="*/ 97 h 165"/>
              <a:gd name="T62" fmla="*/ 96 w 188"/>
              <a:gd name="T63" fmla="*/ 66 h 165"/>
              <a:gd name="T64" fmla="*/ 107 w 188"/>
              <a:gd name="T65" fmla="*/ 66 h 165"/>
              <a:gd name="T66" fmla="*/ 113 w 188"/>
              <a:gd name="T67" fmla="*/ 84 h 165"/>
              <a:gd name="T68" fmla="*/ 118 w 188"/>
              <a:gd name="T69" fmla="*/ 66 h 165"/>
              <a:gd name="T70" fmla="*/ 130 w 188"/>
              <a:gd name="T71" fmla="*/ 66 h 165"/>
              <a:gd name="T72" fmla="*/ 120 w 188"/>
              <a:gd name="T73" fmla="*/ 97 h 165"/>
              <a:gd name="T74" fmla="*/ 145 w 188"/>
              <a:gd name="T75" fmla="*/ 88 h 165"/>
              <a:gd name="T76" fmla="*/ 150 w 188"/>
              <a:gd name="T77" fmla="*/ 90 h 165"/>
              <a:gd name="T78" fmla="*/ 152 w 188"/>
              <a:gd name="T79" fmla="*/ 89 h 165"/>
              <a:gd name="T80" fmla="*/ 154 w 188"/>
              <a:gd name="T81" fmla="*/ 88 h 165"/>
              <a:gd name="T82" fmla="*/ 165 w 188"/>
              <a:gd name="T83" fmla="*/ 88 h 165"/>
              <a:gd name="T84" fmla="*/ 159 w 188"/>
              <a:gd name="T85" fmla="*/ 95 h 165"/>
              <a:gd name="T86" fmla="*/ 149 w 188"/>
              <a:gd name="T87" fmla="*/ 98 h 165"/>
              <a:gd name="T88" fmla="*/ 136 w 188"/>
              <a:gd name="T89" fmla="*/ 93 h 165"/>
              <a:gd name="T90" fmla="*/ 132 w 188"/>
              <a:gd name="T91" fmla="*/ 81 h 165"/>
              <a:gd name="T92" fmla="*/ 137 w 188"/>
              <a:gd name="T93" fmla="*/ 70 h 165"/>
              <a:gd name="T94" fmla="*/ 149 w 188"/>
              <a:gd name="T95" fmla="*/ 65 h 165"/>
              <a:gd name="T96" fmla="*/ 161 w 188"/>
              <a:gd name="T97" fmla="*/ 71 h 165"/>
              <a:gd name="T98" fmla="*/ 166 w 188"/>
              <a:gd name="T99" fmla="*/ 85 h 165"/>
              <a:gd name="T100" fmla="*/ 143 w 188"/>
              <a:gd name="T101" fmla="*/ 85 h 165"/>
              <a:gd name="T102" fmla="*/ 145 w 188"/>
              <a:gd name="T103" fmla="*/ 8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65">
                <a:moveTo>
                  <a:pt x="188" y="49"/>
                </a:moveTo>
                <a:cubicBezTo>
                  <a:pt x="186" y="21"/>
                  <a:pt x="163" y="0"/>
                  <a:pt x="136" y="1"/>
                </a:cubicBezTo>
                <a:cubicBezTo>
                  <a:pt x="122" y="2"/>
                  <a:pt x="110" y="9"/>
                  <a:pt x="101" y="19"/>
                </a:cubicBezTo>
                <a:cubicBezTo>
                  <a:pt x="99" y="22"/>
                  <a:pt x="96" y="25"/>
                  <a:pt x="94" y="28"/>
                </a:cubicBezTo>
                <a:cubicBezTo>
                  <a:pt x="92" y="25"/>
                  <a:pt x="89" y="22"/>
                  <a:pt x="87" y="19"/>
                </a:cubicBezTo>
                <a:cubicBezTo>
                  <a:pt x="78" y="9"/>
                  <a:pt x="66" y="2"/>
                  <a:pt x="52" y="1"/>
                </a:cubicBezTo>
                <a:cubicBezTo>
                  <a:pt x="25" y="0"/>
                  <a:pt x="1" y="21"/>
                  <a:pt x="0" y="49"/>
                </a:cubicBezTo>
                <a:cubicBezTo>
                  <a:pt x="0" y="50"/>
                  <a:pt x="0" y="52"/>
                  <a:pt x="0" y="54"/>
                </a:cubicBezTo>
                <a:cubicBezTo>
                  <a:pt x="0" y="72"/>
                  <a:pt x="11" y="119"/>
                  <a:pt x="89" y="162"/>
                </a:cubicBezTo>
                <a:cubicBezTo>
                  <a:pt x="91" y="163"/>
                  <a:pt x="92" y="164"/>
                  <a:pt x="94" y="165"/>
                </a:cubicBezTo>
                <a:cubicBezTo>
                  <a:pt x="96" y="164"/>
                  <a:pt x="97" y="163"/>
                  <a:pt x="99" y="162"/>
                </a:cubicBezTo>
                <a:cubicBezTo>
                  <a:pt x="177" y="119"/>
                  <a:pt x="187" y="72"/>
                  <a:pt x="188" y="54"/>
                </a:cubicBezTo>
                <a:cubicBezTo>
                  <a:pt x="188" y="52"/>
                  <a:pt x="188" y="50"/>
                  <a:pt x="188" y="49"/>
                </a:cubicBezTo>
                <a:close/>
                <a:moveTo>
                  <a:pt x="57" y="97"/>
                </a:moveTo>
                <a:cubicBezTo>
                  <a:pt x="25" y="97"/>
                  <a:pt x="25" y="97"/>
                  <a:pt x="25" y="97"/>
                </a:cubicBezTo>
                <a:cubicBezTo>
                  <a:pt x="25" y="54"/>
                  <a:pt x="25" y="54"/>
                  <a:pt x="25" y="54"/>
                </a:cubicBezTo>
                <a:cubicBezTo>
                  <a:pt x="38" y="54"/>
                  <a:pt x="38" y="54"/>
                  <a:pt x="38" y="54"/>
                </a:cubicBezTo>
                <a:cubicBezTo>
                  <a:pt x="38" y="86"/>
                  <a:pt x="38" y="86"/>
                  <a:pt x="38" y="86"/>
                </a:cubicBezTo>
                <a:cubicBezTo>
                  <a:pt x="57" y="86"/>
                  <a:pt x="57" y="86"/>
                  <a:pt x="57" y="86"/>
                </a:cubicBezTo>
                <a:lnTo>
                  <a:pt x="57" y="97"/>
                </a:lnTo>
                <a:close/>
                <a:moveTo>
                  <a:pt x="89" y="93"/>
                </a:moveTo>
                <a:cubicBezTo>
                  <a:pt x="86" y="96"/>
                  <a:pt x="82" y="98"/>
                  <a:pt x="77" y="98"/>
                </a:cubicBezTo>
                <a:cubicBezTo>
                  <a:pt x="72" y="98"/>
                  <a:pt x="68" y="96"/>
                  <a:pt x="65" y="93"/>
                </a:cubicBezTo>
                <a:cubicBezTo>
                  <a:pt x="61" y="90"/>
                  <a:pt x="60" y="86"/>
                  <a:pt x="60" y="82"/>
                </a:cubicBezTo>
                <a:cubicBezTo>
                  <a:pt x="60" y="77"/>
                  <a:pt x="61" y="73"/>
                  <a:pt x="65" y="70"/>
                </a:cubicBezTo>
                <a:cubicBezTo>
                  <a:pt x="68" y="67"/>
                  <a:pt x="72" y="65"/>
                  <a:pt x="77" y="65"/>
                </a:cubicBezTo>
                <a:cubicBezTo>
                  <a:pt x="82" y="65"/>
                  <a:pt x="86" y="67"/>
                  <a:pt x="89" y="70"/>
                </a:cubicBezTo>
                <a:cubicBezTo>
                  <a:pt x="92" y="73"/>
                  <a:pt x="94" y="77"/>
                  <a:pt x="94" y="82"/>
                </a:cubicBezTo>
                <a:cubicBezTo>
                  <a:pt x="94" y="86"/>
                  <a:pt x="92" y="90"/>
                  <a:pt x="89" y="93"/>
                </a:cubicBezTo>
                <a:close/>
                <a:moveTo>
                  <a:pt x="120" y="97"/>
                </a:moveTo>
                <a:cubicBezTo>
                  <a:pt x="106" y="97"/>
                  <a:pt x="106" y="97"/>
                  <a:pt x="106" y="97"/>
                </a:cubicBezTo>
                <a:cubicBezTo>
                  <a:pt x="96" y="66"/>
                  <a:pt x="96" y="66"/>
                  <a:pt x="96" y="66"/>
                </a:cubicBezTo>
                <a:cubicBezTo>
                  <a:pt x="107" y="66"/>
                  <a:pt x="107" y="66"/>
                  <a:pt x="107" y="66"/>
                </a:cubicBezTo>
                <a:cubicBezTo>
                  <a:pt x="113" y="84"/>
                  <a:pt x="113" y="84"/>
                  <a:pt x="113" y="84"/>
                </a:cubicBezTo>
                <a:cubicBezTo>
                  <a:pt x="118" y="66"/>
                  <a:pt x="118" y="66"/>
                  <a:pt x="118" y="66"/>
                </a:cubicBezTo>
                <a:cubicBezTo>
                  <a:pt x="130" y="66"/>
                  <a:pt x="130" y="66"/>
                  <a:pt x="130" y="66"/>
                </a:cubicBezTo>
                <a:lnTo>
                  <a:pt x="120" y="97"/>
                </a:lnTo>
                <a:close/>
                <a:moveTo>
                  <a:pt x="145" y="88"/>
                </a:moveTo>
                <a:cubicBezTo>
                  <a:pt x="146" y="89"/>
                  <a:pt x="148" y="90"/>
                  <a:pt x="150" y="90"/>
                </a:cubicBezTo>
                <a:cubicBezTo>
                  <a:pt x="151" y="90"/>
                  <a:pt x="151" y="90"/>
                  <a:pt x="152" y="89"/>
                </a:cubicBezTo>
                <a:cubicBezTo>
                  <a:pt x="153" y="89"/>
                  <a:pt x="153" y="88"/>
                  <a:pt x="154" y="88"/>
                </a:cubicBezTo>
                <a:cubicBezTo>
                  <a:pt x="165" y="88"/>
                  <a:pt x="165" y="88"/>
                  <a:pt x="165" y="88"/>
                </a:cubicBezTo>
                <a:cubicBezTo>
                  <a:pt x="164" y="91"/>
                  <a:pt x="162" y="94"/>
                  <a:pt x="159" y="95"/>
                </a:cubicBezTo>
                <a:cubicBezTo>
                  <a:pt x="156" y="97"/>
                  <a:pt x="152" y="98"/>
                  <a:pt x="149" y="98"/>
                </a:cubicBezTo>
                <a:cubicBezTo>
                  <a:pt x="144" y="98"/>
                  <a:pt x="140" y="96"/>
                  <a:pt x="136" y="93"/>
                </a:cubicBezTo>
                <a:cubicBezTo>
                  <a:pt x="133" y="90"/>
                  <a:pt x="132" y="86"/>
                  <a:pt x="132" y="81"/>
                </a:cubicBezTo>
                <a:cubicBezTo>
                  <a:pt x="132" y="77"/>
                  <a:pt x="133" y="73"/>
                  <a:pt x="137" y="70"/>
                </a:cubicBezTo>
                <a:cubicBezTo>
                  <a:pt x="140" y="67"/>
                  <a:pt x="144" y="65"/>
                  <a:pt x="149" y="65"/>
                </a:cubicBezTo>
                <a:cubicBezTo>
                  <a:pt x="154" y="65"/>
                  <a:pt x="158" y="67"/>
                  <a:pt x="161" y="71"/>
                </a:cubicBezTo>
                <a:cubicBezTo>
                  <a:pt x="164" y="74"/>
                  <a:pt x="166" y="79"/>
                  <a:pt x="166" y="85"/>
                </a:cubicBezTo>
                <a:cubicBezTo>
                  <a:pt x="143" y="85"/>
                  <a:pt x="143" y="85"/>
                  <a:pt x="143" y="85"/>
                </a:cubicBezTo>
                <a:cubicBezTo>
                  <a:pt x="144" y="86"/>
                  <a:pt x="144" y="88"/>
                  <a:pt x="145" y="88"/>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9" name="Freeform 273"/>
          <p:cNvSpPr>
            <a:spLocks noEditPoints="1"/>
          </p:cNvSpPr>
          <p:nvPr/>
        </p:nvSpPr>
        <p:spPr bwMode="auto">
          <a:xfrm>
            <a:off x="4622800" y="4321747"/>
            <a:ext cx="382588" cy="430213"/>
          </a:xfrm>
          <a:custGeom>
            <a:avLst/>
            <a:gdLst>
              <a:gd name="T0" fmla="*/ 62 w 170"/>
              <a:gd name="T1" fmla="*/ 90 h 190"/>
              <a:gd name="T2" fmla="*/ 42 w 170"/>
              <a:gd name="T3" fmla="*/ 23 h 190"/>
              <a:gd name="T4" fmla="*/ 59 w 170"/>
              <a:gd name="T5" fmla="*/ 17 h 190"/>
              <a:gd name="T6" fmla="*/ 42 w 170"/>
              <a:gd name="T7" fmla="*/ 0 h 190"/>
              <a:gd name="T8" fmla="*/ 36 w 170"/>
              <a:gd name="T9" fmla="*/ 17 h 190"/>
              <a:gd name="T10" fmla="*/ 20 w 170"/>
              <a:gd name="T11" fmla="*/ 23 h 190"/>
              <a:gd name="T12" fmla="*/ 36 w 170"/>
              <a:gd name="T13" fmla="*/ 50 h 190"/>
              <a:gd name="T14" fmla="*/ 8 w 170"/>
              <a:gd name="T15" fmla="*/ 117 h 190"/>
              <a:gd name="T16" fmla="*/ 158 w 170"/>
              <a:gd name="T17" fmla="*/ 190 h 190"/>
              <a:gd name="T18" fmla="*/ 170 w 170"/>
              <a:gd name="T19" fmla="*/ 128 h 190"/>
              <a:gd name="T20" fmla="*/ 39 w 170"/>
              <a:gd name="T21" fmla="*/ 111 h 190"/>
              <a:gd name="T22" fmla="*/ 39 w 170"/>
              <a:gd name="T23" fmla="*/ 93 h 190"/>
              <a:gd name="T24" fmla="*/ 39 w 170"/>
              <a:gd name="T25" fmla="*/ 111 h 190"/>
              <a:gd name="T26" fmla="*/ 146 w 170"/>
              <a:gd name="T27" fmla="*/ 142 h 190"/>
              <a:gd name="T28" fmla="*/ 134 w 170"/>
              <a:gd name="T29" fmla="*/ 130 h 190"/>
              <a:gd name="T30" fmla="*/ 106 w 170"/>
              <a:gd name="T31" fmla="*/ 142 h 190"/>
              <a:gd name="T32" fmla="*/ 94 w 170"/>
              <a:gd name="T33" fmla="*/ 130 h 190"/>
              <a:gd name="T34" fmla="*/ 81 w 170"/>
              <a:gd name="T35" fmla="*/ 183 h 190"/>
              <a:gd name="T36" fmla="*/ 92 w 170"/>
              <a:gd name="T37" fmla="*/ 170 h 190"/>
              <a:gd name="T38" fmla="*/ 92 w 170"/>
              <a:gd name="T39" fmla="*/ 168 h 190"/>
              <a:gd name="T40" fmla="*/ 81 w 170"/>
              <a:gd name="T41" fmla="*/ 157 h 190"/>
              <a:gd name="T42" fmla="*/ 92 w 170"/>
              <a:gd name="T43" fmla="*/ 168 h 190"/>
              <a:gd name="T44" fmla="*/ 81 w 170"/>
              <a:gd name="T45" fmla="*/ 155 h 190"/>
              <a:gd name="T46" fmla="*/ 92 w 170"/>
              <a:gd name="T47" fmla="*/ 144 h 190"/>
              <a:gd name="T48" fmla="*/ 92 w 170"/>
              <a:gd name="T49" fmla="*/ 142 h 190"/>
              <a:gd name="T50" fmla="*/ 92 w 170"/>
              <a:gd name="T51" fmla="*/ 130 h 190"/>
              <a:gd name="T52" fmla="*/ 106 w 170"/>
              <a:gd name="T53" fmla="*/ 183 h 190"/>
              <a:gd name="T54" fmla="*/ 94 w 170"/>
              <a:gd name="T55" fmla="*/ 170 h 190"/>
              <a:gd name="T56" fmla="*/ 106 w 170"/>
              <a:gd name="T57" fmla="*/ 183 h 190"/>
              <a:gd name="T58" fmla="*/ 94 w 170"/>
              <a:gd name="T59" fmla="*/ 168 h 190"/>
              <a:gd name="T60" fmla="*/ 106 w 170"/>
              <a:gd name="T61" fmla="*/ 157 h 190"/>
              <a:gd name="T62" fmla="*/ 106 w 170"/>
              <a:gd name="T63" fmla="*/ 155 h 190"/>
              <a:gd name="T64" fmla="*/ 94 w 170"/>
              <a:gd name="T65" fmla="*/ 144 h 190"/>
              <a:gd name="T66" fmla="*/ 106 w 170"/>
              <a:gd name="T67" fmla="*/ 155 h 190"/>
              <a:gd name="T68" fmla="*/ 121 w 170"/>
              <a:gd name="T69" fmla="*/ 183 h 190"/>
              <a:gd name="T70" fmla="*/ 132 w 170"/>
              <a:gd name="T71" fmla="*/ 170 h 190"/>
              <a:gd name="T72" fmla="*/ 132 w 170"/>
              <a:gd name="T73" fmla="*/ 168 h 190"/>
              <a:gd name="T74" fmla="*/ 121 w 170"/>
              <a:gd name="T75" fmla="*/ 157 h 190"/>
              <a:gd name="T76" fmla="*/ 132 w 170"/>
              <a:gd name="T77" fmla="*/ 168 h 190"/>
              <a:gd name="T78" fmla="*/ 121 w 170"/>
              <a:gd name="T79" fmla="*/ 155 h 190"/>
              <a:gd name="T80" fmla="*/ 132 w 170"/>
              <a:gd name="T81" fmla="*/ 144 h 190"/>
              <a:gd name="T82" fmla="*/ 132 w 170"/>
              <a:gd name="T83" fmla="*/ 142 h 190"/>
              <a:gd name="T84" fmla="*/ 132 w 170"/>
              <a:gd name="T85" fmla="*/ 130 h 190"/>
              <a:gd name="T86" fmla="*/ 146 w 170"/>
              <a:gd name="T87" fmla="*/ 183 h 190"/>
              <a:gd name="T88" fmla="*/ 134 w 170"/>
              <a:gd name="T89" fmla="*/ 170 h 190"/>
              <a:gd name="T90" fmla="*/ 146 w 170"/>
              <a:gd name="T91" fmla="*/ 183 h 190"/>
              <a:gd name="T92" fmla="*/ 134 w 170"/>
              <a:gd name="T93" fmla="*/ 168 h 190"/>
              <a:gd name="T94" fmla="*/ 146 w 170"/>
              <a:gd name="T95" fmla="*/ 157 h 190"/>
              <a:gd name="T96" fmla="*/ 146 w 170"/>
              <a:gd name="T97" fmla="*/ 155 h 190"/>
              <a:gd name="T98" fmla="*/ 134 w 170"/>
              <a:gd name="T99" fmla="*/ 144 h 190"/>
              <a:gd name="T100" fmla="*/ 146 w 170"/>
              <a:gd name="T101" fmla="*/ 1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90">
                <a:moveTo>
                  <a:pt x="149" y="90"/>
                </a:moveTo>
                <a:cubicBezTo>
                  <a:pt x="62" y="90"/>
                  <a:pt x="62" y="90"/>
                  <a:pt x="62" y="90"/>
                </a:cubicBezTo>
                <a:cubicBezTo>
                  <a:pt x="42" y="50"/>
                  <a:pt x="42" y="50"/>
                  <a:pt x="42" y="50"/>
                </a:cubicBezTo>
                <a:cubicBezTo>
                  <a:pt x="42" y="23"/>
                  <a:pt x="42" y="23"/>
                  <a:pt x="42" y="23"/>
                </a:cubicBezTo>
                <a:cubicBezTo>
                  <a:pt x="59" y="23"/>
                  <a:pt x="59" y="23"/>
                  <a:pt x="59" y="23"/>
                </a:cubicBezTo>
                <a:cubicBezTo>
                  <a:pt x="59" y="17"/>
                  <a:pt x="59" y="17"/>
                  <a:pt x="59" y="17"/>
                </a:cubicBezTo>
                <a:cubicBezTo>
                  <a:pt x="42" y="17"/>
                  <a:pt x="42" y="17"/>
                  <a:pt x="42" y="17"/>
                </a:cubicBezTo>
                <a:cubicBezTo>
                  <a:pt x="42" y="0"/>
                  <a:pt x="42" y="0"/>
                  <a:pt x="42" y="0"/>
                </a:cubicBezTo>
                <a:cubicBezTo>
                  <a:pt x="36" y="0"/>
                  <a:pt x="36" y="0"/>
                  <a:pt x="36" y="0"/>
                </a:cubicBezTo>
                <a:cubicBezTo>
                  <a:pt x="36" y="17"/>
                  <a:pt x="36" y="17"/>
                  <a:pt x="36" y="17"/>
                </a:cubicBezTo>
                <a:cubicBezTo>
                  <a:pt x="20" y="17"/>
                  <a:pt x="20" y="17"/>
                  <a:pt x="20" y="17"/>
                </a:cubicBezTo>
                <a:cubicBezTo>
                  <a:pt x="20" y="23"/>
                  <a:pt x="20" y="23"/>
                  <a:pt x="20" y="23"/>
                </a:cubicBezTo>
                <a:cubicBezTo>
                  <a:pt x="36" y="23"/>
                  <a:pt x="36" y="23"/>
                  <a:pt x="36" y="23"/>
                </a:cubicBezTo>
                <a:cubicBezTo>
                  <a:pt x="36" y="50"/>
                  <a:pt x="36" y="50"/>
                  <a:pt x="36" y="50"/>
                </a:cubicBezTo>
                <a:cubicBezTo>
                  <a:pt x="0" y="117"/>
                  <a:pt x="0" y="117"/>
                  <a:pt x="0" y="117"/>
                </a:cubicBezTo>
                <a:cubicBezTo>
                  <a:pt x="8" y="117"/>
                  <a:pt x="8" y="117"/>
                  <a:pt x="8" y="117"/>
                </a:cubicBezTo>
                <a:cubicBezTo>
                  <a:pt x="8" y="190"/>
                  <a:pt x="8" y="190"/>
                  <a:pt x="8" y="190"/>
                </a:cubicBezTo>
                <a:cubicBezTo>
                  <a:pt x="158" y="190"/>
                  <a:pt x="158" y="190"/>
                  <a:pt x="158" y="190"/>
                </a:cubicBezTo>
                <a:cubicBezTo>
                  <a:pt x="158" y="128"/>
                  <a:pt x="158" y="128"/>
                  <a:pt x="158" y="128"/>
                </a:cubicBezTo>
                <a:cubicBezTo>
                  <a:pt x="170" y="128"/>
                  <a:pt x="170" y="128"/>
                  <a:pt x="170" y="128"/>
                </a:cubicBezTo>
                <a:lnTo>
                  <a:pt x="149" y="90"/>
                </a:lnTo>
                <a:close/>
                <a:moveTo>
                  <a:pt x="39" y="111"/>
                </a:moveTo>
                <a:cubicBezTo>
                  <a:pt x="34" y="111"/>
                  <a:pt x="30" y="107"/>
                  <a:pt x="30" y="102"/>
                </a:cubicBezTo>
                <a:cubicBezTo>
                  <a:pt x="30" y="97"/>
                  <a:pt x="34" y="93"/>
                  <a:pt x="39" y="93"/>
                </a:cubicBezTo>
                <a:cubicBezTo>
                  <a:pt x="44" y="93"/>
                  <a:pt x="48" y="97"/>
                  <a:pt x="48" y="102"/>
                </a:cubicBezTo>
                <a:cubicBezTo>
                  <a:pt x="48" y="107"/>
                  <a:pt x="44" y="111"/>
                  <a:pt x="39" y="111"/>
                </a:cubicBezTo>
                <a:close/>
                <a:moveTo>
                  <a:pt x="134" y="130"/>
                </a:moveTo>
                <a:cubicBezTo>
                  <a:pt x="140" y="130"/>
                  <a:pt x="145" y="135"/>
                  <a:pt x="146" y="142"/>
                </a:cubicBezTo>
                <a:cubicBezTo>
                  <a:pt x="134" y="142"/>
                  <a:pt x="134" y="142"/>
                  <a:pt x="134" y="142"/>
                </a:cubicBezTo>
                <a:lnTo>
                  <a:pt x="134" y="130"/>
                </a:lnTo>
                <a:close/>
                <a:moveTo>
                  <a:pt x="94" y="130"/>
                </a:moveTo>
                <a:cubicBezTo>
                  <a:pt x="101" y="130"/>
                  <a:pt x="106" y="135"/>
                  <a:pt x="106" y="142"/>
                </a:cubicBezTo>
                <a:cubicBezTo>
                  <a:pt x="94" y="142"/>
                  <a:pt x="94" y="142"/>
                  <a:pt x="94" y="142"/>
                </a:cubicBezTo>
                <a:lnTo>
                  <a:pt x="94" y="130"/>
                </a:lnTo>
                <a:close/>
                <a:moveTo>
                  <a:pt x="92" y="183"/>
                </a:moveTo>
                <a:cubicBezTo>
                  <a:pt x="81" y="183"/>
                  <a:pt x="81" y="183"/>
                  <a:pt x="81" y="183"/>
                </a:cubicBezTo>
                <a:cubicBezTo>
                  <a:pt x="81" y="170"/>
                  <a:pt x="81" y="170"/>
                  <a:pt x="81" y="170"/>
                </a:cubicBezTo>
                <a:cubicBezTo>
                  <a:pt x="92" y="170"/>
                  <a:pt x="92" y="170"/>
                  <a:pt x="92" y="170"/>
                </a:cubicBezTo>
                <a:lnTo>
                  <a:pt x="92" y="183"/>
                </a:lnTo>
                <a:close/>
                <a:moveTo>
                  <a:pt x="92" y="168"/>
                </a:moveTo>
                <a:cubicBezTo>
                  <a:pt x="81" y="168"/>
                  <a:pt x="81" y="168"/>
                  <a:pt x="81" y="168"/>
                </a:cubicBezTo>
                <a:cubicBezTo>
                  <a:pt x="81" y="157"/>
                  <a:pt x="81" y="157"/>
                  <a:pt x="81" y="157"/>
                </a:cubicBezTo>
                <a:cubicBezTo>
                  <a:pt x="92" y="157"/>
                  <a:pt x="92" y="157"/>
                  <a:pt x="92" y="157"/>
                </a:cubicBezTo>
                <a:lnTo>
                  <a:pt x="92" y="168"/>
                </a:lnTo>
                <a:close/>
                <a:moveTo>
                  <a:pt x="92" y="155"/>
                </a:moveTo>
                <a:cubicBezTo>
                  <a:pt x="81" y="155"/>
                  <a:pt x="81" y="155"/>
                  <a:pt x="81" y="155"/>
                </a:cubicBezTo>
                <a:cubicBezTo>
                  <a:pt x="81" y="144"/>
                  <a:pt x="81" y="144"/>
                  <a:pt x="81" y="144"/>
                </a:cubicBezTo>
                <a:cubicBezTo>
                  <a:pt x="92" y="144"/>
                  <a:pt x="92" y="144"/>
                  <a:pt x="92" y="144"/>
                </a:cubicBezTo>
                <a:lnTo>
                  <a:pt x="92" y="155"/>
                </a:lnTo>
                <a:close/>
                <a:moveTo>
                  <a:pt x="92" y="142"/>
                </a:moveTo>
                <a:cubicBezTo>
                  <a:pt x="81" y="142"/>
                  <a:pt x="81" y="142"/>
                  <a:pt x="81" y="142"/>
                </a:cubicBezTo>
                <a:cubicBezTo>
                  <a:pt x="82" y="136"/>
                  <a:pt x="86" y="131"/>
                  <a:pt x="92" y="130"/>
                </a:cubicBezTo>
                <a:lnTo>
                  <a:pt x="92" y="142"/>
                </a:lnTo>
                <a:close/>
                <a:moveTo>
                  <a:pt x="106" y="183"/>
                </a:moveTo>
                <a:cubicBezTo>
                  <a:pt x="94" y="183"/>
                  <a:pt x="94" y="183"/>
                  <a:pt x="94" y="183"/>
                </a:cubicBezTo>
                <a:cubicBezTo>
                  <a:pt x="94" y="170"/>
                  <a:pt x="94" y="170"/>
                  <a:pt x="94" y="170"/>
                </a:cubicBezTo>
                <a:cubicBezTo>
                  <a:pt x="106" y="170"/>
                  <a:pt x="106" y="170"/>
                  <a:pt x="106" y="170"/>
                </a:cubicBezTo>
                <a:lnTo>
                  <a:pt x="106" y="183"/>
                </a:lnTo>
                <a:close/>
                <a:moveTo>
                  <a:pt x="106" y="168"/>
                </a:moveTo>
                <a:cubicBezTo>
                  <a:pt x="94" y="168"/>
                  <a:pt x="94" y="168"/>
                  <a:pt x="94" y="168"/>
                </a:cubicBezTo>
                <a:cubicBezTo>
                  <a:pt x="94" y="157"/>
                  <a:pt x="94" y="157"/>
                  <a:pt x="94" y="157"/>
                </a:cubicBezTo>
                <a:cubicBezTo>
                  <a:pt x="106" y="157"/>
                  <a:pt x="106" y="157"/>
                  <a:pt x="106" y="157"/>
                </a:cubicBezTo>
                <a:lnTo>
                  <a:pt x="106" y="168"/>
                </a:lnTo>
                <a:close/>
                <a:moveTo>
                  <a:pt x="106" y="155"/>
                </a:moveTo>
                <a:cubicBezTo>
                  <a:pt x="94" y="155"/>
                  <a:pt x="94" y="155"/>
                  <a:pt x="94" y="155"/>
                </a:cubicBezTo>
                <a:cubicBezTo>
                  <a:pt x="94" y="144"/>
                  <a:pt x="94" y="144"/>
                  <a:pt x="94" y="144"/>
                </a:cubicBezTo>
                <a:cubicBezTo>
                  <a:pt x="106" y="144"/>
                  <a:pt x="106" y="144"/>
                  <a:pt x="106" y="144"/>
                </a:cubicBezTo>
                <a:lnTo>
                  <a:pt x="106" y="155"/>
                </a:lnTo>
                <a:close/>
                <a:moveTo>
                  <a:pt x="132" y="183"/>
                </a:moveTo>
                <a:cubicBezTo>
                  <a:pt x="121" y="183"/>
                  <a:pt x="121" y="183"/>
                  <a:pt x="121" y="183"/>
                </a:cubicBezTo>
                <a:cubicBezTo>
                  <a:pt x="121" y="170"/>
                  <a:pt x="121" y="170"/>
                  <a:pt x="121" y="170"/>
                </a:cubicBezTo>
                <a:cubicBezTo>
                  <a:pt x="132" y="170"/>
                  <a:pt x="132" y="170"/>
                  <a:pt x="132" y="170"/>
                </a:cubicBezTo>
                <a:lnTo>
                  <a:pt x="132" y="183"/>
                </a:lnTo>
                <a:close/>
                <a:moveTo>
                  <a:pt x="132" y="168"/>
                </a:moveTo>
                <a:cubicBezTo>
                  <a:pt x="121" y="168"/>
                  <a:pt x="121" y="168"/>
                  <a:pt x="121" y="168"/>
                </a:cubicBezTo>
                <a:cubicBezTo>
                  <a:pt x="121" y="157"/>
                  <a:pt x="121" y="157"/>
                  <a:pt x="121" y="157"/>
                </a:cubicBezTo>
                <a:cubicBezTo>
                  <a:pt x="132" y="157"/>
                  <a:pt x="132" y="157"/>
                  <a:pt x="132" y="157"/>
                </a:cubicBezTo>
                <a:lnTo>
                  <a:pt x="132" y="168"/>
                </a:lnTo>
                <a:close/>
                <a:moveTo>
                  <a:pt x="132" y="155"/>
                </a:moveTo>
                <a:cubicBezTo>
                  <a:pt x="121" y="155"/>
                  <a:pt x="121" y="155"/>
                  <a:pt x="121" y="155"/>
                </a:cubicBezTo>
                <a:cubicBezTo>
                  <a:pt x="121" y="144"/>
                  <a:pt x="121" y="144"/>
                  <a:pt x="121" y="144"/>
                </a:cubicBezTo>
                <a:cubicBezTo>
                  <a:pt x="132" y="144"/>
                  <a:pt x="132" y="144"/>
                  <a:pt x="132" y="144"/>
                </a:cubicBezTo>
                <a:lnTo>
                  <a:pt x="132" y="155"/>
                </a:lnTo>
                <a:close/>
                <a:moveTo>
                  <a:pt x="132" y="142"/>
                </a:moveTo>
                <a:cubicBezTo>
                  <a:pt x="121" y="142"/>
                  <a:pt x="121" y="142"/>
                  <a:pt x="121" y="142"/>
                </a:cubicBezTo>
                <a:cubicBezTo>
                  <a:pt x="121" y="136"/>
                  <a:pt x="126" y="131"/>
                  <a:pt x="132" y="130"/>
                </a:cubicBezTo>
                <a:lnTo>
                  <a:pt x="132" y="142"/>
                </a:lnTo>
                <a:close/>
                <a:moveTo>
                  <a:pt x="146" y="183"/>
                </a:moveTo>
                <a:cubicBezTo>
                  <a:pt x="134" y="183"/>
                  <a:pt x="134" y="183"/>
                  <a:pt x="134" y="183"/>
                </a:cubicBezTo>
                <a:cubicBezTo>
                  <a:pt x="134" y="170"/>
                  <a:pt x="134" y="170"/>
                  <a:pt x="134" y="170"/>
                </a:cubicBezTo>
                <a:cubicBezTo>
                  <a:pt x="146" y="170"/>
                  <a:pt x="146" y="170"/>
                  <a:pt x="146" y="170"/>
                </a:cubicBezTo>
                <a:lnTo>
                  <a:pt x="146" y="183"/>
                </a:lnTo>
                <a:close/>
                <a:moveTo>
                  <a:pt x="146" y="168"/>
                </a:moveTo>
                <a:cubicBezTo>
                  <a:pt x="134" y="168"/>
                  <a:pt x="134" y="168"/>
                  <a:pt x="134" y="168"/>
                </a:cubicBezTo>
                <a:cubicBezTo>
                  <a:pt x="134" y="157"/>
                  <a:pt x="134" y="157"/>
                  <a:pt x="134" y="157"/>
                </a:cubicBezTo>
                <a:cubicBezTo>
                  <a:pt x="146" y="157"/>
                  <a:pt x="146" y="157"/>
                  <a:pt x="146" y="157"/>
                </a:cubicBezTo>
                <a:lnTo>
                  <a:pt x="146" y="168"/>
                </a:lnTo>
                <a:close/>
                <a:moveTo>
                  <a:pt x="146" y="155"/>
                </a:moveTo>
                <a:cubicBezTo>
                  <a:pt x="134" y="155"/>
                  <a:pt x="134" y="155"/>
                  <a:pt x="134" y="155"/>
                </a:cubicBezTo>
                <a:cubicBezTo>
                  <a:pt x="134" y="144"/>
                  <a:pt x="134" y="144"/>
                  <a:pt x="134" y="144"/>
                </a:cubicBezTo>
                <a:cubicBezTo>
                  <a:pt x="146" y="144"/>
                  <a:pt x="146" y="144"/>
                  <a:pt x="146" y="144"/>
                </a:cubicBezTo>
                <a:lnTo>
                  <a:pt x="146" y="155"/>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0" name="Freeform 274"/>
          <p:cNvSpPr/>
          <p:nvPr/>
        </p:nvSpPr>
        <p:spPr bwMode="auto">
          <a:xfrm>
            <a:off x="5330825" y="4736085"/>
            <a:ext cx="53975" cy="34925"/>
          </a:xfrm>
          <a:custGeom>
            <a:avLst/>
            <a:gdLst>
              <a:gd name="T0" fmla="*/ 5 w 24"/>
              <a:gd name="T1" fmla="*/ 7 h 16"/>
              <a:gd name="T2" fmla="*/ 24 w 24"/>
              <a:gd name="T3" fmla="*/ 6 h 16"/>
              <a:gd name="T4" fmla="*/ 0 w 24"/>
              <a:gd name="T5" fmla="*/ 0 h 16"/>
              <a:gd name="T6" fmla="*/ 5 w 24"/>
              <a:gd name="T7" fmla="*/ 7 h 16"/>
            </a:gdLst>
            <a:ahLst/>
            <a:cxnLst>
              <a:cxn ang="0">
                <a:pos x="T0" y="T1"/>
              </a:cxn>
              <a:cxn ang="0">
                <a:pos x="T2" y="T3"/>
              </a:cxn>
              <a:cxn ang="0">
                <a:pos x="T4" y="T5"/>
              </a:cxn>
              <a:cxn ang="0">
                <a:pos x="T6" y="T7"/>
              </a:cxn>
            </a:cxnLst>
            <a:rect l="0" t="0" r="r" b="b"/>
            <a:pathLst>
              <a:path w="24" h="16">
                <a:moveTo>
                  <a:pt x="5" y="7"/>
                </a:moveTo>
                <a:cubicBezTo>
                  <a:pt x="17" y="16"/>
                  <a:pt x="23" y="7"/>
                  <a:pt x="24" y="6"/>
                </a:cubicBezTo>
                <a:cubicBezTo>
                  <a:pt x="14" y="5"/>
                  <a:pt x="6" y="2"/>
                  <a:pt x="0" y="0"/>
                </a:cubicBezTo>
                <a:cubicBezTo>
                  <a:pt x="1" y="2"/>
                  <a:pt x="2" y="4"/>
                  <a:pt x="5" y="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1" name="Freeform 275"/>
          <p:cNvSpPr/>
          <p:nvPr/>
        </p:nvSpPr>
        <p:spPr bwMode="auto">
          <a:xfrm>
            <a:off x="5449888" y="4494785"/>
            <a:ext cx="93662" cy="55562"/>
          </a:xfrm>
          <a:custGeom>
            <a:avLst/>
            <a:gdLst>
              <a:gd name="T0" fmla="*/ 0 w 41"/>
              <a:gd name="T1" fmla="*/ 16 h 25"/>
              <a:gd name="T2" fmla="*/ 30 w 41"/>
              <a:gd name="T3" fmla="*/ 25 h 25"/>
              <a:gd name="T4" fmla="*/ 41 w 41"/>
              <a:gd name="T5" fmla="*/ 8 h 25"/>
              <a:gd name="T6" fmla="*/ 12 w 41"/>
              <a:gd name="T7" fmla="*/ 0 h 25"/>
              <a:gd name="T8" fmla="*/ 0 w 41"/>
              <a:gd name="T9" fmla="*/ 16 h 25"/>
            </a:gdLst>
            <a:ahLst/>
            <a:cxnLst>
              <a:cxn ang="0">
                <a:pos x="T0" y="T1"/>
              </a:cxn>
              <a:cxn ang="0">
                <a:pos x="T2" y="T3"/>
              </a:cxn>
              <a:cxn ang="0">
                <a:pos x="T4" y="T5"/>
              </a:cxn>
              <a:cxn ang="0">
                <a:pos x="T6" y="T7"/>
              </a:cxn>
              <a:cxn ang="0">
                <a:pos x="T8" y="T9"/>
              </a:cxn>
            </a:cxnLst>
            <a:rect l="0" t="0" r="r" b="b"/>
            <a:pathLst>
              <a:path w="41" h="25">
                <a:moveTo>
                  <a:pt x="0" y="16"/>
                </a:moveTo>
                <a:cubicBezTo>
                  <a:pt x="5" y="19"/>
                  <a:pt x="16" y="24"/>
                  <a:pt x="30" y="25"/>
                </a:cubicBezTo>
                <a:cubicBezTo>
                  <a:pt x="41" y="8"/>
                  <a:pt x="41" y="8"/>
                  <a:pt x="41" y="8"/>
                </a:cubicBezTo>
                <a:cubicBezTo>
                  <a:pt x="28" y="8"/>
                  <a:pt x="17" y="2"/>
                  <a:pt x="12" y="0"/>
                </a:cubicBezTo>
                <a:lnTo>
                  <a:pt x="0" y="16"/>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2" name="Freeform 276"/>
          <p:cNvSpPr/>
          <p:nvPr/>
        </p:nvSpPr>
        <p:spPr bwMode="auto">
          <a:xfrm>
            <a:off x="5503863" y="4390010"/>
            <a:ext cx="104775" cy="84137"/>
          </a:xfrm>
          <a:custGeom>
            <a:avLst/>
            <a:gdLst>
              <a:gd name="T0" fmla="*/ 40 w 46"/>
              <a:gd name="T1" fmla="*/ 0 h 37"/>
              <a:gd name="T2" fmla="*/ 9 w 46"/>
              <a:gd name="T3" fmla="*/ 14 h 37"/>
              <a:gd name="T4" fmla="*/ 8 w 46"/>
              <a:gd name="T5" fmla="*/ 17 h 37"/>
              <a:gd name="T6" fmla="*/ 0 w 46"/>
              <a:gd name="T7" fmla="*/ 28 h 37"/>
              <a:gd name="T8" fmla="*/ 29 w 46"/>
              <a:gd name="T9" fmla="*/ 37 h 37"/>
              <a:gd name="T10" fmla="*/ 34 w 46"/>
              <a:gd name="T11" fmla="*/ 31 h 37"/>
              <a:gd name="T12" fmla="*/ 40 w 4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0" y="0"/>
                </a:moveTo>
                <a:cubicBezTo>
                  <a:pt x="36" y="6"/>
                  <a:pt x="28" y="13"/>
                  <a:pt x="9" y="14"/>
                </a:cubicBezTo>
                <a:cubicBezTo>
                  <a:pt x="9" y="16"/>
                  <a:pt x="8" y="17"/>
                  <a:pt x="8" y="17"/>
                </a:cubicBezTo>
                <a:cubicBezTo>
                  <a:pt x="0" y="28"/>
                  <a:pt x="0" y="28"/>
                  <a:pt x="0" y="28"/>
                </a:cubicBezTo>
                <a:cubicBezTo>
                  <a:pt x="5" y="31"/>
                  <a:pt x="16" y="37"/>
                  <a:pt x="29" y="37"/>
                </a:cubicBezTo>
                <a:cubicBezTo>
                  <a:pt x="34" y="31"/>
                  <a:pt x="34" y="31"/>
                  <a:pt x="34" y="31"/>
                </a:cubicBezTo>
                <a:cubicBezTo>
                  <a:pt x="34" y="31"/>
                  <a:pt x="46" y="16"/>
                  <a:pt x="40"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3" name="Freeform 277"/>
          <p:cNvSpPr/>
          <p:nvPr/>
        </p:nvSpPr>
        <p:spPr bwMode="auto">
          <a:xfrm>
            <a:off x="5346700" y="4651947"/>
            <a:ext cx="92075" cy="57150"/>
          </a:xfrm>
          <a:custGeom>
            <a:avLst/>
            <a:gdLst>
              <a:gd name="T0" fmla="*/ 0 w 41"/>
              <a:gd name="T1" fmla="*/ 17 h 25"/>
              <a:gd name="T2" fmla="*/ 29 w 41"/>
              <a:gd name="T3" fmla="*/ 25 h 25"/>
              <a:gd name="T4" fmla="*/ 41 w 41"/>
              <a:gd name="T5" fmla="*/ 9 h 25"/>
              <a:gd name="T6" fmla="*/ 11 w 41"/>
              <a:gd name="T7" fmla="*/ 0 h 25"/>
              <a:gd name="T8" fmla="*/ 0 w 41"/>
              <a:gd name="T9" fmla="*/ 17 h 25"/>
            </a:gdLst>
            <a:ahLst/>
            <a:cxnLst>
              <a:cxn ang="0">
                <a:pos x="T0" y="T1"/>
              </a:cxn>
              <a:cxn ang="0">
                <a:pos x="T2" y="T3"/>
              </a:cxn>
              <a:cxn ang="0">
                <a:pos x="T4" y="T5"/>
              </a:cxn>
              <a:cxn ang="0">
                <a:pos x="T6" y="T7"/>
              </a:cxn>
              <a:cxn ang="0">
                <a:pos x="T8" y="T9"/>
              </a:cxn>
            </a:cxnLst>
            <a:rect l="0" t="0" r="r" b="b"/>
            <a:pathLst>
              <a:path w="41" h="25">
                <a:moveTo>
                  <a:pt x="0" y="17"/>
                </a:moveTo>
                <a:cubicBezTo>
                  <a:pt x="5" y="20"/>
                  <a:pt x="16" y="25"/>
                  <a:pt x="29" y="25"/>
                </a:cubicBezTo>
                <a:cubicBezTo>
                  <a:pt x="41" y="9"/>
                  <a:pt x="41" y="9"/>
                  <a:pt x="41" y="9"/>
                </a:cubicBezTo>
                <a:cubicBezTo>
                  <a:pt x="27" y="9"/>
                  <a:pt x="16" y="3"/>
                  <a:pt x="11" y="0"/>
                </a:cubicBezTo>
                <a:lnTo>
                  <a:pt x="0" y="17"/>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4" name="Freeform 278"/>
          <p:cNvSpPr/>
          <p:nvPr/>
        </p:nvSpPr>
        <p:spPr bwMode="auto">
          <a:xfrm>
            <a:off x="5399088" y="4567810"/>
            <a:ext cx="92075" cy="58737"/>
          </a:xfrm>
          <a:custGeom>
            <a:avLst/>
            <a:gdLst>
              <a:gd name="T0" fmla="*/ 0 w 41"/>
              <a:gd name="T1" fmla="*/ 17 h 26"/>
              <a:gd name="T2" fmla="*/ 29 w 41"/>
              <a:gd name="T3" fmla="*/ 26 h 26"/>
              <a:gd name="T4" fmla="*/ 41 w 41"/>
              <a:gd name="T5" fmla="*/ 9 h 26"/>
              <a:gd name="T6" fmla="*/ 12 w 41"/>
              <a:gd name="T7" fmla="*/ 0 h 26"/>
              <a:gd name="T8" fmla="*/ 0 w 41"/>
              <a:gd name="T9" fmla="*/ 17 h 26"/>
            </a:gdLst>
            <a:ahLst/>
            <a:cxnLst>
              <a:cxn ang="0">
                <a:pos x="T0" y="T1"/>
              </a:cxn>
              <a:cxn ang="0">
                <a:pos x="T2" y="T3"/>
              </a:cxn>
              <a:cxn ang="0">
                <a:pos x="T4" y="T5"/>
              </a:cxn>
              <a:cxn ang="0">
                <a:pos x="T6" y="T7"/>
              </a:cxn>
              <a:cxn ang="0">
                <a:pos x="T8" y="T9"/>
              </a:cxn>
            </a:cxnLst>
            <a:rect l="0" t="0" r="r" b="b"/>
            <a:pathLst>
              <a:path w="41" h="26">
                <a:moveTo>
                  <a:pt x="0" y="17"/>
                </a:moveTo>
                <a:cubicBezTo>
                  <a:pt x="5" y="20"/>
                  <a:pt x="16" y="26"/>
                  <a:pt x="29" y="26"/>
                </a:cubicBezTo>
                <a:cubicBezTo>
                  <a:pt x="41" y="9"/>
                  <a:pt x="41" y="9"/>
                  <a:pt x="41" y="9"/>
                </a:cubicBezTo>
                <a:cubicBezTo>
                  <a:pt x="28" y="9"/>
                  <a:pt x="16" y="3"/>
                  <a:pt x="12" y="0"/>
                </a:cubicBezTo>
                <a:lnTo>
                  <a:pt x="0" y="17"/>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5" name="Freeform 279"/>
          <p:cNvSpPr/>
          <p:nvPr/>
        </p:nvSpPr>
        <p:spPr bwMode="auto">
          <a:xfrm>
            <a:off x="5400675" y="4374135"/>
            <a:ext cx="76200" cy="85725"/>
          </a:xfrm>
          <a:custGeom>
            <a:avLst/>
            <a:gdLst>
              <a:gd name="T0" fmla="*/ 15 w 34"/>
              <a:gd name="T1" fmla="*/ 0 h 38"/>
              <a:gd name="T2" fmla="*/ 9 w 34"/>
              <a:gd name="T3" fmla="*/ 10 h 38"/>
              <a:gd name="T4" fmla="*/ 14 w 34"/>
              <a:gd name="T5" fmla="*/ 30 h 38"/>
              <a:gd name="T6" fmla="*/ 33 w 34"/>
              <a:gd name="T7" fmla="*/ 27 h 38"/>
              <a:gd name="T8" fmla="*/ 34 w 34"/>
              <a:gd name="T9" fmla="*/ 25 h 38"/>
              <a:gd name="T10" fmla="*/ 15 w 34"/>
              <a:gd name="T11" fmla="*/ 0 h 38"/>
            </a:gdLst>
            <a:ahLst/>
            <a:cxnLst>
              <a:cxn ang="0">
                <a:pos x="T0" y="T1"/>
              </a:cxn>
              <a:cxn ang="0">
                <a:pos x="T2" y="T3"/>
              </a:cxn>
              <a:cxn ang="0">
                <a:pos x="T4" y="T5"/>
              </a:cxn>
              <a:cxn ang="0">
                <a:pos x="T6" y="T7"/>
              </a:cxn>
              <a:cxn ang="0">
                <a:pos x="T8" y="T9"/>
              </a:cxn>
              <a:cxn ang="0">
                <a:pos x="T10" y="T11"/>
              </a:cxn>
            </a:cxnLst>
            <a:rect l="0" t="0" r="r" b="b"/>
            <a:pathLst>
              <a:path w="34" h="38">
                <a:moveTo>
                  <a:pt x="15" y="0"/>
                </a:moveTo>
                <a:cubicBezTo>
                  <a:pt x="9" y="10"/>
                  <a:pt x="9" y="10"/>
                  <a:pt x="9" y="10"/>
                </a:cubicBezTo>
                <a:cubicBezTo>
                  <a:pt x="9" y="10"/>
                  <a:pt x="0" y="20"/>
                  <a:pt x="14" y="30"/>
                </a:cubicBezTo>
                <a:cubicBezTo>
                  <a:pt x="26" y="38"/>
                  <a:pt x="33" y="27"/>
                  <a:pt x="33" y="27"/>
                </a:cubicBezTo>
                <a:cubicBezTo>
                  <a:pt x="34" y="25"/>
                  <a:pt x="34" y="25"/>
                  <a:pt x="34" y="25"/>
                </a:cubicBezTo>
                <a:cubicBezTo>
                  <a:pt x="29" y="10"/>
                  <a:pt x="20" y="3"/>
                  <a:pt x="15"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6" name="Freeform 280"/>
          <p:cNvSpPr/>
          <p:nvPr/>
        </p:nvSpPr>
        <p:spPr bwMode="auto">
          <a:xfrm>
            <a:off x="5473700" y="4324922"/>
            <a:ext cx="71438" cy="76200"/>
          </a:xfrm>
          <a:custGeom>
            <a:avLst/>
            <a:gdLst>
              <a:gd name="T0" fmla="*/ 32 w 32"/>
              <a:gd name="T1" fmla="*/ 7 h 34"/>
              <a:gd name="T2" fmla="*/ 0 w 32"/>
              <a:gd name="T3" fmla="*/ 6 h 34"/>
              <a:gd name="T4" fmla="*/ 12 w 32"/>
              <a:gd name="T5" fmla="*/ 34 h 34"/>
              <a:gd name="T6" fmla="*/ 20 w 32"/>
              <a:gd name="T7" fmla="*/ 34 h 34"/>
              <a:gd name="T8" fmla="*/ 20 w 32"/>
              <a:gd name="T9" fmla="*/ 34 h 34"/>
              <a:gd name="T10" fmla="*/ 32 w 32"/>
              <a:gd name="T11" fmla="*/ 7 h 34"/>
            </a:gdLst>
            <a:ahLst/>
            <a:cxnLst>
              <a:cxn ang="0">
                <a:pos x="T0" y="T1"/>
              </a:cxn>
              <a:cxn ang="0">
                <a:pos x="T2" y="T3"/>
              </a:cxn>
              <a:cxn ang="0">
                <a:pos x="T4" y="T5"/>
              </a:cxn>
              <a:cxn ang="0">
                <a:pos x="T6" y="T7"/>
              </a:cxn>
              <a:cxn ang="0">
                <a:pos x="T8" y="T9"/>
              </a:cxn>
              <a:cxn ang="0">
                <a:pos x="T10" y="T11"/>
              </a:cxn>
            </a:cxnLst>
            <a:rect l="0" t="0" r="r" b="b"/>
            <a:pathLst>
              <a:path w="32" h="34">
                <a:moveTo>
                  <a:pt x="32" y="7"/>
                </a:moveTo>
                <a:cubicBezTo>
                  <a:pt x="25" y="4"/>
                  <a:pt x="12" y="0"/>
                  <a:pt x="0" y="6"/>
                </a:cubicBezTo>
                <a:cubicBezTo>
                  <a:pt x="9" y="16"/>
                  <a:pt x="11" y="28"/>
                  <a:pt x="12" y="34"/>
                </a:cubicBezTo>
                <a:cubicBezTo>
                  <a:pt x="14" y="33"/>
                  <a:pt x="17" y="32"/>
                  <a:pt x="20" y="34"/>
                </a:cubicBezTo>
                <a:cubicBezTo>
                  <a:pt x="20" y="34"/>
                  <a:pt x="20" y="34"/>
                  <a:pt x="20" y="34"/>
                </a:cubicBezTo>
                <a:cubicBezTo>
                  <a:pt x="24" y="29"/>
                  <a:pt x="32" y="18"/>
                  <a:pt x="32" y="7"/>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7" name="Freeform 281"/>
          <p:cNvSpPr/>
          <p:nvPr/>
        </p:nvSpPr>
        <p:spPr bwMode="auto">
          <a:xfrm>
            <a:off x="6005513" y="4329685"/>
            <a:ext cx="161925" cy="236537"/>
          </a:xfrm>
          <a:custGeom>
            <a:avLst/>
            <a:gdLst>
              <a:gd name="T0" fmla="*/ 47 w 72"/>
              <a:gd name="T1" fmla="*/ 28 h 105"/>
              <a:gd name="T2" fmla="*/ 56 w 72"/>
              <a:gd name="T3" fmla="*/ 11 h 105"/>
              <a:gd name="T4" fmla="*/ 55 w 72"/>
              <a:gd name="T5" fmla="*/ 6 h 105"/>
              <a:gd name="T6" fmla="*/ 49 w 72"/>
              <a:gd name="T7" fmla="*/ 7 h 105"/>
              <a:gd name="T8" fmla="*/ 44 w 72"/>
              <a:gd name="T9" fmla="*/ 17 h 105"/>
              <a:gd name="T10" fmla="*/ 47 w 72"/>
              <a:gd name="T11" fmla="*/ 5 h 105"/>
              <a:gd name="T12" fmla="*/ 44 w 72"/>
              <a:gd name="T13" fmla="*/ 1 h 105"/>
              <a:gd name="T14" fmla="*/ 39 w 72"/>
              <a:gd name="T15" fmla="*/ 4 h 105"/>
              <a:gd name="T16" fmla="*/ 35 w 72"/>
              <a:gd name="T17" fmla="*/ 18 h 105"/>
              <a:gd name="T18" fmla="*/ 32 w 72"/>
              <a:gd name="T19" fmla="*/ 4 h 105"/>
              <a:gd name="T20" fmla="*/ 28 w 72"/>
              <a:gd name="T21" fmla="*/ 0 h 105"/>
              <a:gd name="T22" fmla="*/ 25 w 72"/>
              <a:gd name="T23" fmla="*/ 5 h 105"/>
              <a:gd name="T24" fmla="*/ 27 w 72"/>
              <a:gd name="T25" fmla="*/ 15 h 105"/>
              <a:gd name="T26" fmla="*/ 23 w 72"/>
              <a:gd name="T27" fmla="*/ 7 h 105"/>
              <a:gd name="T28" fmla="*/ 18 w 72"/>
              <a:gd name="T29" fmla="*/ 5 h 105"/>
              <a:gd name="T30" fmla="*/ 16 w 72"/>
              <a:gd name="T31" fmla="*/ 10 h 105"/>
              <a:gd name="T32" fmla="*/ 23 w 72"/>
              <a:gd name="T33" fmla="*/ 28 h 105"/>
              <a:gd name="T34" fmla="*/ 0 w 72"/>
              <a:gd name="T35" fmla="*/ 28 h 105"/>
              <a:gd name="T36" fmla="*/ 0 w 72"/>
              <a:gd name="T37" fmla="*/ 105 h 105"/>
              <a:gd name="T38" fmla="*/ 72 w 72"/>
              <a:gd name="T39" fmla="*/ 105 h 105"/>
              <a:gd name="T40" fmla="*/ 72 w 72"/>
              <a:gd name="T41" fmla="*/ 28 h 105"/>
              <a:gd name="T42" fmla="*/ 47 w 72"/>
              <a:gd name="T43"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5">
                <a:moveTo>
                  <a:pt x="47" y="28"/>
                </a:moveTo>
                <a:cubicBezTo>
                  <a:pt x="56" y="11"/>
                  <a:pt x="56" y="11"/>
                  <a:pt x="56" y="11"/>
                </a:cubicBezTo>
                <a:cubicBezTo>
                  <a:pt x="57" y="9"/>
                  <a:pt x="56" y="7"/>
                  <a:pt x="55" y="6"/>
                </a:cubicBezTo>
                <a:cubicBezTo>
                  <a:pt x="53" y="5"/>
                  <a:pt x="50" y="5"/>
                  <a:pt x="49" y="7"/>
                </a:cubicBezTo>
                <a:cubicBezTo>
                  <a:pt x="44" y="17"/>
                  <a:pt x="44" y="17"/>
                  <a:pt x="44" y="17"/>
                </a:cubicBezTo>
                <a:cubicBezTo>
                  <a:pt x="47" y="5"/>
                  <a:pt x="47" y="5"/>
                  <a:pt x="47" y="5"/>
                </a:cubicBezTo>
                <a:cubicBezTo>
                  <a:pt x="47" y="3"/>
                  <a:pt x="46" y="1"/>
                  <a:pt x="44" y="1"/>
                </a:cubicBezTo>
                <a:cubicBezTo>
                  <a:pt x="41" y="0"/>
                  <a:pt x="39" y="1"/>
                  <a:pt x="39" y="4"/>
                </a:cubicBezTo>
                <a:cubicBezTo>
                  <a:pt x="35" y="18"/>
                  <a:pt x="35" y="18"/>
                  <a:pt x="35" y="18"/>
                </a:cubicBezTo>
                <a:cubicBezTo>
                  <a:pt x="32" y="4"/>
                  <a:pt x="32" y="4"/>
                  <a:pt x="32" y="4"/>
                </a:cubicBezTo>
                <a:cubicBezTo>
                  <a:pt x="32" y="1"/>
                  <a:pt x="30" y="0"/>
                  <a:pt x="28" y="0"/>
                </a:cubicBezTo>
                <a:cubicBezTo>
                  <a:pt x="26" y="1"/>
                  <a:pt x="24" y="3"/>
                  <a:pt x="25" y="5"/>
                </a:cubicBezTo>
                <a:cubicBezTo>
                  <a:pt x="27" y="15"/>
                  <a:pt x="27" y="15"/>
                  <a:pt x="27" y="15"/>
                </a:cubicBezTo>
                <a:cubicBezTo>
                  <a:pt x="23" y="7"/>
                  <a:pt x="23" y="7"/>
                  <a:pt x="23" y="7"/>
                </a:cubicBezTo>
                <a:cubicBezTo>
                  <a:pt x="22" y="5"/>
                  <a:pt x="20" y="4"/>
                  <a:pt x="18" y="5"/>
                </a:cubicBezTo>
                <a:cubicBezTo>
                  <a:pt x="16" y="6"/>
                  <a:pt x="15" y="8"/>
                  <a:pt x="16" y="10"/>
                </a:cubicBezTo>
                <a:cubicBezTo>
                  <a:pt x="23" y="28"/>
                  <a:pt x="23" y="28"/>
                  <a:pt x="23" y="28"/>
                </a:cubicBezTo>
                <a:cubicBezTo>
                  <a:pt x="0" y="28"/>
                  <a:pt x="0" y="28"/>
                  <a:pt x="0" y="28"/>
                </a:cubicBezTo>
                <a:cubicBezTo>
                  <a:pt x="0" y="105"/>
                  <a:pt x="0" y="105"/>
                  <a:pt x="0" y="105"/>
                </a:cubicBezTo>
                <a:cubicBezTo>
                  <a:pt x="72" y="105"/>
                  <a:pt x="72" y="105"/>
                  <a:pt x="72" y="105"/>
                </a:cubicBezTo>
                <a:cubicBezTo>
                  <a:pt x="72" y="28"/>
                  <a:pt x="72" y="28"/>
                  <a:pt x="72" y="28"/>
                </a:cubicBezTo>
                <a:lnTo>
                  <a:pt x="47" y="28"/>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8" name="Freeform 282"/>
          <p:cNvSpPr/>
          <p:nvPr/>
        </p:nvSpPr>
        <p:spPr bwMode="auto">
          <a:xfrm>
            <a:off x="5888038" y="4385247"/>
            <a:ext cx="165100" cy="395288"/>
          </a:xfrm>
          <a:custGeom>
            <a:avLst/>
            <a:gdLst>
              <a:gd name="T0" fmla="*/ 69 w 73"/>
              <a:gd name="T1" fmla="*/ 121 h 175"/>
              <a:gd name="T2" fmla="*/ 35 w 73"/>
              <a:gd name="T3" fmla="*/ 60 h 175"/>
              <a:gd name="T4" fmla="*/ 28 w 73"/>
              <a:gd name="T5" fmla="*/ 58 h 175"/>
              <a:gd name="T6" fmla="*/ 23 w 73"/>
              <a:gd name="T7" fmla="*/ 62 h 175"/>
              <a:gd name="T8" fmla="*/ 21 w 73"/>
              <a:gd name="T9" fmla="*/ 68 h 175"/>
              <a:gd name="T10" fmla="*/ 51 w 73"/>
              <a:gd name="T11" fmla="*/ 121 h 175"/>
              <a:gd name="T12" fmla="*/ 48 w 73"/>
              <a:gd name="T13" fmla="*/ 121 h 175"/>
              <a:gd name="T14" fmla="*/ 16 w 73"/>
              <a:gd name="T15" fmla="*/ 75 h 175"/>
              <a:gd name="T16" fmla="*/ 16 w 73"/>
              <a:gd name="T17" fmla="*/ 4 h 175"/>
              <a:gd name="T18" fmla="*/ 11 w 73"/>
              <a:gd name="T19" fmla="*/ 0 h 175"/>
              <a:gd name="T20" fmla="*/ 4 w 73"/>
              <a:gd name="T21" fmla="*/ 0 h 175"/>
              <a:gd name="T22" fmla="*/ 0 w 73"/>
              <a:gd name="T23" fmla="*/ 4 h 175"/>
              <a:gd name="T24" fmla="*/ 0 w 73"/>
              <a:gd name="T25" fmla="*/ 78 h 175"/>
              <a:gd name="T26" fmla="*/ 0 w 73"/>
              <a:gd name="T27" fmla="*/ 79 h 175"/>
              <a:gd name="T28" fmla="*/ 1 w 73"/>
              <a:gd name="T29" fmla="*/ 81 h 175"/>
              <a:gd name="T30" fmla="*/ 34 w 73"/>
              <a:gd name="T31" fmla="*/ 128 h 175"/>
              <a:gd name="T32" fmla="*/ 34 w 73"/>
              <a:gd name="T33" fmla="*/ 170 h 175"/>
              <a:gd name="T34" fmla="*/ 38 w 73"/>
              <a:gd name="T35" fmla="*/ 175 h 175"/>
              <a:gd name="T36" fmla="*/ 68 w 73"/>
              <a:gd name="T37" fmla="*/ 175 h 175"/>
              <a:gd name="T38" fmla="*/ 73 w 73"/>
              <a:gd name="T39" fmla="*/ 170 h 175"/>
              <a:gd name="T40" fmla="*/ 73 w 73"/>
              <a:gd name="T41" fmla="*/ 125 h 175"/>
              <a:gd name="T42" fmla="*/ 69 w 73"/>
              <a:gd name="T43"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121"/>
                </a:moveTo>
                <a:cubicBezTo>
                  <a:pt x="35" y="60"/>
                  <a:pt x="35" y="60"/>
                  <a:pt x="35" y="60"/>
                </a:cubicBezTo>
                <a:cubicBezTo>
                  <a:pt x="33" y="58"/>
                  <a:pt x="31" y="57"/>
                  <a:pt x="28" y="58"/>
                </a:cubicBezTo>
                <a:cubicBezTo>
                  <a:pt x="23" y="62"/>
                  <a:pt x="23" y="62"/>
                  <a:pt x="23" y="62"/>
                </a:cubicBezTo>
                <a:cubicBezTo>
                  <a:pt x="20" y="63"/>
                  <a:pt x="20" y="66"/>
                  <a:pt x="21" y="68"/>
                </a:cubicBezTo>
                <a:cubicBezTo>
                  <a:pt x="51" y="121"/>
                  <a:pt x="51" y="121"/>
                  <a:pt x="51" y="121"/>
                </a:cubicBezTo>
                <a:cubicBezTo>
                  <a:pt x="48" y="121"/>
                  <a:pt x="48" y="121"/>
                  <a:pt x="48" y="121"/>
                </a:cubicBezTo>
                <a:cubicBezTo>
                  <a:pt x="16" y="75"/>
                  <a:pt x="16" y="75"/>
                  <a:pt x="16" y="75"/>
                </a:cubicBezTo>
                <a:cubicBezTo>
                  <a:pt x="16" y="4"/>
                  <a:pt x="16" y="4"/>
                  <a:pt x="16" y="4"/>
                </a:cubicBezTo>
                <a:cubicBezTo>
                  <a:pt x="16" y="2"/>
                  <a:pt x="14" y="0"/>
                  <a:pt x="11" y="0"/>
                </a:cubicBezTo>
                <a:cubicBezTo>
                  <a:pt x="4" y="0"/>
                  <a:pt x="4" y="0"/>
                  <a:pt x="4" y="0"/>
                </a:cubicBezTo>
                <a:cubicBezTo>
                  <a:pt x="2" y="0"/>
                  <a:pt x="0" y="2"/>
                  <a:pt x="0" y="4"/>
                </a:cubicBezTo>
                <a:cubicBezTo>
                  <a:pt x="0" y="78"/>
                  <a:pt x="0" y="78"/>
                  <a:pt x="0" y="78"/>
                </a:cubicBezTo>
                <a:cubicBezTo>
                  <a:pt x="0" y="78"/>
                  <a:pt x="0" y="79"/>
                  <a:pt x="0" y="79"/>
                </a:cubicBezTo>
                <a:cubicBezTo>
                  <a:pt x="0" y="80"/>
                  <a:pt x="0" y="81"/>
                  <a:pt x="1" y="81"/>
                </a:cubicBezTo>
                <a:cubicBezTo>
                  <a:pt x="34" y="128"/>
                  <a:pt x="34" y="128"/>
                  <a:pt x="34" y="128"/>
                </a:cubicBezTo>
                <a:cubicBezTo>
                  <a:pt x="34" y="170"/>
                  <a:pt x="34" y="170"/>
                  <a:pt x="34" y="170"/>
                </a:cubicBezTo>
                <a:cubicBezTo>
                  <a:pt x="34" y="173"/>
                  <a:pt x="36" y="175"/>
                  <a:pt x="38" y="175"/>
                </a:cubicBezTo>
                <a:cubicBezTo>
                  <a:pt x="68" y="175"/>
                  <a:pt x="68" y="175"/>
                  <a:pt x="68" y="175"/>
                </a:cubicBezTo>
                <a:cubicBezTo>
                  <a:pt x="71" y="175"/>
                  <a:pt x="73" y="173"/>
                  <a:pt x="73" y="170"/>
                </a:cubicBezTo>
                <a:cubicBezTo>
                  <a:pt x="73" y="125"/>
                  <a:pt x="73" y="125"/>
                  <a:pt x="73" y="125"/>
                </a:cubicBezTo>
                <a:cubicBezTo>
                  <a:pt x="73" y="123"/>
                  <a:pt x="71" y="121"/>
                  <a:pt x="69" y="12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9" name="Freeform 283"/>
          <p:cNvSpPr/>
          <p:nvPr/>
        </p:nvSpPr>
        <p:spPr bwMode="auto">
          <a:xfrm>
            <a:off x="6119813" y="4385247"/>
            <a:ext cx="165100" cy="395288"/>
          </a:xfrm>
          <a:custGeom>
            <a:avLst/>
            <a:gdLst>
              <a:gd name="T0" fmla="*/ 69 w 73"/>
              <a:gd name="T1" fmla="*/ 0 h 175"/>
              <a:gd name="T2" fmla="*/ 62 w 73"/>
              <a:gd name="T3" fmla="*/ 0 h 175"/>
              <a:gd name="T4" fmla="*/ 57 w 73"/>
              <a:gd name="T5" fmla="*/ 4 h 175"/>
              <a:gd name="T6" fmla="*/ 57 w 73"/>
              <a:gd name="T7" fmla="*/ 75 h 175"/>
              <a:gd name="T8" fmla="*/ 25 w 73"/>
              <a:gd name="T9" fmla="*/ 121 h 175"/>
              <a:gd name="T10" fmla="*/ 22 w 73"/>
              <a:gd name="T11" fmla="*/ 121 h 175"/>
              <a:gd name="T12" fmla="*/ 52 w 73"/>
              <a:gd name="T13" fmla="*/ 68 h 175"/>
              <a:gd name="T14" fmla="*/ 50 w 73"/>
              <a:gd name="T15" fmla="*/ 62 h 175"/>
              <a:gd name="T16" fmla="*/ 45 w 73"/>
              <a:gd name="T17" fmla="*/ 58 h 175"/>
              <a:gd name="T18" fmla="*/ 38 w 73"/>
              <a:gd name="T19" fmla="*/ 60 h 175"/>
              <a:gd name="T20" fmla="*/ 4 w 73"/>
              <a:gd name="T21" fmla="*/ 121 h 175"/>
              <a:gd name="T22" fmla="*/ 0 w 73"/>
              <a:gd name="T23" fmla="*/ 125 h 175"/>
              <a:gd name="T24" fmla="*/ 0 w 73"/>
              <a:gd name="T25" fmla="*/ 170 h 175"/>
              <a:gd name="T26" fmla="*/ 5 w 73"/>
              <a:gd name="T27" fmla="*/ 175 h 175"/>
              <a:gd name="T28" fmla="*/ 35 w 73"/>
              <a:gd name="T29" fmla="*/ 175 h 175"/>
              <a:gd name="T30" fmla="*/ 39 w 73"/>
              <a:gd name="T31" fmla="*/ 170 h 175"/>
              <a:gd name="T32" fmla="*/ 39 w 73"/>
              <a:gd name="T33" fmla="*/ 128 h 175"/>
              <a:gd name="T34" fmla="*/ 72 w 73"/>
              <a:gd name="T35" fmla="*/ 81 h 175"/>
              <a:gd name="T36" fmla="*/ 73 w 73"/>
              <a:gd name="T37" fmla="*/ 79 h 175"/>
              <a:gd name="T38" fmla="*/ 73 w 73"/>
              <a:gd name="T39" fmla="*/ 78 h 175"/>
              <a:gd name="T40" fmla="*/ 73 w 73"/>
              <a:gd name="T41" fmla="*/ 4 h 175"/>
              <a:gd name="T42" fmla="*/ 69 w 73"/>
              <a:gd name="T4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0"/>
                </a:moveTo>
                <a:cubicBezTo>
                  <a:pt x="62" y="0"/>
                  <a:pt x="62" y="0"/>
                  <a:pt x="62" y="0"/>
                </a:cubicBezTo>
                <a:cubicBezTo>
                  <a:pt x="59" y="0"/>
                  <a:pt x="57" y="2"/>
                  <a:pt x="57" y="4"/>
                </a:cubicBezTo>
                <a:cubicBezTo>
                  <a:pt x="57" y="75"/>
                  <a:pt x="57" y="75"/>
                  <a:pt x="57" y="75"/>
                </a:cubicBezTo>
                <a:cubicBezTo>
                  <a:pt x="25" y="121"/>
                  <a:pt x="25" y="121"/>
                  <a:pt x="25" y="121"/>
                </a:cubicBezTo>
                <a:cubicBezTo>
                  <a:pt x="22" y="121"/>
                  <a:pt x="22" y="121"/>
                  <a:pt x="22" y="121"/>
                </a:cubicBezTo>
                <a:cubicBezTo>
                  <a:pt x="52" y="68"/>
                  <a:pt x="52" y="68"/>
                  <a:pt x="52" y="68"/>
                </a:cubicBezTo>
                <a:cubicBezTo>
                  <a:pt x="53" y="66"/>
                  <a:pt x="53" y="63"/>
                  <a:pt x="50" y="62"/>
                </a:cubicBezTo>
                <a:cubicBezTo>
                  <a:pt x="45" y="58"/>
                  <a:pt x="45" y="58"/>
                  <a:pt x="45" y="58"/>
                </a:cubicBezTo>
                <a:cubicBezTo>
                  <a:pt x="42" y="57"/>
                  <a:pt x="40" y="58"/>
                  <a:pt x="38" y="60"/>
                </a:cubicBezTo>
                <a:cubicBezTo>
                  <a:pt x="4" y="121"/>
                  <a:pt x="4" y="121"/>
                  <a:pt x="4" y="121"/>
                </a:cubicBezTo>
                <a:cubicBezTo>
                  <a:pt x="2" y="121"/>
                  <a:pt x="0" y="123"/>
                  <a:pt x="0" y="125"/>
                </a:cubicBezTo>
                <a:cubicBezTo>
                  <a:pt x="0" y="170"/>
                  <a:pt x="0" y="170"/>
                  <a:pt x="0" y="170"/>
                </a:cubicBezTo>
                <a:cubicBezTo>
                  <a:pt x="0" y="173"/>
                  <a:pt x="2" y="175"/>
                  <a:pt x="5" y="175"/>
                </a:cubicBezTo>
                <a:cubicBezTo>
                  <a:pt x="35" y="175"/>
                  <a:pt x="35" y="175"/>
                  <a:pt x="35" y="175"/>
                </a:cubicBezTo>
                <a:cubicBezTo>
                  <a:pt x="37" y="175"/>
                  <a:pt x="39" y="173"/>
                  <a:pt x="39" y="170"/>
                </a:cubicBezTo>
                <a:cubicBezTo>
                  <a:pt x="39" y="128"/>
                  <a:pt x="39" y="128"/>
                  <a:pt x="39" y="128"/>
                </a:cubicBezTo>
                <a:cubicBezTo>
                  <a:pt x="72" y="81"/>
                  <a:pt x="72" y="81"/>
                  <a:pt x="72" y="81"/>
                </a:cubicBezTo>
                <a:cubicBezTo>
                  <a:pt x="73" y="81"/>
                  <a:pt x="73" y="80"/>
                  <a:pt x="73" y="79"/>
                </a:cubicBezTo>
                <a:cubicBezTo>
                  <a:pt x="73" y="79"/>
                  <a:pt x="73" y="78"/>
                  <a:pt x="73" y="78"/>
                </a:cubicBezTo>
                <a:cubicBezTo>
                  <a:pt x="73" y="4"/>
                  <a:pt x="73" y="4"/>
                  <a:pt x="73" y="4"/>
                </a:cubicBezTo>
                <a:cubicBezTo>
                  <a:pt x="73" y="2"/>
                  <a:pt x="71" y="0"/>
                  <a:pt x="69"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0" name="Freeform 284"/>
          <p:cNvSpPr/>
          <p:nvPr/>
        </p:nvSpPr>
        <p:spPr bwMode="auto">
          <a:xfrm>
            <a:off x="6929438" y="4337622"/>
            <a:ext cx="88900" cy="114300"/>
          </a:xfrm>
          <a:custGeom>
            <a:avLst/>
            <a:gdLst>
              <a:gd name="T0" fmla="*/ 34 w 39"/>
              <a:gd name="T1" fmla="*/ 49 h 50"/>
              <a:gd name="T2" fmla="*/ 26 w 39"/>
              <a:gd name="T3" fmla="*/ 19 h 50"/>
              <a:gd name="T4" fmla="*/ 1 w 39"/>
              <a:gd name="T5" fmla="*/ 1 h 50"/>
              <a:gd name="T6" fmla="*/ 29 w 39"/>
              <a:gd name="T7" fmla="*/ 17 h 50"/>
              <a:gd name="T8" fmla="*/ 34 w 39"/>
              <a:gd name="T9" fmla="*/ 49 h 50"/>
            </a:gdLst>
            <a:ahLst/>
            <a:cxnLst>
              <a:cxn ang="0">
                <a:pos x="T0" y="T1"/>
              </a:cxn>
              <a:cxn ang="0">
                <a:pos x="T2" y="T3"/>
              </a:cxn>
              <a:cxn ang="0">
                <a:pos x="T4" y="T5"/>
              </a:cxn>
              <a:cxn ang="0">
                <a:pos x="T6" y="T7"/>
              </a:cxn>
              <a:cxn ang="0">
                <a:pos x="T8" y="T9"/>
              </a:cxn>
            </a:cxnLst>
            <a:rect l="0" t="0" r="r" b="b"/>
            <a:pathLst>
              <a:path w="39" h="50">
                <a:moveTo>
                  <a:pt x="34" y="49"/>
                </a:moveTo>
                <a:cubicBezTo>
                  <a:pt x="33" y="49"/>
                  <a:pt x="36" y="33"/>
                  <a:pt x="26" y="19"/>
                </a:cubicBezTo>
                <a:cubicBezTo>
                  <a:pt x="16" y="5"/>
                  <a:pt x="0" y="2"/>
                  <a:pt x="1" y="1"/>
                </a:cubicBezTo>
                <a:cubicBezTo>
                  <a:pt x="0" y="0"/>
                  <a:pt x="18" y="2"/>
                  <a:pt x="29" y="17"/>
                </a:cubicBezTo>
                <a:cubicBezTo>
                  <a:pt x="39" y="33"/>
                  <a:pt x="35" y="50"/>
                  <a:pt x="34" y="49"/>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1" name="Freeform 285"/>
          <p:cNvSpPr/>
          <p:nvPr/>
        </p:nvSpPr>
        <p:spPr bwMode="auto">
          <a:xfrm>
            <a:off x="6921500" y="4358260"/>
            <a:ext cx="71438" cy="93662"/>
          </a:xfrm>
          <a:custGeom>
            <a:avLst/>
            <a:gdLst>
              <a:gd name="T0" fmla="*/ 28 w 32"/>
              <a:gd name="T1" fmla="*/ 41 h 41"/>
              <a:gd name="T2" fmla="*/ 21 w 32"/>
              <a:gd name="T3" fmla="*/ 16 h 41"/>
              <a:gd name="T4" fmla="*/ 1 w 32"/>
              <a:gd name="T5" fmla="*/ 1 h 41"/>
              <a:gd name="T6" fmla="*/ 23 w 32"/>
              <a:gd name="T7" fmla="*/ 15 h 41"/>
              <a:gd name="T8" fmla="*/ 28 w 32"/>
              <a:gd name="T9" fmla="*/ 41 h 41"/>
            </a:gdLst>
            <a:ahLst/>
            <a:cxnLst>
              <a:cxn ang="0">
                <a:pos x="T0" y="T1"/>
              </a:cxn>
              <a:cxn ang="0">
                <a:pos x="T2" y="T3"/>
              </a:cxn>
              <a:cxn ang="0">
                <a:pos x="T4" y="T5"/>
              </a:cxn>
              <a:cxn ang="0">
                <a:pos x="T6" y="T7"/>
              </a:cxn>
              <a:cxn ang="0">
                <a:pos x="T8" y="T9"/>
              </a:cxn>
            </a:cxnLst>
            <a:rect l="0" t="0" r="r" b="b"/>
            <a:pathLst>
              <a:path w="32" h="41">
                <a:moveTo>
                  <a:pt x="28" y="41"/>
                </a:moveTo>
                <a:cubicBezTo>
                  <a:pt x="27" y="41"/>
                  <a:pt x="29" y="28"/>
                  <a:pt x="21" y="16"/>
                </a:cubicBezTo>
                <a:cubicBezTo>
                  <a:pt x="13" y="5"/>
                  <a:pt x="0" y="2"/>
                  <a:pt x="1" y="1"/>
                </a:cubicBezTo>
                <a:cubicBezTo>
                  <a:pt x="0" y="0"/>
                  <a:pt x="15" y="2"/>
                  <a:pt x="23" y="15"/>
                </a:cubicBezTo>
                <a:cubicBezTo>
                  <a:pt x="32" y="27"/>
                  <a:pt x="28" y="41"/>
                  <a:pt x="28" y="4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2" name="Freeform 286"/>
          <p:cNvSpPr/>
          <p:nvPr/>
        </p:nvSpPr>
        <p:spPr bwMode="auto">
          <a:xfrm>
            <a:off x="6916738" y="4380485"/>
            <a:ext cx="50800" cy="68262"/>
          </a:xfrm>
          <a:custGeom>
            <a:avLst/>
            <a:gdLst>
              <a:gd name="T0" fmla="*/ 20 w 23"/>
              <a:gd name="T1" fmla="*/ 29 h 30"/>
              <a:gd name="T2" fmla="*/ 15 w 23"/>
              <a:gd name="T3" fmla="*/ 12 h 30"/>
              <a:gd name="T4" fmla="*/ 1 w 23"/>
              <a:gd name="T5" fmla="*/ 1 h 30"/>
              <a:gd name="T6" fmla="*/ 17 w 23"/>
              <a:gd name="T7" fmla="*/ 10 h 30"/>
              <a:gd name="T8" fmla="*/ 20 w 23"/>
              <a:gd name="T9" fmla="*/ 29 h 30"/>
            </a:gdLst>
            <a:ahLst/>
            <a:cxnLst>
              <a:cxn ang="0">
                <a:pos x="T0" y="T1"/>
              </a:cxn>
              <a:cxn ang="0">
                <a:pos x="T2" y="T3"/>
              </a:cxn>
              <a:cxn ang="0">
                <a:pos x="T4" y="T5"/>
              </a:cxn>
              <a:cxn ang="0">
                <a:pos x="T6" y="T7"/>
              </a:cxn>
              <a:cxn ang="0">
                <a:pos x="T8" y="T9"/>
              </a:cxn>
            </a:cxnLst>
            <a:rect l="0" t="0" r="r" b="b"/>
            <a:pathLst>
              <a:path w="23" h="30">
                <a:moveTo>
                  <a:pt x="20" y="29"/>
                </a:moveTo>
                <a:cubicBezTo>
                  <a:pt x="19" y="29"/>
                  <a:pt x="21" y="20"/>
                  <a:pt x="15" y="12"/>
                </a:cubicBezTo>
                <a:cubicBezTo>
                  <a:pt x="10" y="3"/>
                  <a:pt x="0" y="1"/>
                  <a:pt x="1" y="1"/>
                </a:cubicBezTo>
                <a:cubicBezTo>
                  <a:pt x="0" y="0"/>
                  <a:pt x="11" y="1"/>
                  <a:pt x="17" y="10"/>
                </a:cubicBezTo>
                <a:cubicBezTo>
                  <a:pt x="23" y="20"/>
                  <a:pt x="21" y="30"/>
                  <a:pt x="20" y="29"/>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3" name="Freeform 287"/>
          <p:cNvSpPr/>
          <p:nvPr/>
        </p:nvSpPr>
        <p:spPr bwMode="auto">
          <a:xfrm>
            <a:off x="6688138" y="4404297"/>
            <a:ext cx="244475" cy="200025"/>
          </a:xfrm>
          <a:custGeom>
            <a:avLst/>
            <a:gdLst>
              <a:gd name="T0" fmla="*/ 98 w 108"/>
              <a:gd name="T1" fmla="*/ 38 h 89"/>
              <a:gd name="T2" fmla="*/ 102 w 108"/>
              <a:gd name="T3" fmla="*/ 11 h 89"/>
              <a:gd name="T4" fmla="*/ 74 w 108"/>
              <a:gd name="T5" fmla="*/ 6 h 89"/>
              <a:gd name="T6" fmla="*/ 66 w 108"/>
              <a:gd name="T7" fmla="*/ 26 h 89"/>
              <a:gd name="T8" fmla="*/ 4 w 108"/>
              <a:gd name="T9" fmla="*/ 72 h 89"/>
              <a:gd name="T10" fmla="*/ 3 w 108"/>
              <a:gd name="T11" fmla="*/ 84 h 89"/>
              <a:gd name="T12" fmla="*/ 15 w 108"/>
              <a:gd name="T13" fmla="*/ 86 h 89"/>
              <a:gd name="T14" fmla="*/ 76 w 108"/>
              <a:gd name="T15" fmla="*/ 40 h 89"/>
              <a:gd name="T16" fmla="*/ 98 w 108"/>
              <a:gd name="T17"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9">
                <a:moveTo>
                  <a:pt x="98" y="38"/>
                </a:moveTo>
                <a:cubicBezTo>
                  <a:pt x="106" y="32"/>
                  <a:pt x="108" y="19"/>
                  <a:pt x="102" y="11"/>
                </a:cubicBezTo>
                <a:cubicBezTo>
                  <a:pt x="95" y="2"/>
                  <a:pt x="83" y="0"/>
                  <a:pt x="74" y="6"/>
                </a:cubicBezTo>
                <a:cubicBezTo>
                  <a:pt x="67" y="11"/>
                  <a:pt x="65" y="19"/>
                  <a:pt x="66" y="26"/>
                </a:cubicBezTo>
                <a:cubicBezTo>
                  <a:pt x="4" y="72"/>
                  <a:pt x="4" y="72"/>
                  <a:pt x="4" y="72"/>
                </a:cubicBezTo>
                <a:cubicBezTo>
                  <a:pt x="1" y="75"/>
                  <a:pt x="0" y="81"/>
                  <a:pt x="3" y="84"/>
                </a:cubicBezTo>
                <a:cubicBezTo>
                  <a:pt x="6" y="88"/>
                  <a:pt x="11" y="89"/>
                  <a:pt x="15" y="86"/>
                </a:cubicBezTo>
                <a:cubicBezTo>
                  <a:pt x="76" y="40"/>
                  <a:pt x="76" y="40"/>
                  <a:pt x="76" y="40"/>
                </a:cubicBezTo>
                <a:cubicBezTo>
                  <a:pt x="83" y="44"/>
                  <a:pt x="91" y="43"/>
                  <a:pt x="98" y="38"/>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4" name="Freeform 288"/>
          <p:cNvSpPr/>
          <p:nvPr/>
        </p:nvSpPr>
        <p:spPr bwMode="auto">
          <a:xfrm>
            <a:off x="6578600" y="4423347"/>
            <a:ext cx="274638" cy="314325"/>
          </a:xfrm>
          <a:custGeom>
            <a:avLst/>
            <a:gdLst>
              <a:gd name="T0" fmla="*/ 22 w 122"/>
              <a:gd name="T1" fmla="*/ 13 h 139"/>
              <a:gd name="T2" fmla="*/ 22 w 122"/>
              <a:gd name="T3" fmla="*/ 96 h 139"/>
              <a:gd name="T4" fmla="*/ 101 w 122"/>
              <a:gd name="T5" fmla="*/ 124 h 139"/>
              <a:gd name="T6" fmla="*/ 107 w 122"/>
              <a:gd name="T7" fmla="*/ 52 h 139"/>
              <a:gd name="T8" fmla="*/ 77 w 122"/>
              <a:gd name="T9" fmla="*/ 74 h 139"/>
              <a:gd name="T10" fmla="*/ 99 w 122"/>
              <a:gd name="T11" fmla="*/ 76 h 139"/>
              <a:gd name="T12" fmla="*/ 104 w 122"/>
              <a:gd name="T13" fmla="*/ 83 h 139"/>
              <a:gd name="T14" fmla="*/ 99 w 122"/>
              <a:gd name="T15" fmla="*/ 87 h 139"/>
              <a:gd name="T16" fmla="*/ 65 w 122"/>
              <a:gd name="T17" fmla="*/ 83 h 139"/>
              <a:gd name="T18" fmla="*/ 64 w 122"/>
              <a:gd name="T19" fmla="*/ 83 h 139"/>
              <a:gd name="T20" fmla="*/ 92 w 122"/>
              <a:gd name="T21" fmla="*/ 104 h 139"/>
              <a:gd name="T22" fmla="*/ 92 w 122"/>
              <a:gd name="T23" fmla="*/ 111 h 139"/>
              <a:gd name="T24" fmla="*/ 85 w 122"/>
              <a:gd name="T25" fmla="*/ 109 h 139"/>
              <a:gd name="T26" fmla="*/ 56 w 122"/>
              <a:gd name="T27" fmla="*/ 89 h 139"/>
              <a:gd name="T28" fmla="*/ 65 w 122"/>
              <a:gd name="T29" fmla="*/ 111 h 139"/>
              <a:gd name="T30" fmla="*/ 61 w 122"/>
              <a:gd name="T31" fmla="*/ 114 h 139"/>
              <a:gd name="T32" fmla="*/ 54 w 122"/>
              <a:gd name="T33" fmla="*/ 108 h 139"/>
              <a:gd name="T34" fmla="*/ 43 w 122"/>
              <a:gd name="T35" fmla="*/ 88 h 139"/>
              <a:gd name="T36" fmla="*/ 32 w 122"/>
              <a:gd name="T37" fmla="*/ 97 h 139"/>
              <a:gd name="T38" fmla="*/ 26 w 122"/>
              <a:gd name="T39" fmla="*/ 94 h 139"/>
              <a:gd name="T40" fmla="*/ 24 w 122"/>
              <a:gd name="T41" fmla="*/ 88 h 139"/>
              <a:gd name="T42" fmla="*/ 35 w 122"/>
              <a:gd name="T43" fmla="*/ 79 h 139"/>
              <a:gd name="T44" fmla="*/ 19 w 122"/>
              <a:gd name="T45" fmla="*/ 64 h 139"/>
              <a:gd name="T46" fmla="*/ 16 w 122"/>
              <a:gd name="T47" fmla="*/ 55 h 139"/>
              <a:gd name="T48" fmla="*/ 20 w 122"/>
              <a:gd name="T49" fmla="*/ 52 h 139"/>
              <a:gd name="T50" fmla="*/ 36 w 122"/>
              <a:gd name="T51" fmla="*/ 67 h 139"/>
              <a:gd name="T52" fmla="*/ 29 w 122"/>
              <a:gd name="T53" fmla="*/ 33 h 139"/>
              <a:gd name="T54" fmla="*/ 30 w 122"/>
              <a:gd name="T55" fmla="*/ 25 h 139"/>
              <a:gd name="T56" fmla="*/ 37 w 122"/>
              <a:gd name="T57" fmla="*/ 28 h 139"/>
              <a:gd name="T58" fmla="*/ 44 w 122"/>
              <a:gd name="T59" fmla="*/ 61 h 139"/>
              <a:gd name="T60" fmla="*/ 55 w 122"/>
              <a:gd name="T61" fmla="*/ 26 h 139"/>
              <a:gd name="T62" fmla="*/ 61 w 122"/>
              <a:gd name="T63" fmla="*/ 22 h 139"/>
              <a:gd name="T64" fmla="*/ 65 w 122"/>
              <a:gd name="T65" fmla="*/ 30 h 139"/>
              <a:gd name="T66" fmla="*/ 58 w 122"/>
              <a:gd name="T67" fmla="*/ 52 h 139"/>
              <a:gd name="T68" fmla="*/ 90 w 122"/>
              <a:gd name="T69" fmla="*/ 28 h 139"/>
              <a:gd name="T70" fmla="*/ 22 w 122"/>
              <a:gd name="T71" fmla="*/ 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9">
                <a:moveTo>
                  <a:pt x="22" y="13"/>
                </a:moveTo>
                <a:cubicBezTo>
                  <a:pt x="0" y="28"/>
                  <a:pt x="0" y="66"/>
                  <a:pt x="22" y="96"/>
                </a:cubicBezTo>
                <a:cubicBezTo>
                  <a:pt x="44" y="127"/>
                  <a:pt x="79" y="139"/>
                  <a:pt x="101" y="124"/>
                </a:cubicBezTo>
                <a:cubicBezTo>
                  <a:pt x="120" y="110"/>
                  <a:pt x="122" y="80"/>
                  <a:pt x="107" y="52"/>
                </a:cubicBezTo>
                <a:cubicBezTo>
                  <a:pt x="77" y="74"/>
                  <a:pt x="77" y="74"/>
                  <a:pt x="77" y="74"/>
                </a:cubicBezTo>
                <a:cubicBezTo>
                  <a:pt x="99" y="76"/>
                  <a:pt x="99" y="76"/>
                  <a:pt x="99" y="76"/>
                </a:cubicBezTo>
                <a:cubicBezTo>
                  <a:pt x="102" y="77"/>
                  <a:pt x="104" y="80"/>
                  <a:pt x="104" y="83"/>
                </a:cubicBezTo>
                <a:cubicBezTo>
                  <a:pt x="104" y="86"/>
                  <a:pt x="102" y="88"/>
                  <a:pt x="99" y="87"/>
                </a:cubicBezTo>
                <a:cubicBezTo>
                  <a:pt x="65" y="83"/>
                  <a:pt x="65" y="83"/>
                  <a:pt x="65" y="83"/>
                </a:cubicBezTo>
                <a:cubicBezTo>
                  <a:pt x="65" y="83"/>
                  <a:pt x="64" y="83"/>
                  <a:pt x="64" y="83"/>
                </a:cubicBezTo>
                <a:cubicBezTo>
                  <a:pt x="92" y="104"/>
                  <a:pt x="92" y="104"/>
                  <a:pt x="92" y="104"/>
                </a:cubicBezTo>
                <a:cubicBezTo>
                  <a:pt x="94" y="107"/>
                  <a:pt x="94" y="110"/>
                  <a:pt x="92" y="111"/>
                </a:cubicBezTo>
                <a:cubicBezTo>
                  <a:pt x="90" y="113"/>
                  <a:pt x="87" y="112"/>
                  <a:pt x="85" y="109"/>
                </a:cubicBezTo>
                <a:cubicBezTo>
                  <a:pt x="56" y="89"/>
                  <a:pt x="56" y="89"/>
                  <a:pt x="56" y="89"/>
                </a:cubicBezTo>
                <a:cubicBezTo>
                  <a:pt x="65" y="111"/>
                  <a:pt x="65" y="111"/>
                  <a:pt x="65" y="111"/>
                </a:cubicBezTo>
                <a:cubicBezTo>
                  <a:pt x="66" y="113"/>
                  <a:pt x="64" y="115"/>
                  <a:pt x="61" y="114"/>
                </a:cubicBezTo>
                <a:cubicBezTo>
                  <a:pt x="58" y="113"/>
                  <a:pt x="55" y="111"/>
                  <a:pt x="54" y="108"/>
                </a:cubicBezTo>
                <a:cubicBezTo>
                  <a:pt x="43" y="88"/>
                  <a:pt x="43" y="88"/>
                  <a:pt x="43" y="88"/>
                </a:cubicBezTo>
                <a:cubicBezTo>
                  <a:pt x="32" y="97"/>
                  <a:pt x="32" y="97"/>
                  <a:pt x="32" y="97"/>
                </a:cubicBezTo>
                <a:cubicBezTo>
                  <a:pt x="31" y="98"/>
                  <a:pt x="28" y="97"/>
                  <a:pt x="26" y="94"/>
                </a:cubicBezTo>
                <a:cubicBezTo>
                  <a:pt x="24" y="92"/>
                  <a:pt x="23" y="89"/>
                  <a:pt x="24" y="88"/>
                </a:cubicBezTo>
                <a:cubicBezTo>
                  <a:pt x="35" y="79"/>
                  <a:pt x="35" y="79"/>
                  <a:pt x="35" y="79"/>
                </a:cubicBezTo>
                <a:cubicBezTo>
                  <a:pt x="19" y="64"/>
                  <a:pt x="19" y="64"/>
                  <a:pt x="19" y="64"/>
                </a:cubicBezTo>
                <a:cubicBezTo>
                  <a:pt x="17" y="63"/>
                  <a:pt x="15" y="59"/>
                  <a:pt x="16" y="55"/>
                </a:cubicBezTo>
                <a:cubicBezTo>
                  <a:pt x="16" y="52"/>
                  <a:pt x="18" y="50"/>
                  <a:pt x="20" y="52"/>
                </a:cubicBezTo>
                <a:cubicBezTo>
                  <a:pt x="36" y="67"/>
                  <a:pt x="36" y="67"/>
                  <a:pt x="36" y="67"/>
                </a:cubicBezTo>
                <a:cubicBezTo>
                  <a:pt x="29" y="33"/>
                  <a:pt x="29" y="33"/>
                  <a:pt x="29" y="33"/>
                </a:cubicBezTo>
                <a:cubicBezTo>
                  <a:pt x="28" y="30"/>
                  <a:pt x="28" y="26"/>
                  <a:pt x="30" y="25"/>
                </a:cubicBezTo>
                <a:cubicBezTo>
                  <a:pt x="32" y="24"/>
                  <a:pt x="35" y="25"/>
                  <a:pt x="37" y="28"/>
                </a:cubicBezTo>
                <a:cubicBezTo>
                  <a:pt x="44" y="61"/>
                  <a:pt x="44" y="61"/>
                  <a:pt x="44" y="61"/>
                </a:cubicBezTo>
                <a:cubicBezTo>
                  <a:pt x="55" y="26"/>
                  <a:pt x="55" y="26"/>
                  <a:pt x="55" y="26"/>
                </a:cubicBezTo>
                <a:cubicBezTo>
                  <a:pt x="56" y="23"/>
                  <a:pt x="58" y="21"/>
                  <a:pt x="61" y="22"/>
                </a:cubicBezTo>
                <a:cubicBezTo>
                  <a:pt x="64" y="23"/>
                  <a:pt x="66" y="27"/>
                  <a:pt x="65" y="30"/>
                </a:cubicBezTo>
                <a:cubicBezTo>
                  <a:pt x="58" y="52"/>
                  <a:pt x="58" y="52"/>
                  <a:pt x="58" y="52"/>
                </a:cubicBezTo>
                <a:cubicBezTo>
                  <a:pt x="90" y="28"/>
                  <a:pt x="90" y="28"/>
                  <a:pt x="90" y="28"/>
                </a:cubicBezTo>
                <a:cubicBezTo>
                  <a:pt x="68" y="7"/>
                  <a:pt x="40" y="0"/>
                  <a:pt x="22" y="13"/>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5" name="Freeform 289"/>
          <p:cNvSpPr/>
          <p:nvPr/>
        </p:nvSpPr>
        <p:spPr bwMode="auto">
          <a:xfrm>
            <a:off x="6723063" y="4610672"/>
            <a:ext cx="1587"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6" name="Freeform 290"/>
          <p:cNvSpPr/>
          <p:nvPr/>
        </p:nvSpPr>
        <p:spPr bwMode="auto">
          <a:xfrm>
            <a:off x="6543675" y="4385247"/>
            <a:ext cx="341313" cy="390525"/>
          </a:xfrm>
          <a:custGeom>
            <a:avLst/>
            <a:gdLst>
              <a:gd name="T0" fmla="*/ 116 w 151"/>
              <a:gd name="T1" fmla="*/ 141 h 173"/>
              <a:gd name="T2" fmla="*/ 37 w 151"/>
              <a:gd name="T3" fmla="*/ 113 h 173"/>
              <a:gd name="T4" fmla="*/ 37 w 151"/>
              <a:gd name="T5" fmla="*/ 30 h 173"/>
              <a:gd name="T6" fmla="*/ 105 w 151"/>
              <a:gd name="T7" fmla="*/ 45 h 173"/>
              <a:gd name="T8" fmla="*/ 114 w 151"/>
              <a:gd name="T9" fmla="*/ 38 h 173"/>
              <a:gd name="T10" fmla="*/ 27 w 151"/>
              <a:gd name="T11" fmla="*/ 16 h 173"/>
              <a:gd name="T12" fmla="*/ 27 w 151"/>
              <a:gd name="T13" fmla="*/ 120 h 173"/>
              <a:gd name="T14" fmla="*/ 125 w 151"/>
              <a:gd name="T15" fmla="*/ 154 h 173"/>
              <a:gd name="T16" fmla="*/ 132 w 151"/>
              <a:gd name="T17" fmla="*/ 62 h 173"/>
              <a:gd name="T18" fmla="*/ 122 w 151"/>
              <a:gd name="T19" fmla="*/ 69 h 173"/>
              <a:gd name="T20" fmla="*/ 116 w 151"/>
              <a:gd name="T21" fmla="*/ 14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3">
                <a:moveTo>
                  <a:pt x="116" y="141"/>
                </a:moveTo>
                <a:cubicBezTo>
                  <a:pt x="94" y="156"/>
                  <a:pt x="59" y="144"/>
                  <a:pt x="37" y="113"/>
                </a:cubicBezTo>
                <a:cubicBezTo>
                  <a:pt x="15" y="83"/>
                  <a:pt x="15" y="45"/>
                  <a:pt x="37" y="30"/>
                </a:cubicBezTo>
                <a:cubicBezTo>
                  <a:pt x="55" y="17"/>
                  <a:pt x="83" y="24"/>
                  <a:pt x="105" y="45"/>
                </a:cubicBezTo>
                <a:cubicBezTo>
                  <a:pt x="114" y="38"/>
                  <a:pt x="114" y="38"/>
                  <a:pt x="114" y="38"/>
                </a:cubicBezTo>
                <a:cubicBezTo>
                  <a:pt x="87" y="10"/>
                  <a:pt x="51" y="0"/>
                  <a:pt x="27" y="16"/>
                </a:cubicBezTo>
                <a:cubicBezTo>
                  <a:pt x="0" y="36"/>
                  <a:pt x="0" y="82"/>
                  <a:pt x="27" y="120"/>
                </a:cubicBezTo>
                <a:cubicBezTo>
                  <a:pt x="54" y="158"/>
                  <a:pt x="98" y="173"/>
                  <a:pt x="125" y="154"/>
                </a:cubicBezTo>
                <a:cubicBezTo>
                  <a:pt x="149" y="137"/>
                  <a:pt x="151" y="97"/>
                  <a:pt x="132" y="62"/>
                </a:cubicBezTo>
                <a:cubicBezTo>
                  <a:pt x="122" y="69"/>
                  <a:pt x="122" y="69"/>
                  <a:pt x="122" y="69"/>
                </a:cubicBezTo>
                <a:cubicBezTo>
                  <a:pt x="137" y="97"/>
                  <a:pt x="135" y="127"/>
                  <a:pt x="116" y="141"/>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7" name="Freeform 291"/>
          <p:cNvSpPr>
            <a:spLocks noEditPoints="1"/>
          </p:cNvSpPr>
          <p:nvPr/>
        </p:nvSpPr>
        <p:spPr bwMode="auto">
          <a:xfrm>
            <a:off x="6505575" y="4596385"/>
            <a:ext cx="138113" cy="161925"/>
          </a:xfrm>
          <a:custGeom>
            <a:avLst/>
            <a:gdLst>
              <a:gd name="T0" fmla="*/ 37 w 61"/>
              <a:gd name="T1" fmla="*/ 35 h 72"/>
              <a:gd name="T2" fmla="*/ 20 w 61"/>
              <a:gd name="T3" fmla="*/ 0 h 72"/>
              <a:gd name="T4" fmla="*/ 17 w 61"/>
              <a:gd name="T5" fmla="*/ 1 h 72"/>
              <a:gd name="T6" fmla="*/ 12 w 61"/>
              <a:gd name="T7" fmla="*/ 49 h 72"/>
              <a:gd name="T8" fmla="*/ 57 w 61"/>
              <a:gd name="T9" fmla="*/ 62 h 72"/>
              <a:gd name="T10" fmla="*/ 61 w 61"/>
              <a:gd name="T11" fmla="*/ 60 h 72"/>
              <a:gd name="T12" fmla="*/ 37 w 61"/>
              <a:gd name="T13" fmla="*/ 35 h 72"/>
              <a:gd name="T14" fmla="*/ 15 w 61"/>
              <a:gd name="T15" fmla="*/ 46 h 72"/>
              <a:gd name="T16" fmla="*/ 18 w 61"/>
              <a:gd name="T17" fmla="*/ 6 h 72"/>
              <a:gd name="T18" fmla="*/ 15 w 61"/>
              <a:gd name="T19"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2">
                <a:moveTo>
                  <a:pt x="37" y="35"/>
                </a:moveTo>
                <a:cubicBezTo>
                  <a:pt x="29" y="24"/>
                  <a:pt x="23" y="11"/>
                  <a:pt x="20" y="0"/>
                </a:cubicBezTo>
                <a:cubicBezTo>
                  <a:pt x="19" y="0"/>
                  <a:pt x="18" y="1"/>
                  <a:pt x="17" y="1"/>
                </a:cubicBezTo>
                <a:cubicBezTo>
                  <a:pt x="3" y="11"/>
                  <a:pt x="0" y="32"/>
                  <a:pt x="12" y="49"/>
                </a:cubicBezTo>
                <a:cubicBezTo>
                  <a:pt x="23" y="66"/>
                  <a:pt x="43" y="72"/>
                  <a:pt x="57" y="62"/>
                </a:cubicBezTo>
                <a:cubicBezTo>
                  <a:pt x="58" y="62"/>
                  <a:pt x="60" y="61"/>
                  <a:pt x="61" y="60"/>
                </a:cubicBezTo>
                <a:cubicBezTo>
                  <a:pt x="52" y="53"/>
                  <a:pt x="44" y="45"/>
                  <a:pt x="37" y="35"/>
                </a:cubicBezTo>
                <a:close/>
                <a:moveTo>
                  <a:pt x="15" y="46"/>
                </a:moveTo>
                <a:cubicBezTo>
                  <a:pt x="1" y="27"/>
                  <a:pt x="10" y="9"/>
                  <a:pt x="18" y="6"/>
                </a:cubicBezTo>
                <a:cubicBezTo>
                  <a:pt x="9" y="15"/>
                  <a:pt x="9" y="29"/>
                  <a:pt x="15" y="46"/>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8" name="Freeform 292"/>
          <p:cNvSpPr>
            <a:spLocks noEditPoints="1"/>
          </p:cNvSpPr>
          <p:nvPr/>
        </p:nvSpPr>
        <p:spPr bwMode="auto">
          <a:xfrm>
            <a:off x="7227888" y="4342385"/>
            <a:ext cx="369887" cy="406400"/>
          </a:xfrm>
          <a:custGeom>
            <a:avLst/>
            <a:gdLst>
              <a:gd name="T0" fmla="*/ 140 w 164"/>
              <a:gd name="T1" fmla="*/ 99 h 180"/>
              <a:gd name="T2" fmla="*/ 140 w 164"/>
              <a:gd name="T3" fmla="*/ 30 h 180"/>
              <a:gd name="T4" fmla="*/ 140 w 164"/>
              <a:gd name="T5" fmla="*/ 29 h 180"/>
              <a:gd name="T6" fmla="*/ 134 w 164"/>
              <a:gd name="T7" fmla="*/ 24 h 180"/>
              <a:gd name="T8" fmla="*/ 65 w 164"/>
              <a:gd name="T9" fmla="*/ 24 h 180"/>
              <a:gd name="T10" fmla="*/ 41 w 164"/>
              <a:gd name="T11" fmla="*/ 0 h 180"/>
              <a:gd name="T12" fmla="*/ 41 w 164"/>
              <a:gd name="T13" fmla="*/ 123 h 180"/>
              <a:gd name="T14" fmla="*/ 164 w 164"/>
              <a:gd name="T15" fmla="*/ 123 h 180"/>
              <a:gd name="T16" fmla="*/ 140 w 164"/>
              <a:gd name="T17" fmla="*/ 99 h 180"/>
              <a:gd name="T18" fmla="*/ 33 w 164"/>
              <a:gd name="T19" fmla="*/ 103 h 180"/>
              <a:gd name="T20" fmla="*/ 40 w 164"/>
              <a:gd name="T21" fmla="*/ 12 h 180"/>
              <a:gd name="T22" fmla="*/ 47 w 164"/>
              <a:gd name="T23" fmla="*/ 20 h 180"/>
              <a:gd name="T24" fmla="*/ 33 w 164"/>
              <a:gd name="T25" fmla="*/ 103 h 180"/>
              <a:gd name="T26" fmla="*/ 128 w 164"/>
              <a:gd name="T27" fmla="*/ 87 h 180"/>
              <a:gd name="T28" fmla="*/ 76 w 164"/>
              <a:gd name="T29" fmla="*/ 36 h 180"/>
              <a:gd name="T30" fmla="*/ 128 w 164"/>
              <a:gd name="T31" fmla="*/ 36 h 180"/>
              <a:gd name="T32" fmla="*/ 128 w 164"/>
              <a:gd name="T33" fmla="*/ 87 h 180"/>
              <a:gd name="T34" fmla="*/ 54 w 164"/>
              <a:gd name="T35" fmla="*/ 159 h 180"/>
              <a:gd name="T36" fmla="*/ 40 w 164"/>
              <a:gd name="T37" fmla="*/ 136 h 180"/>
              <a:gd name="T38" fmla="*/ 25 w 164"/>
              <a:gd name="T39" fmla="*/ 159 h 180"/>
              <a:gd name="T40" fmla="*/ 0 w 164"/>
              <a:gd name="T41" fmla="*/ 180 h 180"/>
              <a:gd name="T42" fmla="*/ 79 w 164"/>
              <a:gd name="T43" fmla="*/ 180 h 180"/>
              <a:gd name="T44" fmla="*/ 54 w 164"/>
              <a:gd name="T45" fmla="*/ 159 h 180"/>
              <a:gd name="T46" fmla="*/ 29 w 164"/>
              <a:gd name="T47" fmla="*/ 158 h 180"/>
              <a:gd name="T48" fmla="*/ 41 w 164"/>
              <a:gd name="T49" fmla="*/ 138 h 180"/>
              <a:gd name="T50" fmla="*/ 29 w 164"/>
              <a:gd name="T5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9" name="Freeform 293"/>
          <p:cNvSpPr/>
          <p:nvPr/>
        </p:nvSpPr>
        <p:spPr bwMode="auto">
          <a:xfrm>
            <a:off x="7862888" y="4518597"/>
            <a:ext cx="341312" cy="158750"/>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90" name="Freeform 294"/>
          <p:cNvSpPr/>
          <p:nvPr/>
        </p:nvSpPr>
        <p:spPr bwMode="auto">
          <a:xfrm>
            <a:off x="7910513" y="4432872"/>
            <a:ext cx="293687" cy="193675"/>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91" name="文本框 871"/>
          <p:cNvSpPr txBox="1">
            <a:spLocks noChangeArrowheads="1"/>
          </p:cNvSpPr>
          <p:nvPr/>
        </p:nvSpPr>
        <p:spPr bwMode="auto">
          <a:xfrm>
            <a:off x="827088" y="322882"/>
            <a:ext cx="7360443" cy="523220"/>
          </a:xfrm>
          <a:prstGeom prst="rect">
            <a:avLst/>
          </a:prstGeom>
          <a:solidFill>
            <a:srgbClr val="002060"/>
          </a:solidFill>
          <a:ln>
            <a:noFill/>
          </a:ln>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 </a:t>
            </a:r>
            <a:r>
              <a:rPr lang="zh-CN" altLang="en-US" sz="2800" dirty="0">
                <a:solidFill>
                  <a:schemeClr val="bg1"/>
                </a:solidFill>
                <a:latin typeface="微软雅黑" panose="020B0503020204020204" pitchFamily="34" charset="-122"/>
                <a:ea typeface="微软雅黑" panose="020B0503020204020204" pitchFamily="34" charset="-122"/>
              </a:rPr>
              <a:t>附赠常用精品图标 颜色可更改 </a:t>
            </a:r>
            <a:r>
              <a:rPr lang="en-US" altLang="zh-CN" sz="2800" b="1" dirty="0">
                <a:solidFill>
                  <a:schemeClr val="bg1"/>
                </a:solidFill>
                <a:latin typeface="微软雅黑" panose="020B0503020204020204" pitchFamily="34" charset="-122"/>
                <a:ea typeface="微软雅黑" panose="020B0503020204020204" pitchFamily="34" charset="-122"/>
              </a:rPr>
              <a:t>01 </a:t>
            </a:r>
            <a:r>
              <a:rPr lang="en-US" altLang="zh-CN" sz="2800" dirty="0">
                <a:solidFill>
                  <a:schemeClr val="bg1"/>
                </a:solidFill>
                <a:latin typeface="微软雅黑" panose="020B0503020204020204" pitchFamily="34" charset="-122"/>
                <a:ea typeface="微软雅黑" panose="020B0503020204020204" pitchFamily="34" charset="-122"/>
              </a:rPr>
              <a: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anim calcmode="lin" valueType="num">
                                      <p:cBhvr>
                                        <p:cTn id="8" dur="1000" fill="hold"/>
                                        <p:tgtEl>
                                          <p:spTgt spid="291"/>
                                        </p:tgtEl>
                                        <p:attrNameLst>
                                          <p:attrName>ppt_x</p:attrName>
                                        </p:attrNameLst>
                                      </p:cBhvr>
                                      <p:tavLst>
                                        <p:tav tm="0">
                                          <p:val>
                                            <p:strVal val="#ppt_x"/>
                                          </p:val>
                                        </p:tav>
                                        <p:tav tm="100000">
                                          <p:val>
                                            <p:strVal val="#ppt_x"/>
                                          </p:val>
                                        </p:tav>
                                      </p:tavLst>
                                    </p:anim>
                                    <p:anim calcmode="lin" valueType="num">
                                      <p:cBhvr>
                                        <p:cTn id="9" dur="1000" fill="hold"/>
                                        <p:tgtEl>
                                          <p:spTgt spid="2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Effect transition="in" filter="fade">
                                      <p:cBhvr>
                                        <p:cTn id="86" dur="500"/>
                                        <p:tgtEl>
                                          <p:spTgt spid="1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ppt_w</p:attrName>
                                        </p:attrNameLst>
                                      </p:cBhvr>
                                      <p:tavLst>
                                        <p:tav tm="0">
                                          <p:val>
                                            <p:fltVal val="0"/>
                                          </p:val>
                                        </p:tav>
                                        <p:tav tm="100000">
                                          <p:val>
                                            <p:strVal val="#ppt_w"/>
                                          </p:val>
                                        </p:tav>
                                      </p:tavLst>
                                    </p:anim>
                                    <p:anim calcmode="lin" valueType="num">
                                      <p:cBhvr>
                                        <p:cTn id="95" dur="500" fill="hold"/>
                                        <p:tgtEl>
                                          <p:spTgt spid="18"/>
                                        </p:tgtEl>
                                        <p:attrNameLst>
                                          <p:attrName>ppt_h</p:attrName>
                                        </p:attrNameLst>
                                      </p:cBhvr>
                                      <p:tavLst>
                                        <p:tav tm="0">
                                          <p:val>
                                            <p:fltVal val="0"/>
                                          </p:val>
                                        </p:tav>
                                        <p:tav tm="100000">
                                          <p:val>
                                            <p:strVal val="#ppt_h"/>
                                          </p:val>
                                        </p:tav>
                                      </p:tavLst>
                                    </p:anim>
                                    <p:animEffect transition="in" filter="fade">
                                      <p:cBhvr>
                                        <p:cTn id="96" dur="500"/>
                                        <p:tgtEl>
                                          <p:spTgt spid="18"/>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p:cTn id="104" dur="500" fill="hold"/>
                                        <p:tgtEl>
                                          <p:spTgt spid="20"/>
                                        </p:tgtEl>
                                        <p:attrNameLst>
                                          <p:attrName>ppt_w</p:attrName>
                                        </p:attrNameLst>
                                      </p:cBhvr>
                                      <p:tavLst>
                                        <p:tav tm="0">
                                          <p:val>
                                            <p:fltVal val="0"/>
                                          </p:val>
                                        </p:tav>
                                        <p:tav tm="100000">
                                          <p:val>
                                            <p:strVal val="#ppt_w"/>
                                          </p:val>
                                        </p:tav>
                                      </p:tavLst>
                                    </p:anim>
                                    <p:anim calcmode="lin" valueType="num">
                                      <p:cBhvr>
                                        <p:cTn id="105" dur="500" fill="hold"/>
                                        <p:tgtEl>
                                          <p:spTgt spid="20"/>
                                        </p:tgtEl>
                                        <p:attrNameLst>
                                          <p:attrName>ppt_h</p:attrName>
                                        </p:attrNameLst>
                                      </p:cBhvr>
                                      <p:tavLst>
                                        <p:tav tm="0">
                                          <p:val>
                                            <p:fltVal val="0"/>
                                          </p:val>
                                        </p:tav>
                                        <p:tav tm="100000">
                                          <p:val>
                                            <p:strVal val="#ppt_h"/>
                                          </p:val>
                                        </p:tav>
                                      </p:tavLst>
                                    </p:anim>
                                    <p:animEffect transition="in" filter="fade">
                                      <p:cBhvr>
                                        <p:cTn id="106" dur="500"/>
                                        <p:tgtEl>
                                          <p:spTgt spid="2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ppt_w</p:attrName>
                                        </p:attrNameLst>
                                      </p:cBhvr>
                                      <p:tavLst>
                                        <p:tav tm="0">
                                          <p:val>
                                            <p:fltVal val="0"/>
                                          </p:val>
                                        </p:tav>
                                        <p:tav tm="100000">
                                          <p:val>
                                            <p:strVal val="#ppt_w"/>
                                          </p:val>
                                        </p:tav>
                                      </p:tavLst>
                                    </p:anim>
                                    <p:anim calcmode="lin" valueType="num">
                                      <p:cBhvr>
                                        <p:cTn id="110" dur="500" fill="hold"/>
                                        <p:tgtEl>
                                          <p:spTgt spid="21"/>
                                        </p:tgtEl>
                                        <p:attrNameLst>
                                          <p:attrName>ppt_h</p:attrName>
                                        </p:attrNameLst>
                                      </p:cBhvr>
                                      <p:tavLst>
                                        <p:tav tm="0">
                                          <p:val>
                                            <p:fltVal val="0"/>
                                          </p:val>
                                        </p:tav>
                                        <p:tav tm="100000">
                                          <p:val>
                                            <p:strVal val="#ppt_h"/>
                                          </p:val>
                                        </p:tav>
                                      </p:tavLst>
                                    </p:anim>
                                    <p:animEffect transition="in" filter="fade">
                                      <p:cBhvr>
                                        <p:cTn id="111" dur="500"/>
                                        <p:tgtEl>
                                          <p:spTgt spid="2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 calcmode="lin" valueType="num">
                                      <p:cBhvr>
                                        <p:cTn id="114" dur="500" fill="hold"/>
                                        <p:tgtEl>
                                          <p:spTgt spid="22"/>
                                        </p:tgtEl>
                                        <p:attrNameLst>
                                          <p:attrName>ppt_w</p:attrName>
                                        </p:attrNameLst>
                                      </p:cBhvr>
                                      <p:tavLst>
                                        <p:tav tm="0">
                                          <p:val>
                                            <p:fltVal val="0"/>
                                          </p:val>
                                        </p:tav>
                                        <p:tav tm="100000">
                                          <p:val>
                                            <p:strVal val="#ppt_w"/>
                                          </p:val>
                                        </p:tav>
                                      </p:tavLst>
                                    </p:anim>
                                    <p:anim calcmode="lin" valueType="num">
                                      <p:cBhvr>
                                        <p:cTn id="115" dur="500" fill="hold"/>
                                        <p:tgtEl>
                                          <p:spTgt spid="22"/>
                                        </p:tgtEl>
                                        <p:attrNameLst>
                                          <p:attrName>ppt_h</p:attrName>
                                        </p:attrNameLst>
                                      </p:cBhvr>
                                      <p:tavLst>
                                        <p:tav tm="0">
                                          <p:val>
                                            <p:fltVal val="0"/>
                                          </p:val>
                                        </p:tav>
                                        <p:tav tm="100000">
                                          <p:val>
                                            <p:strVal val="#ppt_h"/>
                                          </p:val>
                                        </p:tav>
                                      </p:tavLst>
                                    </p:anim>
                                    <p:animEffect transition="in" filter="fade">
                                      <p:cBhvr>
                                        <p:cTn id="116" dur="500"/>
                                        <p:tgtEl>
                                          <p:spTgt spid="22"/>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500" fill="hold"/>
                                        <p:tgtEl>
                                          <p:spTgt spid="23"/>
                                        </p:tgtEl>
                                        <p:attrNameLst>
                                          <p:attrName>ppt_w</p:attrName>
                                        </p:attrNameLst>
                                      </p:cBhvr>
                                      <p:tavLst>
                                        <p:tav tm="0">
                                          <p:val>
                                            <p:fltVal val="0"/>
                                          </p:val>
                                        </p:tav>
                                        <p:tav tm="100000">
                                          <p:val>
                                            <p:strVal val="#ppt_w"/>
                                          </p:val>
                                        </p:tav>
                                      </p:tavLst>
                                    </p:anim>
                                    <p:anim calcmode="lin" valueType="num">
                                      <p:cBhvr>
                                        <p:cTn id="120" dur="500" fill="hold"/>
                                        <p:tgtEl>
                                          <p:spTgt spid="23"/>
                                        </p:tgtEl>
                                        <p:attrNameLst>
                                          <p:attrName>ppt_h</p:attrName>
                                        </p:attrNameLst>
                                      </p:cBhvr>
                                      <p:tavLst>
                                        <p:tav tm="0">
                                          <p:val>
                                            <p:fltVal val="0"/>
                                          </p:val>
                                        </p:tav>
                                        <p:tav tm="100000">
                                          <p:val>
                                            <p:strVal val="#ppt_h"/>
                                          </p:val>
                                        </p:tav>
                                      </p:tavLst>
                                    </p:anim>
                                    <p:animEffect transition="in" filter="fade">
                                      <p:cBhvr>
                                        <p:cTn id="121" dur="500"/>
                                        <p:tgtEl>
                                          <p:spTgt spid="23"/>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4"/>
                                        </p:tgtEl>
                                        <p:attrNameLst>
                                          <p:attrName>style.visibility</p:attrName>
                                        </p:attrNameLst>
                                      </p:cBhvr>
                                      <p:to>
                                        <p:strVal val="visible"/>
                                      </p:to>
                                    </p:set>
                                    <p:anim calcmode="lin" valueType="num">
                                      <p:cBhvr>
                                        <p:cTn id="124" dur="500" fill="hold"/>
                                        <p:tgtEl>
                                          <p:spTgt spid="24"/>
                                        </p:tgtEl>
                                        <p:attrNameLst>
                                          <p:attrName>ppt_w</p:attrName>
                                        </p:attrNameLst>
                                      </p:cBhvr>
                                      <p:tavLst>
                                        <p:tav tm="0">
                                          <p:val>
                                            <p:fltVal val="0"/>
                                          </p:val>
                                        </p:tav>
                                        <p:tav tm="100000">
                                          <p:val>
                                            <p:strVal val="#ppt_w"/>
                                          </p:val>
                                        </p:tav>
                                      </p:tavLst>
                                    </p:anim>
                                    <p:anim calcmode="lin" valueType="num">
                                      <p:cBhvr>
                                        <p:cTn id="125" dur="500" fill="hold"/>
                                        <p:tgtEl>
                                          <p:spTgt spid="24"/>
                                        </p:tgtEl>
                                        <p:attrNameLst>
                                          <p:attrName>ppt_h</p:attrName>
                                        </p:attrNameLst>
                                      </p:cBhvr>
                                      <p:tavLst>
                                        <p:tav tm="0">
                                          <p:val>
                                            <p:fltVal val="0"/>
                                          </p:val>
                                        </p:tav>
                                        <p:tav tm="100000">
                                          <p:val>
                                            <p:strVal val="#ppt_h"/>
                                          </p:val>
                                        </p:tav>
                                      </p:tavLst>
                                    </p:anim>
                                    <p:animEffect transition="in" filter="fade">
                                      <p:cBhvr>
                                        <p:cTn id="126" dur="500"/>
                                        <p:tgtEl>
                                          <p:spTgt spid="24"/>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p:cTn id="129" dur="500" fill="hold"/>
                                        <p:tgtEl>
                                          <p:spTgt spid="25"/>
                                        </p:tgtEl>
                                        <p:attrNameLst>
                                          <p:attrName>ppt_w</p:attrName>
                                        </p:attrNameLst>
                                      </p:cBhvr>
                                      <p:tavLst>
                                        <p:tav tm="0">
                                          <p:val>
                                            <p:fltVal val="0"/>
                                          </p:val>
                                        </p:tav>
                                        <p:tav tm="100000">
                                          <p:val>
                                            <p:strVal val="#ppt_w"/>
                                          </p:val>
                                        </p:tav>
                                      </p:tavLst>
                                    </p:anim>
                                    <p:anim calcmode="lin" valueType="num">
                                      <p:cBhvr>
                                        <p:cTn id="130" dur="500" fill="hold"/>
                                        <p:tgtEl>
                                          <p:spTgt spid="25"/>
                                        </p:tgtEl>
                                        <p:attrNameLst>
                                          <p:attrName>ppt_h</p:attrName>
                                        </p:attrNameLst>
                                      </p:cBhvr>
                                      <p:tavLst>
                                        <p:tav tm="0">
                                          <p:val>
                                            <p:fltVal val="0"/>
                                          </p:val>
                                        </p:tav>
                                        <p:tav tm="100000">
                                          <p:val>
                                            <p:strVal val="#ppt_h"/>
                                          </p:val>
                                        </p:tav>
                                      </p:tavLst>
                                    </p:anim>
                                    <p:animEffect transition="in" filter="fade">
                                      <p:cBhvr>
                                        <p:cTn id="131" dur="500"/>
                                        <p:tgtEl>
                                          <p:spTgt spid="25"/>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6"/>
                                        </p:tgtEl>
                                        <p:attrNameLst>
                                          <p:attrName>style.visibility</p:attrName>
                                        </p:attrNameLst>
                                      </p:cBhvr>
                                      <p:to>
                                        <p:strVal val="visible"/>
                                      </p:to>
                                    </p:set>
                                    <p:anim calcmode="lin" valueType="num">
                                      <p:cBhvr>
                                        <p:cTn id="134" dur="500" fill="hold"/>
                                        <p:tgtEl>
                                          <p:spTgt spid="26"/>
                                        </p:tgtEl>
                                        <p:attrNameLst>
                                          <p:attrName>ppt_w</p:attrName>
                                        </p:attrNameLst>
                                      </p:cBhvr>
                                      <p:tavLst>
                                        <p:tav tm="0">
                                          <p:val>
                                            <p:fltVal val="0"/>
                                          </p:val>
                                        </p:tav>
                                        <p:tav tm="100000">
                                          <p:val>
                                            <p:strVal val="#ppt_w"/>
                                          </p:val>
                                        </p:tav>
                                      </p:tavLst>
                                    </p:anim>
                                    <p:anim calcmode="lin" valueType="num">
                                      <p:cBhvr>
                                        <p:cTn id="135" dur="500" fill="hold"/>
                                        <p:tgtEl>
                                          <p:spTgt spid="26"/>
                                        </p:tgtEl>
                                        <p:attrNameLst>
                                          <p:attrName>ppt_h</p:attrName>
                                        </p:attrNameLst>
                                      </p:cBhvr>
                                      <p:tavLst>
                                        <p:tav tm="0">
                                          <p:val>
                                            <p:fltVal val="0"/>
                                          </p:val>
                                        </p:tav>
                                        <p:tav tm="100000">
                                          <p:val>
                                            <p:strVal val="#ppt_h"/>
                                          </p:val>
                                        </p:tav>
                                      </p:tavLst>
                                    </p:anim>
                                    <p:animEffect transition="in" filter="fade">
                                      <p:cBhvr>
                                        <p:cTn id="136" dur="500"/>
                                        <p:tgtEl>
                                          <p:spTgt spid="2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animEffect transition="in" filter="fade">
                                      <p:cBhvr>
                                        <p:cTn id="141" dur="500"/>
                                        <p:tgtEl>
                                          <p:spTgt spid="27"/>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p:cTn id="144" dur="500" fill="hold"/>
                                        <p:tgtEl>
                                          <p:spTgt spid="28"/>
                                        </p:tgtEl>
                                        <p:attrNameLst>
                                          <p:attrName>ppt_w</p:attrName>
                                        </p:attrNameLst>
                                      </p:cBhvr>
                                      <p:tavLst>
                                        <p:tav tm="0">
                                          <p:val>
                                            <p:fltVal val="0"/>
                                          </p:val>
                                        </p:tav>
                                        <p:tav tm="100000">
                                          <p:val>
                                            <p:strVal val="#ppt_w"/>
                                          </p:val>
                                        </p:tav>
                                      </p:tavLst>
                                    </p:anim>
                                    <p:anim calcmode="lin" valueType="num">
                                      <p:cBhvr>
                                        <p:cTn id="145" dur="500" fill="hold"/>
                                        <p:tgtEl>
                                          <p:spTgt spid="28"/>
                                        </p:tgtEl>
                                        <p:attrNameLst>
                                          <p:attrName>ppt_h</p:attrName>
                                        </p:attrNameLst>
                                      </p:cBhvr>
                                      <p:tavLst>
                                        <p:tav tm="0">
                                          <p:val>
                                            <p:fltVal val="0"/>
                                          </p:val>
                                        </p:tav>
                                        <p:tav tm="100000">
                                          <p:val>
                                            <p:strVal val="#ppt_h"/>
                                          </p:val>
                                        </p:tav>
                                      </p:tavLst>
                                    </p:anim>
                                    <p:animEffect transition="in" filter="fade">
                                      <p:cBhvr>
                                        <p:cTn id="146" dur="500"/>
                                        <p:tgtEl>
                                          <p:spTgt spid="28"/>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29"/>
                                        </p:tgtEl>
                                        <p:attrNameLst>
                                          <p:attrName>style.visibility</p:attrName>
                                        </p:attrNameLst>
                                      </p:cBhvr>
                                      <p:to>
                                        <p:strVal val="visible"/>
                                      </p:to>
                                    </p:set>
                                    <p:anim calcmode="lin" valueType="num">
                                      <p:cBhvr>
                                        <p:cTn id="149" dur="500" fill="hold"/>
                                        <p:tgtEl>
                                          <p:spTgt spid="29"/>
                                        </p:tgtEl>
                                        <p:attrNameLst>
                                          <p:attrName>ppt_w</p:attrName>
                                        </p:attrNameLst>
                                      </p:cBhvr>
                                      <p:tavLst>
                                        <p:tav tm="0">
                                          <p:val>
                                            <p:fltVal val="0"/>
                                          </p:val>
                                        </p:tav>
                                        <p:tav tm="100000">
                                          <p:val>
                                            <p:strVal val="#ppt_w"/>
                                          </p:val>
                                        </p:tav>
                                      </p:tavLst>
                                    </p:anim>
                                    <p:anim calcmode="lin" valueType="num">
                                      <p:cBhvr>
                                        <p:cTn id="150" dur="500" fill="hold"/>
                                        <p:tgtEl>
                                          <p:spTgt spid="29"/>
                                        </p:tgtEl>
                                        <p:attrNameLst>
                                          <p:attrName>ppt_h</p:attrName>
                                        </p:attrNameLst>
                                      </p:cBhvr>
                                      <p:tavLst>
                                        <p:tav tm="0">
                                          <p:val>
                                            <p:fltVal val="0"/>
                                          </p:val>
                                        </p:tav>
                                        <p:tav tm="100000">
                                          <p:val>
                                            <p:strVal val="#ppt_h"/>
                                          </p:val>
                                        </p:tav>
                                      </p:tavLst>
                                    </p:anim>
                                    <p:animEffect transition="in" filter="fade">
                                      <p:cBhvr>
                                        <p:cTn id="151" dur="500"/>
                                        <p:tgtEl>
                                          <p:spTgt spid="29"/>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cBhvr>
                                        <p:cTn id="154" dur="500" fill="hold"/>
                                        <p:tgtEl>
                                          <p:spTgt spid="30"/>
                                        </p:tgtEl>
                                        <p:attrNameLst>
                                          <p:attrName>ppt_w</p:attrName>
                                        </p:attrNameLst>
                                      </p:cBhvr>
                                      <p:tavLst>
                                        <p:tav tm="0">
                                          <p:val>
                                            <p:fltVal val="0"/>
                                          </p:val>
                                        </p:tav>
                                        <p:tav tm="100000">
                                          <p:val>
                                            <p:strVal val="#ppt_w"/>
                                          </p:val>
                                        </p:tav>
                                      </p:tavLst>
                                    </p:anim>
                                    <p:anim calcmode="lin" valueType="num">
                                      <p:cBhvr>
                                        <p:cTn id="155" dur="500" fill="hold"/>
                                        <p:tgtEl>
                                          <p:spTgt spid="30"/>
                                        </p:tgtEl>
                                        <p:attrNameLst>
                                          <p:attrName>ppt_h</p:attrName>
                                        </p:attrNameLst>
                                      </p:cBhvr>
                                      <p:tavLst>
                                        <p:tav tm="0">
                                          <p:val>
                                            <p:fltVal val="0"/>
                                          </p:val>
                                        </p:tav>
                                        <p:tav tm="100000">
                                          <p:val>
                                            <p:strVal val="#ppt_h"/>
                                          </p:val>
                                        </p:tav>
                                      </p:tavLst>
                                    </p:anim>
                                    <p:animEffect transition="in" filter="fade">
                                      <p:cBhvr>
                                        <p:cTn id="156" dur="500"/>
                                        <p:tgtEl>
                                          <p:spTgt spid="30"/>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1"/>
                                        </p:tgtEl>
                                        <p:attrNameLst>
                                          <p:attrName>style.visibility</p:attrName>
                                        </p:attrNameLst>
                                      </p:cBhvr>
                                      <p:to>
                                        <p:strVal val="visible"/>
                                      </p:to>
                                    </p:set>
                                    <p:anim calcmode="lin" valueType="num">
                                      <p:cBhvr>
                                        <p:cTn id="159" dur="500" fill="hold"/>
                                        <p:tgtEl>
                                          <p:spTgt spid="31"/>
                                        </p:tgtEl>
                                        <p:attrNameLst>
                                          <p:attrName>ppt_w</p:attrName>
                                        </p:attrNameLst>
                                      </p:cBhvr>
                                      <p:tavLst>
                                        <p:tav tm="0">
                                          <p:val>
                                            <p:fltVal val="0"/>
                                          </p:val>
                                        </p:tav>
                                        <p:tav tm="100000">
                                          <p:val>
                                            <p:strVal val="#ppt_w"/>
                                          </p:val>
                                        </p:tav>
                                      </p:tavLst>
                                    </p:anim>
                                    <p:anim calcmode="lin" valueType="num">
                                      <p:cBhvr>
                                        <p:cTn id="160" dur="500" fill="hold"/>
                                        <p:tgtEl>
                                          <p:spTgt spid="31"/>
                                        </p:tgtEl>
                                        <p:attrNameLst>
                                          <p:attrName>ppt_h</p:attrName>
                                        </p:attrNameLst>
                                      </p:cBhvr>
                                      <p:tavLst>
                                        <p:tav tm="0">
                                          <p:val>
                                            <p:fltVal val="0"/>
                                          </p:val>
                                        </p:tav>
                                        <p:tav tm="100000">
                                          <p:val>
                                            <p:strVal val="#ppt_h"/>
                                          </p:val>
                                        </p:tav>
                                      </p:tavLst>
                                    </p:anim>
                                    <p:animEffect transition="in" filter="fade">
                                      <p:cBhvr>
                                        <p:cTn id="161" dur="500"/>
                                        <p:tgtEl>
                                          <p:spTgt spid="31"/>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2"/>
                                        </p:tgtEl>
                                        <p:attrNameLst>
                                          <p:attrName>style.visibility</p:attrName>
                                        </p:attrNameLst>
                                      </p:cBhvr>
                                      <p:to>
                                        <p:strVal val="visible"/>
                                      </p:to>
                                    </p:set>
                                    <p:anim calcmode="lin" valueType="num">
                                      <p:cBhvr>
                                        <p:cTn id="164" dur="500" fill="hold"/>
                                        <p:tgtEl>
                                          <p:spTgt spid="32"/>
                                        </p:tgtEl>
                                        <p:attrNameLst>
                                          <p:attrName>ppt_w</p:attrName>
                                        </p:attrNameLst>
                                      </p:cBhvr>
                                      <p:tavLst>
                                        <p:tav tm="0">
                                          <p:val>
                                            <p:fltVal val="0"/>
                                          </p:val>
                                        </p:tav>
                                        <p:tav tm="100000">
                                          <p:val>
                                            <p:strVal val="#ppt_w"/>
                                          </p:val>
                                        </p:tav>
                                      </p:tavLst>
                                    </p:anim>
                                    <p:anim calcmode="lin" valueType="num">
                                      <p:cBhvr>
                                        <p:cTn id="165" dur="500" fill="hold"/>
                                        <p:tgtEl>
                                          <p:spTgt spid="32"/>
                                        </p:tgtEl>
                                        <p:attrNameLst>
                                          <p:attrName>ppt_h</p:attrName>
                                        </p:attrNameLst>
                                      </p:cBhvr>
                                      <p:tavLst>
                                        <p:tav tm="0">
                                          <p:val>
                                            <p:fltVal val="0"/>
                                          </p:val>
                                        </p:tav>
                                        <p:tav tm="100000">
                                          <p:val>
                                            <p:strVal val="#ppt_h"/>
                                          </p:val>
                                        </p:tav>
                                      </p:tavLst>
                                    </p:anim>
                                    <p:animEffect transition="in" filter="fade">
                                      <p:cBhvr>
                                        <p:cTn id="166" dur="500"/>
                                        <p:tgtEl>
                                          <p:spTgt spid="32"/>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3"/>
                                        </p:tgtEl>
                                        <p:attrNameLst>
                                          <p:attrName>style.visibility</p:attrName>
                                        </p:attrNameLst>
                                      </p:cBhvr>
                                      <p:to>
                                        <p:strVal val="visible"/>
                                      </p:to>
                                    </p:set>
                                    <p:anim calcmode="lin" valueType="num">
                                      <p:cBhvr>
                                        <p:cTn id="169" dur="500" fill="hold"/>
                                        <p:tgtEl>
                                          <p:spTgt spid="33"/>
                                        </p:tgtEl>
                                        <p:attrNameLst>
                                          <p:attrName>ppt_w</p:attrName>
                                        </p:attrNameLst>
                                      </p:cBhvr>
                                      <p:tavLst>
                                        <p:tav tm="0">
                                          <p:val>
                                            <p:fltVal val="0"/>
                                          </p:val>
                                        </p:tav>
                                        <p:tav tm="100000">
                                          <p:val>
                                            <p:strVal val="#ppt_w"/>
                                          </p:val>
                                        </p:tav>
                                      </p:tavLst>
                                    </p:anim>
                                    <p:anim calcmode="lin" valueType="num">
                                      <p:cBhvr>
                                        <p:cTn id="170" dur="500" fill="hold"/>
                                        <p:tgtEl>
                                          <p:spTgt spid="33"/>
                                        </p:tgtEl>
                                        <p:attrNameLst>
                                          <p:attrName>ppt_h</p:attrName>
                                        </p:attrNameLst>
                                      </p:cBhvr>
                                      <p:tavLst>
                                        <p:tav tm="0">
                                          <p:val>
                                            <p:fltVal val="0"/>
                                          </p:val>
                                        </p:tav>
                                        <p:tav tm="100000">
                                          <p:val>
                                            <p:strVal val="#ppt_h"/>
                                          </p:val>
                                        </p:tav>
                                      </p:tavLst>
                                    </p:anim>
                                    <p:animEffect transition="in" filter="fade">
                                      <p:cBhvr>
                                        <p:cTn id="171" dur="500"/>
                                        <p:tgtEl>
                                          <p:spTgt spid="33"/>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34"/>
                                        </p:tgtEl>
                                        <p:attrNameLst>
                                          <p:attrName>style.visibility</p:attrName>
                                        </p:attrNameLst>
                                      </p:cBhvr>
                                      <p:to>
                                        <p:strVal val="visible"/>
                                      </p:to>
                                    </p:set>
                                    <p:anim calcmode="lin" valueType="num">
                                      <p:cBhvr>
                                        <p:cTn id="174" dur="500" fill="hold"/>
                                        <p:tgtEl>
                                          <p:spTgt spid="34"/>
                                        </p:tgtEl>
                                        <p:attrNameLst>
                                          <p:attrName>ppt_w</p:attrName>
                                        </p:attrNameLst>
                                      </p:cBhvr>
                                      <p:tavLst>
                                        <p:tav tm="0">
                                          <p:val>
                                            <p:fltVal val="0"/>
                                          </p:val>
                                        </p:tav>
                                        <p:tav tm="100000">
                                          <p:val>
                                            <p:strVal val="#ppt_w"/>
                                          </p:val>
                                        </p:tav>
                                      </p:tavLst>
                                    </p:anim>
                                    <p:anim calcmode="lin" valueType="num">
                                      <p:cBhvr>
                                        <p:cTn id="175" dur="500" fill="hold"/>
                                        <p:tgtEl>
                                          <p:spTgt spid="34"/>
                                        </p:tgtEl>
                                        <p:attrNameLst>
                                          <p:attrName>ppt_h</p:attrName>
                                        </p:attrNameLst>
                                      </p:cBhvr>
                                      <p:tavLst>
                                        <p:tav tm="0">
                                          <p:val>
                                            <p:fltVal val="0"/>
                                          </p:val>
                                        </p:tav>
                                        <p:tav tm="100000">
                                          <p:val>
                                            <p:strVal val="#ppt_h"/>
                                          </p:val>
                                        </p:tav>
                                      </p:tavLst>
                                    </p:anim>
                                    <p:animEffect transition="in" filter="fade">
                                      <p:cBhvr>
                                        <p:cTn id="176" dur="500"/>
                                        <p:tgtEl>
                                          <p:spTgt spid="34"/>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35"/>
                                        </p:tgtEl>
                                        <p:attrNameLst>
                                          <p:attrName>style.visibility</p:attrName>
                                        </p:attrNameLst>
                                      </p:cBhvr>
                                      <p:to>
                                        <p:strVal val="visible"/>
                                      </p:to>
                                    </p:set>
                                    <p:anim calcmode="lin" valueType="num">
                                      <p:cBhvr>
                                        <p:cTn id="179" dur="500" fill="hold"/>
                                        <p:tgtEl>
                                          <p:spTgt spid="35"/>
                                        </p:tgtEl>
                                        <p:attrNameLst>
                                          <p:attrName>ppt_w</p:attrName>
                                        </p:attrNameLst>
                                      </p:cBhvr>
                                      <p:tavLst>
                                        <p:tav tm="0">
                                          <p:val>
                                            <p:fltVal val="0"/>
                                          </p:val>
                                        </p:tav>
                                        <p:tav tm="100000">
                                          <p:val>
                                            <p:strVal val="#ppt_w"/>
                                          </p:val>
                                        </p:tav>
                                      </p:tavLst>
                                    </p:anim>
                                    <p:anim calcmode="lin" valueType="num">
                                      <p:cBhvr>
                                        <p:cTn id="180" dur="500" fill="hold"/>
                                        <p:tgtEl>
                                          <p:spTgt spid="35"/>
                                        </p:tgtEl>
                                        <p:attrNameLst>
                                          <p:attrName>ppt_h</p:attrName>
                                        </p:attrNameLst>
                                      </p:cBhvr>
                                      <p:tavLst>
                                        <p:tav tm="0">
                                          <p:val>
                                            <p:fltVal val="0"/>
                                          </p:val>
                                        </p:tav>
                                        <p:tav tm="100000">
                                          <p:val>
                                            <p:strVal val="#ppt_h"/>
                                          </p:val>
                                        </p:tav>
                                      </p:tavLst>
                                    </p:anim>
                                    <p:animEffect transition="in" filter="fade">
                                      <p:cBhvr>
                                        <p:cTn id="181" dur="500"/>
                                        <p:tgtEl>
                                          <p:spTgt spid="35"/>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36"/>
                                        </p:tgtEl>
                                        <p:attrNameLst>
                                          <p:attrName>style.visibility</p:attrName>
                                        </p:attrNameLst>
                                      </p:cBhvr>
                                      <p:to>
                                        <p:strVal val="visible"/>
                                      </p:to>
                                    </p:set>
                                    <p:anim calcmode="lin" valueType="num">
                                      <p:cBhvr>
                                        <p:cTn id="184" dur="500" fill="hold"/>
                                        <p:tgtEl>
                                          <p:spTgt spid="36"/>
                                        </p:tgtEl>
                                        <p:attrNameLst>
                                          <p:attrName>ppt_w</p:attrName>
                                        </p:attrNameLst>
                                      </p:cBhvr>
                                      <p:tavLst>
                                        <p:tav tm="0">
                                          <p:val>
                                            <p:fltVal val="0"/>
                                          </p:val>
                                        </p:tav>
                                        <p:tav tm="100000">
                                          <p:val>
                                            <p:strVal val="#ppt_w"/>
                                          </p:val>
                                        </p:tav>
                                      </p:tavLst>
                                    </p:anim>
                                    <p:anim calcmode="lin" valueType="num">
                                      <p:cBhvr>
                                        <p:cTn id="185" dur="500" fill="hold"/>
                                        <p:tgtEl>
                                          <p:spTgt spid="36"/>
                                        </p:tgtEl>
                                        <p:attrNameLst>
                                          <p:attrName>ppt_h</p:attrName>
                                        </p:attrNameLst>
                                      </p:cBhvr>
                                      <p:tavLst>
                                        <p:tav tm="0">
                                          <p:val>
                                            <p:fltVal val="0"/>
                                          </p:val>
                                        </p:tav>
                                        <p:tav tm="100000">
                                          <p:val>
                                            <p:strVal val="#ppt_h"/>
                                          </p:val>
                                        </p:tav>
                                      </p:tavLst>
                                    </p:anim>
                                    <p:animEffect transition="in" filter="fade">
                                      <p:cBhvr>
                                        <p:cTn id="186" dur="500"/>
                                        <p:tgtEl>
                                          <p:spTgt spid="36"/>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37"/>
                                        </p:tgtEl>
                                        <p:attrNameLst>
                                          <p:attrName>style.visibility</p:attrName>
                                        </p:attrNameLst>
                                      </p:cBhvr>
                                      <p:to>
                                        <p:strVal val="visible"/>
                                      </p:to>
                                    </p:set>
                                    <p:anim calcmode="lin" valueType="num">
                                      <p:cBhvr>
                                        <p:cTn id="189" dur="500" fill="hold"/>
                                        <p:tgtEl>
                                          <p:spTgt spid="37"/>
                                        </p:tgtEl>
                                        <p:attrNameLst>
                                          <p:attrName>ppt_w</p:attrName>
                                        </p:attrNameLst>
                                      </p:cBhvr>
                                      <p:tavLst>
                                        <p:tav tm="0">
                                          <p:val>
                                            <p:fltVal val="0"/>
                                          </p:val>
                                        </p:tav>
                                        <p:tav tm="100000">
                                          <p:val>
                                            <p:strVal val="#ppt_w"/>
                                          </p:val>
                                        </p:tav>
                                      </p:tavLst>
                                    </p:anim>
                                    <p:anim calcmode="lin" valueType="num">
                                      <p:cBhvr>
                                        <p:cTn id="190" dur="500" fill="hold"/>
                                        <p:tgtEl>
                                          <p:spTgt spid="37"/>
                                        </p:tgtEl>
                                        <p:attrNameLst>
                                          <p:attrName>ppt_h</p:attrName>
                                        </p:attrNameLst>
                                      </p:cBhvr>
                                      <p:tavLst>
                                        <p:tav tm="0">
                                          <p:val>
                                            <p:fltVal val="0"/>
                                          </p:val>
                                        </p:tav>
                                        <p:tav tm="100000">
                                          <p:val>
                                            <p:strVal val="#ppt_h"/>
                                          </p:val>
                                        </p:tav>
                                      </p:tavLst>
                                    </p:anim>
                                    <p:animEffect transition="in" filter="fade">
                                      <p:cBhvr>
                                        <p:cTn id="191" dur="500"/>
                                        <p:tgtEl>
                                          <p:spTgt spid="3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38"/>
                                        </p:tgtEl>
                                        <p:attrNameLst>
                                          <p:attrName>style.visibility</p:attrName>
                                        </p:attrNameLst>
                                      </p:cBhvr>
                                      <p:to>
                                        <p:strVal val="visible"/>
                                      </p:to>
                                    </p:set>
                                    <p:anim calcmode="lin" valueType="num">
                                      <p:cBhvr>
                                        <p:cTn id="194" dur="500" fill="hold"/>
                                        <p:tgtEl>
                                          <p:spTgt spid="38"/>
                                        </p:tgtEl>
                                        <p:attrNameLst>
                                          <p:attrName>ppt_w</p:attrName>
                                        </p:attrNameLst>
                                      </p:cBhvr>
                                      <p:tavLst>
                                        <p:tav tm="0">
                                          <p:val>
                                            <p:fltVal val="0"/>
                                          </p:val>
                                        </p:tav>
                                        <p:tav tm="100000">
                                          <p:val>
                                            <p:strVal val="#ppt_w"/>
                                          </p:val>
                                        </p:tav>
                                      </p:tavLst>
                                    </p:anim>
                                    <p:anim calcmode="lin" valueType="num">
                                      <p:cBhvr>
                                        <p:cTn id="195" dur="500" fill="hold"/>
                                        <p:tgtEl>
                                          <p:spTgt spid="38"/>
                                        </p:tgtEl>
                                        <p:attrNameLst>
                                          <p:attrName>ppt_h</p:attrName>
                                        </p:attrNameLst>
                                      </p:cBhvr>
                                      <p:tavLst>
                                        <p:tav tm="0">
                                          <p:val>
                                            <p:fltVal val="0"/>
                                          </p:val>
                                        </p:tav>
                                        <p:tav tm="100000">
                                          <p:val>
                                            <p:strVal val="#ppt_h"/>
                                          </p:val>
                                        </p:tav>
                                      </p:tavLst>
                                    </p:anim>
                                    <p:animEffect transition="in" filter="fade">
                                      <p:cBhvr>
                                        <p:cTn id="196" dur="500"/>
                                        <p:tgtEl>
                                          <p:spTgt spid="38"/>
                                        </p:tgtEl>
                                      </p:cBhvr>
                                    </p:animEffect>
                                  </p:childTnLst>
                                </p:cTn>
                              </p:par>
                              <p:par>
                                <p:cTn id="197" presetID="53" presetClass="entr" presetSubtype="16" fill="hold" grpId="0" nodeType="withEffect">
                                  <p:stCondLst>
                                    <p:cond delay="0"/>
                                  </p:stCondLst>
                                  <p:childTnLst>
                                    <p:set>
                                      <p:cBhvr>
                                        <p:cTn id="198" dur="1" fill="hold">
                                          <p:stCondLst>
                                            <p:cond delay="0"/>
                                          </p:stCondLst>
                                        </p:cTn>
                                        <p:tgtEl>
                                          <p:spTgt spid="39"/>
                                        </p:tgtEl>
                                        <p:attrNameLst>
                                          <p:attrName>style.visibility</p:attrName>
                                        </p:attrNameLst>
                                      </p:cBhvr>
                                      <p:to>
                                        <p:strVal val="visible"/>
                                      </p:to>
                                    </p:set>
                                    <p:anim calcmode="lin" valueType="num">
                                      <p:cBhvr>
                                        <p:cTn id="199" dur="500" fill="hold"/>
                                        <p:tgtEl>
                                          <p:spTgt spid="39"/>
                                        </p:tgtEl>
                                        <p:attrNameLst>
                                          <p:attrName>ppt_w</p:attrName>
                                        </p:attrNameLst>
                                      </p:cBhvr>
                                      <p:tavLst>
                                        <p:tav tm="0">
                                          <p:val>
                                            <p:fltVal val="0"/>
                                          </p:val>
                                        </p:tav>
                                        <p:tav tm="100000">
                                          <p:val>
                                            <p:strVal val="#ppt_w"/>
                                          </p:val>
                                        </p:tav>
                                      </p:tavLst>
                                    </p:anim>
                                    <p:anim calcmode="lin" valueType="num">
                                      <p:cBhvr>
                                        <p:cTn id="200" dur="500" fill="hold"/>
                                        <p:tgtEl>
                                          <p:spTgt spid="39"/>
                                        </p:tgtEl>
                                        <p:attrNameLst>
                                          <p:attrName>ppt_h</p:attrName>
                                        </p:attrNameLst>
                                      </p:cBhvr>
                                      <p:tavLst>
                                        <p:tav tm="0">
                                          <p:val>
                                            <p:fltVal val="0"/>
                                          </p:val>
                                        </p:tav>
                                        <p:tav tm="100000">
                                          <p:val>
                                            <p:strVal val="#ppt_h"/>
                                          </p:val>
                                        </p:tav>
                                      </p:tavLst>
                                    </p:anim>
                                    <p:animEffect transition="in" filter="fade">
                                      <p:cBhvr>
                                        <p:cTn id="201" dur="500"/>
                                        <p:tgtEl>
                                          <p:spTgt spid="39"/>
                                        </p:tgtEl>
                                      </p:cBhvr>
                                    </p:animEffect>
                                  </p:childTnLst>
                                </p:cTn>
                              </p:par>
                              <p:par>
                                <p:cTn id="202" presetID="53" presetClass="entr" presetSubtype="16" fill="hold" grpId="0" nodeType="withEffect">
                                  <p:stCondLst>
                                    <p:cond delay="0"/>
                                  </p:stCondLst>
                                  <p:childTnLst>
                                    <p:set>
                                      <p:cBhvr>
                                        <p:cTn id="203" dur="1" fill="hold">
                                          <p:stCondLst>
                                            <p:cond delay="0"/>
                                          </p:stCondLst>
                                        </p:cTn>
                                        <p:tgtEl>
                                          <p:spTgt spid="40"/>
                                        </p:tgtEl>
                                        <p:attrNameLst>
                                          <p:attrName>style.visibility</p:attrName>
                                        </p:attrNameLst>
                                      </p:cBhvr>
                                      <p:to>
                                        <p:strVal val="visible"/>
                                      </p:to>
                                    </p:set>
                                    <p:anim calcmode="lin" valueType="num">
                                      <p:cBhvr>
                                        <p:cTn id="204" dur="500" fill="hold"/>
                                        <p:tgtEl>
                                          <p:spTgt spid="40"/>
                                        </p:tgtEl>
                                        <p:attrNameLst>
                                          <p:attrName>ppt_w</p:attrName>
                                        </p:attrNameLst>
                                      </p:cBhvr>
                                      <p:tavLst>
                                        <p:tav tm="0">
                                          <p:val>
                                            <p:fltVal val="0"/>
                                          </p:val>
                                        </p:tav>
                                        <p:tav tm="100000">
                                          <p:val>
                                            <p:strVal val="#ppt_w"/>
                                          </p:val>
                                        </p:tav>
                                      </p:tavLst>
                                    </p:anim>
                                    <p:anim calcmode="lin" valueType="num">
                                      <p:cBhvr>
                                        <p:cTn id="205" dur="500" fill="hold"/>
                                        <p:tgtEl>
                                          <p:spTgt spid="40"/>
                                        </p:tgtEl>
                                        <p:attrNameLst>
                                          <p:attrName>ppt_h</p:attrName>
                                        </p:attrNameLst>
                                      </p:cBhvr>
                                      <p:tavLst>
                                        <p:tav tm="0">
                                          <p:val>
                                            <p:fltVal val="0"/>
                                          </p:val>
                                        </p:tav>
                                        <p:tav tm="100000">
                                          <p:val>
                                            <p:strVal val="#ppt_h"/>
                                          </p:val>
                                        </p:tav>
                                      </p:tavLst>
                                    </p:anim>
                                    <p:animEffect transition="in" filter="fade">
                                      <p:cBhvr>
                                        <p:cTn id="206" dur="500"/>
                                        <p:tgtEl>
                                          <p:spTgt spid="4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1"/>
                                        </p:tgtEl>
                                        <p:attrNameLst>
                                          <p:attrName>style.visibility</p:attrName>
                                        </p:attrNameLst>
                                      </p:cBhvr>
                                      <p:to>
                                        <p:strVal val="visible"/>
                                      </p:to>
                                    </p:set>
                                    <p:anim calcmode="lin" valueType="num">
                                      <p:cBhvr>
                                        <p:cTn id="209" dur="500" fill="hold"/>
                                        <p:tgtEl>
                                          <p:spTgt spid="41"/>
                                        </p:tgtEl>
                                        <p:attrNameLst>
                                          <p:attrName>ppt_w</p:attrName>
                                        </p:attrNameLst>
                                      </p:cBhvr>
                                      <p:tavLst>
                                        <p:tav tm="0">
                                          <p:val>
                                            <p:fltVal val="0"/>
                                          </p:val>
                                        </p:tav>
                                        <p:tav tm="100000">
                                          <p:val>
                                            <p:strVal val="#ppt_w"/>
                                          </p:val>
                                        </p:tav>
                                      </p:tavLst>
                                    </p:anim>
                                    <p:anim calcmode="lin" valueType="num">
                                      <p:cBhvr>
                                        <p:cTn id="210" dur="500" fill="hold"/>
                                        <p:tgtEl>
                                          <p:spTgt spid="41"/>
                                        </p:tgtEl>
                                        <p:attrNameLst>
                                          <p:attrName>ppt_h</p:attrName>
                                        </p:attrNameLst>
                                      </p:cBhvr>
                                      <p:tavLst>
                                        <p:tav tm="0">
                                          <p:val>
                                            <p:fltVal val="0"/>
                                          </p:val>
                                        </p:tav>
                                        <p:tav tm="100000">
                                          <p:val>
                                            <p:strVal val="#ppt_h"/>
                                          </p:val>
                                        </p:tav>
                                      </p:tavLst>
                                    </p:anim>
                                    <p:animEffect transition="in" filter="fade">
                                      <p:cBhvr>
                                        <p:cTn id="211" dur="500"/>
                                        <p:tgtEl>
                                          <p:spTgt spid="41"/>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2"/>
                                        </p:tgtEl>
                                        <p:attrNameLst>
                                          <p:attrName>style.visibility</p:attrName>
                                        </p:attrNameLst>
                                      </p:cBhvr>
                                      <p:to>
                                        <p:strVal val="visible"/>
                                      </p:to>
                                    </p:set>
                                    <p:anim calcmode="lin" valueType="num">
                                      <p:cBhvr>
                                        <p:cTn id="214" dur="500" fill="hold"/>
                                        <p:tgtEl>
                                          <p:spTgt spid="42"/>
                                        </p:tgtEl>
                                        <p:attrNameLst>
                                          <p:attrName>ppt_w</p:attrName>
                                        </p:attrNameLst>
                                      </p:cBhvr>
                                      <p:tavLst>
                                        <p:tav tm="0">
                                          <p:val>
                                            <p:fltVal val="0"/>
                                          </p:val>
                                        </p:tav>
                                        <p:tav tm="100000">
                                          <p:val>
                                            <p:strVal val="#ppt_w"/>
                                          </p:val>
                                        </p:tav>
                                      </p:tavLst>
                                    </p:anim>
                                    <p:anim calcmode="lin" valueType="num">
                                      <p:cBhvr>
                                        <p:cTn id="215" dur="500" fill="hold"/>
                                        <p:tgtEl>
                                          <p:spTgt spid="42"/>
                                        </p:tgtEl>
                                        <p:attrNameLst>
                                          <p:attrName>ppt_h</p:attrName>
                                        </p:attrNameLst>
                                      </p:cBhvr>
                                      <p:tavLst>
                                        <p:tav tm="0">
                                          <p:val>
                                            <p:fltVal val="0"/>
                                          </p:val>
                                        </p:tav>
                                        <p:tav tm="100000">
                                          <p:val>
                                            <p:strVal val="#ppt_h"/>
                                          </p:val>
                                        </p:tav>
                                      </p:tavLst>
                                    </p:anim>
                                    <p:animEffect transition="in" filter="fade">
                                      <p:cBhvr>
                                        <p:cTn id="216" dur="500"/>
                                        <p:tgtEl>
                                          <p:spTgt spid="42"/>
                                        </p:tgtEl>
                                      </p:cBhvr>
                                    </p:animEffect>
                                  </p:childTnLst>
                                </p:cTn>
                              </p:par>
                              <p:par>
                                <p:cTn id="217" presetID="53" presetClass="entr" presetSubtype="16" fill="hold" grpId="0" nodeType="withEffect">
                                  <p:stCondLst>
                                    <p:cond delay="0"/>
                                  </p:stCondLst>
                                  <p:childTnLst>
                                    <p:set>
                                      <p:cBhvr>
                                        <p:cTn id="218" dur="1" fill="hold">
                                          <p:stCondLst>
                                            <p:cond delay="0"/>
                                          </p:stCondLst>
                                        </p:cTn>
                                        <p:tgtEl>
                                          <p:spTgt spid="43"/>
                                        </p:tgtEl>
                                        <p:attrNameLst>
                                          <p:attrName>style.visibility</p:attrName>
                                        </p:attrNameLst>
                                      </p:cBhvr>
                                      <p:to>
                                        <p:strVal val="visible"/>
                                      </p:to>
                                    </p:set>
                                    <p:anim calcmode="lin" valueType="num">
                                      <p:cBhvr>
                                        <p:cTn id="219" dur="500" fill="hold"/>
                                        <p:tgtEl>
                                          <p:spTgt spid="43"/>
                                        </p:tgtEl>
                                        <p:attrNameLst>
                                          <p:attrName>ppt_w</p:attrName>
                                        </p:attrNameLst>
                                      </p:cBhvr>
                                      <p:tavLst>
                                        <p:tav tm="0">
                                          <p:val>
                                            <p:fltVal val="0"/>
                                          </p:val>
                                        </p:tav>
                                        <p:tav tm="100000">
                                          <p:val>
                                            <p:strVal val="#ppt_w"/>
                                          </p:val>
                                        </p:tav>
                                      </p:tavLst>
                                    </p:anim>
                                    <p:anim calcmode="lin" valueType="num">
                                      <p:cBhvr>
                                        <p:cTn id="220" dur="500" fill="hold"/>
                                        <p:tgtEl>
                                          <p:spTgt spid="43"/>
                                        </p:tgtEl>
                                        <p:attrNameLst>
                                          <p:attrName>ppt_h</p:attrName>
                                        </p:attrNameLst>
                                      </p:cBhvr>
                                      <p:tavLst>
                                        <p:tav tm="0">
                                          <p:val>
                                            <p:fltVal val="0"/>
                                          </p:val>
                                        </p:tav>
                                        <p:tav tm="100000">
                                          <p:val>
                                            <p:strVal val="#ppt_h"/>
                                          </p:val>
                                        </p:tav>
                                      </p:tavLst>
                                    </p:anim>
                                    <p:animEffect transition="in" filter="fade">
                                      <p:cBhvr>
                                        <p:cTn id="221" dur="500"/>
                                        <p:tgtEl>
                                          <p:spTgt spid="43"/>
                                        </p:tgtEl>
                                      </p:cBhvr>
                                    </p:animEffect>
                                  </p:childTnLst>
                                </p:cTn>
                              </p:par>
                              <p:par>
                                <p:cTn id="222" presetID="53" presetClass="entr" presetSubtype="16" fill="hold" grpId="0" nodeType="withEffect">
                                  <p:stCondLst>
                                    <p:cond delay="0"/>
                                  </p:stCondLst>
                                  <p:childTnLst>
                                    <p:set>
                                      <p:cBhvr>
                                        <p:cTn id="223" dur="1" fill="hold">
                                          <p:stCondLst>
                                            <p:cond delay="0"/>
                                          </p:stCondLst>
                                        </p:cTn>
                                        <p:tgtEl>
                                          <p:spTgt spid="44"/>
                                        </p:tgtEl>
                                        <p:attrNameLst>
                                          <p:attrName>style.visibility</p:attrName>
                                        </p:attrNameLst>
                                      </p:cBhvr>
                                      <p:to>
                                        <p:strVal val="visible"/>
                                      </p:to>
                                    </p:set>
                                    <p:anim calcmode="lin" valueType="num">
                                      <p:cBhvr>
                                        <p:cTn id="224" dur="500" fill="hold"/>
                                        <p:tgtEl>
                                          <p:spTgt spid="44"/>
                                        </p:tgtEl>
                                        <p:attrNameLst>
                                          <p:attrName>ppt_w</p:attrName>
                                        </p:attrNameLst>
                                      </p:cBhvr>
                                      <p:tavLst>
                                        <p:tav tm="0">
                                          <p:val>
                                            <p:fltVal val="0"/>
                                          </p:val>
                                        </p:tav>
                                        <p:tav tm="100000">
                                          <p:val>
                                            <p:strVal val="#ppt_w"/>
                                          </p:val>
                                        </p:tav>
                                      </p:tavLst>
                                    </p:anim>
                                    <p:anim calcmode="lin" valueType="num">
                                      <p:cBhvr>
                                        <p:cTn id="225" dur="500" fill="hold"/>
                                        <p:tgtEl>
                                          <p:spTgt spid="44"/>
                                        </p:tgtEl>
                                        <p:attrNameLst>
                                          <p:attrName>ppt_h</p:attrName>
                                        </p:attrNameLst>
                                      </p:cBhvr>
                                      <p:tavLst>
                                        <p:tav tm="0">
                                          <p:val>
                                            <p:fltVal val="0"/>
                                          </p:val>
                                        </p:tav>
                                        <p:tav tm="100000">
                                          <p:val>
                                            <p:strVal val="#ppt_h"/>
                                          </p:val>
                                        </p:tav>
                                      </p:tavLst>
                                    </p:anim>
                                    <p:animEffect transition="in" filter="fade">
                                      <p:cBhvr>
                                        <p:cTn id="226" dur="500"/>
                                        <p:tgtEl>
                                          <p:spTgt spid="44"/>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45"/>
                                        </p:tgtEl>
                                        <p:attrNameLst>
                                          <p:attrName>style.visibility</p:attrName>
                                        </p:attrNameLst>
                                      </p:cBhvr>
                                      <p:to>
                                        <p:strVal val="visible"/>
                                      </p:to>
                                    </p:set>
                                    <p:anim calcmode="lin" valueType="num">
                                      <p:cBhvr>
                                        <p:cTn id="229" dur="500" fill="hold"/>
                                        <p:tgtEl>
                                          <p:spTgt spid="45"/>
                                        </p:tgtEl>
                                        <p:attrNameLst>
                                          <p:attrName>ppt_w</p:attrName>
                                        </p:attrNameLst>
                                      </p:cBhvr>
                                      <p:tavLst>
                                        <p:tav tm="0">
                                          <p:val>
                                            <p:fltVal val="0"/>
                                          </p:val>
                                        </p:tav>
                                        <p:tav tm="100000">
                                          <p:val>
                                            <p:strVal val="#ppt_w"/>
                                          </p:val>
                                        </p:tav>
                                      </p:tavLst>
                                    </p:anim>
                                    <p:anim calcmode="lin" valueType="num">
                                      <p:cBhvr>
                                        <p:cTn id="230" dur="500" fill="hold"/>
                                        <p:tgtEl>
                                          <p:spTgt spid="45"/>
                                        </p:tgtEl>
                                        <p:attrNameLst>
                                          <p:attrName>ppt_h</p:attrName>
                                        </p:attrNameLst>
                                      </p:cBhvr>
                                      <p:tavLst>
                                        <p:tav tm="0">
                                          <p:val>
                                            <p:fltVal val="0"/>
                                          </p:val>
                                        </p:tav>
                                        <p:tav tm="100000">
                                          <p:val>
                                            <p:strVal val="#ppt_h"/>
                                          </p:val>
                                        </p:tav>
                                      </p:tavLst>
                                    </p:anim>
                                    <p:animEffect transition="in" filter="fade">
                                      <p:cBhvr>
                                        <p:cTn id="231" dur="500"/>
                                        <p:tgtEl>
                                          <p:spTgt spid="45"/>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46"/>
                                        </p:tgtEl>
                                        <p:attrNameLst>
                                          <p:attrName>style.visibility</p:attrName>
                                        </p:attrNameLst>
                                      </p:cBhvr>
                                      <p:to>
                                        <p:strVal val="visible"/>
                                      </p:to>
                                    </p:set>
                                    <p:anim calcmode="lin" valueType="num">
                                      <p:cBhvr>
                                        <p:cTn id="234" dur="500" fill="hold"/>
                                        <p:tgtEl>
                                          <p:spTgt spid="46"/>
                                        </p:tgtEl>
                                        <p:attrNameLst>
                                          <p:attrName>ppt_w</p:attrName>
                                        </p:attrNameLst>
                                      </p:cBhvr>
                                      <p:tavLst>
                                        <p:tav tm="0">
                                          <p:val>
                                            <p:fltVal val="0"/>
                                          </p:val>
                                        </p:tav>
                                        <p:tav tm="100000">
                                          <p:val>
                                            <p:strVal val="#ppt_w"/>
                                          </p:val>
                                        </p:tav>
                                      </p:tavLst>
                                    </p:anim>
                                    <p:anim calcmode="lin" valueType="num">
                                      <p:cBhvr>
                                        <p:cTn id="235" dur="500" fill="hold"/>
                                        <p:tgtEl>
                                          <p:spTgt spid="46"/>
                                        </p:tgtEl>
                                        <p:attrNameLst>
                                          <p:attrName>ppt_h</p:attrName>
                                        </p:attrNameLst>
                                      </p:cBhvr>
                                      <p:tavLst>
                                        <p:tav tm="0">
                                          <p:val>
                                            <p:fltVal val="0"/>
                                          </p:val>
                                        </p:tav>
                                        <p:tav tm="100000">
                                          <p:val>
                                            <p:strVal val="#ppt_h"/>
                                          </p:val>
                                        </p:tav>
                                      </p:tavLst>
                                    </p:anim>
                                    <p:animEffect transition="in" filter="fade">
                                      <p:cBhvr>
                                        <p:cTn id="236" dur="500"/>
                                        <p:tgtEl>
                                          <p:spTgt spid="46"/>
                                        </p:tgtEl>
                                      </p:cBhvr>
                                    </p:animEffect>
                                  </p:childTnLst>
                                </p:cTn>
                              </p:par>
                              <p:par>
                                <p:cTn id="237" presetID="53" presetClass="entr" presetSubtype="16" fill="hold" grpId="0" nodeType="withEffect">
                                  <p:stCondLst>
                                    <p:cond delay="0"/>
                                  </p:stCondLst>
                                  <p:childTnLst>
                                    <p:set>
                                      <p:cBhvr>
                                        <p:cTn id="238" dur="1" fill="hold">
                                          <p:stCondLst>
                                            <p:cond delay="0"/>
                                          </p:stCondLst>
                                        </p:cTn>
                                        <p:tgtEl>
                                          <p:spTgt spid="47"/>
                                        </p:tgtEl>
                                        <p:attrNameLst>
                                          <p:attrName>style.visibility</p:attrName>
                                        </p:attrNameLst>
                                      </p:cBhvr>
                                      <p:to>
                                        <p:strVal val="visible"/>
                                      </p:to>
                                    </p:set>
                                    <p:anim calcmode="lin" valueType="num">
                                      <p:cBhvr>
                                        <p:cTn id="239" dur="500" fill="hold"/>
                                        <p:tgtEl>
                                          <p:spTgt spid="47"/>
                                        </p:tgtEl>
                                        <p:attrNameLst>
                                          <p:attrName>ppt_w</p:attrName>
                                        </p:attrNameLst>
                                      </p:cBhvr>
                                      <p:tavLst>
                                        <p:tav tm="0">
                                          <p:val>
                                            <p:fltVal val="0"/>
                                          </p:val>
                                        </p:tav>
                                        <p:tav tm="100000">
                                          <p:val>
                                            <p:strVal val="#ppt_w"/>
                                          </p:val>
                                        </p:tav>
                                      </p:tavLst>
                                    </p:anim>
                                    <p:anim calcmode="lin" valueType="num">
                                      <p:cBhvr>
                                        <p:cTn id="240" dur="500" fill="hold"/>
                                        <p:tgtEl>
                                          <p:spTgt spid="47"/>
                                        </p:tgtEl>
                                        <p:attrNameLst>
                                          <p:attrName>ppt_h</p:attrName>
                                        </p:attrNameLst>
                                      </p:cBhvr>
                                      <p:tavLst>
                                        <p:tav tm="0">
                                          <p:val>
                                            <p:fltVal val="0"/>
                                          </p:val>
                                        </p:tav>
                                        <p:tav tm="100000">
                                          <p:val>
                                            <p:strVal val="#ppt_h"/>
                                          </p:val>
                                        </p:tav>
                                      </p:tavLst>
                                    </p:anim>
                                    <p:animEffect transition="in" filter="fade">
                                      <p:cBhvr>
                                        <p:cTn id="241" dur="500"/>
                                        <p:tgtEl>
                                          <p:spTgt spid="47"/>
                                        </p:tgtEl>
                                      </p:cBhvr>
                                    </p:animEffect>
                                  </p:childTnLst>
                                </p:cTn>
                              </p:par>
                              <p:par>
                                <p:cTn id="242" presetID="53" presetClass="entr" presetSubtype="16" fill="hold" grpId="0" nodeType="withEffect">
                                  <p:stCondLst>
                                    <p:cond delay="0"/>
                                  </p:stCondLst>
                                  <p:childTnLst>
                                    <p:set>
                                      <p:cBhvr>
                                        <p:cTn id="243" dur="1" fill="hold">
                                          <p:stCondLst>
                                            <p:cond delay="0"/>
                                          </p:stCondLst>
                                        </p:cTn>
                                        <p:tgtEl>
                                          <p:spTgt spid="48"/>
                                        </p:tgtEl>
                                        <p:attrNameLst>
                                          <p:attrName>style.visibility</p:attrName>
                                        </p:attrNameLst>
                                      </p:cBhvr>
                                      <p:to>
                                        <p:strVal val="visible"/>
                                      </p:to>
                                    </p:set>
                                    <p:anim calcmode="lin" valueType="num">
                                      <p:cBhvr>
                                        <p:cTn id="244" dur="500" fill="hold"/>
                                        <p:tgtEl>
                                          <p:spTgt spid="48"/>
                                        </p:tgtEl>
                                        <p:attrNameLst>
                                          <p:attrName>ppt_w</p:attrName>
                                        </p:attrNameLst>
                                      </p:cBhvr>
                                      <p:tavLst>
                                        <p:tav tm="0">
                                          <p:val>
                                            <p:fltVal val="0"/>
                                          </p:val>
                                        </p:tav>
                                        <p:tav tm="100000">
                                          <p:val>
                                            <p:strVal val="#ppt_w"/>
                                          </p:val>
                                        </p:tav>
                                      </p:tavLst>
                                    </p:anim>
                                    <p:anim calcmode="lin" valueType="num">
                                      <p:cBhvr>
                                        <p:cTn id="245" dur="500" fill="hold"/>
                                        <p:tgtEl>
                                          <p:spTgt spid="48"/>
                                        </p:tgtEl>
                                        <p:attrNameLst>
                                          <p:attrName>ppt_h</p:attrName>
                                        </p:attrNameLst>
                                      </p:cBhvr>
                                      <p:tavLst>
                                        <p:tav tm="0">
                                          <p:val>
                                            <p:fltVal val="0"/>
                                          </p:val>
                                        </p:tav>
                                        <p:tav tm="100000">
                                          <p:val>
                                            <p:strVal val="#ppt_h"/>
                                          </p:val>
                                        </p:tav>
                                      </p:tavLst>
                                    </p:anim>
                                    <p:animEffect transition="in" filter="fade">
                                      <p:cBhvr>
                                        <p:cTn id="246" dur="500"/>
                                        <p:tgtEl>
                                          <p:spTgt spid="48"/>
                                        </p:tgtEl>
                                      </p:cBhvr>
                                    </p:animEffect>
                                  </p:childTnLst>
                                </p:cTn>
                              </p:par>
                              <p:par>
                                <p:cTn id="247" presetID="53" presetClass="entr" presetSubtype="16" fill="hold" grpId="0" nodeType="withEffect">
                                  <p:stCondLst>
                                    <p:cond delay="0"/>
                                  </p:stCondLst>
                                  <p:childTnLst>
                                    <p:set>
                                      <p:cBhvr>
                                        <p:cTn id="248" dur="1" fill="hold">
                                          <p:stCondLst>
                                            <p:cond delay="0"/>
                                          </p:stCondLst>
                                        </p:cTn>
                                        <p:tgtEl>
                                          <p:spTgt spid="49"/>
                                        </p:tgtEl>
                                        <p:attrNameLst>
                                          <p:attrName>style.visibility</p:attrName>
                                        </p:attrNameLst>
                                      </p:cBhvr>
                                      <p:to>
                                        <p:strVal val="visible"/>
                                      </p:to>
                                    </p:set>
                                    <p:anim calcmode="lin" valueType="num">
                                      <p:cBhvr>
                                        <p:cTn id="249" dur="500" fill="hold"/>
                                        <p:tgtEl>
                                          <p:spTgt spid="49"/>
                                        </p:tgtEl>
                                        <p:attrNameLst>
                                          <p:attrName>ppt_w</p:attrName>
                                        </p:attrNameLst>
                                      </p:cBhvr>
                                      <p:tavLst>
                                        <p:tav tm="0">
                                          <p:val>
                                            <p:fltVal val="0"/>
                                          </p:val>
                                        </p:tav>
                                        <p:tav tm="100000">
                                          <p:val>
                                            <p:strVal val="#ppt_w"/>
                                          </p:val>
                                        </p:tav>
                                      </p:tavLst>
                                    </p:anim>
                                    <p:anim calcmode="lin" valueType="num">
                                      <p:cBhvr>
                                        <p:cTn id="250" dur="500" fill="hold"/>
                                        <p:tgtEl>
                                          <p:spTgt spid="49"/>
                                        </p:tgtEl>
                                        <p:attrNameLst>
                                          <p:attrName>ppt_h</p:attrName>
                                        </p:attrNameLst>
                                      </p:cBhvr>
                                      <p:tavLst>
                                        <p:tav tm="0">
                                          <p:val>
                                            <p:fltVal val="0"/>
                                          </p:val>
                                        </p:tav>
                                        <p:tav tm="100000">
                                          <p:val>
                                            <p:strVal val="#ppt_h"/>
                                          </p:val>
                                        </p:tav>
                                      </p:tavLst>
                                    </p:anim>
                                    <p:animEffect transition="in" filter="fade">
                                      <p:cBhvr>
                                        <p:cTn id="251" dur="500"/>
                                        <p:tgtEl>
                                          <p:spTgt spid="49"/>
                                        </p:tgtEl>
                                      </p:cBhvr>
                                    </p:animEffect>
                                  </p:childTnLst>
                                </p:cTn>
                              </p:par>
                              <p:par>
                                <p:cTn id="252" presetID="53" presetClass="entr" presetSubtype="16" fill="hold" grpId="0" nodeType="withEffect">
                                  <p:stCondLst>
                                    <p:cond delay="0"/>
                                  </p:stCondLst>
                                  <p:childTnLst>
                                    <p:set>
                                      <p:cBhvr>
                                        <p:cTn id="253" dur="1" fill="hold">
                                          <p:stCondLst>
                                            <p:cond delay="0"/>
                                          </p:stCondLst>
                                        </p:cTn>
                                        <p:tgtEl>
                                          <p:spTgt spid="50"/>
                                        </p:tgtEl>
                                        <p:attrNameLst>
                                          <p:attrName>style.visibility</p:attrName>
                                        </p:attrNameLst>
                                      </p:cBhvr>
                                      <p:to>
                                        <p:strVal val="visible"/>
                                      </p:to>
                                    </p:set>
                                    <p:anim calcmode="lin" valueType="num">
                                      <p:cBhvr>
                                        <p:cTn id="254" dur="500" fill="hold"/>
                                        <p:tgtEl>
                                          <p:spTgt spid="50"/>
                                        </p:tgtEl>
                                        <p:attrNameLst>
                                          <p:attrName>ppt_w</p:attrName>
                                        </p:attrNameLst>
                                      </p:cBhvr>
                                      <p:tavLst>
                                        <p:tav tm="0">
                                          <p:val>
                                            <p:fltVal val="0"/>
                                          </p:val>
                                        </p:tav>
                                        <p:tav tm="100000">
                                          <p:val>
                                            <p:strVal val="#ppt_w"/>
                                          </p:val>
                                        </p:tav>
                                      </p:tavLst>
                                    </p:anim>
                                    <p:anim calcmode="lin" valueType="num">
                                      <p:cBhvr>
                                        <p:cTn id="255" dur="500" fill="hold"/>
                                        <p:tgtEl>
                                          <p:spTgt spid="50"/>
                                        </p:tgtEl>
                                        <p:attrNameLst>
                                          <p:attrName>ppt_h</p:attrName>
                                        </p:attrNameLst>
                                      </p:cBhvr>
                                      <p:tavLst>
                                        <p:tav tm="0">
                                          <p:val>
                                            <p:fltVal val="0"/>
                                          </p:val>
                                        </p:tav>
                                        <p:tav tm="100000">
                                          <p:val>
                                            <p:strVal val="#ppt_h"/>
                                          </p:val>
                                        </p:tav>
                                      </p:tavLst>
                                    </p:anim>
                                    <p:animEffect transition="in" filter="fade">
                                      <p:cBhvr>
                                        <p:cTn id="256" dur="500"/>
                                        <p:tgtEl>
                                          <p:spTgt spid="50"/>
                                        </p:tgtEl>
                                      </p:cBhvr>
                                    </p:animEffect>
                                  </p:childTnLst>
                                </p:cTn>
                              </p:par>
                              <p:par>
                                <p:cTn id="257" presetID="53" presetClass="entr" presetSubtype="16" fill="hold" grpId="0" nodeType="withEffect">
                                  <p:stCondLst>
                                    <p:cond delay="0"/>
                                  </p:stCondLst>
                                  <p:childTnLst>
                                    <p:set>
                                      <p:cBhvr>
                                        <p:cTn id="258" dur="1" fill="hold">
                                          <p:stCondLst>
                                            <p:cond delay="0"/>
                                          </p:stCondLst>
                                        </p:cTn>
                                        <p:tgtEl>
                                          <p:spTgt spid="51"/>
                                        </p:tgtEl>
                                        <p:attrNameLst>
                                          <p:attrName>style.visibility</p:attrName>
                                        </p:attrNameLst>
                                      </p:cBhvr>
                                      <p:to>
                                        <p:strVal val="visible"/>
                                      </p:to>
                                    </p:set>
                                    <p:anim calcmode="lin" valueType="num">
                                      <p:cBhvr>
                                        <p:cTn id="259" dur="500" fill="hold"/>
                                        <p:tgtEl>
                                          <p:spTgt spid="51"/>
                                        </p:tgtEl>
                                        <p:attrNameLst>
                                          <p:attrName>ppt_w</p:attrName>
                                        </p:attrNameLst>
                                      </p:cBhvr>
                                      <p:tavLst>
                                        <p:tav tm="0">
                                          <p:val>
                                            <p:fltVal val="0"/>
                                          </p:val>
                                        </p:tav>
                                        <p:tav tm="100000">
                                          <p:val>
                                            <p:strVal val="#ppt_w"/>
                                          </p:val>
                                        </p:tav>
                                      </p:tavLst>
                                    </p:anim>
                                    <p:anim calcmode="lin" valueType="num">
                                      <p:cBhvr>
                                        <p:cTn id="260" dur="500" fill="hold"/>
                                        <p:tgtEl>
                                          <p:spTgt spid="51"/>
                                        </p:tgtEl>
                                        <p:attrNameLst>
                                          <p:attrName>ppt_h</p:attrName>
                                        </p:attrNameLst>
                                      </p:cBhvr>
                                      <p:tavLst>
                                        <p:tav tm="0">
                                          <p:val>
                                            <p:fltVal val="0"/>
                                          </p:val>
                                        </p:tav>
                                        <p:tav tm="100000">
                                          <p:val>
                                            <p:strVal val="#ppt_h"/>
                                          </p:val>
                                        </p:tav>
                                      </p:tavLst>
                                    </p:anim>
                                    <p:animEffect transition="in" filter="fade">
                                      <p:cBhvr>
                                        <p:cTn id="261" dur="500"/>
                                        <p:tgtEl>
                                          <p:spTgt spid="51"/>
                                        </p:tgtEl>
                                      </p:cBhvr>
                                    </p:animEffect>
                                  </p:childTnLst>
                                </p:cTn>
                              </p:par>
                              <p:par>
                                <p:cTn id="262" presetID="53" presetClass="entr" presetSubtype="16" fill="hold" grpId="0" nodeType="withEffect">
                                  <p:stCondLst>
                                    <p:cond delay="0"/>
                                  </p:stCondLst>
                                  <p:childTnLst>
                                    <p:set>
                                      <p:cBhvr>
                                        <p:cTn id="263" dur="1" fill="hold">
                                          <p:stCondLst>
                                            <p:cond delay="0"/>
                                          </p:stCondLst>
                                        </p:cTn>
                                        <p:tgtEl>
                                          <p:spTgt spid="52"/>
                                        </p:tgtEl>
                                        <p:attrNameLst>
                                          <p:attrName>style.visibility</p:attrName>
                                        </p:attrNameLst>
                                      </p:cBhvr>
                                      <p:to>
                                        <p:strVal val="visible"/>
                                      </p:to>
                                    </p:set>
                                    <p:anim calcmode="lin" valueType="num">
                                      <p:cBhvr>
                                        <p:cTn id="264" dur="500" fill="hold"/>
                                        <p:tgtEl>
                                          <p:spTgt spid="52"/>
                                        </p:tgtEl>
                                        <p:attrNameLst>
                                          <p:attrName>ppt_w</p:attrName>
                                        </p:attrNameLst>
                                      </p:cBhvr>
                                      <p:tavLst>
                                        <p:tav tm="0">
                                          <p:val>
                                            <p:fltVal val="0"/>
                                          </p:val>
                                        </p:tav>
                                        <p:tav tm="100000">
                                          <p:val>
                                            <p:strVal val="#ppt_w"/>
                                          </p:val>
                                        </p:tav>
                                      </p:tavLst>
                                    </p:anim>
                                    <p:anim calcmode="lin" valueType="num">
                                      <p:cBhvr>
                                        <p:cTn id="265" dur="500" fill="hold"/>
                                        <p:tgtEl>
                                          <p:spTgt spid="52"/>
                                        </p:tgtEl>
                                        <p:attrNameLst>
                                          <p:attrName>ppt_h</p:attrName>
                                        </p:attrNameLst>
                                      </p:cBhvr>
                                      <p:tavLst>
                                        <p:tav tm="0">
                                          <p:val>
                                            <p:fltVal val="0"/>
                                          </p:val>
                                        </p:tav>
                                        <p:tav tm="100000">
                                          <p:val>
                                            <p:strVal val="#ppt_h"/>
                                          </p:val>
                                        </p:tav>
                                      </p:tavLst>
                                    </p:anim>
                                    <p:animEffect transition="in" filter="fade">
                                      <p:cBhvr>
                                        <p:cTn id="266" dur="500"/>
                                        <p:tgtEl>
                                          <p:spTgt spid="52"/>
                                        </p:tgtEl>
                                      </p:cBhvr>
                                    </p:animEffect>
                                  </p:childTnLst>
                                </p:cTn>
                              </p:par>
                              <p:par>
                                <p:cTn id="267" presetID="53" presetClass="entr" presetSubtype="16" fill="hold" grpId="0" nodeType="withEffect">
                                  <p:stCondLst>
                                    <p:cond delay="0"/>
                                  </p:stCondLst>
                                  <p:childTnLst>
                                    <p:set>
                                      <p:cBhvr>
                                        <p:cTn id="268" dur="1" fill="hold">
                                          <p:stCondLst>
                                            <p:cond delay="0"/>
                                          </p:stCondLst>
                                        </p:cTn>
                                        <p:tgtEl>
                                          <p:spTgt spid="53"/>
                                        </p:tgtEl>
                                        <p:attrNameLst>
                                          <p:attrName>style.visibility</p:attrName>
                                        </p:attrNameLst>
                                      </p:cBhvr>
                                      <p:to>
                                        <p:strVal val="visible"/>
                                      </p:to>
                                    </p:set>
                                    <p:anim calcmode="lin" valueType="num">
                                      <p:cBhvr>
                                        <p:cTn id="269" dur="500" fill="hold"/>
                                        <p:tgtEl>
                                          <p:spTgt spid="53"/>
                                        </p:tgtEl>
                                        <p:attrNameLst>
                                          <p:attrName>ppt_w</p:attrName>
                                        </p:attrNameLst>
                                      </p:cBhvr>
                                      <p:tavLst>
                                        <p:tav tm="0">
                                          <p:val>
                                            <p:fltVal val="0"/>
                                          </p:val>
                                        </p:tav>
                                        <p:tav tm="100000">
                                          <p:val>
                                            <p:strVal val="#ppt_w"/>
                                          </p:val>
                                        </p:tav>
                                      </p:tavLst>
                                    </p:anim>
                                    <p:anim calcmode="lin" valueType="num">
                                      <p:cBhvr>
                                        <p:cTn id="270" dur="500" fill="hold"/>
                                        <p:tgtEl>
                                          <p:spTgt spid="53"/>
                                        </p:tgtEl>
                                        <p:attrNameLst>
                                          <p:attrName>ppt_h</p:attrName>
                                        </p:attrNameLst>
                                      </p:cBhvr>
                                      <p:tavLst>
                                        <p:tav tm="0">
                                          <p:val>
                                            <p:fltVal val="0"/>
                                          </p:val>
                                        </p:tav>
                                        <p:tav tm="100000">
                                          <p:val>
                                            <p:strVal val="#ppt_h"/>
                                          </p:val>
                                        </p:tav>
                                      </p:tavLst>
                                    </p:anim>
                                    <p:animEffect transition="in" filter="fade">
                                      <p:cBhvr>
                                        <p:cTn id="271" dur="500"/>
                                        <p:tgtEl>
                                          <p:spTgt spid="53"/>
                                        </p:tgtEl>
                                      </p:cBhvr>
                                    </p:animEffect>
                                  </p:childTnLst>
                                </p:cTn>
                              </p:par>
                              <p:par>
                                <p:cTn id="272" presetID="53" presetClass="entr" presetSubtype="16" fill="hold" grpId="0" nodeType="withEffect">
                                  <p:stCondLst>
                                    <p:cond delay="0"/>
                                  </p:stCondLst>
                                  <p:childTnLst>
                                    <p:set>
                                      <p:cBhvr>
                                        <p:cTn id="273" dur="1" fill="hold">
                                          <p:stCondLst>
                                            <p:cond delay="0"/>
                                          </p:stCondLst>
                                        </p:cTn>
                                        <p:tgtEl>
                                          <p:spTgt spid="54"/>
                                        </p:tgtEl>
                                        <p:attrNameLst>
                                          <p:attrName>style.visibility</p:attrName>
                                        </p:attrNameLst>
                                      </p:cBhvr>
                                      <p:to>
                                        <p:strVal val="visible"/>
                                      </p:to>
                                    </p:set>
                                    <p:anim calcmode="lin" valueType="num">
                                      <p:cBhvr>
                                        <p:cTn id="274" dur="500" fill="hold"/>
                                        <p:tgtEl>
                                          <p:spTgt spid="54"/>
                                        </p:tgtEl>
                                        <p:attrNameLst>
                                          <p:attrName>ppt_w</p:attrName>
                                        </p:attrNameLst>
                                      </p:cBhvr>
                                      <p:tavLst>
                                        <p:tav tm="0">
                                          <p:val>
                                            <p:fltVal val="0"/>
                                          </p:val>
                                        </p:tav>
                                        <p:tav tm="100000">
                                          <p:val>
                                            <p:strVal val="#ppt_w"/>
                                          </p:val>
                                        </p:tav>
                                      </p:tavLst>
                                    </p:anim>
                                    <p:anim calcmode="lin" valueType="num">
                                      <p:cBhvr>
                                        <p:cTn id="275" dur="500" fill="hold"/>
                                        <p:tgtEl>
                                          <p:spTgt spid="54"/>
                                        </p:tgtEl>
                                        <p:attrNameLst>
                                          <p:attrName>ppt_h</p:attrName>
                                        </p:attrNameLst>
                                      </p:cBhvr>
                                      <p:tavLst>
                                        <p:tav tm="0">
                                          <p:val>
                                            <p:fltVal val="0"/>
                                          </p:val>
                                        </p:tav>
                                        <p:tav tm="100000">
                                          <p:val>
                                            <p:strVal val="#ppt_h"/>
                                          </p:val>
                                        </p:tav>
                                      </p:tavLst>
                                    </p:anim>
                                    <p:animEffect transition="in" filter="fade">
                                      <p:cBhvr>
                                        <p:cTn id="276" dur="500"/>
                                        <p:tgtEl>
                                          <p:spTgt spid="54"/>
                                        </p:tgtEl>
                                      </p:cBhvr>
                                    </p:animEffect>
                                  </p:childTnLst>
                                </p:cTn>
                              </p:par>
                              <p:par>
                                <p:cTn id="277" presetID="53" presetClass="entr" presetSubtype="16" fill="hold" grpId="0" nodeType="withEffect">
                                  <p:stCondLst>
                                    <p:cond delay="0"/>
                                  </p:stCondLst>
                                  <p:childTnLst>
                                    <p:set>
                                      <p:cBhvr>
                                        <p:cTn id="278" dur="1" fill="hold">
                                          <p:stCondLst>
                                            <p:cond delay="0"/>
                                          </p:stCondLst>
                                        </p:cTn>
                                        <p:tgtEl>
                                          <p:spTgt spid="55"/>
                                        </p:tgtEl>
                                        <p:attrNameLst>
                                          <p:attrName>style.visibility</p:attrName>
                                        </p:attrNameLst>
                                      </p:cBhvr>
                                      <p:to>
                                        <p:strVal val="visible"/>
                                      </p:to>
                                    </p:set>
                                    <p:anim calcmode="lin" valueType="num">
                                      <p:cBhvr>
                                        <p:cTn id="279" dur="500" fill="hold"/>
                                        <p:tgtEl>
                                          <p:spTgt spid="55"/>
                                        </p:tgtEl>
                                        <p:attrNameLst>
                                          <p:attrName>ppt_w</p:attrName>
                                        </p:attrNameLst>
                                      </p:cBhvr>
                                      <p:tavLst>
                                        <p:tav tm="0">
                                          <p:val>
                                            <p:fltVal val="0"/>
                                          </p:val>
                                        </p:tav>
                                        <p:tav tm="100000">
                                          <p:val>
                                            <p:strVal val="#ppt_w"/>
                                          </p:val>
                                        </p:tav>
                                      </p:tavLst>
                                    </p:anim>
                                    <p:anim calcmode="lin" valueType="num">
                                      <p:cBhvr>
                                        <p:cTn id="280" dur="500" fill="hold"/>
                                        <p:tgtEl>
                                          <p:spTgt spid="55"/>
                                        </p:tgtEl>
                                        <p:attrNameLst>
                                          <p:attrName>ppt_h</p:attrName>
                                        </p:attrNameLst>
                                      </p:cBhvr>
                                      <p:tavLst>
                                        <p:tav tm="0">
                                          <p:val>
                                            <p:fltVal val="0"/>
                                          </p:val>
                                        </p:tav>
                                        <p:tav tm="100000">
                                          <p:val>
                                            <p:strVal val="#ppt_h"/>
                                          </p:val>
                                        </p:tav>
                                      </p:tavLst>
                                    </p:anim>
                                    <p:animEffect transition="in" filter="fade">
                                      <p:cBhvr>
                                        <p:cTn id="281" dur="500"/>
                                        <p:tgtEl>
                                          <p:spTgt spid="55"/>
                                        </p:tgtEl>
                                      </p:cBhvr>
                                    </p:animEffect>
                                  </p:childTnLst>
                                </p:cTn>
                              </p:par>
                              <p:par>
                                <p:cTn id="282" presetID="53" presetClass="entr" presetSubtype="16" fill="hold" grpId="0" nodeType="withEffect">
                                  <p:stCondLst>
                                    <p:cond delay="0"/>
                                  </p:stCondLst>
                                  <p:childTnLst>
                                    <p:set>
                                      <p:cBhvr>
                                        <p:cTn id="283" dur="1" fill="hold">
                                          <p:stCondLst>
                                            <p:cond delay="0"/>
                                          </p:stCondLst>
                                        </p:cTn>
                                        <p:tgtEl>
                                          <p:spTgt spid="56"/>
                                        </p:tgtEl>
                                        <p:attrNameLst>
                                          <p:attrName>style.visibility</p:attrName>
                                        </p:attrNameLst>
                                      </p:cBhvr>
                                      <p:to>
                                        <p:strVal val="visible"/>
                                      </p:to>
                                    </p:set>
                                    <p:anim calcmode="lin" valueType="num">
                                      <p:cBhvr>
                                        <p:cTn id="284" dur="500" fill="hold"/>
                                        <p:tgtEl>
                                          <p:spTgt spid="56"/>
                                        </p:tgtEl>
                                        <p:attrNameLst>
                                          <p:attrName>ppt_w</p:attrName>
                                        </p:attrNameLst>
                                      </p:cBhvr>
                                      <p:tavLst>
                                        <p:tav tm="0">
                                          <p:val>
                                            <p:fltVal val="0"/>
                                          </p:val>
                                        </p:tav>
                                        <p:tav tm="100000">
                                          <p:val>
                                            <p:strVal val="#ppt_w"/>
                                          </p:val>
                                        </p:tav>
                                      </p:tavLst>
                                    </p:anim>
                                    <p:anim calcmode="lin" valueType="num">
                                      <p:cBhvr>
                                        <p:cTn id="285" dur="500" fill="hold"/>
                                        <p:tgtEl>
                                          <p:spTgt spid="56"/>
                                        </p:tgtEl>
                                        <p:attrNameLst>
                                          <p:attrName>ppt_h</p:attrName>
                                        </p:attrNameLst>
                                      </p:cBhvr>
                                      <p:tavLst>
                                        <p:tav tm="0">
                                          <p:val>
                                            <p:fltVal val="0"/>
                                          </p:val>
                                        </p:tav>
                                        <p:tav tm="100000">
                                          <p:val>
                                            <p:strVal val="#ppt_h"/>
                                          </p:val>
                                        </p:tav>
                                      </p:tavLst>
                                    </p:anim>
                                    <p:animEffect transition="in" filter="fade">
                                      <p:cBhvr>
                                        <p:cTn id="286" dur="500"/>
                                        <p:tgtEl>
                                          <p:spTgt spid="56"/>
                                        </p:tgtEl>
                                      </p:cBhvr>
                                    </p:animEffect>
                                  </p:childTnLst>
                                </p:cTn>
                              </p:par>
                              <p:par>
                                <p:cTn id="287" presetID="53" presetClass="entr" presetSubtype="16" fill="hold" grpId="0" nodeType="withEffect">
                                  <p:stCondLst>
                                    <p:cond delay="0"/>
                                  </p:stCondLst>
                                  <p:childTnLst>
                                    <p:set>
                                      <p:cBhvr>
                                        <p:cTn id="288" dur="1" fill="hold">
                                          <p:stCondLst>
                                            <p:cond delay="0"/>
                                          </p:stCondLst>
                                        </p:cTn>
                                        <p:tgtEl>
                                          <p:spTgt spid="57"/>
                                        </p:tgtEl>
                                        <p:attrNameLst>
                                          <p:attrName>style.visibility</p:attrName>
                                        </p:attrNameLst>
                                      </p:cBhvr>
                                      <p:to>
                                        <p:strVal val="visible"/>
                                      </p:to>
                                    </p:set>
                                    <p:anim calcmode="lin" valueType="num">
                                      <p:cBhvr>
                                        <p:cTn id="289" dur="500" fill="hold"/>
                                        <p:tgtEl>
                                          <p:spTgt spid="57"/>
                                        </p:tgtEl>
                                        <p:attrNameLst>
                                          <p:attrName>ppt_w</p:attrName>
                                        </p:attrNameLst>
                                      </p:cBhvr>
                                      <p:tavLst>
                                        <p:tav tm="0">
                                          <p:val>
                                            <p:fltVal val="0"/>
                                          </p:val>
                                        </p:tav>
                                        <p:tav tm="100000">
                                          <p:val>
                                            <p:strVal val="#ppt_w"/>
                                          </p:val>
                                        </p:tav>
                                      </p:tavLst>
                                    </p:anim>
                                    <p:anim calcmode="lin" valueType="num">
                                      <p:cBhvr>
                                        <p:cTn id="290" dur="500" fill="hold"/>
                                        <p:tgtEl>
                                          <p:spTgt spid="57"/>
                                        </p:tgtEl>
                                        <p:attrNameLst>
                                          <p:attrName>ppt_h</p:attrName>
                                        </p:attrNameLst>
                                      </p:cBhvr>
                                      <p:tavLst>
                                        <p:tav tm="0">
                                          <p:val>
                                            <p:fltVal val="0"/>
                                          </p:val>
                                        </p:tav>
                                        <p:tav tm="100000">
                                          <p:val>
                                            <p:strVal val="#ppt_h"/>
                                          </p:val>
                                        </p:tav>
                                      </p:tavLst>
                                    </p:anim>
                                    <p:animEffect transition="in" filter="fade">
                                      <p:cBhvr>
                                        <p:cTn id="291" dur="500"/>
                                        <p:tgtEl>
                                          <p:spTgt spid="57"/>
                                        </p:tgtEl>
                                      </p:cBhvr>
                                    </p:animEffect>
                                  </p:childTnLst>
                                </p:cTn>
                              </p:par>
                              <p:par>
                                <p:cTn id="292" presetID="53" presetClass="entr" presetSubtype="16" fill="hold" grpId="0" nodeType="withEffect">
                                  <p:stCondLst>
                                    <p:cond delay="0"/>
                                  </p:stCondLst>
                                  <p:childTnLst>
                                    <p:set>
                                      <p:cBhvr>
                                        <p:cTn id="293" dur="1" fill="hold">
                                          <p:stCondLst>
                                            <p:cond delay="0"/>
                                          </p:stCondLst>
                                        </p:cTn>
                                        <p:tgtEl>
                                          <p:spTgt spid="58"/>
                                        </p:tgtEl>
                                        <p:attrNameLst>
                                          <p:attrName>style.visibility</p:attrName>
                                        </p:attrNameLst>
                                      </p:cBhvr>
                                      <p:to>
                                        <p:strVal val="visible"/>
                                      </p:to>
                                    </p:set>
                                    <p:anim calcmode="lin" valueType="num">
                                      <p:cBhvr>
                                        <p:cTn id="294" dur="500" fill="hold"/>
                                        <p:tgtEl>
                                          <p:spTgt spid="58"/>
                                        </p:tgtEl>
                                        <p:attrNameLst>
                                          <p:attrName>ppt_w</p:attrName>
                                        </p:attrNameLst>
                                      </p:cBhvr>
                                      <p:tavLst>
                                        <p:tav tm="0">
                                          <p:val>
                                            <p:fltVal val="0"/>
                                          </p:val>
                                        </p:tav>
                                        <p:tav tm="100000">
                                          <p:val>
                                            <p:strVal val="#ppt_w"/>
                                          </p:val>
                                        </p:tav>
                                      </p:tavLst>
                                    </p:anim>
                                    <p:anim calcmode="lin" valueType="num">
                                      <p:cBhvr>
                                        <p:cTn id="295" dur="500" fill="hold"/>
                                        <p:tgtEl>
                                          <p:spTgt spid="58"/>
                                        </p:tgtEl>
                                        <p:attrNameLst>
                                          <p:attrName>ppt_h</p:attrName>
                                        </p:attrNameLst>
                                      </p:cBhvr>
                                      <p:tavLst>
                                        <p:tav tm="0">
                                          <p:val>
                                            <p:fltVal val="0"/>
                                          </p:val>
                                        </p:tav>
                                        <p:tav tm="100000">
                                          <p:val>
                                            <p:strVal val="#ppt_h"/>
                                          </p:val>
                                        </p:tav>
                                      </p:tavLst>
                                    </p:anim>
                                    <p:animEffect transition="in" filter="fade">
                                      <p:cBhvr>
                                        <p:cTn id="296" dur="500"/>
                                        <p:tgtEl>
                                          <p:spTgt spid="58"/>
                                        </p:tgtEl>
                                      </p:cBhvr>
                                    </p:animEffect>
                                  </p:childTnLst>
                                </p:cTn>
                              </p:par>
                              <p:par>
                                <p:cTn id="297" presetID="53" presetClass="entr" presetSubtype="16" fill="hold" grpId="0" nodeType="withEffect">
                                  <p:stCondLst>
                                    <p:cond delay="0"/>
                                  </p:stCondLst>
                                  <p:childTnLst>
                                    <p:set>
                                      <p:cBhvr>
                                        <p:cTn id="298" dur="1" fill="hold">
                                          <p:stCondLst>
                                            <p:cond delay="0"/>
                                          </p:stCondLst>
                                        </p:cTn>
                                        <p:tgtEl>
                                          <p:spTgt spid="59"/>
                                        </p:tgtEl>
                                        <p:attrNameLst>
                                          <p:attrName>style.visibility</p:attrName>
                                        </p:attrNameLst>
                                      </p:cBhvr>
                                      <p:to>
                                        <p:strVal val="visible"/>
                                      </p:to>
                                    </p:set>
                                    <p:anim calcmode="lin" valueType="num">
                                      <p:cBhvr>
                                        <p:cTn id="299" dur="500" fill="hold"/>
                                        <p:tgtEl>
                                          <p:spTgt spid="59"/>
                                        </p:tgtEl>
                                        <p:attrNameLst>
                                          <p:attrName>ppt_w</p:attrName>
                                        </p:attrNameLst>
                                      </p:cBhvr>
                                      <p:tavLst>
                                        <p:tav tm="0">
                                          <p:val>
                                            <p:fltVal val="0"/>
                                          </p:val>
                                        </p:tav>
                                        <p:tav tm="100000">
                                          <p:val>
                                            <p:strVal val="#ppt_w"/>
                                          </p:val>
                                        </p:tav>
                                      </p:tavLst>
                                    </p:anim>
                                    <p:anim calcmode="lin" valueType="num">
                                      <p:cBhvr>
                                        <p:cTn id="300" dur="500" fill="hold"/>
                                        <p:tgtEl>
                                          <p:spTgt spid="59"/>
                                        </p:tgtEl>
                                        <p:attrNameLst>
                                          <p:attrName>ppt_h</p:attrName>
                                        </p:attrNameLst>
                                      </p:cBhvr>
                                      <p:tavLst>
                                        <p:tav tm="0">
                                          <p:val>
                                            <p:fltVal val="0"/>
                                          </p:val>
                                        </p:tav>
                                        <p:tav tm="100000">
                                          <p:val>
                                            <p:strVal val="#ppt_h"/>
                                          </p:val>
                                        </p:tav>
                                      </p:tavLst>
                                    </p:anim>
                                    <p:animEffect transition="in" filter="fade">
                                      <p:cBhvr>
                                        <p:cTn id="301" dur="500"/>
                                        <p:tgtEl>
                                          <p:spTgt spid="59"/>
                                        </p:tgtEl>
                                      </p:cBhvr>
                                    </p:animEffect>
                                  </p:childTnLst>
                                </p:cTn>
                              </p:par>
                              <p:par>
                                <p:cTn id="302" presetID="53" presetClass="entr" presetSubtype="16" fill="hold" grpId="0" nodeType="withEffect">
                                  <p:stCondLst>
                                    <p:cond delay="0"/>
                                  </p:stCondLst>
                                  <p:childTnLst>
                                    <p:set>
                                      <p:cBhvr>
                                        <p:cTn id="303" dur="1" fill="hold">
                                          <p:stCondLst>
                                            <p:cond delay="0"/>
                                          </p:stCondLst>
                                        </p:cTn>
                                        <p:tgtEl>
                                          <p:spTgt spid="60"/>
                                        </p:tgtEl>
                                        <p:attrNameLst>
                                          <p:attrName>style.visibility</p:attrName>
                                        </p:attrNameLst>
                                      </p:cBhvr>
                                      <p:to>
                                        <p:strVal val="visible"/>
                                      </p:to>
                                    </p:set>
                                    <p:anim calcmode="lin" valueType="num">
                                      <p:cBhvr>
                                        <p:cTn id="304" dur="500" fill="hold"/>
                                        <p:tgtEl>
                                          <p:spTgt spid="60"/>
                                        </p:tgtEl>
                                        <p:attrNameLst>
                                          <p:attrName>ppt_w</p:attrName>
                                        </p:attrNameLst>
                                      </p:cBhvr>
                                      <p:tavLst>
                                        <p:tav tm="0">
                                          <p:val>
                                            <p:fltVal val="0"/>
                                          </p:val>
                                        </p:tav>
                                        <p:tav tm="100000">
                                          <p:val>
                                            <p:strVal val="#ppt_w"/>
                                          </p:val>
                                        </p:tav>
                                      </p:tavLst>
                                    </p:anim>
                                    <p:anim calcmode="lin" valueType="num">
                                      <p:cBhvr>
                                        <p:cTn id="305" dur="500" fill="hold"/>
                                        <p:tgtEl>
                                          <p:spTgt spid="60"/>
                                        </p:tgtEl>
                                        <p:attrNameLst>
                                          <p:attrName>ppt_h</p:attrName>
                                        </p:attrNameLst>
                                      </p:cBhvr>
                                      <p:tavLst>
                                        <p:tav tm="0">
                                          <p:val>
                                            <p:fltVal val="0"/>
                                          </p:val>
                                        </p:tav>
                                        <p:tav tm="100000">
                                          <p:val>
                                            <p:strVal val="#ppt_h"/>
                                          </p:val>
                                        </p:tav>
                                      </p:tavLst>
                                    </p:anim>
                                    <p:animEffect transition="in" filter="fade">
                                      <p:cBhvr>
                                        <p:cTn id="306" dur="500"/>
                                        <p:tgtEl>
                                          <p:spTgt spid="60"/>
                                        </p:tgtEl>
                                      </p:cBhvr>
                                    </p:animEffect>
                                  </p:childTnLst>
                                </p:cTn>
                              </p:par>
                              <p:par>
                                <p:cTn id="307" presetID="53" presetClass="entr" presetSubtype="16" fill="hold" grpId="0" nodeType="withEffect">
                                  <p:stCondLst>
                                    <p:cond delay="0"/>
                                  </p:stCondLst>
                                  <p:childTnLst>
                                    <p:set>
                                      <p:cBhvr>
                                        <p:cTn id="308" dur="1" fill="hold">
                                          <p:stCondLst>
                                            <p:cond delay="0"/>
                                          </p:stCondLst>
                                        </p:cTn>
                                        <p:tgtEl>
                                          <p:spTgt spid="61"/>
                                        </p:tgtEl>
                                        <p:attrNameLst>
                                          <p:attrName>style.visibility</p:attrName>
                                        </p:attrNameLst>
                                      </p:cBhvr>
                                      <p:to>
                                        <p:strVal val="visible"/>
                                      </p:to>
                                    </p:set>
                                    <p:anim calcmode="lin" valueType="num">
                                      <p:cBhvr>
                                        <p:cTn id="309" dur="500" fill="hold"/>
                                        <p:tgtEl>
                                          <p:spTgt spid="61"/>
                                        </p:tgtEl>
                                        <p:attrNameLst>
                                          <p:attrName>ppt_w</p:attrName>
                                        </p:attrNameLst>
                                      </p:cBhvr>
                                      <p:tavLst>
                                        <p:tav tm="0">
                                          <p:val>
                                            <p:fltVal val="0"/>
                                          </p:val>
                                        </p:tav>
                                        <p:tav tm="100000">
                                          <p:val>
                                            <p:strVal val="#ppt_w"/>
                                          </p:val>
                                        </p:tav>
                                      </p:tavLst>
                                    </p:anim>
                                    <p:anim calcmode="lin" valueType="num">
                                      <p:cBhvr>
                                        <p:cTn id="310" dur="500" fill="hold"/>
                                        <p:tgtEl>
                                          <p:spTgt spid="61"/>
                                        </p:tgtEl>
                                        <p:attrNameLst>
                                          <p:attrName>ppt_h</p:attrName>
                                        </p:attrNameLst>
                                      </p:cBhvr>
                                      <p:tavLst>
                                        <p:tav tm="0">
                                          <p:val>
                                            <p:fltVal val="0"/>
                                          </p:val>
                                        </p:tav>
                                        <p:tav tm="100000">
                                          <p:val>
                                            <p:strVal val="#ppt_h"/>
                                          </p:val>
                                        </p:tav>
                                      </p:tavLst>
                                    </p:anim>
                                    <p:animEffect transition="in" filter="fade">
                                      <p:cBhvr>
                                        <p:cTn id="311" dur="500"/>
                                        <p:tgtEl>
                                          <p:spTgt spid="61"/>
                                        </p:tgtEl>
                                      </p:cBhvr>
                                    </p:animEffect>
                                  </p:childTnLst>
                                </p:cTn>
                              </p:par>
                              <p:par>
                                <p:cTn id="312" presetID="53" presetClass="entr" presetSubtype="16" fill="hold" grpId="0" nodeType="withEffect">
                                  <p:stCondLst>
                                    <p:cond delay="0"/>
                                  </p:stCondLst>
                                  <p:childTnLst>
                                    <p:set>
                                      <p:cBhvr>
                                        <p:cTn id="313" dur="1" fill="hold">
                                          <p:stCondLst>
                                            <p:cond delay="0"/>
                                          </p:stCondLst>
                                        </p:cTn>
                                        <p:tgtEl>
                                          <p:spTgt spid="62"/>
                                        </p:tgtEl>
                                        <p:attrNameLst>
                                          <p:attrName>style.visibility</p:attrName>
                                        </p:attrNameLst>
                                      </p:cBhvr>
                                      <p:to>
                                        <p:strVal val="visible"/>
                                      </p:to>
                                    </p:set>
                                    <p:anim calcmode="lin" valueType="num">
                                      <p:cBhvr>
                                        <p:cTn id="314" dur="500" fill="hold"/>
                                        <p:tgtEl>
                                          <p:spTgt spid="62"/>
                                        </p:tgtEl>
                                        <p:attrNameLst>
                                          <p:attrName>ppt_w</p:attrName>
                                        </p:attrNameLst>
                                      </p:cBhvr>
                                      <p:tavLst>
                                        <p:tav tm="0">
                                          <p:val>
                                            <p:fltVal val="0"/>
                                          </p:val>
                                        </p:tav>
                                        <p:tav tm="100000">
                                          <p:val>
                                            <p:strVal val="#ppt_w"/>
                                          </p:val>
                                        </p:tav>
                                      </p:tavLst>
                                    </p:anim>
                                    <p:anim calcmode="lin" valueType="num">
                                      <p:cBhvr>
                                        <p:cTn id="315" dur="500" fill="hold"/>
                                        <p:tgtEl>
                                          <p:spTgt spid="62"/>
                                        </p:tgtEl>
                                        <p:attrNameLst>
                                          <p:attrName>ppt_h</p:attrName>
                                        </p:attrNameLst>
                                      </p:cBhvr>
                                      <p:tavLst>
                                        <p:tav tm="0">
                                          <p:val>
                                            <p:fltVal val="0"/>
                                          </p:val>
                                        </p:tav>
                                        <p:tav tm="100000">
                                          <p:val>
                                            <p:strVal val="#ppt_h"/>
                                          </p:val>
                                        </p:tav>
                                      </p:tavLst>
                                    </p:anim>
                                    <p:animEffect transition="in" filter="fade">
                                      <p:cBhvr>
                                        <p:cTn id="316" dur="500"/>
                                        <p:tgtEl>
                                          <p:spTgt spid="62"/>
                                        </p:tgtEl>
                                      </p:cBhvr>
                                    </p:animEffect>
                                  </p:childTnLst>
                                </p:cTn>
                              </p:par>
                              <p:par>
                                <p:cTn id="317" presetID="53" presetClass="entr" presetSubtype="16" fill="hold" grpId="0" nodeType="withEffect">
                                  <p:stCondLst>
                                    <p:cond delay="0"/>
                                  </p:stCondLst>
                                  <p:childTnLst>
                                    <p:set>
                                      <p:cBhvr>
                                        <p:cTn id="318" dur="1" fill="hold">
                                          <p:stCondLst>
                                            <p:cond delay="0"/>
                                          </p:stCondLst>
                                        </p:cTn>
                                        <p:tgtEl>
                                          <p:spTgt spid="63"/>
                                        </p:tgtEl>
                                        <p:attrNameLst>
                                          <p:attrName>style.visibility</p:attrName>
                                        </p:attrNameLst>
                                      </p:cBhvr>
                                      <p:to>
                                        <p:strVal val="visible"/>
                                      </p:to>
                                    </p:set>
                                    <p:anim calcmode="lin" valueType="num">
                                      <p:cBhvr>
                                        <p:cTn id="319" dur="500" fill="hold"/>
                                        <p:tgtEl>
                                          <p:spTgt spid="63"/>
                                        </p:tgtEl>
                                        <p:attrNameLst>
                                          <p:attrName>ppt_w</p:attrName>
                                        </p:attrNameLst>
                                      </p:cBhvr>
                                      <p:tavLst>
                                        <p:tav tm="0">
                                          <p:val>
                                            <p:fltVal val="0"/>
                                          </p:val>
                                        </p:tav>
                                        <p:tav tm="100000">
                                          <p:val>
                                            <p:strVal val="#ppt_w"/>
                                          </p:val>
                                        </p:tav>
                                      </p:tavLst>
                                    </p:anim>
                                    <p:anim calcmode="lin" valueType="num">
                                      <p:cBhvr>
                                        <p:cTn id="320" dur="500" fill="hold"/>
                                        <p:tgtEl>
                                          <p:spTgt spid="63"/>
                                        </p:tgtEl>
                                        <p:attrNameLst>
                                          <p:attrName>ppt_h</p:attrName>
                                        </p:attrNameLst>
                                      </p:cBhvr>
                                      <p:tavLst>
                                        <p:tav tm="0">
                                          <p:val>
                                            <p:fltVal val="0"/>
                                          </p:val>
                                        </p:tav>
                                        <p:tav tm="100000">
                                          <p:val>
                                            <p:strVal val="#ppt_h"/>
                                          </p:val>
                                        </p:tav>
                                      </p:tavLst>
                                    </p:anim>
                                    <p:animEffect transition="in" filter="fade">
                                      <p:cBhvr>
                                        <p:cTn id="321" dur="500"/>
                                        <p:tgtEl>
                                          <p:spTgt spid="63"/>
                                        </p:tgtEl>
                                      </p:cBhvr>
                                    </p:animEffect>
                                  </p:childTnLst>
                                </p:cTn>
                              </p:par>
                              <p:par>
                                <p:cTn id="322" presetID="53" presetClass="entr" presetSubtype="16" fill="hold" grpId="0" nodeType="withEffect">
                                  <p:stCondLst>
                                    <p:cond delay="0"/>
                                  </p:stCondLst>
                                  <p:childTnLst>
                                    <p:set>
                                      <p:cBhvr>
                                        <p:cTn id="323" dur="1" fill="hold">
                                          <p:stCondLst>
                                            <p:cond delay="0"/>
                                          </p:stCondLst>
                                        </p:cTn>
                                        <p:tgtEl>
                                          <p:spTgt spid="64"/>
                                        </p:tgtEl>
                                        <p:attrNameLst>
                                          <p:attrName>style.visibility</p:attrName>
                                        </p:attrNameLst>
                                      </p:cBhvr>
                                      <p:to>
                                        <p:strVal val="visible"/>
                                      </p:to>
                                    </p:set>
                                    <p:anim calcmode="lin" valueType="num">
                                      <p:cBhvr>
                                        <p:cTn id="324" dur="500" fill="hold"/>
                                        <p:tgtEl>
                                          <p:spTgt spid="64"/>
                                        </p:tgtEl>
                                        <p:attrNameLst>
                                          <p:attrName>ppt_w</p:attrName>
                                        </p:attrNameLst>
                                      </p:cBhvr>
                                      <p:tavLst>
                                        <p:tav tm="0">
                                          <p:val>
                                            <p:fltVal val="0"/>
                                          </p:val>
                                        </p:tav>
                                        <p:tav tm="100000">
                                          <p:val>
                                            <p:strVal val="#ppt_w"/>
                                          </p:val>
                                        </p:tav>
                                      </p:tavLst>
                                    </p:anim>
                                    <p:anim calcmode="lin" valueType="num">
                                      <p:cBhvr>
                                        <p:cTn id="325" dur="500" fill="hold"/>
                                        <p:tgtEl>
                                          <p:spTgt spid="64"/>
                                        </p:tgtEl>
                                        <p:attrNameLst>
                                          <p:attrName>ppt_h</p:attrName>
                                        </p:attrNameLst>
                                      </p:cBhvr>
                                      <p:tavLst>
                                        <p:tav tm="0">
                                          <p:val>
                                            <p:fltVal val="0"/>
                                          </p:val>
                                        </p:tav>
                                        <p:tav tm="100000">
                                          <p:val>
                                            <p:strVal val="#ppt_h"/>
                                          </p:val>
                                        </p:tav>
                                      </p:tavLst>
                                    </p:anim>
                                    <p:animEffect transition="in" filter="fade">
                                      <p:cBhvr>
                                        <p:cTn id="326" dur="500"/>
                                        <p:tgtEl>
                                          <p:spTgt spid="64"/>
                                        </p:tgtEl>
                                      </p:cBhvr>
                                    </p:animEffect>
                                  </p:childTnLst>
                                </p:cTn>
                              </p:par>
                              <p:par>
                                <p:cTn id="327" presetID="53" presetClass="entr" presetSubtype="16" fill="hold" grpId="0" nodeType="withEffect">
                                  <p:stCondLst>
                                    <p:cond delay="0"/>
                                  </p:stCondLst>
                                  <p:childTnLst>
                                    <p:set>
                                      <p:cBhvr>
                                        <p:cTn id="328" dur="1" fill="hold">
                                          <p:stCondLst>
                                            <p:cond delay="0"/>
                                          </p:stCondLst>
                                        </p:cTn>
                                        <p:tgtEl>
                                          <p:spTgt spid="65"/>
                                        </p:tgtEl>
                                        <p:attrNameLst>
                                          <p:attrName>style.visibility</p:attrName>
                                        </p:attrNameLst>
                                      </p:cBhvr>
                                      <p:to>
                                        <p:strVal val="visible"/>
                                      </p:to>
                                    </p:set>
                                    <p:anim calcmode="lin" valueType="num">
                                      <p:cBhvr>
                                        <p:cTn id="329" dur="500" fill="hold"/>
                                        <p:tgtEl>
                                          <p:spTgt spid="65"/>
                                        </p:tgtEl>
                                        <p:attrNameLst>
                                          <p:attrName>ppt_w</p:attrName>
                                        </p:attrNameLst>
                                      </p:cBhvr>
                                      <p:tavLst>
                                        <p:tav tm="0">
                                          <p:val>
                                            <p:fltVal val="0"/>
                                          </p:val>
                                        </p:tav>
                                        <p:tav tm="100000">
                                          <p:val>
                                            <p:strVal val="#ppt_w"/>
                                          </p:val>
                                        </p:tav>
                                      </p:tavLst>
                                    </p:anim>
                                    <p:anim calcmode="lin" valueType="num">
                                      <p:cBhvr>
                                        <p:cTn id="330" dur="500" fill="hold"/>
                                        <p:tgtEl>
                                          <p:spTgt spid="65"/>
                                        </p:tgtEl>
                                        <p:attrNameLst>
                                          <p:attrName>ppt_h</p:attrName>
                                        </p:attrNameLst>
                                      </p:cBhvr>
                                      <p:tavLst>
                                        <p:tav tm="0">
                                          <p:val>
                                            <p:fltVal val="0"/>
                                          </p:val>
                                        </p:tav>
                                        <p:tav tm="100000">
                                          <p:val>
                                            <p:strVal val="#ppt_h"/>
                                          </p:val>
                                        </p:tav>
                                      </p:tavLst>
                                    </p:anim>
                                    <p:animEffect transition="in" filter="fade">
                                      <p:cBhvr>
                                        <p:cTn id="331" dur="500"/>
                                        <p:tgtEl>
                                          <p:spTgt spid="65"/>
                                        </p:tgtEl>
                                      </p:cBhvr>
                                    </p:animEffect>
                                  </p:childTnLst>
                                </p:cTn>
                              </p:par>
                              <p:par>
                                <p:cTn id="332" presetID="53" presetClass="entr" presetSubtype="16" fill="hold" grpId="0" nodeType="withEffect">
                                  <p:stCondLst>
                                    <p:cond delay="0"/>
                                  </p:stCondLst>
                                  <p:childTnLst>
                                    <p:set>
                                      <p:cBhvr>
                                        <p:cTn id="333" dur="1" fill="hold">
                                          <p:stCondLst>
                                            <p:cond delay="0"/>
                                          </p:stCondLst>
                                        </p:cTn>
                                        <p:tgtEl>
                                          <p:spTgt spid="66"/>
                                        </p:tgtEl>
                                        <p:attrNameLst>
                                          <p:attrName>style.visibility</p:attrName>
                                        </p:attrNameLst>
                                      </p:cBhvr>
                                      <p:to>
                                        <p:strVal val="visible"/>
                                      </p:to>
                                    </p:set>
                                    <p:anim calcmode="lin" valueType="num">
                                      <p:cBhvr>
                                        <p:cTn id="334" dur="500" fill="hold"/>
                                        <p:tgtEl>
                                          <p:spTgt spid="66"/>
                                        </p:tgtEl>
                                        <p:attrNameLst>
                                          <p:attrName>ppt_w</p:attrName>
                                        </p:attrNameLst>
                                      </p:cBhvr>
                                      <p:tavLst>
                                        <p:tav tm="0">
                                          <p:val>
                                            <p:fltVal val="0"/>
                                          </p:val>
                                        </p:tav>
                                        <p:tav tm="100000">
                                          <p:val>
                                            <p:strVal val="#ppt_w"/>
                                          </p:val>
                                        </p:tav>
                                      </p:tavLst>
                                    </p:anim>
                                    <p:anim calcmode="lin" valueType="num">
                                      <p:cBhvr>
                                        <p:cTn id="335" dur="500" fill="hold"/>
                                        <p:tgtEl>
                                          <p:spTgt spid="66"/>
                                        </p:tgtEl>
                                        <p:attrNameLst>
                                          <p:attrName>ppt_h</p:attrName>
                                        </p:attrNameLst>
                                      </p:cBhvr>
                                      <p:tavLst>
                                        <p:tav tm="0">
                                          <p:val>
                                            <p:fltVal val="0"/>
                                          </p:val>
                                        </p:tav>
                                        <p:tav tm="100000">
                                          <p:val>
                                            <p:strVal val="#ppt_h"/>
                                          </p:val>
                                        </p:tav>
                                      </p:tavLst>
                                    </p:anim>
                                    <p:animEffect transition="in" filter="fade">
                                      <p:cBhvr>
                                        <p:cTn id="336" dur="500"/>
                                        <p:tgtEl>
                                          <p:spTgt spid="66"/>
                                        </p:tgtEl>
                                      </p:cBhvr>
                                    </p:animEffect>
                                  </p:childTnLst>
                                </p:cTn>
                              </p:par>
                              <p:par>
                                <p:cTn id="337" presetID="53" presetClass="entr" presetSubtype="16" fill="hold" grpId="0" nodeType="withEffect">
                                  <p:stCondLst>
                                    <p:cond delay="0"/>
                                  </p:stCondLst>
                                  <p:childTnLst>
                                    <p:set>
                                      <p:cBhvr>
                                        <p:cTn id="338" dur="1" fill="hold">
                                          <p:stCondLst>
                                            <p:cond delay="0"/>
                                          </p:stCondLst>
                                        </p:cTn>
                                        <p:tgtEl>
                                          <p:spTgt spid="67"/>
                                        </p:tgtEl>
                                        <p:attrNameLst>
                                          <p:attrName>style.visibility</p:attrName>
                                        </p:attrNameLst>
                                      </p:cBhvr>
                                      <p:to>
                                        <p:strVal val="visible"/>
                                      </p:to>
                                    </p:set>
                                    <p:anim calcmode="lin" valueType="num">
                                      <p:cBhvr>
                                        <p:cTn id="339" dur="500" fill="hold"/>
                                        <p:tgtEl>
                                          <p:spTgt spid="67"/>
                                        </p:tgtEl>
                                        <p:attrNameLst>
                                          <p:attrName>ppt_w</p:attrName>
                                        </p:attrNameLst>
                                      </p:cBhvr>
                                      <p:tavLst>
                                        <p:tav tm="0">
                                          <p:val>
                                            <p:fltVal val="0"/>
                                          </p:val>
                                        </p:tav>
                                        <p:tav tm="100000">
                                          <p:val>
                                            <p:strVal val="#ppt_w"/>
                                          </p:val>
                                        </p:tav>
                                      </p:tavLst>
                                    </p:anim>
                                    <p:anim calcmode="lin" valueType="num">
                                      <p:cBhvr>
                                        <p:cTn id="340" dur="500" fill="hold"/>
                                        <p:tgtEl>
                                          <p:spTgt spid="67"/>
                                        </p:tgtEl>
                                        <p:attrNameLst>
                                          <p:attrName>ppt_h</p:attrName>
                                        </p:attrNameLst>
                                      </p:cBhvr>
                                      <p:tavLst>
                                        <p:tav tm="0">
                                          <p:val>
                                            <p:fltVal val="0"/>
                                          </p:val>
                                        </p:tav>
                                        <p:tav tm="100000">
                                          <p:val>
                                            <p:strVal val="#ppt_h"/>
                                          </p:val>
                                        </p:tav>
                                      </p:tavLst>
                                    </p:anim>
                                    <p:animEffect transition="in" filter="fade">
                                      <p:cBhvr>
                                        <p:cTn id="341" dur="500"/>
                                        <p:tgtEl>
                                          <p:spTgt spid="67"/>
                                        </p:tgtEl>
                                      </p:cBhvr>
                                    </p:animEffect>
                                  </p:childTnLst>
                                </p:cTn>
                              </p:par>
                              <p:par>
                                <p:cTn id="342" presetID="53" presetClass="entr" presetSubtype="16" fill="hold" grpId="0" nodeType="withEffect">
                                  <p:stCondLst>
                                    <p:cond delay="0"/>
                                  </p:stCondLst>
                                  <p:childTnLst>
                                    <p:set>
                                      <p:cBhvr>
                                        <p:cTn id="343" dur="1" fill="hold">
                                          <p:stCondLst>
                                            <p:cond delay="0"/>
                                          </p:stCondLst>
                                        </p:cTn>
                                        <p:tgtEl>
                                          <p:spTgt spid="68"/>
                                        </p:tgtEl>
                                        <p:attrNameLst>
                                          <p:attrName>style.visibility</p:attrName>
                                        </p:attrNameLst>
                                      </p:cBhvr>
                                      <p:to>
                                        <p:strVal val="visible"/>
                                      </p:to>
                                    </p:set>
                                    <p:anim calcmode="lin" valueType="num">
                                      <p:cBhvr>
                                        <p:cTn id="344" dur="500" fill="hold"/>
                                        <p:tgtEl>
                                          <p:spTgt spid="68"/>
                                        </p:tgtEl>
                                        <p:attrNameLst>
                                          <p:attrName>ppt_w</p:attrName>
                                        </p:attrNameLst>
                                      </p:cBhvr>
                                      <p:tavLst>
                                        <p:tav tm="0">
                                          <p:val>
                                            <p:fltVal val="0"/>
                                          </p:val>
                                        </p:tav>
                                        <p:tav tm="100000">
                                          <p:val>
                                            <p:strVal val="#ppt_w"/>
                                          </p:val>
                                        </p:tav>
                                      </p:tavLst>
                                    </p:anim>
                                    <p:anim calcmode="lin" valueType="num">
                                      <p:cBhvr>
                                        <p:cTn id="345" dur="500" fill="hold"/>
                                        <p:tgtEl>
                                          <p:spTgt spid="68"/>
                                        </p:tgtEl>
                                        <p:attrNameLst>
                                          <p:attrName>ppt_h</p:attrName>
                                        </p:attrNameLst>
                                      </p:cBhvr>
                                      <p:tavLst>
                                        <p:tav tm="0">
                                          <p:val>
                                            <p:fltVal val="0"/>
                                          </p:val>
                                        </p:tav>
                                        <p:tav tm="100000">
                                          <p:val>
                                            <p:strVal val="#ppt_h"/>
                                          </p:val>
                                        </p:tav>
                                      </p:tavLst>
                                    </p:anim>
                                    <p:animEffect transition="in" filter="fade">
                                      <p:cBhvr>
                                        <p:cTn id="346" dur="500"/>
                                        <p:tgtEl>
                                          <p:spTgt spid="68"/>
                                        </p:tgtEl>
                                      </p:cBhvr>
                                    </p:animEffect>
                                  </p:childTnLst>
                                </p:cTn>
                              </p:par>
                              <p:par>
                                <p:cTn id="347" presetID="53" presetClass="entr" presetSubtype="16" fill="hold" grpId="0" nodeType="withEffect">
                                  <p:stCondLst>
                                    <p:cond delay="0"/>
                                  </p:stCondLst>
                                  <p:childTnLst>
                                    <p:set>
                                      <p:cBhvr>
                                        <p:cTn id="348" dur="1" fill="hold">
                                          <p:stCondLst>
                                            <p:cond delay="0"/>
                                          </p:stCondLst>
                                        </p:cTn>
                                        <p:tgtEl>
                                          <p:spTgt spid="69"/>
                                        </p:tgtEl>
                                        <p:attrNameLst>
                                          <p:attrName>style.visibility</p:attrName>
                                        </p:attrNameLst>
                                      </p:cBhvr>
                                      <p:to>
                                        <p:strVal val="visible"/>
                                      </p:to>
                                    </p:set>
                                    <p:anim calcmode="lin" valueType="num">
                                      <p:cBhvr>
                                        <p:cTn id="349" dur="500" fill="hold"/>
                                        <p:tgtEl>
                                          <p:spTgt spid="69"/>
                                        </p:tgtEl>
                                        <p:attrNameLst>
                                          <p:attrName>ppt_w</p:attrName>
                                        </p:attrNameLst>
                                      </p:cBhvr>
                                      <p:tavLst>
                                        <p:tav tm="0">
                                          <p:val>
                                            <p:fltVal val="0"/>
                                          </p:val>
                                        </p:tav>
                                        <p:tav tm="100000">
                                          <p:val>
                                            <p:strVal val="#ppt_w"/>
                                          </p:val>
                                        </p:tav>
                                      </p:tavLst>
                                    </p:anim>
                                    <p:anim calcmode="lin" valueType="num">
                                      <p:cBhvr>
                                        <p:cTn id="350" dur="500" fill="hold"/>
                                        <p:tgtEl>
                                          <p:spTgt spid="69"/>
                                        </p:tgtEl>
                                        <p:attrNameLst>
                                          <p:attrName>ppt_h</p:attrName>
                                        </p:attrNameLst>
                                      </p:cBhvr>
                                      <p:tavLst>
                                        <p:tav tm="0">
                                          <p:val>
                                            <p:fltVal val="0"/>
                                          </p:val>
                                        </p:tav>
                                        <p:tav tm="100000">
                                          <p:val>
                                            <p:strVal val="#ppt_h"/>
                                          </p:val>
                                        </p:tav>
                                      </p:tavLst>
                                    </p:anim>
                                    <p:animEffect transition="in" filter="fade">
                                      <p:cBhvr>
                                        <p:cTn id="351" dur="500"/>
                                        <p:tgtEl>
                                          <p:spTgt spid="69"/>
                                        </p:tgtEl>
                                      </p:cBhvr>
                                    </p:animEffect>
                                  </p:childTnLst>
                                </p:cTn>
                              </p:par>
                              <p:par>
                                <p:cTn id="352" presetID="53" presetClass="entr" presetSubtype="16" fill="hold" grpId="0" nodeType="withEffect">
                                  <p:stCondLst>
                                    <p:cond delay="0"/>
                                  </p:stCondLst>
                                  <p:childTnLst>
                                    <p:set>
                                      <p:cBhvr>
                                        <p:cTn id="353" dur="1" fill="hold">
                                          <p:stCondLst>
                                            <p:cond delay="0"/>
                                          </p:stCondLst>
                                        </p:cTn>
                                        <p:tgtEl>
                                          <p:spTgt spid="70"/>
                                        </p:tgtEl>
                                        <p:attrNameLst>
                                          <p:attrName>style.visibility</p:attrName>
                                        </p:attrNameLst>
                                      </p:cBhvr>
                                      <p:to>
                                        <p:strVal val="visible"/>
                                      </p:to>
                                    </p:set>
                                    <p:anim calcmode="lin" valueType="num">
                                      <p:cBhvr>
                                        <p:cTn id="354" dur="500" fill="hold"/>
                                        <p:tgtEl>
                                          <p:spTgt spid="70"/>
                                        </p:tgtEl>
                                        <p:attrNameLst>
                                          <p:attrName>ppt_w</p:attrName>
                                        </p:attrNameLst>
                                      </p:cBhvr>
                                      <p:tavLst>
                                        <p:tav tm="0">
                                          <p:val>
                                            <p:fltVal val="0"/>
                                          </p:val>
                                        </p:tav>
                                        <p:tav tm="100000">
                                          <p:val>
                                            <p:strVal val="#ppt_w"/>
                                          </p:val>
                                        </p:tav>
                                      </p:tavLst>
                                    </p:anim>
                                    <p:anim calcmode="lin" valueType="num">
                                      <p:cBhvr>
                                        <p:cTn id="355" dur="500" fill="hold"/>
                                        <p:tgtEl>
                                          <p:spTgt spid="70"/>
                                        </p:tgtEl>
                                        <p:attrNameLst>
                                          <p:attrName>ppt_h</p:attrName>
                                        </p:attrNameLst>
                                      </p:cBhvr>
                                      <p:tavLst>
                                        <p:tav tm="0">
                                          <p:val>
                                            <p:fltVal val="0"/>
                                          </p:val>
                                        </p:tav>
                                        <p:tav tm="100000">
                                          <p:val>
                                            <p:strVal val="#ppt_h"/>
                                          </p:val>
                                        </p:tav>
                                      </p:tavLst>
                                    </p:anim>
                                    <p:animEffect transition="in" filter="fade">
                                      <p:cBhvr>
                                        <p:cTn id="356" dur="500"/>
                                        <p:tgtEl>
                                          <p:spTgt spid="70"/>
                                        </p:tgtEl>
                                      </p:cBhvr>
                                    </p:animEffect>
                                  </p:childTnLst>
                                </p:cTn>
                              </p:par>
                              <p:par>
                                <p:cTn id="357" presetID="53" presetClass="entr" presetSubtype="16" fill="hold" grpId="0" nodeType="withEffect">
                                  <p:stCondLst>
                                    <p:cond delay="0"/>
                                  </p:stCondLst>
                                  <p:childTnLst>
                                    <p:set>
                                      <p:cBhvr>
                                        <p:cTn id="358" dur="1" fill="hold">
                                          <p:stCondLst>
                                            <p:cond delay="0"/>
                                          </p:stCondLst>
                                        </p:cTn>
                                        <p:tgtEl>
                                          <p:spTgt spid="71"/>
                                        </p:tgtEl>
                                        <p:attrNameLst>
                                          <p:attrName>style.visibility</p:attrName>
                                        </p:attrNameLst>
                                      </p:cBhvr>
                                      <p:to>
                                        <p:strVal val="visible"/>
                                      </p:to>
                                    </p:set>
                                    <p:anim calcmode="lin" valueType="num">
                                      <p:cBhvr>
                                        <p:cTn id="359" dur="500" fill="hold"/>
                                        <p:tgtEl>
                                          <p:spTgt spid="71"/>
                                        </p:tgtEl>
                                        <p:attrNameLst>
                                          <p:attrName>ppt_w</p:attrName>
                                        </p:attrNameLst>
                                      </p:cBhvr>
                                      <p:tavLst>
                                        <p:tav tm="0">
                                          <p:val>
                                            <p:fltVal val="0"/>
                                          </p:val>
                                        </p:tav>
                                        <p:tav tm="100000">
                                          <p:val>
                                            <p:strVal val="#ppt_w"/>
                                          </p:val>
                                        </p:tav>
                                      </p:tavLst>
                                    </p:anim>
                                    <p:anim calcmode="lin" valueType="num">
                                      <p:cBhvr>
                                        <p:cTn id="360" dur="500" fill="hold"/>
                                        <p:tgtEl>
                                          <p:spTgt spid="71"/>
                                        </p:tgtEl>
                                        <p:attrNameLst>
                                          <p:attrName>ppt_h</p:attrName>
                                        </p:attrNameLst>
                                      </p:cBhvr>
                                      <p:tavLst>
                                        <p:tav tm="0">
                                          <p:val>
                                            <p:fltVal val="0"/>
                                          </p:val>
                                        </p:tav>
                                        <p:tav tm="100000">
                                          <p:val>
                                            <p:strVal val="#ppt_h"/>
                                          </p:val>
                                        </p:tav>
                                      </p:tavLst>
                                    </p:anim>
                                    <p:animEffect transition="in" filter="fade">
                                      <p:cBhvr>
                                        <p:cTn id="361" dur="500"/>
                                        <p:tgtEl>
                                          <p:spTgt spid="71"/>
                                        </p:tgtEl>
                                      </p:cBhvr>
                                    </p:animEffect>
                                  </p:childTnLst>
                                </p:cTn>
                              </p:par>
                              <p:par>
                                <p:cTn id="362" presetID="53" presetClass="entr" presetSubtype="16" fill="hold" grpId="0" nodeType="withEffect">
                                  <p:stCondLst>
                                    <p:cond delay="0"/>
                                  </p:stCondLst>
                                  <p:childTnLst>
                                    <p:set>
                                      <p:cBhvr>
                                        <p:cTn id="363" dur="1" fill="hold">
                                          <p:stCondLst>
                                            <p:cond delay="0"/>
                                          </p:stCondLst>
                                        </p:cTn>
                                        <p:tgtEl>
                                          <p:spTgt spid="72"/>
                                        </p:tgtEl>
                                        <p:attrNameLst>
                                          <p:attrName>style.visibility</p:attrName>
                                        </p:attrNameLst>
                                      </p:cBhvr>
                                      <p:to>
                                        <p:strVal val="visible"/>
                                      </p:to>
                                    </p:set>
                                    <p:anim calcmode="lin" valueType="num">
                                      <p:cBhvr>
                                        <p:cTn id="364" dur="500" fill="hold"/>
                                        <p:tgtEl>
                                          <p:spTgt spid="72"/>
                                        </p:tgtEl>
                                        <p:attrNameLst>
                                          <p:attrName>ppt_w</p:attrName>
                                        </p:attrNameLst>
                                      </p:cBhvr>
                                      <p:tavLst>
                                        <p:tav tm="0">
                                          <p:val>
                                            <p:fltVal val="0"/>
                                          </p:val>
                                        </p:tav>
                                        <p:tav tm="100000">
                                          <p:val>
                                            <p:strVal val="#ppt_w"/>
                                          </p:val>
                                        </p:tav>
                                      </p:tavLst>
                                    </p:anim>
                                    <p:anim calcmode="lin" valueType="num">
                                      <p:cBhvr>
                                        <p:cTn id="365" dur="500" fill="hold"/>
                                        <p:tgtEl>
                                          <p:spTgt spid="72"/>
                                        </p:tgtEl>
                                        <p:attrNameLst>
                                          <p:attrName>ppt_h</p:attrName>
                                        </p:attrNameLst>
                                      </p:cBhvr>
                                      <p:tavLst>
                                        <p:tav tm="0">
                                          <p:val>
                                            <p:fltVal val="0"/>
                                          </p:val>
                                        </p:tav>
                                        <p:tav tm="100000">
                                          <p:val>
                                            <p:strVal val="#ppt_h"/>
                                          </p:val>
                                        </p:tav>
                                      </p:tavLst>
                                    </p:anim>
                                    <p:animEffect transition="in" filter="fade">
                                      <p:cBhvr>
                                        <p:cTn id="366" dur="500"/>
                                        <p:tgtEl>
                                          <p:spTgt spid="72"/>
                                        </p:tgtEl>
                                      </p:cBhvr>
                                    </p:animEffect>
                                  </p:childTnLst>
                                </p:cTn>
                              </p:par>
                              <p:par>
                                <p:cTn id="367" presetID="53" presetClass="entr" presetSubtype="16" fill="hold" grpId="0" nodeType="withEffect">
                                  <p:stCondLst>
                                    <p:cond delay="0"/>
                                  </p:stCondLst>
                                  <p:childTnLst>
                                    <p:set>
                                      <p:cBhvr>
                                        <p:cTn id="368" dur="1" fill="hold">
                                          <p:stCondLst>
                                            <p:cond delay="0"/>
                                          </p:stCondLst>
                                        </p:cTn>
                                        <p:tgtEl>
                                          <p:spTgt spid="73"/>
                                        </p:tgtEl>
                                        <p:attrNameLst>
                                          <p:attrName>style.visibility</p:attrName>
                                        </p:attrNameLst>
                                      </p:cBhvr>
                                      <p:to>
                                        <p:strVal val="visible"/>
                                      </p:to>
                                    </p:set>
                                    <p:anim calcmode="lin" valueType="num">
                                      <p:cBhvr>
                                        <p:cTn id="369" dur="500" fill="hold"/>
                                        <p:tgtEl>
                                          <p:spTgt spid="73"/>
                                        </p:tgtEl>
                                        <p:attrNameLst>
                                          <p:attrName>ppt_w</p:attrName>
                                        </p:attrNameLst>
                                      </p:cBhvr>
                                      <p:tavLst>
                                        <p:tav tm="0">
                                          <p:val>
                                            <p:fltVal val="0"/>
                                          </p:val>
                                        </p:tav>
                                        <p:tav tm="100000">
                                          <p:val>
                                            <p:strVal val="#ppt_w"/>
                                          </p:val>
                                        </p:tav>
                                      </p:tavLst>
                                    </p:anim>
                                    <p:anim calcmode="lin" valueType="num">
                                      <p:cBhvr>
                                        <p:cTn id="370" dur="500" fill="hold"/>
                                        <p:tgtEl>
                                          <p:spTgt spid="73"/>
                                        </p:tgtEl>
                                        <p:attrNameLst>
                                          <p:attrName>ppt_h</p:attrName>
                                        </p:attrNameLst>
                                      </p:cBhvr>
                                      <p:tavLst>
                                        <p:tav tm="0">
                                          <p:val>
                                            <p:fltVal val="0"/>
                                          </p:val>
                                        </p:tav>
                                        <p:tav tm="100000">
                                          <p:val>
                                            <p:strVal val="#ppt_h"/>
                                          </p:val>
                                        </p:tav>
                                      </p:tavLst>
                                    </p:anim>
                                    <p:animEffect transition="in" filter="fade">
                                      <p:cBhvr>
                                        <p:cTn id="371" dur="500"/>
                                        <p:tgtEl>
                                          <p:spTgt spid="73"/>
                                        </p:tgtEl>
                                      </p:cBhvr>
                                    </p:animEffect>
                                  </p:childTnLst>
                                </p:cTn>
                              </p:par>
                              <p:par>
                                <p:cTn id="372" presetID="53" presetClass="entr" presetSubtype="16" fill="hold" grpId="0" nodeType="withEffect">
                                  <p:stCondLst>
                                    <p:cond delay="0"/>
                                  </p:stCondLst>
                                  <p:childTnLst>
                                    <p:set>
                                      <p:cBhvr>
                                        <p:cTn id="373" dur="1" fill="hold">
                                          <p:stCondLst>
                                            <p:cond delay="0"/>
                                          </p:stCondLst>
                                        </p:cTn>
                                        <p:tgtEl>
                                          <p:spTgt spid="74"/>
                                        </p:tgtEl>
                                        <p:attrNameLst>
                                          <p:attrName>style.visibility</p:attrName>
                                        </p:attrNameLst>
                                      </p:cBhvr>
                                      <p:to>
                                        <p:strVal val="visible"/>
                                      </p:to>
                                    </p:set>
                                    <p:anim calcmode="lin" valueType="num">
                                      <p:cBhvr>
                                        <p:cTn id="374" dur="500" fill="hold"/>
                                        <p:tgtEl>
                                          <p:spTgt spid="74"/>
                                        </p:tgtEl>
                                        <p:attrNameLst>
                                          <p:attrName>ppt_w</p:attrName>
                                        </p:attrNameLst>
                                      </p:cBhvr>
                                      <p:tavLst>
                                        <p:tav tm="0">
                                          <p:val>
                                            <p:fltVal val="0"/>
                                          </p:val>
                                        </p:tav>
                                        <p:tav tm="100000">
                                          <p:val>
                                            <p:strVal val="#ppt_w"/>
                                          </p:val>
                                        </p:tav>
                                      </p:tavLst>
                                    </p:anim>
                                    <p:anim calcmode="lin" valueType="num">
                                      <p:cBhvr>
                                        <p:cTn id="375" dur="500" fill="hold"/>
                                        <p:tgtEl>
                                          <p:spTgt spid="74"/>
                                        </p:tgtEl>
                                        <p:attrNameLst>
                                          <p:attrName>ppt_h</p:attrName>
                                        </p:attrNameLst>
                                      </p:cBhvr>
                                      <p:tavLst>
                                        <p:tav tm="0">
                                          <p:val>
                                            <p:fltVal val="0"/>
                                          </p:val>
                                        </p:tav>
                                        <p:tav tm="100000">
                                          <p:val>
                                            <p:strVal val="#ppt_h"/>
                                          </p:val>
                                        </p:tav>
                                      </p:tavLst>
                                    </p:anim>
                                    <p:animEffect transition="in" filter="fade">
                                      <p:cBhvr>
                                        <p:cTn id="376" dur="500"/>
                                        <p:tgtEl>
                                          <p:spTgt spid="74"/>
                                        </p:tgtEl>
                                      </p:cBhvr>
                                    </p:animEffect>
                                  </p:childTnLst>
                                </p:cTn>
                              </p:par>
                              <p:par>
                                <p:cTn id="377" presetID="53" presetClass="entr" presetSubtype="16" fill="hold" grpId="0" nodeType="withEffect">
                                  <p:stCondLst>
                                    <p:cond delay="0"/>
                                  </p:stCondLst>
                                  <p:childTnLst>
                                    <p:set>
                                      <p:cBhvr>
                                        <p:cTn id="378" dur="1" fill="hold">
                                          <p:stCondLst>
                                            <p:cond delay="0"/>
                                          </p:stCondLst>
                                        </p:cTn>
                                        <p:tgtEl>
                                          <p:spTgt spid="75"/>
                                        </p:tgtEl>
                                        <p:attrNameLst>
                                          <p:attrName>style.visibility</p:attrName>
                                        </p:attrNameLst>
                                      </p:cBhvr>
                                      <p:to>
                                        <p:strVal val="visible"/>
                                      </p:to>
                                    </p:set>
                                    <p:anim calcmode="lin" valueType="num">
                                      <p:cBhvr>
                                        <p:cTn id="379" dur="500" fill="hold"/>
                                        <p:tgtEl>
                                          <p:spTgt spid="75"/>
                                        </p:tgtEl>
                                        <p:attrNameLst>
                                          <p:attrName>ppt_w</p:attrName>
                                        </p:attrNameLst>
                                      </p:cBhvr>
                                      <p:tavLst>
                                        <p:tav tm="0">
                                          <p:val>
                                            <p:fltVal val="0"/>
                                          </p:val>
                                        </p:tav>
                                        <p:tav tm="100000">
                                          <p:val>
                                            <p:strVal val="#ppt_w"/>
                                          </p:val>
                                        </p:tav>
                                      </p:tavLst>
                                    </p:anim>
                                    <p:anim calcmode="lin" valueType="num">
                                      <p:cBhvr>
                                        <p:cTn id="380" dur="500" fill="hold"/>
                                        <p:tgtEl>
                                          <p:spTgt spid="75"/>
                                        </p:tgtEl>
                                        <p:attrNameLst>
                                          <p:attrName>ppt_h</p:attrName>
                                        </p:attrNameLst>
                                      </p:cBhvr>
                                      <p:tavLst>
                                        <p:tav tm="0">
                                          <p:val>
                                            <p:fltVal val="0"/>
                                          </p:val>
                                        </p:tav>
                                        <p:tav tm="100000">
                                          <p:val>
                                            <p:strVal val="#ppt_h"/>
                                          </p:val>
                                        </p:tav>
                                      </p:tavLst>
                                    </p:anim>
                                    <p:animEffect transition="in" filter="fade">
                                      <p:cBhvr>
                                        <p:cTn id="381" dur="500"/>
                                        <p:tgtEl>
                                          <p:spTgt spid="75"/>
                                        </p:tgtEl>
                                      </p:cBhvr>
                                    </p:animEffect>
                                  </p:childTnLst>
                                </p:cTn>
                              </p:par>
                              <p:par>
                                <p:cTn id="382" presetID="53" presetClass="entr" presetSubtype="16" fill="hold" grpId="0" nodeType="withEffect">
                                  <p:stCondLst>
                                    <p:cond delay="0"/>
                                  </p:stCondLst>
                                  <p:childTnLst>
                                    <p:set>
                                      <p:cBhvr>
                                        <p:cTn id="383" dur="1" fill="hold">
                                          <p:stCondLst>
                                            <p:cond delay="0"/>
                                          </p:stCondLst>
                                        </p:cTn>
                                        <p:tgtEl>
                                          <p:spTgt spid="76"/>
                                        </p:tgtEl>
                                        <p:attrNameLst>
                                          <p:attrName>style.visibility</p:attrName>
                                        </p:attrNameLst>
                                      </p:cBhvr>
                                      <p:to>
                                        <p:strVal val="visible"/>
                                      </p:to>
                                    </p:set>
                                    <p:anim calcmode="lin" valueType="num">
                                      <p:cBhvr>
                                        <p:cTn id="384" dur="500" fill="hold"/>
                                        <p:tgtEl>
                                          <p:spTgt spid="76"/>
                                        </p:tgtEl>
                                        <p:attrNameLst>
                                          <p:attrName>ppt_w</p:attrName>
                                        </p:attrNameLst>
                                      </p:cBhvr>
                                      <p:tavLst>
                                        <p:tav tm="0">
                                          <p:val>
                                            <p:fltVal val="0"/>
                                          </p:val>
                                        </p:tav>
                                        <p:tav tm="100000">
                                          <p:val>
                                            <p:strVal val="#ppt_w"/>
                                          </p:val>
                                        </p:tav>
                                      </p:tavLst>
                                    </p:anim>
                                    <p:anim calcmode="lin" valueType="num">
                                      <p:cBhvr>
                                        <p:cTn id="385" dur="500" fill="hold"/>
                                        <p:tgtEl>
                                          <p:spTgt spid="76"/>
                                        </p:tgtEl>
                                        <p:attrNameLst>
                                          <p:attrName>ppt_h</p:attrName>
                                        </p:attrNameLst>
                                      </p:cBhvr>
                                      <p:tavLst>
                                        <p:tav tm="0">
                                          <p:val>
                                            <p:fltVal val="0"/>
                                          </p:val>
                                        </p:tav>
                                        <p:tav tm="100000">
                                          <p:val>
                                            <p:strVal val="#ppt_h"/>
                                          </p:val>
                                        </p:tav>
                                      </p:tavLst>
                                    </p:anim>
                                    <p:animEffect transition="in" filter="fade">
                                      <p:cBhvr>
                                        <p:cTn id="386" dur="500"/>
                                        <p:tgtEl>
                                          <p:spTgt spid="76"/>
                                        </p:tgtEl>
                                      </p:cBhvr>
                                    </p:animEffect>
                                  </p:childTnLst>
                                </p:cTn>
                              </p:par>
                              <p:par>
                                <p:cTn id="387" presetID="53" presetClass="entr" presetSubtype="16" fill="hold" grpId="0" nodeType="withEffect">
                                  <p:stCondLst>
                                    <p:cond delay="0"/>
                                  </p:stCondLst>
                                  <p:childTnLst>
                                    <p:set>
                                      <p:cBhvr>
                                        <p:cTn id="388" dur="1" fill="hold">
                                          <p:stCondLst>
                                            <p:cond delay="0"/>
                                          </p:stCondLst>
                                        </p:cTn>
                                        <p:tgtEl>
                                          <p:spTgt spid="77"/>
                                        </p:tgtEl>
                                        <p:attrNameLst>
                                          <p:attrName>style.visibility</p:attrName>
                                        </p:attrNameLst>
                                      </p:cBhvr>
                                      <p:to>
                                        <p:strVal val="visible"/>
                                      </p:to>
                                    </p:set>
                                    <p:anim calcmode="lin" valueType="num">
                                      <p:cBhvr>
                                        <p:cTn id="389" dur="500" fill="hold"/>
                                        <p:tgtEl>
                                          <p:spTgt spid="77"/>
                                        </p:tgtEl>
                                        <p:attrNameLst>
                                          <p:attrName>ppt_w</p:attrName>
                                        </p:attrNameLst>
                                      </p:cBhvr>
                                      <p:tavLst>
                                        <p:tav tm="0">
                                          <p:val>
                                            <p:fltVal val="0"/>
                                          </p:val>
                                        </p:tav>
                                        <p:tav tm="100000">
                                          <p:val>
                                            <p:strVal val="#ppt_w"/>
                                          </p:val>
                                        </p:tav>
                                      </p:tavLst>
                                    </p:anim>
                                    <p:anim calcmode="lin" valueType="num">
                                      <p:cBhvr>
                                        <p:cTn id="390" dur="500" fill="hold"/>
                                        <p:tgtEl>
                                          <p:spTgt spid="77"/>
                                        </p:tgtEl>
                                        <p:attrNameLst>
                                          <p:attrName>ppt_h</p:attrName>
                                        </p:attrNameLst>
                                      </p:cBhvr>
                                      <p:tavLst>
                                        <p:tav tm="0">
                                          <p:val>
                                            <p:fltVal val="0"/>
                                          </p:val>
                                        </p:tav>
                                        <p:tav tm="100000">
                                          <p:val>
                                            <p:strVal val="#ppt_h"/>
                                          </p:val>
                                        </p:tav>
                                      </p:tavLst>
                                    </p:anim>
                                    <p:animEffect transition="in" filter="fade">
                                      <p:cBhvr>
                                        <p:cTn id="391" dur="500"/>
                                        <p:tgtEl>
                                          <p:spTgt spid="77"/>
                                        </p:tgtEl>
                                      </p:cBhvr>
                                    </p:animEffect>
                                  </p:childTnLst>
                                </p:cTn>
                              </p:par>
                              <p:par>
                                <p:cTn id="392" presetID="53" presetClass="entr" presetSubtype="16" fill="hold" grpId="0" nodeType="withEffect">
                                  <p:stCondLst>
                                    <p:cond delay="0"/>
                                  </p:stCondLst>
                                  <p:childTnLst>
                                    <p:set>
                                      <p:cBhvr>
                                        <p:cTn id="393" dur="1" fill="hold">
                                          <p:stCondLst>
                                            <p:cond delay="0"/>
                                          </p:stCondLst>
                                        </p:cTn>
                                        <p:tgtEl>
                                          <p:spTgt spid="78"/>
                                        </p:tgtEl>
                                        <p:attrNameLst>
                                          <p:attrName>style.visibility</p:attrName>
                                        </p:attrNameLst>
                                      </p:cBhvr>
                                      <p:to>
                                        <p:strVal val="visible"/>
                                      </p:to>
                                    </p:set>
                                    <p:anim calcmode="lin" valueType="num">
                                      <p:cBhvr>
                                        <p:cTn id="394" dur="500" fill="hold"/>
                                        <p:tgtEl>
                                          <p:spTgt spid="78"/>
                                        </p:tgtEl>
                                        <p:attrNameLst>
                                          <p:attrName>ppt_w</p:attrName>
                                        </p:attrNameLst>
                                      </p:cBhvr>
                                      <p:tavLst>
                                        <p:tav tm="0">
                                          <p:val>
                                            <p:fltVal val="0"/>
                                          </p:val>
                                        </p:tav>
                                        <p:tav tm="100000">
                                          <p:val>
                                            <p:strVal val="#ppt_w"/>
                                          </p:val>
                                        </p:tav>
                                      </p:tavLst>
                                    </p:anim>
                                    <p:anim calcmode="lin" valueType="num">
                                      <p:cBhvr>
                                        <p:cTn id="395" dur="500" fill="hold"/>
                                        <p:tgtEl>
                                          <p:spTgt spid="78"/>
                                        </p:tgtEl>
                                        <p:attrNameLst>
                                          <p:attrName>ppt_h</p:attrName>
                                        </p:attrNameLst>
                                      </p:cBhvr>
                                      <p:tavLst>
                                        <p:tav tm="0">
                                          <p:val>
                                            <p:fltVal val="0"/>
                                          </p:val>
                                        </p:tav>
                                        <p:tav tm="100000">
                                          <p:val>
                                            <p:strVal val="#ppt_h"/>
                                          </p:val>
                                        </p:tav>
                                      </p:tavLst>
                                    </p:anim>
                                    <p:animEffect transition="in" filter="fade">
                                      <p:cBhvr>
                                        <p:cTn id="396" dur="500"/>
                                        <p:tgtEl>
                                          <p:spTgt spid="78"/>
                                        </p:tgtEl>
                                      </p:cBhvr>
                                    </p:animEffect>
                                  </p:childTnLst>
                                </p:cTn>
                              </p:par>
                              <p:par>
                                <p:cTn id="397" presetID="53" presetClass="entr" presetSubtype="16" fill="hold" grpId="0" nodeType="withEffect">
                                  <p:stCondLst>
                                    <p:cond delay="0"/>
                                  </p:stCondLst>
                                  <p:childTnLst>
                                    <p:set>
                                      <p:cBhvr>
                                        <p:cTn id="398" dur="1" fill="hold">
                                          <p:stCondLst>
                                            <p:cond delay="0"/>
                                          </p:stCondLst>
                                        </p:cTn>
                                        <p:tgtEl>
                                          <p:spTgt spid="79"/>
                                        </p:tgtEl>
                                        <p:attrNameLst>
                                          <p:attrName>style.visibility</p:attrName>
                                        </p:attrNameLst>
                                      </p:cBhvr>
                                      <p:to>
                                        <p:strVal val="visible"/>
                                      </p:to>
                                    </p:set>
                                    <p:anim calcmode="lin" valueType="num">
                                      <p:cBhvr>
                                        <p:cTn id="399" dur="500" fill="hold"/>
                                        <p:tgtEl>
                                          <p:spTgt spid="79"/>
                                        </p:tgtEl>
                                        <p:attrNameLst>
                                          <p:attrName>ppt_w</p:attrName>
                                        </p:attrNameLst>
                                      </p:cBhvr>
                                      <p:tavLst>
                                        <p:tav tm="0">
                                          <p:val>
                                            <p:fltVal val="0"/>
                                          </p:val>
                                        </p:tav>
                                        <p:tav tm="100000">
                                          <p:val>
                                            <p:strVal val="#ppt_w"/>
                                          </p:val>
                                        </p:tav>
                                      </p:tavLst>
                                    </p:anim>
                                    <p:anim calcmode="lin" valueType="num">
                                      <p:cBhvr>
                                        <p:cTn id="400" dur="500" fill="hold"/>
                                        <p:tgtEl>
                                          <p:spTgt spid="79"/>
                                        </p:tgtEl>
                                        <p:attrNameLst>
                                          <p:attrName>ppt_h</p:attrName>
                                        </p:attrNameLst>
                                      </p:cBhvr>
                                      <p:tavLst>
                                        <p:tav tm="0">
                                          <p:val>
                                            <p:fltVal val="0"/>
                                          </p:val>
                                        </p:tav>
                                        <p:tav tm="100000">
                                          <p:val>
                                            <p:strVal val="#ppt_h"/>
                                          </p:val>
                                        </p:tav>
                                      </p:tavLst>
                                    </p:anim>
                                    <p:animEffect transition="in" filter="fade">
                                      <p:cBhvr>
                                        <p:cTn id="401" dur="500"/>
                                        <p:tgtEl>
                                          <p:spTgt spid="79"/>
                                        </p:tgtEl>
                                      </p:cBhvr>
                                    </p:animEffect>
                                  </p:childTnLst>
                                </p:cTn>
                              </p:par>
                              <p:par>
                                <p:cTn id="402" presetID="53" presetClass="entr" presetSubtype="16" fill="hold" grpId="0" nodeType="withEffect">
                                  <p:stCondLst>
                                    <p:cond delay="0"/>
                                  </p:stCondLst>
                                  <p:childTnLst>
                                    <p:set>
                                      <p:cBhvr>
                                        <p:cTn id="403" dur="1" fill="hold">
                                          <p:stCondLst>
                                            <p:cond delay="0"/>
                                          </p:stCondLst>
                                        </p:cTn>
                                        <p:tgtEl>
                                          <p:spTgt spid="80"/>
                                        </p:tgtEl>
                                        <p:attrNameLst>
                                          <p:attrName>style.visibility</p:attrName>
                                        </p:attrNameLst>
                                      </p:cBhvr>
                                      <p:to>
                                        <p:strVal val="visible"/>
                                      </p:to>
                                    </p:set>
                                    <p:anim calcmode="lin" valueType="num">
                                      <p:cBhvr>
                                        <p:cTn id="404" dur="500" fill="hold"/>
                                        <p:tgtEl>
                                          <p:spTgt spid="80"/>
                                        </p:tgtEl>
                                        <p:attrNameLst>
                                          <p:attrName>ppt_w</p:attrName>
                                        </p:attrNameLst>
                                      </p:cBhvr>
                                      <p:tavLst>
                                        <p:tav tm="0">
                                          <p:val>
                                            <p:fltVal val="0"/>
                                          </p:val>
                                        </p:tav>
                                        <p:tav tm="100000">
                                          <p:val>
                                            <p:strVal val="#ppt_w"/>
                                          </p:val>
                                        </p:tav>
                                      </p:tavLst>
                                    </p:anim>
                                    <p:anim calcmode="lin" valueType="num">
                                      <p:cBhvr>
                                        <p:cTn id="405" dur="500" fill="hold"/>
                                        <p:tgtEl>
                                          <p:spTgt spid="80"/>
                                        </p:tgtEl>
                                        <p:attrNameLst>
                                          <p:attrName>ppt_h</p:attrName>
                                        </p:attrNameLst>
                                      </p:cBhvr>
                                      <p:tavLst>
                                        <p:tav tm="0">
                                          <p:val>
                                            <p:fltVal val="0"/>
                                          </p:val>
                                        </p:tav>
                                        <p:tav tm="100000">
                                          <p:val>
                                            <p:strVal val="#ppt_h"/>
                                          </p:val>
                                        </p:tav>
                                      </p:tavLst>
                                    </p:anim>
                                    <p:animEffect transition="in" filter="fade">
                                      <p:cBhvr>
                                        <p:cTn id="406" dur="500"/>
                                        <p:tgtEl>
                                          <p:spTgt spid="80"/>
                                        </p:tgtEl>
                                      </p:cBhvr>
                                    </p:animEffect>
                                  </p:childTnLst>
                                </p:cTn>
                              </p:par>
                              <p:par>
                                <p:cTn id="407" presetID="53" presetClass="entr" presetSubtype="16" fill="hold" grpId="0" nodeType="withEffect">
                                  <p:stCondLst>
                                    <p:cond delay="0"/>
                                  </p:stCondLst>
                                  <p:childTnLst>
                                    <p:set>
                                      <p:cBhvr>
                                        <p:cTn id="408" dur="1" fill="hold">
                                          <p:stCondLst>
                                            <p:cond delay="0"/>
                                          </p:stCondLst>
                                        </p:cTn>
                                        <p:tgtEl>
                                          <p:spTgt spid="81"/>
                                        </p:tgtEl>
                                        <p:attrNameLst>
                                          <p:attrName>style.visibility</p:attrName>
                                        </p:attrNameLst>
                                      </p:cBhvr>
                                      <p:to>
                                        <p:strVal val="visible"/>
                                      </p:to>
                                    </p:set>
                                    <p:anim calcmode="lin" valueType="num">
                                      <p:cBhvr>
                                        <p:cTn id="409" dur="500" fill="hold"/>
                                        <p:tgtEl>
                                          <p:spTgt spid="81"/>
                                        </p:tgtEl>
                                        <p:attrNameLst>
                                          <p:attrName>ppt_w</p:attrName>
                                        </p:attrNameLst>
                                      </p:cBhvr>
                                      <p:tavLst>
                                        <p:tav tm="0">
                                          <p:val>
                                            <p:fltVal val="0"/>
                                          </p:val>
                                        </p:tav>
                                        <p:tav tm="100000">
                                          <p:val>
                                            <p:strVal val="#ppt_w"/>
                                          </p:val>
                                        </p:tav>
                                      </p:tavLst>
                                    </p:anim>
                                    <p:anim calcmode="lin" valueType="num">
                                      <p:cBhvr>
                                        <p:cTn id="410" dur="500" fill="hold"/>
                                        <p:tgtEl>
                                          <p:spTgt spid="81"/>
                                        </p:tgtEl>
                                        <p:attrNameLst>
                                          <p:attrName>ppt_h</p:attrName>
                                        </p:attrNameLst>
                                      </p:cBhvr>
                                      <p:tavLst>
                                        <p:tav tm="0">
                                          <p:val>
                                            <p:fltVal val="0"/>
                                          </p:val>
                                        </p:tav>
                                        <p:tav tm="100000">
                                          <p:val>
                                            <p:strVal val="#ppt_h"/>
                                          </p:val>
                                        </p:tav>
                                      </p:tavLst>
                                    </p:anim>
                                    <p:animEffect transition="in" filter="fade">
                                      <p:cBhvr>
                                        <p:cTn id="411" dur="500"/>
                                        <p:tgtEl>
                                          <p:spTgt spid="81"/>
                                        </p:tgtEl>
                                      </p:cBhvr>
                                    </p:animEffect>
                                  </p:childTnLst>
                                </p:cTn>
                              </p:par>
                              <p:par>
                                <p:cTn id="412" presetID="53" presetClass="entr" presetSubtype="16" fill="hold" grpId="0" nodeType="withEffect">
                                  <p:stCondLst>
                                    <p:cond delay="0"/>
                                  </p:stCondLst>
                                  <p:childTnLst>
                                    <p:set>
                                      <p:cBhvr>
                                        <p:cTn id="413" dur="1" fill="hold">
                                          <p:stCondLst>
                                            <p:cond delay="0"/>
                                          </p:stCondLst>
                                        </p:cTn>
                                        <p:tgtEl>
                                          <p:spTgt spid="82"/>
                                        </p:tgtEl>
                                        <p:attrNameLst>
                                          <p:attrName>style.visibility</p:attrName>
                                        </p:attrNameLst>
                                      </p:cBhvr>
                                      <p:to>
                                        <p:strVal val="visible"/>
                                      </p:to>
                                    </p:set>
                                    <p:anim calcmode="lin" valueType="num">
                                      <p:cBhvr>
                                        <p:cTn id="414" dur="500" fill="hold"/>
                                        <p:tgtEl>
                                          <p:spTgt spid="82"/>
                                        </p:tgtEl>
                                        <p:attrNameLst>
                                          <p:attrName>ppt_w</p:attrName>
                                        </p:attrNameLst>
                                      </p:cBhvr>
                                      <p:tavLst>
                                        <p:tav tm="0">
                                          <p:val>
                                            <p:fltVal val="0"/>
                                          </p:val>
                                        </p:tav>
                                        <p:tav tm="100000">
                                          <p:val>
                                            <p:strVal val="#ppt_w"/>
                                          </p:val>
                                        </p:tav>
                                      </p:tavLst>
                                    </p:anim>
                                    <p:anim calcmode="lin" valueType="num">
                                      <p:cBhvr>
                                        <p:cTn id="415" dur="500" fill="hold"/>
                                        <p:tgtEl>
                                          <p:spTgt spid="82"/>
                                        </p:tgtEl>
                                        <p:attrNameLst>
                                          <p:attrName>ppt_h</p:attrName>
                                        </p:attrNameLst>
                                      </p:cBhvr>
                                      <p:tavLst>
                                        <p:tav tm="0">
                                          <p:val>
                                            <p:fltVal val="0"/>
                                          </p:val>
                                        </p:tav>
                                        <p:tav tm="100000">
                                          <p:val>
                                            <p:strVal val="#ppt_h"/>
                                          </p:val>
                                        </p:tav>
                                      </p:tavLst>
                                    </p:anim>
                                    <p:animEffect transition="in" filter="fade">
                                      <p:cBhvr>
                                        <p:cTn id="416" dur="500"/>
                                        <p:tgtEl>
                                          <p:spTgt spid="82"/>
                                        </p:tgtEl>
                                      </p:cBhvr>
                                    </p:animEffect>
                                  </p:childTnLst>
                                </p:cTn>
                              </p:par>
                              <p:par>
                                <p:cTn id="417" presetID="53" presetClass="entr" presetSubtype="16" fill="hold" grpId="0" nodeType="withEffect">
                                  <p:stCondLst>
                                    <p:cond delay="0"/>
                                  </p:stCondLst>
                                  <p:childTnLst>
                                    <p:set>
                                      <p:cBhvr>
                                        <p:cTn id="418" dur="1" fill="hold">
                                          <p:stCondLst>
                                            <p:cond delay="0"/>
                                          </p:stCondLst>
                                        </p:cTn>
                                        <p:tgtEl>
                                          <p:spTgt spid="83"/>
                                        </p:tgtEl>
                                        <p:attrNameLst>
                                          <p:attrName>style.visibility</p:attrName>
                                        </p:attrNameLst>
                                      </p:cBhvr>
                                      <p:to>
                                        <p:strVal val="visible"/>
                                      </p:to>
                                    </p:set>
                                    <p:anim calcmode="lin" valueType="num">
                                      <p:cBhvr>
                                        <p:cTn id="419" dur="500" fill="hold"/>
                                        <p:tgtEl>
                                          <p:spTgt spid="83"/>
                                        </p:tgtEl>
                                        <p:attrNameLst>
                                          <p:attrName>ppt_w</p:attrName>
                                        </p:attrNameLst>
                                      </p:cBhvr>
                                      <p:tavLst>
                                        <p:tav tm="0">
                                          <p:val>
                                            <p:fltVal val="0"/>
                                          </p:val>
                                        </p:tav>
                                        <p:tav tm="100000">
                                          <p:val>
                                            <p:strVal val="#ppt_w"/>
                                          </p:val>
                                        </p:tav>
                                      </p:tavLst>
                                    </p:anim>
                                    <p:anim calcmode="lin" valueType="num">
                                      <p:cBhvr>
                                        <p:cTn id="420" dur="500" fill="hold"/>
                                        <p:tgtEl>
                                          <p:spTgt spid="83"/>
                                        </p:tgtEl>
                                        <p:attrNameLst>
                                          <p:attrName>ppt_h</p:attrName>
                                        </p:attrNameLst>
                                      </p:cBhvr>
                                      <p:tavLst>
                                        <p:tav tm="0">
                                          <p:val>
                                            <p:fltVal val="0"/>
                                          </p:val>
                                        </p:tav>
                                        <p:tav tm="100000">
                                          <p:val>
                                            <p:strVal val="#ppt_h"/>
                                          </p:val>
                                        </p:tav>
                                      </p:tavLst>
                                    </p:anim>
                                    <p:animEffect transition="in" filter="fade">
                                      <p:cBhvr>
                                        <p:cTn id="421" dur="500"/>
                                        <p:tgtEl>
                                          <p:spTgt spid="83"/>
                                        </p:tgtEl>
                                      </p:cBhvr>
                                    </p:animEffect>
                                  </p:childTnLst>
                                </p:cTn>
                              </p:par>
                              <p:par>
                                <p:cTn id="422" presetID="53" presetClass="entr" presetSubtype="16" fill="hold" grpId="0" nodeType="withEffect">
                                  <p:stCondLst>
                                    <p:cond delay="0"/>
                                  </p:stCondLst>
                                  <p:childTnLst>
                                    <p:set>
                                      <p:cBhvr>
                                        <p:cTn id="423" dur="1" fill="hold">
                                          <p:stCondLst>
                                            <p:cond delay="0"/>
                                          </p:stCondLst>
                                        </p:cTn>
                                        <p:tgtEl>
                                          <p:spTgt spid="84"/>
                                        </p:tgtEl>
                                        <p:attrNameLst>
                                          <p:attrName>style.visibility</p:attrName>
                                        </p:attrNameLst>
                                      </p:cBhvr>
                                      <p:to>
                                        <p:strVal val="visible"/>
                                      </p:to>
                                    </p:set>
                                    <p:anim calcmode="lin" valueType="num">
                                      <p:cBhvr>
                                        <p:cTn id="424" dur="500" fill="hold"/>
                                        <p:tgtEl>
                                          <p:spTgt spid="84"/>
                                        </p:tgtEl>
                                        <p:attrNameLst>
                                          <p:attrName>ppt_w</p:attrName>
                                        </p:attrNameLst>
                                      </p:cBhvr>
                                      <p:tavLst>
                                        <p:tav tm="0">
                                          <p:val>
                                            <p:fltVal val="0"/>
                                          </p:val>
                                        </p:tav>
                                        <p:tav tm="100000">
                                          <p:val>
                                            <p:strVal val="#ppt_w"/>
                                          </p:val>
                                        </p:tav>
                                      </p:tavLst>
                                    </p:anim>
                                    <p:anim calcmode="lin" valueType="num">
                                      <p:cBhvr>
                                        <p:cTn id="425" dur="500" fill="hold"/>
                                        <p:tgtEl>
                                          <p:spTgt spid="84"/>
                                        </p:tgtEl>
                                        <p:attrNameLst>
                                          <p:attrName>ppt_h</p:attrName>
                                        </p:attrNameLst>
                                      </p:cBhvr>
                                      <p:tavLst>
                                        <p:tav tm="0">
                                          <p:val>
                                            <p:fltVal val="0"/>
                                          </p:val>
                                        </p:tav>
                                        <p:tav tm="100000">
                                          <p:val>
                                            <p:strVal val="#ppt_h"/>
                                          </p:val>
                                        </p:tav>
                                      </p:tavLst>
                                    </p:anim>
                                    <p:animEffect transition="in" filter="fade">
                                      <p:cBhvr>
                                        <p:cTn id="426" dur="500"/>
                                        <p:tgtEl>
                                          <p:spTgt spid="84"/>
                                        </p:tgtEl>
                                      </p:cBhvr>
                                    </p:animEffect>
                                  </p:childTnLst>
                                </p:cTn>
                              </p:par>
                              <p:par>
                                <p:cTn id="427" presetID="53" presetClass="entr" presetSubtype="16" fill="hold" grpId="0" nodeType="withEffect">
                                  <p:stCondLst>
                                    <p:cond delay="0"/>
                                  </p:stCondLst>
                                  <p:childTnLst>
                                    <p:set>
                                      <p:cBhvr>
                                        <p:cTn id="428" dur="1" fill="hold">
                                          <p:stCondLst>
                                            <p:cond delay="0"/>
                                          </p:stCondLst>
                                        </p:cTn>
                                        <p:tgtEl>
                                          <p:spTgt spid="85"/>
                                        </p:tgtEl>
                                        <p:attrNameLst>
                                          <p:attrName>style.visibility</p:attrName>
                                        </p:attrNameLst>
                                      </p:cBhvr>
                                      <p:to>
                                        <p:strVal val="visible"/>
                                      </p:to>
                                    </p:set>
                                    <p:anim calcmode="lin" valueType="num">
                                      <p:cBhvr>
                                        <p:cTn id="429" dur="500" fill="hold"/>
                                        <p:tgtEl>
                                          <p:spTgt spid="85"/>
                                        </p:tgtEl>
                                        <p:attrNameLst>
                                          <p:attrName>ppt_w</p:attrName>
                                        </p:attrNameLst>
                                      </p:cBhvr>
                                      <p:tavLst>
                                        <p:tav tm="0">
                                          <p:val>
                                            <p:fltVal val="0"/>
                                          </p:val>
                                        </p:tav>
                                        <p:tav tm="100000">
                                          <p:val>
                                            <p:strVal val="#ppt_w"/>
                                          </p:val>
                                        </p:tav>
                                      </p:tavLst>
                                    </p:anim>
                                    <p:anim calcmode="lin" valueType="num">
                                      <p:cBhvr>
                                        <p:cTn id="430" dur="500" fill="hold"/>
                                        <p:tgtEl>
                                          <p:spTgt spid="85"/>
                                        </p:tgtEl>
                                        <p:attrNameLst>
                                          <p:attrName>ppt_h</p:attrName>
                                        </p:attrNameLst>
                                      </p:cBhvr>
                                      <p:tavLst>
                                        <p:tav tm="0">
                                          <p:val>
                                            <p:fltVal val="0"/>
                                          </p:val>
                                        </p:tav>
                                        <p:tav tm="100000">
                                          <p:val>
                                            <p:strVal val="#ppt_h"/>
                                          </p:val>
                                        </p:tav>
                                      </p:tavLst>
                                    </p:anim>
                                    <p:animEffect transition="in" filter="fade">
                                      <p:cBhvr>
                                        <p:cTn id="431" dur="500"/>
                                        <p:tgtEl>
                                          <p:spTgt spid="85"/>
                                        </p:tgtEl>
                                      </p:cBhvr>
                                    </p:animEffect>
                                  </p:childTnLst>
                                </p:cTn>
                              </p:par>
                              <p:par>
                                <p:cTn id="432" presetID="53" presetClass="entr" presetSubtype="16" fill="hold" grpId="0" nodeType="withEffect">
                                  <p:stCondLst>
                                    <p:cond delay="0"/>
                                  </p:stCondLst>
                                  <p:childTnLst>
                                    <p:set>
                                      <p:cBhvr>
                                        <p:cTn id="433" dur="1" fill="hold">
                                          <p:stCondLst>
                                            <p:cond delay="0"/>
                                          </p:stCondLst>
                                        </p:cTn>
                                        <p:tgtEl>
                                          <p:spTgt spid="86"/>
                                        </p:tgtEl>
                                        <p:attrNameLst>
                                          <p:attrName>style.visibility</p:attrName>
                                        </p:attrNameLst>
                                      </p:cBhvr>
                                      <p:to>
                                        <p:strVal val="visible"/>
                                      </p:to>
                                    </p:set>
                                    <p:anim calcmode="lin" valueType="num">
                                      <p:cBhvr>
                                        <p:cTn id="434" dur="500" fill="hold"/>
                                        <p:tgtEl>
                                          <p:spTgt spid="86"/>
                                        </p:tgtEl>
                                        <p:attrNameLst>
                                          <p:attrName>ppt_w</p:attrName>
                                        </p:attrNameLst>
                                      </p:cBhvr>
                                      <p:tavLst>
                                        <p:tav tm="0">
                                          <p:val>
                                            <p:fltVal val="0"/>
                                          </p:val>
                                        </p:tav>
                                        <p:tav tm="100000">
                                          <p:val>
                                            <p:strVal val="#ppt_w"/>
                                          </p:val>
                                        </p:tav>
                                      </p:tavLst>
                                    </p:anim>
                                    <p:anim calcmode="lin" valueType="num">
                                      <p:cBhvr>
                                        <p:cTn id="435" dur="500" fill="hold"/>
                                        <p:tgtEl>
                                          <p:spTgt spid="86"/>
                                        </p:tgtEl>
                                        <p:attrNameLst>
                                          <p:attrName>ppt_h</p:attrName>
                                        </p:attrNameLst>
                                      </p:cBhvr>
                                      <p:tavLst>
                                        <p:tav tm="0">
                                          <p:val>
                                            <p:fltVal val="0"/>
                                          </p:val>
                                        </p:tav>
                                        <p:tav tm="100000">
                                          <p:val>
                                            <p:strVal val="#ppt_h"/>
                                          </p:val>
                                        </p:tav>
                                      </p:tavLst>
                                    </p:anim>
                                    <p:animEffect transition="in" filter="fade">
                                      <p:cBhvr>
                                        <p:cTn id="436" dur="500"/>
                                        <p:tgtEl>
                                          <p:spTgt spid="86"/>
                                        </p:tgtEl>
                                      </p:cBhvr>
                                    </p:animEffect>
                                  </p:childTnLst>
                                </p:cTn>
                              </p:par>
                              <p:par>
                                <p:cTn id="437" presetID="53" presetClass="entr" presetSubtype="16" fill="hold" grpId="0" nodeType="withEffect">
                                  <p:stCondLst>
                                    <p:cond delay="0"/>
                                  </p:stCondLst>
                                  <p:childTnLst>
                                    <p:set>
                                      <p:cBhvr>
                                        <p:cTn id="438" dur="1" fill="hold">
                                          <p:stCondLst>
                                            <p:cond delay="0"/>
                                          </p:stCondLst>
                                        </p:cTn>
                                        <p:tgtEl>
                                          <p:spTgt spid="87"/>
                                        </p:tgtEl>
                                        <p:attrNameLst>
                                          <p:attrName>style.visibility</p:attrName>
                                        </p:attrNameLst>
                                      </p:cBhvr>
                                      <p:to>
                                        <p:strVal val="visible"/>
                                      </p:to>
                                    </p:set>
                                    <p:anim calcmode="lin" valueType="num">
                                      <p:cBhvr>
                                        <p:cTn id="439" dur="500" fill="hold"/>
                                        <p:tgtEl>
                                          <p:spTgt spid="87"/>
                                        </p:tgtEl>
                                        <p:attrNameLst>
                                          <p:attrName>ppt_w</p:attrName>
                                        </p:attrNameLst>
                                      </p:cBhvr>
                                      <p:tavLst>
                                        <p:tav tm="0">
                                          <p:val>
                                            <p:fltVal val="0"/>
                                          </p:val>
                                        </p:tav>
                                        <p:tav tm="100000">
                                          <p:val>
                                            <p:strVal val="#ppt_w"/>
                                          </p:val>
                                        </p:tav>
                                      </p:tavLst>
                                    </p:anim>
                                    <p:anim calcmode="lin" valueType="num">
                                      <p:cBhvr>
                                        <p:cTn id="440" dur="500" fill="hold"/>
                                        <p:tgtEl>
                                          <p:spTgt spid="87"/>
                                        </p:tgtEl>
                                        <p:attrNameLst>
                                          <p:attrName>ppt_h</p:attrName>
                                        </p:attrNameLst>
                                      </p:cBhvr>
                                      <p:tavLst>
                                        <p:tav tm="0">
                                          <p:val>
                                            <p:fltVal val="0"/>
                                          </p:val>
                                        </p:tav>
                                        <p:tav tm="100000">
                                          <p:val>
                                            <p:strVal val="#ppt_h"/>
                                          </p:val>
                                        </p:tav>
                                      </p:tavLst>
                                    </p:anim>
                                    <p:animEffect transition="in" filter="fade">
                                      <p:cBhvr>
                                        <p:cTn id="441" dur="500"/>
                                        <p:tgtEl>
                                          <p:spTgt spid="87"/>
                                        </p:tgtEl>
                                      </p:cBhvr>
                                    </p:animEffect>
                                  </p:childTnLst>
                                </p:cTn>
                              </p:par>
                              <p:par>
                                <p:cTn id="442" presetID="53" presetClass="entr" presetSubtype="16" fill="hold" grpId="0" nodeType="withEffect">
                                  <p:stCondLst>
                                    <p:cond delay="0"/>
                                  </p:stCondLst>
                                  <p:childTnLst>
                                    <p:set>
                                      <p:cBhvr>
                                        <p:cTn id="443" dur="1" fill="hold">
                                          <p:stCondLst>
                                            <p:cond delay="0"/>
                                          </p:stCondLst>
                                        </p:cTn>
                                        <p:tgtEl>
                                          <p:spTgt spid="88"/>
                                        </p:tgtEl>
                                        <p:attrNameLst>
                                          <p:attrName>style.visibility</p:attrName>
                                        </p:attrNameLst>
                                      </p:cBhvr>
                                      <p:to>
                                        <p:strVal val="visible"/>
                                      </p:to>
                                    </p:set>
                                    <p:anim calcmode="lin" valueType="num">
                                      <p:cBhvr>
                                        <p:cTn id="444" dur="500" fill="hold"/>
                                        <p:tgtEl>
                                          <p:spTgt spid="88"/>
                                        </p:tgtEl>
                                        <p:attrNameLst>
                                          <p:attrName>ppt_w</p:attrName>
                                        </p:attrNameLst>
                                      </p:cBhvr>
                                      <p:tavLst>
                                        <p:tav tm="0">
                                          <p:val>
                                            <p:fltVal val="0"/>
                                          </p:val>
                                        </p:tav>
                                        <p:tav tm="100000">
                                          <p:val>
                                            <p:strVal val="#ppt_w"/>
                                          </p:val>
                                        </p:tav>
                                      </p:tavLst>
                                    </p:anim>
                                    <p:anim calcmode="lin" valueType="num">
                                      <p:cBhvr>
                                        <p:cTn id="445" dur="500" fill="hold"/>
                                        <p:tgtEl>
                                          <p:spTgt spid="88"/>
                                        </p:tgtEl>
                                        <p:attrNameLst>
                                          <p:attrName>ppt_h</p:attrName>
                                        </p:attrNameLst>
                                      </p:cBhvr>
                                      <p:tavLst>
                                        <p:tav tm="0">
                                          <p:val>
                                            <p:fltVal val="0"/>
                                          </p:val>
                                        </p:tav>
                                        <p:tav tm="100000">
                                          <p:val>
                                            <p:strVal val="#ppt_h"/>
                                          </p:val>
                                        </p:tav>
                                      </p:tavLst>
                                    </p:anim>
                                    <p:animEffect transition="in" filter="fade">
                                      <p:cBhvr>
                                        <p:cTn id="446" dur="500"/>
                                        <p:tgtEl>
                                          <p:spTgt spid="88"/>
                                        </p:tgtEl>
                                      </p:cBhvr>
                                    </p:animEffect>
                                  </p:childTnLst>
                                </p:cTn>
                              </p:par>
                              <p:par>
                                <p:cTn id="447" presetID="53" presetClass="entr" presetSubtype="16" fill="hold" grpId="0" nodeType="withEffect">
                                  <p:stCondLst>
                                    <p:cond delay="0"/>
                                  </p:stCondLst>
                                  <p:childTnLst>
                                    <p:set>
                                      <p:cBhvr>
                                        <p:cTn id="448" dur="1" fill="hold">
                                          <p:stCondLst>
                                            <p:cond delay="0"/>
                                          </p:stCondLst>
                                        </p:cTn>
                                        <p:tgtEl>
                                          <p:spTgt spid="89"/>
                                        </p:tgtEl>
                                        <p:attrNameLst>
                                          <p:attrName>style.visibility</p:attrName>
                                        </p:attrNameLst>
                                      </p:cBhvr>
                                      <p:to>
                                        <p:strVal val="visible"/>
                                      </p:to>
                                    </p:set>
                                    <p:anim calcmode="lin" valueType="num">
                                      <p:cBhvr>
                                        <p:cTn id="449" dur="500" fill="hold"/>
                                        <p:tgtEl>
                                          <p:spTgt spid="89"/>
                                        </p:tgtEl>
                                        <p:attrNameLst>
                                          <p:attrName>ppt_w</p:attrName>
                                        </p:attrNameLst>
                                      </p:cBhvr>
                                      <p:tavLst>
                                        <p:tav tm="0">
                                          <p:val>
                                            <p:fltVal val="0"/>
                                          </p:val>
                                        </p:tav>
                                        <p:tav tm="100000">
                                          <p:val>
                                            <p:strVal val="#ppt_w"/>
                                          </p:val>
                                        </p:tav>
                                      </p:tavLst>
                                    </p:anim>
                                    <p:anim calcmode="lin" valueType="num">
                                      <p:cBhvr>
                                        <p:cTn id="450" dur="500" fill="hold"/>
                                        <p:tgtEl>
                                          <p:spTgt spid="89"/>
                                        </p:tgtEl>
                                        <p:attrNameLst>
                                          <p:attrName>ppt_h</p:attrName>
                                        </p:attrNameLst>
                                      </p:cBhvr>
                                      <p:tavLst>
                                        <p:tav tm="0">
                                          <p:val>
                                            <p:fltVal val="0"/>
                                          </p:val>
                                        </p:tav>
                                        <p:tav tm="100000">
                                          <p:val>
                                            <p:strVal val="#ppt_h"/>
                                          </p:val>
                                        </p:tav>
                                      </p:tavLst>
                                    </p:anim>
                                    <p:animEffect transition="in" filter="fade">
                                      <p:cBhvr>
                                        <p:cTn id="451" dur="500"/>
                                        <p:tgtEl>
                                          <p:spTgt spid="89"/>
                                        </p:tgtEl>
                                      </p:cBhvr>
                                    </p:animEffect>
                                  </p:childTnLst>
                                </p:cTn>
                              </p:par>
                              <p:par>
                                <p:cTn id="452" presetID="53" presetClass="entr" presetSubtype="16" fill="hold" grpId="0" nodeType="withEffect">
                                  <p:stCondLst>
                                    <p:cond delay="0"/>
                                  </p:stCondLst>
                                  <p:childTnLst>
                                    <p:set>
                                      <p:cBhvr>
                                        <p:cTn id="453" dur="1" fill="hold">
                                          <p:stCondLst>
                                            <p:cond delay="0"/>
                                          </p:stCondLst>
                                        </p:cTn>
                                        <p:tgtEl>
                                          <p:spTgt spid="90"/>
                                        </p:tgtEl>
                                        <p:attrNameLst>
                                          <p:attrName>style.visibility</p:attrName>
                                        </p:attrNameLst>
                                      </p:cBhvr>
                                      <p:to>
                                        <p:strVal val="visible"/>
                                      </p:to>
                                    </p:set>
                                    <p:anim calcmode="lin" valueType="num">
                                      <p:cBhvr>
                                        <p:cTn id="454" dur="500" fill="hold"/>
                                        <p:tgtEl>
                                          <p:spTgt spid="90"/>
                                        </p:tgtEl>
                                        <p:attrNameLst>
                                          <p:attrName>ppt_w</p:attrName>
                                        </p:attrNameLst>
                                      </p:cBhvr>
                                      <p:tavLst>
                                        <p:tav tm="0">
                                          <p:val>
                                            <p:fltVal val="0"/>
                                          </p:val>
                                        </p:tav>
                                        <p:tav tm="100000">
                                          <p:val>
                                            <p:strVal val="#ppt_w"/>
                                          </p:val>
                                        </p:tav>
                                      </p:tavLst>
                                    </p:anim>
                                    <p:anim calcmode="lin" valueType="num">
                                      <p:cBhvr>
                                        <p:cTn id="455" dur="500" fill="hold"/>
                                        <p:tgtEl>
                                          <p:spTgt spid="90"/>
                                        </p:tgtEl>
                                        <p:attrNameLst>
                                          <p:attrName>ppt_h</p:attrName>
                                        </p:attrNameLst>
                                      </p:cBhvr>
                                      <p:tavLst>
                                        <p:tav tm="0">
                                          <p:val>
                                            <p:fltVal val="0"/>
                                          </p:val>
                                        </p:tav>
                                        <p:tav tm="100000">
                                          <p:val>
                                            <p:strVal val="#ppt_h"/>
                                          </p:val>
                                        </p:tav>
                                      </p:tavLst>
                                    </p:anim>
                                    <p:animEffect transition="in" filter="fade">
                                      <p:cBhvr>
                                        <p:cTn id="456" dur="500"/>
                                        <p:tgtEl>
                                          <p:spTgt spid="90"/>
                                        </p:tgtEl>
                                      </p:cBhvr>
                                    </p:animEffect>
                                  </p:childTnLst>
                                </p:cTn>
                              </p:par>
                              <p:par>
                                <p:cTn id="457" presetID="53" presetClass="entr" presetSubtype="16" fill="hold" grpId="0" nodeType="withEffect">
                                  <p:stCondLst>
                                    <p:cond delay="0"/>
                                  </p:stCondLst>
                                  <p:childTnLst>
                                    <p:set>
                                      <p:cBhvr>
                                        <p:cTn id="458" dur="1" fill="hold">
                                          <p:stCondLst>
                                            <p:cond delay="0"/>
                                          </p:stCondLst>
                                        </p:cTn>
                                        <p:tgtEl>
                                          <p:spTgt spid="91"/>
                                        </p:tgtEl>
                                        <p:attrNameLst>
                                          <p:attrName>style.visibility</p:attrName>
                                        </p:attrNameLst>
                                      </p:cBhvr>
                                      <p:to>
                                        <p:strVal val="visible"/>
                                      </p:to>
                                    </p:set>
                                    <p:anim calcmode="lin" valueType="num">
                                      <p:cBhvr>
                                        <p:cTn id="459" dur="500" fill="hold"/>
                                        <p:tgtEl>
                                          <p:spTgt spid="91"/>
                                        </p:tgtEl>
                                        <p:attrNameLst>
                                          <p:attrName>ppt_w</p:attrName>
                                        </p:attrNameLst>
                                      </p:cBhvr>
                                      <p:tavLst>
                                        <p:tav tm="0">
                                          <p:val>
                                            <p:fltVal val="0"/>
                                          </p:val>
                                        </p:tav>
                                        <p:tav tm="100000">
                                          <p:val>
                                            <p:strVal val="#ppt_w"/>
                                          </p:val>
                                        </p:tav>
                                      </p:tavLst>
                                    </p:anim>
                                    <p:anim calcmode="lin" valueType="num">
                                      <p:cBhvr>
                                        <p:cTn id="460" dur="500" fill="hold"/>
                                        <p:tgtEl>
                                          <p:spTgt spid="91"/>
                                        </p:tgtEl>
                                        <p:attrNameLst>
                                          <p:attrName>ppt_h</p:attrName>
                                        </p:attrNameLst>
                                      </p:cBhvr>
                                      <p:tavLst>
                                        <p:tav tm="0">
                                          <p:val>
                                            <p:fltVal val="0"/>
                                          </p:val>
                                        </p:tav>
                                        <p:tav tm="100000">
                                          <p:val>
                                            <p:strVal val="#ppt_h"/>
                                          </p:val>
                                        </p:tav>
                                      </p:tavLst>
                                    </p:anim>
                                    <p:animEffect transition="in" filter="fade">
                                      <p:cBhvr>
                                        <p:cTn id="461" dur="500"/>
                                        <p:tgtEl>
                                          <p:spTgt spid="91"/>
                                        </p:tgtEl>
                                      </p:cBhvr>
                                    </p:animEffect>
                                  </p:childTnLst>
                                </p:cTn>
                              </p:par>
                              <p:par>
                                <p:cTn id="462" presetID="53" presetClass="entr" presetSubtype="16" fill="hold" grpId="0" nodeType="withEffect">
                                  <p:stCondLst>
                                    <p:cond delay="0"/>
                                  </p:stCondLst>
                                  <p:childTnLst>
                                    <p:set>
                                      <p:cBhvr>
                                        <p:cTn id="463" dur="1" fill="hold">
                                          <p:stCondLst>
                                            <p:cond delay="0"/>
                                          </p:stCondLst>
                                        </p:cTn>
                                        <p:tgtEl>
                                          <p:spTgt spid="92"/>
                                        </p:tgtEl>
                                        <p:attrNameLst>
                                          <p:attrName>style.visibility</p:attrName>
                                        </p:attrNameLst>
                                      </p:cBhvr>
                                      <p:to>
                                        <p:strVal val="visible"/>
                                      </p:to>
                                    </p:set>
                                    <p:anim calcmode="lin" valueType="num">
                                      <p:cBhvr>
                                        <p:cTn id="464" dur="500" fill="hold"/>
                                        <p:tgtEl>
                                          <p:spTgt spid="92"/>
                                        </p:tgtEl>
                                        <p:attrNameLst>
                                          <p:attrName>ppt_w</p:attrName>
                                        </p:attrNameLst>
                                      </p:cBhvr>
                                      <p:tavLst>
                                        <p:tav tm="0">
                                          <p:val>
                                            <p:fltVal val="0"/>
                                          </p:val>
                                        </p:tav>
                                        <p:tav tm="100000">
                                          <p:val>
                                            <p:strVal val="#ppt_w"/>
                                          </p:val>
                                        </p:tav>
                                      </p:tavLst>
                                    </p:anim>
                                    <p:anim calcmode="lin" valueType="num">
                                      <p:cBhvr>
                                        <p:cTn id="465" dur="500" fill="hold"/>
                                        <p:tgtEl>
                                          <p:spTgt spid="92"/>
                                        </p:tgtEl>
                                        <p:attrNameLst>
                                          <p:attrName>ppt_h</p:attrName>
                                        </p:attrNameLst>
                                      </p:cBhvr>
                                      <p:tavLst>
                                        <p:tav tm="0">
                                          <p:val>
                                            <p:fltVal val="0"/>
                                          </p:val>
                                        </p:tav>
                                        <p:tav tm="100000">
                                          <p:val>
                                            <p:strVal val="#ppt_h"/>
                                          </p:val>
                                        </p:tav>
                                      </p:tavLst>
                                    </p:anim>
                                    <p:animEffect transition="in" filter="fade">
                                      <p:cBhvr>
                                        <p:cTn id="466" dur="500"/>
                                        <p:tgtEl>
                                          <p:spTgt spid="92"/>
                                        </p:tgtEl>
                                      </p:cBhvr>
                                    </p:animEffect>
                                  </p:childTnLst>
                                </p:cTn>
                              </p:par>
                              <p:par>
                                <p:cTn id="467" presetID="53" presetClass="entr" presetSubtype="16" fill="hold" grpId="0" nodeType="withEffect">
                                  <p:stCondLst>
                                    <p:cond delay="0"/>
                                  </p:stCondLst>
                                  <p:childTnLst>
                                    <p:set>
                                      <p:cBhvr>
                                        <p:cTn id="468" dur="1" fill="hold">
                                          <p:stCondLst>
                                            <p:cond delay="0"/>
                                          </p:stCondLst>
                                        </p:cTn>
                                        <p:tgtEl>
                                          <p:spTgt spid="93"/>
                                        </p:tgtEl>
                                        <p:attrNameLst>
                                          <p:attrName>style.visibility</p:attrName>
                                        </p:attrNameLst>
                                      </p:cBhvr>
                                      <p:to>
                                        <p:strVal val="visible"/>
                                      </p:to>
                                    </p:set>
                                    <p:anim calcmode="lin" valueType="num">
                                      <p:cBhvr>
                                        <p:cTn id="469" dur="500" fill="hold"/>
                                        <p:tgtEl>
                                          <p:spTgt spid="93"/>
                                        </p:tgtEl>
                                        <p:attrNameLst>
                                          <p:attrName>ppt_w</p:attrName>
                                        </p:attrNameLst>
                                      </p:cBhvr>
                                      <p:tavLst>
                                        <p:tav tm="0">
                                          <p:val>
                                            <p:fltVal val="0"/>
                                          </p:val>
                                        </p:tav>
                                        <p:tav tm="100000">
                                          <p:val>
                                            <p:strVal val="#ppt_w"/>
                                          </p:val>
                                        </p:tav>
                                      </p:tavLst>
                                    </p:anim>
                                    <p:anim calcmode="lin" valueType="num">
                                      <p:cBhvr>
                                        <p:cTn id="470" dur="500" fill="hold"/>
                                        <p:tgtEl>
                                          <p:spTgt spid="93"/>
                                        </p:tgtEl>
                                        <p:attrNameLst>
                                          <p:attrName>ppt_h</p:attrName>
                                        </p:attrNameLst>
                                      </p:cBhvr>
                                      <p:tavLst>
                                        <p:tav tm="0">
                                          <p:val>
                                            <p:fltVal val="0"/>
                                          </p:val>
                                        </p:tav>
                                        <p:tav tm="100000">
                                          <p:val>
                                            <p:strVal val="#ppt_h"/>
                                          </p:val>
                                        </p:tav>
                                      </p:tavLst>
                                    </p:anim>
                                    <p:animEffect transition="in" filter="fade">
                                      <p:cBhvr>
                                        <p:cTn id="471" dur="500"/>
                                        <p:tgtEl>
                                          <p:spTgt spid="93"/>
                                        </p:tgtEl>
                                      </p:cBhvr>
                                    </p:animEffect>
                                  </p:childTnLst>
                                </p:cTn>
                              </p:par>
                              <p:par>
                                <p:cTn id="472" presetID="53" presetClass="entr" presetSubtype="16" fill="hold" grpId="0" nodeType="withEffect">
                                  <p:stCondLst>
                                    <p:cond delay="0"/>
                                  </p:stCondLst>
                                  <p:childTnLst>
                                    <p:set>
                                      <p:cBhvr>
                                        <p:cTn id="473" dur="1" fill="hold">
                                          <p:stCondLst>
                                            <p:cond delay="0"/>
                                          </p:stCondLst>
                                        </p:cTn>
                                        <p:tgtEl>
                                          <p:spTgt spid="94"/>
                                        </p:tgtEl>
                                        <p:attrNameLst>
                                          <p:attrName>style.visibility</p:attrName>
                                        </p:attrNameLst>
                                      </p:cBhvr>
                                      <p:to>
                                        <p:strVal val="visible"/>
                                      </p:to>
                                    </p:set>
                                    <p:anim calcmode="lin" valueType="num">
                                      <p:cBhvr>
                                        <p:cTn id="474" dur="500" fill="hold"/>
                                        <p:tgtEl>
                                          <p:spTgt spid="94"/>
                                        </p:tgtEl>
                                        <p:attrNameLst>
                                          <p:attrName>ppt_w</p:attrName>
                                        </p:attrNameLst>
                                      </p:cBhvr>
                                      <p:tavLst>
                                        <p:tav tm="0">
                                          <p:val>
                                            <p:fltVal val="0"/>
                                          </p:val>
                                        </p:tav>
                                        <p:tav tm="100000">
                                          <p:val>
                                            <p:strVal val="#ppt_w"/>
                                          </p:val>
                                        </p:tav>
                                      </p:tavLst>
                                    </p:anim>
                                    <p:anim calcmode="lin" valueType="num">
                                      <p:cBhvr>
                                        <p:cTn id="475" dur="500" fill="hold"/>
                                        <p:tgtEl>
                                          <p:spTgt spid="94"/>
                                        </p:tgtEl>
                                        <p:attrNameLst>
                                          <p:attrName>ppt_h</p:attrName>
                                        </p:attrNameLst>
                                      </p:cBhvr>
                                      <p:tavLst>
                                        <p:tav tm="0">
                                          <p:val>
                                            <p:fltVal val="0"/>
                                          </p:val>
                                        </p:tav>
                                        <p:tav tm="100000">
                                          <p:val>
                                            <p:strVal val="#ppt_h"/>
                                          </p:val>
                                        </p:tav>
                                      </p:tavLst>
                                    </p:anim>
                                    <p:animEffect transition="in" filter="fade">
                                      <p:cBhvr>
                                        <p:cTn id="476" dur="500"/>
                                        <p:tgtEl>
                                          <p:spTgt spid="94"/>
                                        </p:tgtEl>
                                      </p:cBhvr>
                                    </p:animEffect>
                                  </p:childTnLst>
                                </p:cTn>
                              </p:par>
                              <p:par>
                                <p:cTn id="477" presetID="53" presetClass="entr" presetSubtype="16" fill="hold" grpId="0" nodeType="withEffect">
                                  <p:stCondLst>
                                    <p:cond delay="0"/>
                                  </p:stCondLst>
                                  <p:childTnLst>
                                    <p:set>
                                      <p:cBhvr>
                                        <p:cTn id="478" dur="1" fill="hold">
                                          <p:stCondLst>
                                            <p:cond delay="0"/>
                                          </p:stCondLst>
                                        </p:cTn>
                                        <p:tgtEl>
                                          <p:spTgt spid="95"/>
                                        </p:tgtEl>
                                        <p:attrNameLst>
                                          <p:attrName>style.visibility</p:attrName>
                                        </p:attrNameLst>
                                      </p:cBhvr>
                                      <p:to>
                                        <p:strVal val="visible"/>
                                      </p:to>
                                    </p:set>
                                    <p:anim calcmode="lin" valueType="num">
                                      <p:cBhvr>
                                        <p:cTn id="479" dur="500" fill="hold"/>
                                        <p:tgtEl>
                                          <p:spTgt spid="95"/>
                                        </p:tgtEl>
                                        <p:attrNameLst>
                                          <p:attrName>ppt_w</p:attrName>
                                        </p:attrNameLst>
                                      </p:cBhvr>
                                      <p:tavLst>
                                        <p:tav tm="0">
                                          <p:val>
                                            <p:fltVal val="0"/>
                                          </p:val>
                                        </p:tav>
                                        <p:tav tm="100000">
                                          <p:val>
                                            <p:strVal val="#ppt_w"/>
                                          </p:val>
                                        </p:tav>
                                      </p:tavLst>
                                    </p:anim>
                                    <p:anim calcmode="lin" valueType="num">
                                      <p:cBhvr>
                                        <p:cTn id="480" dur="500" fill="hold"/>
                                        <p:tgtEl>
                                          <p:spTgt spid="95"/>
                                        </p:tgtEl>
                                        <p:attrNameLst>
                                          <p:attrName>ppt_h</p:attrName>
                                        </p:attrNameLst>
                                      </p:cBhvr>
                                      <p:tavLst>
                                        <p:tav tm="0">
                                          <p:val>
                                            <p:fltVal val="0"/>
                                          </p:val>
                                        </p:tav>
                                        <p:tav tm="100000">
                                          <p:val>
                                            <p:strVal val="#ppt_h"/>
                                          </p:val>
                                        </p:tav>
                                      </p:tavLst>
                                    </p:anim>
                                    <p:animEffect transition="in" filter="fade">
                                      <p:cBhvr>
                                        <p:cTn id="481" dur="500"/>
                                        <p:tgtEl>
                                          <p:spTgt spid="95"/>
                                        </p:tgtEl>
                                      </p:cBhvr>
                                    </p:animEffect>
                                  </p:childTnLst>
                                </p:cTn>
                              </p:par>
                              <p:par>
                                <p:cTn id="482" presetID="53" presetClass="entr" presetSubtype="16" fill="hold" grpId="0" nodeType="withEffect">
                                  <p:stCondLst>
                                    <p:cond delay="0"/>
                                  </p:stCondLst>
                                  <p:childTnLst>
                                    <p:set>
                                      <p:cBhvr>
                                        <p:cTn id="483" dur="1" fill="hold">
                                          <p:stCondLst>
                                            <p:cond delay="0"/>
                                          </p:stCondLst>
                                        </p:cTn>
                                        <p:tgtEl>
                                          <p:spTgt spid="96"/>
                                        </p:tgtEl>
                                        <p:attrNameLst>
                                          <p:attrName>style.visibility</p:attrName>
                                        </p:attrNameLst>
                                      </p:cBhvr>
                                      <p:to>
                                        <p:strVal val="visible"/>
                                      </p:to>
                                    </p:set>
                                    <p:anim calcmode="lin" valueType="num">
                                      <p:cBhvr>
                                        <p:cTn id="484" dur="500" fill="hold"/>
                                        <p:tgtEl>
                                          <p:spTgt spid="96"/>
                                        </p:tgtEl>
                                        <p:attrNameLst>
                                          <p:attrName>ppt_w</p:attrName>
                                        </p:attrNameLst>
                                      </p:cBhvr>
                                      <p:tavLst>
                                        <p:tav tm="0">
                                          <p:val>
                                            <p:fltVal val="0"/>
                                          </p:val>
                                        </p:tav>
                                        <p:tav tm="100000">
                                          <p:val>
                                            <p:strVal val="#ppt_w"/>
                                          </p:val>
                                        </p:tav>
                                      </p:tavLst>
                                    </p:anim>
                                    <p:anim calcmode="lin" valueType="num">
                                      <p:cBhvr>
                                        <p:cTn id="485" dur="500" fill="hold"/>
                                        <p:tgtEl>
                                          <p:spTgt spid="96"/>
                                        </p:tgtEl>
                                        <p:attrNameLst>
                                          <p:attrName>ppt_h</p:attrName>
                                        </p:attrNameLst>
                                      </p:cBhvr>
                                      <p:tavLst>
                                        <p:tav tm="0">
                                          <p:val>
                                            <p:fltVal val="0"/>
                                          </p:val>
                                        </p:tav>
                                        <p:tav tm="100000">
                                          <p:val>
                                            <p:strVal val="#ppt_h"/>
                                          </p:val>
                                        </p:tav>
                                      </p:tavLst>
                                    </p:anim>
                                    <p:animEffect transition="in" filter="fade">
                                      <p:cBhvr>
                                        <p:cTn id="486" dur="500"/>
                                        <p:tgtEl>
                                          <p:spTgt spid="96"/>
                                        </p:tgtEl>
                                      </p:cBhvr>
                                    </p:animEffect>
                                  </p:childTnLst>
                                </p:cTn>
                              </p:par>
                              <p:par>
                                <p:cTn id="487" presetID="53" presetClass="entr" presetSubtype="16" fill="hold" grpId="0" nodeType="withEffect">
                                  <p:stCondLst>
                                    <p:cond delay="0"/>
                                  </p:stCondLst>
                                  <p:childTnLst>
                                    <p:set>
                                      <p:cBhvr>
                                        <p:cTn id="488" dur="1" fill="hold">
                                          <p:stCondLst>
                                            <p:cond delay="0"/>
                                          </p:stCondLst>
                                        </p:cTn>
                                        <p:tgtEl>
                                          <p:spTgt spid="97"/>
                                        </p:tgtEl>
                                        <p:attrNameLst>
                                          <p:attrName>style.visibility</p:attrName>
                                        </p:attrNameLst>
                                      </p:cBhvr>
                                      <p:to>
                                        <p:strVal val="visible"/>
                                      </p:to>
                                    </p:set>
                                    <p:anim calcmode="lin" valueType="num">
                                      <p:cBhvr>
                                        <p:cTn id="489" dur="500" fill="hold"/>
                                        <p:tgtEl>
                                          <p:spTgt spid="97"/>
                                        </p:tgtEl>
                                        <p:attrNameLst>
                                          <p:attrName>ppt_w</p:attrName>
                                        </p:attrNameLst>
                                      </p:cBhvr>
                                      <p:tavLst>
                                        <p:tav tm="0">
                                          <p:val>
                                            <p:fltVal val="0"/>
                                          </p:val>
                                        </p:tav>
                                        <p:tav tm="100000">
                                          <p:val>
                                            <p:strVal val="#ppt_w"/>
                                          </p:val>
                                        </p:tav>
                                      </p:tavLst>
                                    </p:anim>
                                    <p:anim calcmode="lin" valueType="num">
                                      <p:cBhvr>
                                        <p:cTn id="490" dur="500" fill="hold"/>
                                        <p:tgtEl>
                                          <p:spTgt spid="97"/>
                                        </p:tgtEl>
                                        <p:attrNameLst>
                                          <p:attrName>ppt_h</p:attrName>
                                        </p:attrNameLst>
                                      </p:cBhvr>
                                      <p:tavLst>
                                        <p:tav tm="0">
                                          <p:val>
                                            <p:fltVal val="0"/>
                                          </p:val>
                                        </p:tav>
                                        <p:tav tm="100000">
                                          <p:val>
                                            <p:strVal val="#ppt_h"/>
                                          </p:val>
                                        </p:tav>
                                      </p:tavLst>
                                    </p:anim>
                                    <p:animEffect transition="in" filter="fade">
                                      <p:cBhvr>
                                        <p:cTn id="491" dur="500"/>
                                        <p:tgtEl>
                                          <p:spTgt spid="97"/>
                                        </p:tgtEl>
                                      </p:cBhvr>
                                    </p:animEffect>
                                  </p:childTnLst>
                                </p:cTn>
                              </p:par>
                              <p:par>
                                <p:cTn id="492" presetID="53" presetClass="entr" presetSubtype="16" fill="hold" grpId="0" nodeType="withEffect">
                                  <p:stCondLst>
                                    <p:cond delay="0"/>
                                  </p:stCondLst>
                                  <p:childTnLst>
                                    <p:set>
                                      <p:cBhvr>
                                        <p:cTn id="493" dur="1" fill="hold">
                                          <p:stCondLst>
                                            <p:cond delay="0"/>
                                          </p:stCondLst>
                                        </p:cTn>
                                        <p:tgtEl>
                                          <p:spTgt spid="98"/>
                                        </p:tgtEl>
                                        <p:attrNameLst>
                                          <p:attrName>style.visibility</p:attrName>
                                        </p:attrNameLst>
                                      </p:cBhvr>
                                      <p:to>
                                        <p:strVal val="visible"/>
                                      </p:to>
                                    </p:set>
                                    <p:anim calcmode="lin" valueType="num">
                                      <p:cBhvr>
                                        <p:cTn id="494" dur="500" fill="hold"/>
                                        <p:tgtEl>
                                          <p:spTgt spid="98"/>
                                        </p:tgtEl>
                                        <p:attrNameLst>
                                          <p:attrName>ppt_w</p:attrName>
                                        </p:attrNameLst>
                                      </p:cBhvr>
                                      <p:tavLst>
                                        <p:tav tm="0">
                                          <p:val>
                                            <p:fltVal val="0"/>
                                          </p:val>
                                        </p:tav>
                                        <p:tav tm="100000">
                                          <p:val>
                                            <p:strVal val="#ppt_w"/>
                                          </p:val>
                                        </p:tav>
                                      </p:tavLst>
                                    </p:anim>
                                    <p:anim calcmode="lin" valueType="num">
                                      <p:cBhvr>
                                        <p:cTn id="495" dur="500" fill="hold"/>
                                        <p:tgtEl>
                                          <p:spTgt spid="98"/>
                                        </p:tgtEl>
                                        <p:attrNameLst>
                                          <p:attrName>ppt_h</p:attrName>
                                        </p:attrNameLst>
                                      </p:cBhvr>
                                      <p:tavLst>
                                        <p:tav tm="0">
                                          <p:val>
                                            <p:fltVal val="0"/>
                                          </p:val>
                                        </p:tav>
                                        <p:tav tm="100000">
                                          <p:val>
                                            <p:strVal val="#ppt_h"/>
                                          </p:val>
                                        </p:tav>
                                      </p:tavLst>
                                    </p:anim>
                                    <p:animEffect transition="in" filter="fade">
                                      <p:cBhvr>
                                        <p:cTn id="496" dur="500"/>
                                        <p:tgtEl>
                                          <p:spTgt spid="98"/>
                                        </p:tgtEl>
                                      </p:cBhvr>
                                    </p:animEffect>
                                  </p:childTnLst>
                                </p:cTn>
                              </p:par>
                              <p:par>
                                <p:cTn id="497" presetID="53" presetClass="entr" presetSubtype="16" fill="hold" grpId="0" nodeType="withEffect">
                                  <p:stCondLst>
                                    <p:cond delay="0"/>
                                  </p:stCondLst>
                                  <p:childTnLst>
                                    <p:set>
                                      <p:cBhvr>
                                        <p:cTn id="498" dur="1" fill="hold">
                                          <p:stCondLst>
                                            <p:cond delay="0"/>
                                          </p:stCondLst>
                                        </p:cTn>
                                        <p:tgtEl>
                                          <p:spTgt spid="99"/>
                                        </p:tgtEl>
                                        <p:attrNameLst>
                                          <p:attrName>style.visibility</p:attrName>
                                        </p:attrNameLst>
                                      </p:cBhvr>
                                      <p:to>
                                        <p:strVal val="visible"/>
                                      </p:to>
                                    </p:set>
                                    <p:anim calcmode="lin" valueType="num">
                                      <p:cBhvr>
                                        <p:cTn id="499" dur="500" fill="hold"/>
                                        <p:tgtEl>
                                          <p:spTgt spid="99"/>
                                        </p:tgtEl>
                                        <p:attrNameLst>
                                          <p:attrName>ppt_w</p:attrName>
                                        </p:attrNameLst>
                                      </p:cBhvr>
                                      <p:tavLst>
                                        <p:tav tm="0">
                                          <p:val>
                                            <p:fltVal val="0"/>
                                          </p:val>
                                        </p:tav>
                                        <p:tav tm="100000">
                                          <p:val>
                                            <p:strVal val="#ppt_w"/>
                                          </p:val>
                                        </p:tav>
                                      </p:tavLst>
                                    </p:anim>
                                    <p:anim calcmode="lin" valueType="num">
                                      <p:cBhvr>
                                        <p:cTn id="500" dur="500" fill="hold"/>
                                        <p:tgtEl>
                                          <p:spTgt spid="99"/>
                                        </p:tgtEl>
                                        <p:attrNameLst>
                                          <p:attrName>ppt_h</p:attrName>
                                        </p:attrNameLst>
                                      </p:cBhvr>
                                      <p:tavLst>
                                        <p:tav tm="0">
                                          <p:val>
                                            <p:fltVal val="0"/>
                                          </p:val>
                                        </p:tav>
                                        <p:tav tm="100000">
                                          <p:val>
                                            <p:strVal val="#ppt_h"/>
                                          </p:val>
                                        </p:tav>
                                      </p:tavLst>
                                    </p:anim>
                                    <p:animEffect transition="in" filter="fade">
                                      <p:cBhvr>
                                        <p:cTn id="501" dur="500"/>
                                        <p:tgtEl>
                                          <p:spTgt spid="99"/>
                                        </p:tgtEl>
                                      </p:cBhvr>
                                    </p:animEffect>
                                  </p:childTnLst>
                                </p:cTn>
                              </p:par>
                              <p:par>
                                <p:cTn id="502" presetID="53" presetClass="entr" presetSubtype="16" fill="hold" grpId="0" nodeType="withEffect">
                                  <p:stCondLst>
                                    <p:cond delay="0"/>
                                  </p:stCondLst>
                                  <p:childTnLst>
                                    <p:set>
                                      <p:cBhvr>
                                        <p:cTn id="503" dur="1" fill="hold">
                                          <p:stCondLst>
                                            <p:cond delay="0"/>
                                          </p:stCondLst>
                                        </p:cTn>
                                        <p:tgtEl>
                                          <p:spTgt spid="100"/>
                                        </p:tgtEl>
                                        <p:attrNameLst>
                                          <p:attrName>style.visibility</p:attrName>
                                        </p:attrNameLst>
                                      </p:cBhvr>
                                      <p:to>
                                        <p:strVal val="visible"/>
                                      </p:to>
                                    </p:set>
                                    <p:anim calcmode="lin" valueType="num">
                                      <p:cBhvr>
                                        <p:cTn id="504" dur="500" fill="hold"/>
                                        <p:tgtEl>
                                          <p:spTgt spid="100"/>
                                        </p:tgtEl>
                                        <p:attrNameLst>
                                          <p:attrName>ppt_w</p:attrName>
                                        </p:attrNameLst>
                                      </p:cBhvr>
                                      <p:tavLst>
                                        <p:tav tm="0">
                                          <p:val>
                                            <p:fltVal val="0"/>
                                          </p:val>
                                        </p:tav>
                                        <p:tav tm="100000">
                                          <p:val>
                                            <p:strVal val="#ppt_w"/>
                                          </p:val>
                                        </p:tav>
                                      </p:tavLst>
                                    </p:anim>
                                    <p:anim calcmode="lin" valueType="num">
                                      <p:cBhvr>
                                        <p:cTn id="505" dur="500" fill="hold"/>
                                        <p:tgtEl>
                                          <p:spTgt spid="100"/>
                                        </p:tgtEl>
                                        <p:attrNameLst>
                                          <p:attrName>ppt_h</p:attrName>
                                        </p:attrNameLst>
                                      </p:cBhvr>
                                      <p:tavLst>
                                        <p:tav tm="0">
                                          <p:val>
                                            <p:fltVal val="0"/>
                                          </p:val>
                                        </p:tav>
                                        <p:tav tm="100000">
                                          <p:val>
                                            <p:strVal val="#ppt_h"/>
                                          </p:val>
                                        </p:tav>
                                      </p:tavLst>
                                    </p:anim>
                                    <p:animEffect transition="in" filter="fade">
                                      <p:cBhvr>
                                        <p:cTn id="506" dur="500"/>
                                        <p:tgtEl>
                                          <p:spTgt spid="100"/>
                                        </p:tgtEl>
                                      </p:cBhvr>
                                    </p:animEffect>
                                  </p:childTnLst>
                                </p:cTn>
                              </p:par>
                              <p:par>
                                <p:cTn id="507" presetID="53" presetClass="entr" presetSubtype="16" fill="hold" grpId="0" nodeType="withEffect">
                                  <p:stCondLst>
                                    <p:cond delay="0"/>
                                  </p:stCondLst>
                                  <p:childTnLst>
                                    <p:set>
                                      <p:cBhvr>
                                        <p:cTn id="508" dur="1" fill="hold">
                                          <p:stCondLst>
                                            <p:cond delay="0"/>
                                          </p:stCondLst>
                                        </p:cTn>
                                        <p:tgtEl>
                                          <p:spTgt spid="101"/>
                                        </p:tgtEl>
                                        <p:attrNameLst>
                                          <p:attrName>style.visibility</p:attrName>
                                        </p:attrNameLst>
                                      </p:cBhvr>
                                      <p:to>
                                        <p:strVal val="visible"/>
                                      </p:to>
                                    </p:set>
                                    <p:anim calcmode="lin" valueType="num">
                                      <p:cBhvr>
                                        <p:cTn id="509" dur="500" fill="hold"/>
                                        <p:tgtEl>
                                          <p:spTgt spid="101"/>
                                        </p:tgtEl>
                                        <p:attrNameLst>
                                          <p:attrName>ppt_w</p:attrName>
                                        </p:attrNameLst>
                                      </p:cBhvr>
                                      <p:tavLst>
                                        <p:tav tm="0">
                                          <p:val>
                                            <p:fltVal val="0"/>
                                          </p:val>
                                        </p:tav>
                                        <p:tav tm="100000">
                                          <p:val>
                                            <p:strVal val="#ppt_w"/>
                                          </p:val>
                                        </p:tav>
                                      </p:tavLst>
                                    </p:anim>
                                    <p:anim calcmode="lin" valueType="num">
                                      <p:cBhvr>
                                        <p:cTn id="510" dur="500" fill="hold"/>
                                        <p:tgtEl>
                                          <p:spTgt spid="101"/>
                                        </p:tgtEl>
                                        <p:attrNameLst>
                                          <p:attrName>ppt_h</p:attrName>
                                        </p:attrNameLst>
                                      </p:cBhvr>
                                      <p:tavLst>
                                        <p:tav tm="0">
                                          <p:val>
                                            <p:fltVal val="0"/>
                                          </p:val>
                                        </p:tav>
                                        <p:tav tm="100000">
                                          <p:val>
                                            <p:strVal val="#ppt_h"/>
                                          </p:val>
                                        </p:tav>
                                      </p:tavLst>
                                    </p:anim>
                                    <p:animEffect transition="in" filter="fade">
                                      <p:cBhvr>
                                        <p:cTn id="511" dur="500"/>
                                        <p:tgtEl>
                                          <p:spTgt spid="101"/>
                                        </p:tgtEl>
                                      </p:cBhvr>
                                    </p:animEffect>
                                  </p:childTnLst>
                                </p:cTn>
                              </p:par>
                              <p:par>
                                <p:cTn id="512" presetID="53" presetClass="entr" presetSubtype="16" fill="hold" grpId="0" nodeType="withEffect">
                                  <p:stCondLst>
                                    <p:cond delay="0"/>
                                  </p:stCondLst>
                                  <p:childTnLst>
                                    <p:set>
                                      <p:cBhvr>
                                        <p:cTn id="513" dur="1" fill="hold">
                                          <p:stCondLst>
                                            <p:cond delay="0"/>
                                          </p:stCondLst>
                                        </p:cTn>
                                        <p:tgtEl>
                                          <p:spTgt spid="102"/>
                                        </p:tgtEl>
                                        <p:attrNameLst>
                                          <p:attrName>style.visibility</p:attrName>
                                        </p:attrNameLst>
                                      </p:cBhvr>
                                      <p:to>
                                        <p:strVal val="visible"/>
                                      </p:to>
                                    </p:set>
                                    <p:anim calcmode="lin" valueType="num">
                                      <p:cBhvr>
                                        <p:cTn id="514" dur="500" fill="hold"/>
                                        <p:tgtEl>
                                          <p:spTgt spid="102"/>
                                        </p:tgtEl>
                                        <p:attrNameLst>
                                          <p:attrName>ppt_w</p:attrName>
                                        </p:attrNameLst>
                                      </p:cBhvr>
                                      <p:tavLst>
                                        <p:tav tm="0">
                                          <p:val>
                                            <p:fltVal val="0"/>
                                          </p:val>
                                        </p:tav>
                                        <p:tav tm="100000">
                                          <p:val>
                                            <p:strVal val="#ppt_w"/>
                                          </p:val>
                                        </p:tav>
                                      </p:tavLst>
                                    </p:anim>
                                    <p:anim calcmode="lin" valueType="num">
                                      <p:cBhvr>
                                        <p:cTn id="515" dur="500" fill="hold"/>
                                        <p:tgtEl>
                                          <p:spTgt spid="102"/>
                                        </p:tgtEl>
                                        <p:attrNameLst>
                                          <p:attrName>ppt_h</p:attrName>
                                        </p:attrNameLst>
                                      </p:cBhvr>
                                      <p:tavLst>
                                        <p:tav tm="0">
                                          <p:val>
                                            <p:fltVal val="0"/>
                                          </p:val>
                                        </p:tav>
                                        <p:tav tm="100000">
                                          <p:val>
                                            <p:strVal val="#ppt_h"/>
                                          </p:val>
                                        </p:tav>
                                      </p:tavLst>
                                    </p:anim>
                                    <p:animEffect transition="in" filter="fade">
                                      <p:cBhvr>
                                        <p:cTn id="516" dur="500"/>
                                        <p:tgtEl>
                                          <p:spTgt spid="102"/>
                                        </p:tgtEl>
                                      </p:cBhvr>
                                    </p:animEffect>
                                  </p:childTnLst>
                                </p:cTn>
                              </p:par>
                              <p:par>
                                <p:cTn id="517" presetID="53" presetClass="entr" presetSubtype="16" fill="hold" grpId="0" nodeType="withEffect">
                                  <p:stCondLst>
                                    <p:cond delay="0"/>
                                  </p:stCondLst>
                                  <p:childTnLst>
                                    <p:set>
                                      <p:cBhvr>
                                        <p:cTn id="518" dur="1" fill="hold">
                                          <p:stCondLst>
                                            <p:cond delay="0"/>
                                          </p:stCondLst>
                                        </p:cTn>
                                        <p:tgtEl>
                                          <p:spTgt spid="103"/>
                                        </p:tgtEl>
                                        <p:attrNameLst>
                                          <p:attrName>style.visibility</p:attrName>
                                        </p:attrNameLst>
                                      </p:cBhvr>
                                      <p:to>
                                        <p:strVal val="visible"/>
                                      </p:to>
                                    </p:set>
                                    <p:anim calcmode="lin" valueType="num">
                                      <p:cBhvr>
                                        <p:cTn id="519" dur="500" fill="hold"/>
                                        <p:tgtEl>
                                          <p:spTgt spid="103"/>
                                        </p:tgtEl>
                                        <p:attrNameLst>
                                          <p:attrName>ppt_w</p:attrName>
                                        </p:attrNameLst>
                                      </p:cBhvr>
                                      <p:tavLst>
                                        <p:tav tm="0">
                                          <p:val>
                                            <p:fltVal val="0"/>
                                          </p:val>
                                        </p:tav>
                                        <p:tav tm="100000">
                                          <p:val>
                                            <p:strVal val="#ppt_w"/>
                                          </p:val>
                                        </p:tav>
                                      </p:tavLst>
                                    </p:anim>
                                    <p:anim calcmode="lin" valueType="num">
                                      <p:cBhvr>
                                        <p:cTn id="520" dur="500" fill="hold"/>
                                        <p:tgtEl>
                                          <p:spTgt spid="103"/>
                                        </p:tgtEl>
                                        <p:attrNameLst>
                                          <p:attrName>ppt_h</p:attrName>
                                        </p:attrNameLst>
                                      </p:cBhvr>
                                      <p:tavLst>
                                        <p:tav tm="0">
                                          <p:val>
                                            <p:fltVal val="0"/>
                                          </p:val>
                                        </p:tav>
                                        <p:tav tm="100000">
                                          <p:val>
                                            <p:strVal val="#ppt_h"/>
                                          </p:val>
                                        </p:tav>
                                      </p:tavLst>
                                    </p:anim>
                                    <p:animEffect transition="in" filter="fade">
                                      <p:cBhvr>
                                        <p:cTn id="521" dur="500"/>
                                        <p:tgtEl>
                                          <p:spTgt spid="103"/>
                                        </p:tgtEl>
                                      </p:cBhvr>
                                    </p:animEffect>
                                  </p:childTnLst>
                                </p:cTn>
                              </p:par>
                              <p:par>
                                <p:cTn id="522" presetID="53" presetClass="entr" presetSubtype="16" fill="hold" grpId="0" nodeType="withEffect">
                                  <p:stCondLst>
                                    <p:cond delay="0"/>
                                  </p:stCondLst>
                                  <p:childTnLst>
                                    <p:set>
                                      <p:cBhvr>
                                        <p:cTn id="523" dur="1" fill="hold">
                                          <p:stCondLst>
                                            <p:cond delay="0"/>
                                          </p:stCondLst>
                                        </p:cTn>
                                        <p:tgtEl>
                                          <p:spTgt spid="104"/>
                                        </p:tgtEl>
                                        <p:attrNameLst>
                                          <p:attrName>style.visibility</p:attrName>
                                        </p:attrNameLst>
                                      </p:cBhvr>
                                      <p:to>
                                        <p:strVal val="visible"/>
                                      </p:to>
                                    </p:set>
                                    <p:anim calcmode="lin" valueType="num">
                                      <p:cBhvr>
                                        <p:cTn id="524" dur="500" fill="hold"/>
                                        <p:tgtEl>
                                          <p:spTgt spid="104"/>
                                        </p:tgtEl>
                                        <p:attrNameLst>
                                          <p:attrName>ppt_w</p:attrName>
                                        </p:attrNameLst>
                                      </p:cBhvr>
                                      <p:tavLst>
                                        <p:tav tm="0">
                                          <p:val>
                                            <p:fltVal val="0"/>
                                          </p:val>
                                        </p:tav>
                                        <p:tav tm="100000">
                                          <p:val>
                                            <p:strVal val="#ppt_w"/>
                                          </p:val>
                                        </p:tav>
                                      </p:tavLst>
                                    </p:anim>
                                    <p:anim calcmode="lin" valueType="num">
                                      <p:cBhvr>
                                        <p:cTn id="525" dur="500" fill="hold"/>
                                        <p:tgtEl>
                                          <p:spTgt spid="104"/>
                                        </p:tgtEl>
                                        <p:attrNameLst>
                                          <p:attrName>ppt_h</p:attrName>
                                        </p:attrNameLst>
                                      </p:cBhvr>
                                      <p:tavLst>
                                        <p:tav tm="0">
                                          <p:val>
                                            <p:fltVal val="0"/>
                                          </p:val>
                                        </p:tav>
                                        <p:tav tm="100000">
                                          <p:val>
                                            <p:strVal val="#ppt_h"/>
                                          </p:val>
                                        </p:tav>
                                      </p:tavLst>
                                    </p:anim>
                                    <p:animEffect transition="in" filter="fade">
                                      <p:cBhvr>
                                        <p:cTn id="526" dur="500"/>
                                        <p:tgtEl>
                                          <p:spTgt spid="104"/>
                                        </p:tgtEl>
                                      </p:cBhvr>
                                    </p:animEffect>
                                  </p:childTnLst>
                                </p:cTn>
                              </p:par>
                              <p:par>
                                <p:cTn id="527" presetID="53" presetClass="entr" presetSubtype="16" fill="hold" grpId="0" nodeType="withEffect">
                                  <p:stCondLst>
                                    <p:cond delay="0"/>
                                  </p:stCondLst>
                                  <p:childTnLst>
                                    <p:set>
                                      <p:cBhvr>
                                        <p:cTn id="528" dur="1" fill="hold">
                                          <p:stCondLst>
                                            <p:cond delay="0"/>
                                          </p:stCondLst>
                                        </p:cTn>
                                        <p:tgtEl>
                                          <p:spTgt spid="105"/>
                                        </p:tgtEl>
                                        <p:attrNameLst>
                                          <p:attrName>style.visibility</p:attrName>
                                        </p:attrNameLst>
                                      </p:cBhvr>
                                      <p:to>
                                        <p:strVal val="visible"/>
                                      </p:to>
                                    </p:set>
                                    <p:anim calcmode="lin" valueType="num">
                                      <p:cBhvr>
                                        <p:cTn id="529" dur="500" fill="hold"/>
                                        <p:tgtEl>
                                          <p:spTgt spid="105"/>
                                        </p:tgtEl>
                                        <p:attrNameLst>
                                          <p:attrName>ppt_w</p:attrName>
                                        </p:attrNameLst>
                                      </p:cBhvr>
                                      <p:tavLst>
                                        <p:tav tm="0">
                                          <p:val>
                                            <p:fltVal val="0"/>
                                          </p:val>
                                        </p:tav>
                                        <p:tav tm="100000">
                                          <p:val>
                                            <p:strVal val="#ppt_w"/>
                                          </p:val>
                                        </p:tav>
                                      </p:tavLst>
                                    </p:anim>
                                    <p:anim calcmode="lin" valueType="num">
                                      <p:cBhvr>
                                        <p:cTn id="530" dur="500" fill="hold"/>
                                        <p:tgtEl>
                                          <p:spTgt spid="105"/>
                                        </p:tgtEl>
                                        <p:attrNameLst>
                                          <p:attrName>ppt_h</p:attrName>
                                        </p:attrNameLst>
                                      </p:cBhvr>
                                      <p:tavLst>
                                        <p:tav tm="0">
                                          <p:val>
                                            <p:fltVal val="0"/>
                                          </p:val>
                                        </p:tav>
                                        <p:tav tm="100000">
                                          <p:val>
                                            <p:strVal val="#ppt_h"/>
                                          </p:val>
                                        </p:tav>
                                      </p:tavLst>
                                    </p:anim>
                                    <p:animEffect transition="in" filter="fade">
                                      <p:cBhvr>
                                        <p:cTn id="531" dur="500"/>
                                        <p:tgtEl>
                                          <p:spTgt spid="105"/>
                                        </p:tgtEl>
                                      </p:cBhvr>
                                    </p:animEffect>
                                  </p:childTnLst>
                                </p:cTn>
                              </p:par>
                              <p:par>
                                <p:cTn id="532" presetID="53" presetClass="entr" presetSubtype="16" fill="hold" grpId="0" nodeType="withEffect">
                                  <p:stCondLst>
                                    <p:cond delay="0"/>
                                  </p:stCondLst>
                                  <p:childTnLst>
                                    <p:set>
                                      <p:cBhvr>
                                        <p:cTn id="533" dur="1" fill="hold">
                                          <p:stCondLst>
                                            <p:cond delay="0"/>
                                          </p:stCondLst>
                                        </p:cTn>
                                        <p:tgtEl>
                                          <p:spTgt spid="106"/>
                                        </p:tgtEl>
                                        <p:attrNameLst>
                                          <p:attrName>style.visibility</p:attrName>
                                        </p:attrNameLst>
                                      </p:cBhvr>
                                      <p:to>
                                        <p:strVal val="visible"/>
                                      </p:to>
                                    </p:set>
                                    <p:anim calcmode="lin" valueType="num">
                                      <p:cBhvr>
                                        <p:cTn id="534" dur="500" fill="hold"/>
                                        <p:tgtEl>
                                          <p:spTgt spid="106"/>
                                        </p:tgtEl>
                                        <p:attrNameLst>
                                          <p:attrName>ppt_w</p:attrName>
                                        </p:attrNameLst>
                                      </p:cBhvr>
                                      <p:tavLst>
                                        <p:tav tm="0">
                                          <p:val>
                                            <p:fltVal val="0"/>
                                          </p:val>
                                        </p:tav>
                                        <p:tav tm="100000">
                                          <p:val>
                                            <p:strVal val="#ppt_w"/>
                                          </p:val>
                                        </p:tav>
                                      </p:tavLst>
                                    </p:anim>
                                    <p:anim calcmode="lin" valueType="num">
                                      <p:cBhvr>
                                        <p:cTn id="535" dur="500" fill="hold"/>
                                        <p:tgtEl>
                                          <p:spTgt spid="106"/>
                                        </p:tgtEl>
                                        <p:attrNameLst>
                                          <p:attrName>ppt_h</p:attrName>
                                        </p:attrNameLst>
                                      </p:cBhvr>
                                      <p:tavLst>
                                        <p:tav tm="0">
                                          <p:val>
                                            <p:fltVal val="0"/>
                                          </p:val>
                                        </p:tav>
                                        <p:tav tm="100000">
                                          <p:val>
                                            <p:strVal val="#ppt_h"/>
                                          </p:val>
                                        </p:tav>
                                      </p:tavLst>
                                    </p:anim>
                                    <p:animEffect transition="in" filter="fade">
                                      <p:cBhvr>
                                        <p:cTn id="536" dur="500"/>
                                        <p:tgtEl>
                                          <p:spTgt spid="106"/>
                                        </p:tgtEl>
                                      </p:cBhvr>
                                    </p:animEffect>
                                  </p:childTnLst>
                                </p:cTn>
                              </p:par>
                              <p:par>
                                <p:cTn id="537" presetID="53" presetClass="entr" presetSubtype="16" fill="hold" grpId="0" nodeType="withEffect">
                                  <p:stCondLst>
                                    <p:cond delay="0"/>
                                  </p:stCondLst>
                                  <p:childTnLst>
                                    <p:set>
                                      <p:cBhvr>
                                        <p:cTn id="538" dur="1" fill="hold">
                                          <p:stCondLst>
                                            <p:cond delay="0"/>
                                          </p:stCondLst>
                                        </p:cTn>
                                        <p:tgtEl>
                                          <p:spTgt spid="107"/>
                                        </p:tgtEl>
                                        <p:attrNameLst>
                                          <p:attrName>style.visibility</p:attrName>
                                        </p:attrNameLst>
                                      </p:cBhvr>
                                      <p:to>
                                        <p:strVal val="visible"/>
                                      </p:to>
                                    </p:set>
                                    <p:anim calcmode="lin" valueType="num">
                                      <p:cBhvr>
                                        <p:cTn id="539" dur="500" fill="hold"/>
                                        <p:tgtEl>
                                          <p:spTgt spid="107"/>
                                        </p:tgtEl>
                                        <p:attrNameLst>
                                          <p:attrName>ppt_w</p:attrName>
                                        </p:attrNameLst>
                                      </p:cBhvr>
                                      <p:tavLst>
                                        <p:tav tm="0">
                                          <p:val>
                                            <p:fltVal val="0"/>
                                          </p:val>
                                        </p:tav>
                                        <p:tav tm="100000">
                                          <p:val>
                                            <p:strVal val="#ppt_w"/>
                                          </p:val>
                                        </p:tav>
                                      </p:tavLst>
                                    </p:anim>
                                    <p:anim calcmode="lin" valueType="num">
                                      <p:cBhvr>
                                        <p:cTn id="540" dur="500" fill="hold"/>
                                        <p:tgtEl>
                                          <p:spTgt spid="107"/>
                                        </p:tgtEl>
                                        <p:attrNameLst>
                                          <p:attrName>ppt_h</p:attrName>
                                        </p:attrNameLst>
                                      </p:cBhvr>
                                      <p:tavLst>
                                        <p:tav tm="0">
                                          <p:val>
                                            <p:fltVal val="0"/>
                                          </p:val>
                                        </p:tav>
                                        <p:tav tm="100000">
                                          <p:val>
                                            <p:strVal val="#ppt_h"/>
                                          </p:val>
                                        </p:tav>
                                      </p:tavLst>
                                    </p:anim>
                                    <p:animEffect transition="in" filter="fade">
                                      <p:cBhvr>
                                        <p:cTn id="541" dur="500"/>
                                        <p:tgtEl>
                                          <p:spTgt spid="107"/>
                                        </p:tgtEl>
                                      </p:cBhvr>
                                    </p:animEffect>
                                  </p:childTnLst>
                                </p:cTn>
                              </p:par>
                              <p:par>
                                <p:cTn id="542" presetID="53" presetClass="entr" presetSubtype="16" fill="hold" grpId="0" nodeType="withEffect">
                                  <p:stCondLst>
                                    <p:cond delay="0"/>
                                  </p:stCondLst>
                                  <p:childTnLst>
                                    <p:set>
                                      <p:cBhvr>
                                        <p:cTn id="543" dur="1" fill="hold">
                                          <p:stCondLst>
                                            <p:cond delay="0"/>
                                          </p:stCondLst>
                                        </p:cTn>
                                        <p:tgtEl>
                                          <p:spTgt spid="108"/>
                                        </p:tgtEl>
                                        <p:attrNameLst>
                                          <p:attrName>style.visibility</p:attrName>
                                        </p:attrNameLst>
                                      </p:cBhvr>
                                      <p:to>
                                        <p:strVal val="visible"/>
                                      </p:to>
                                    </p:set>
                                    <p:anim calcmode="lin" valueType="num">
                                      <p:cBhvr>
                                        <p:cTn id="544" dur="500" fill="hold"/>
                                        <p:tgtEl>
                                          <p:spTgt spid="108"/>
                                        </p:tgtEl>
                                        <p:attrNameLst>
                                          <p:attrName>ppt_w</p:attrName>
                                        </p:attrNameLst>
                                      </p:cBhvr>
                                      <p:tavLst>
                                        <p:tav tm="0">
                                          <p:val>
                                            <p:fltVal val="0"/>
                                          </p:val>
                                        </p:tav>
                                        <p:tav tm="100000">
                                          <p:val>
                                            <p:strVal val="#ppt_w"/>
                                          </p:val>
                                        </p:tav>
                                      </p:tavLst>
                                    </p:anim>
                                    <p:anim calcmode="lin" valueType="num">
                                      <p:cBhvr>
                                        <p:cTn id="545" dur="500" fill="hold"/>
                                        <p:tgtEl>
                                          <p:spTgt spid="108"/>
                                        </p:tgtEl>
                                        <p:attrNameLst>
                                          <p:attrName>ppt_h</p:attrName>
                                        </p:attrNameLst>
                                      </p:cBhvr>
                                      <p:tavLst>
                                        <p:tav tm="0">
                                          <p:val>
                                            <p:fltVal val="0"/>
                                          </p:val>
                                        </p:tav>
                                        <p:tav tm="100000">
                                          <p:val>
                                            <p:strVal val="#ppt_h"/>
                                          </p:val>
                                        </p:tav>
                                      </p:tavLst>
                                    </p:anim>
                                    <p:animEffect transition="in" filter="fade">
                                      <p:cBhvr>
                                        <p:cTn id="546" dur="500"/>
                                        <p:tgtEl>
                                          <p:spTgt spid="108"/>
                                        </p:tgtEl>
                                      </p:cBhvr>
                                    </p:animEffect>
                                  </p:childTnLst>
                                </p:cTn>
                              </p:par>
                              <p:par>
                                <p:cTn id="547" presetID="53" presetClass="entr" presetSubtype="16" fill="hold" grpId="0" nodeType="withEffect">
                                  <p:stCondLst>
                                    <p:cond delay="0"/>
                                  </p:stCondLst>
                                  <p:childTnLst>
                                    <p:set>
                                      <p:cBhvr>
                                        <p:cTn id="548" dur="1" fill="hold">
                                          <p:stCondLst>
                                            <p:cond delay="0"/>
                                          </p:stCondLst>
                                        </p:cTn>
                                        <p:tgtEl>
                                          <p:spTgt spid="109"/>
                                        </p:tgtEl>
                                        <p:attrNameLst>
                                          <p:attrName>style.visibility</p:attrName>
                                        </p:attrNameLst>
                                      </p:cBhvr>
                                      <p:to>
                                        <p:strVal val="visible"/>
                                      </p:to>
                                    </p:set>
                                    <p:anim calcmode="lin" valueType="num">
                                      <p:cBhvr>
                                        <p:cTn id="549" dur="500" fill="hold"/>
                                        <p:tgtEl>
                                          <p:spTgt spid="109"/>
                                        </p:tgtEl>
                                        <p:attrNameLst>
                                          <p:attrName>ppt_w</p:attrName>
                                        </p:attrNameLst>
                                      </p:cBhvr>
                                      <p:tavLst>
                                        <p:tav tm="0">
                                          <p:val>
                                            <p:fltVal val="0"/>
                                          </p:val>
                                        </p:tav>
                                        <p:tav tm="100000">
                                          <p:val>
                                            <p:strVal val="#ppt_w"/>
                                          </p:val>
                                        </p:tav>
                                      </p:tavLst>
                                    </p:anim>
                                    <p:anim calcmode="lin" valueType="num">
                                      <p:cBhvr>
                                        <p:cTn id="550" dur="500" fill="hold"/>
                                        <p:tgtEl>
                                          <p:spTgt spid="109"/>
                                        </p:tgtEl>
                                        <p:attrNameLst>
                                          <p:attrName>ppt_h</p:attrName>
                                        </p:attrNameLst>
                                      </p:cBhvr>
                                      <p:tavLst>
                                        <p:tav tm="0">
                                          <p:val>
                                            <p:fltVal val="0"/>
                                          </p:val>
                                        </p:tav>
                                        <p:tav tm="100000">
                                          <p:val>
                                            <p:strVal val="#ppt_h"/>
                                          </p:val>
                                        </p:tav>
                                      </p:tavLst>
                                    </p:anim>
                                    <p:animEffect transition="in" filter="fade">
                                      <p:cBhvr>
                                        <p:cTn id="551" dur="500"/>
                                        <p:tgtEl>
                                          <p:spTgt spid="109"/>
                                        </p:tgtEl>
                                      </p:cBhvr>
                                    </p:animEffect>
                                  </p:childTnLst>
                                </p:cTn>
                              </p:par>
                              <p:par>
                                <p:cTn id="552" presetID="53" presetClass="entr" presetSubtype="16" fill="hold" grpId="0" nodeType="withEffect">
                                  <p:stCondLst>
                                    <p:cond delay="0"/>
                                  </p:stCondLst>
                                  <p:childTnLst>
                                    <p:set>
                                      <p:cBhvr>
                                        <p:cTn id="553" dur="1" fill="hold">
                                          <p:stCondLst>
                                            <p:cond delay="0"/>
                                          </p:stCondLst>
                                        </p:cTn>
                                        <p:tgtEl>
                                          <p:spTgt spid="110"/>
                                        </p:tgtEl>
                                        <p:attrNameLst>
                                          <p:attrName>style.visibility</p:attrName>
                                        </p:attrNameLst>
                                      </p:cBhvr>
                                      <p:to>
                                        <p:strVal val="visible"/>
                                      </p:to>
                                    </p:set>
                                    <p:anim calcmode="lin" valueType="num">
                                      <p:cBhvr>
                                        <p:cTn id="554" dur="500" fill="hold"/>
                                        <p:tgtEl>
                                          <p:spTgt spid="110"/>
                                        </p:tgtEl>
                                        <p:attrNameLst>
                                          <p:attrName>ppt_w</p:attrName>
                                        </p:attrNameLst>
                                      </p:cBhvr>
                                      <p:tavLst>
                                        <p:tav tm="0">
                                          <p:val>
                                            <p:fltVal val="0"/>
                                          </p:val>
                                        </p:tav>
                                        <p:tav tm="100000">
                                          <p:val>
                                            <p:strVal val="#ppt_w"/>
                                          </p:val>
                                        </p:tav>
                                      </p:tavLst>
                                    </p:anim>
                                    <p:anim calcmode="lin" valueType="num">
                                      <p:cBhvr>
                                        <p:cTn id="555" dur="500" fill="hold"/>
                                        <p:tgtEl>
                                          <p:spTgt spid="110"/>
                                        </p:tgtEl>
                                        <p:attrNameLst>
                                          <p:attrName>ppt_h</p:attrName>
                                        </p:attrNameLst>
                                      </p:cBhvr>
                                      <p:tavLst>
                                        <p:tav tm="0">
                                          <p:val>
                                            <p:fltVal val="0"/>
                                          </p:val>
                                        </p:tav>
                                        <p:tav tm="100000">
                                          <p:val>
                                            <p:strVal val="#ppt_h"/>
                                          </p:val>
                                        </p:tav>
                                      </p:tavLst>
                                    </p:anim>
                                    <p:animEffect transition="in" filter="fade">
                                      <p:cBhvr>
                                        <p:cTn id="556" dur="500"/>
                                        <p:tgtEl>
                                          <p:spTgt spid="110"/>
                                        </p:tgtEl>
                                      </p:cBhvr>
                                    </p:animEffect>
                                  </p:childTnLst>
                                </p:cTn>
                              </p:par>
                              <p:par>
                                <p:cTn id="557" presetID="53" presetClass="entr" presetSubtype="16" fill="hold" grpId="0" nodeType="withEffect">
                                  <p:stCondLst>
                                    <p:cond delay="0"/>
                                  </p:stCondLst>
                                  <p:childTnLst>
                                    <p:set>
                                      <p:cBhvr>
                                        <p:cTn id="558" dur="1" fill="hold">
                                          <p:stCondLst>
                                            <p:cond delay="0"/>
                                          </p:stCondLst>
                                        </p:cTn>
                                        <p:tgtEl>
                                          <p:spTgt spid="111"/>
                                        </p:tgtEl>
                                        <p:attrNameLst>
                                          <p:attrName>style.visibility</p:attrName>
                                        </p:attrNameLst>
                                      </p:cBhvr>
                                      <p:to>
                                        <p:strVal val="visible"/>
                                      </p:to>
                                    </p:set>
                                    <p:anim calcmode="lin" valueType="num">
                                      <p:cBhvr>
                                        <p:cTn id="559" dur="500" fill="hold"/>
                                        <p:tgtEl>
                                          <p:spTgt spid="111"/>
                                        </p:tgtEl>
                                        <p:attrNameLst>
                                          <p:attrName>ppt_w</p:attrName>
                                        </p:attrNameLst>
                                      </p:cBhvr>
                                      <p:tavLst>
                                        <p:tav tm="0">
                                          <p:val>
                                            <p:fltVal val="0"/>
                                          </p:val>
                                        </p:tav>
                                        <p:tav tm="100000">
                                          <p:val>
                                            <p:strVal val="#ppt_w"/>
                                          </p:val>
                                        </p:tav>
                                      </p:tavLst>
                                    </p:anim>
                                    <p:anim calcmode="lin" valueType="num">
                                      <p:cBhvr>
                                        <p:cTn id="560" dur="500" fill="hold"/>
                                        <p:tgtEl>
                                          <p:spTgt spid="111"/>
                                        </p:tgtEl>
                                        <p:attrNameLst>
                                          <p:attrName>ppt_h</p:attrName>
                                        </p:attrNameLst>
                                      </p:cBhvr>
                                      <p:tavLst>
                                        <p:tav tm="0">
                                          <p:val>
                                            <p:fltVal val="0"/>
                                          </p:val>
                                        </p:tav>
                                        <p:tav tm="100000">
                                          <p:val>
                                            <p:strVal val="#ppt_h"/>
                                          </p:val>
                                        </p:tav>
                                      </p:tavLst>
                                    </p:anim>
                                    <p:animEffect transition="in" filter="fade">
                                      <p:cBhvr>
                                        <p:cTn id="561" dur="500"/>
                                        <p:tgtEl>
                                          <p:spTgt spid="111"/>
                                        </p:tgtEl>
                                      </p:cBhvr>
                                    </p:animEffect>
                                  </p:childTnLst>
                                </p:cTn>
                              </p:par>
                              <p:par>
                                <p:cTn id="562" presetID="53" presetClass="entr" presetSubtype="16" fill="hold" grpId="0" nodeType="withEffect">
                                  <p:stCondLst>
                                    <p:cond delay="0"/>
                                  </p:stCondLst>
                                  <p:childTnLst>
                                    <p:set>
                                      <p:cBhvr>
                                        <p:cTn id="563" dur="1" fill="hold">
                                          <p:stCondLst>
                                            <p:cond delay="0"/>
                                          </p:stCondLst>
                                        </p:cTn>
                                        <p:tgtEl>
                                          <p:spTgt spid="112"/>
                                        </p:tgtEl>
                                        <p:attrNameLst>
                                          <p:attrName>style.visibility</p:attrName>
                                        </p:attrNameLst>
                                      </p:cBhvr>
                                      <p:to>
                                        <p:strVal val="visible"/>
                                      </p:to>
                                    </p:set>
                                    <p:anim calcmode="lin" valueType="num">
                                      <p:cBhvr>
                                        <p:cTn id="564" dur="500" fill="hold"/>
                                        <p:tgtEl>
                                          <p:spTgt spid="112"/>
                                        </p:tgtEl>
                                        <p:attrNameLst>
                                          <p:attrName>ppt_w</p:attrName>
                                        </p:attrNameLst>
                                      </p:cBhvr>
                                      <p:tavLst>
                                        <p:tav tm="0">
                                          <p:val>
                                            <p:fltVal val="0"/>
                                          </p:val>
                                        </p:tav>
                                        <p:tav tm="100000">
                                          <p:val>
                                            <p:strVal val="#ppt_w"/>
                                          </p:val>
                                        </p:tav>
                                      </p:tavLst>
                                    </p:anim>
                                    <p:anim calcmode="lin" valueType="num">
                                      <p:cBhvr>
                                        <p:cTn id="565" dur="500" fill="hold"/>
                                        <p:tgtEl>
                                          <p:spTgt spid="112"/>
                                        </p:tgtEl>
                                        <p:attrNameLst>
                                          <p:attrName>ppt_h</p:attrName>
                                        </p:attrNameLst>
                                      </p:cBhvr>
                                      <p:tavLst>
                                        <p:tav tm="0">
                                          <p:val>
                                            <p:fltVal val="0"/>
                                          </p:val>
                                        </p:tav>
                                        <p:tav tm="100000">
                                          <p:val>
                                            <p:strVal val="#ppt_h"/>
                                          </p:val>
                                        </p:tav>
                                      </p:tavLst>
                                    </p:anim>
                                    <p:animEffect transition="in" filter="fade">
                                      <p:cBhvr>
                                        <p:cTn id="566" dur="500"/>
                                        <p:tgtEl>
                                          <p:spTgt spid="112"/>
                                        </p:tgtEl>
                                      </p:cBhvr>
                                    </p:animEffect>
                                  </p:childTnLst>
                                </p:cTn>
                              </p:par>
                              <p:par>
                                <p:cTn id="567" presetID="53" presetClass="entr" presetSubtype="16" fill="hold" grpId="0" nodeType="withEffect">
                                  <p:stCondLst>
                                    <p:cond delay="0"/>
                                  </p:stCondLst>
                                  <p:childTnLst>
                                    <p:set>
                                      <p:cBhvr>
                                        <p:cTn id="568" dur="1" fill="hold">
                                          <p:stCondLst>
                                            <p:cond delay="0"/>
                                          </p:stCondLst>
                                        </p:cTn>
                                        <p:tgtEl>
                                          <p:spTgt spid="113"/>
                                        </p:tgtEl>
                                        <p:attrNameLst>
                                          <p:attrName>style.visibility</p:attrName>
                                        </p:attrNameLst>
                                      </p:cBhvr>
                                      <p:to>
                                        <p:strVal val="visible"/>
                                      </p:to>
                                    </p:set>
                                    <p:anim calcmode="lin" valueType="num">
                                      <p:cBhvr>
                                        <p:cTn id="569" dur="500" fill="hold"/>
                                        <p:tgtEl>
                                          <p:spTgt spid="113"/>
                                        </p:tgtEl>
                                        <p:attrNameLst>
                                          <p:attrName>ppt_w</p:attrName>
                                        </p:attrNameLst>
                                      </p:cBhvr>
                                      <p:tavLst>
                                        <p:tav tm="0">
                                          <p:val>
                                            <p:fltVal val="0"/>
                                          </p:val>
                                        </p:tav>
                                        <p:tav tm="100000">
                                          <p:val>
                                            <p:strVal val="#ppt_w"/>
                                          </p:val>
                                        </p:tav>
                                      </p:tavLst>
                                    </p:anim>
                                    <p:anim calcmode="lin" valueType="num">
                                      <p:cBhvr>
                                        <p:cTn id="570" dur="500" fill="hold"/>
                                        <p:tgtEl>
                                          <p:spTgt spid="113"/>
                                        </p:tgtEl>
                                        <p:attrNameLst>
                                          <p:attrName>ppt_h</p:attrName>
                                        </p:attrNameLst>
                                      </p:cBhvr>
                                      <p:tavLst>
                                        <p:tav tm="0">
                                          <p:val>
                                            <p:fltVal val="0"/>
                                          </p:val>
                                        </p:tav>
                                        <p:tav tm="100000">
                                          <p:val>
                                            <p:strVal val="#ppt_h"/>
                                          </p:val>
                                        </p:tav>
                                      </p:tavLst>
                                    </p:anim>
                                    <p:animEffect transition="in" filter="fade">
                                      <p:cBhvr>
                                        <p:cTn id="571" dur="500"/>
                                        <p:tgtEl>
                                          <p:spTgt spid="113"/>
                                        </p:tgtEl>
                                      </p:cBhvr>
                                    </p:animEffect>
                                  </p:childTnLst>
                                </p:cTn>
                              </p:par>
                              <p:par>
                                <p:cTn id="572" presetID="53" presetClass="entr" presetSubtype="16" fill="hold" grpId="0" nodeType="withEffect">
                                  <p:stCondLst>
                                    <p:cond delay="0"/>
                                  </p:stCondLst>
                                  <p:childTnLst>
                                    <p:set>
                                      <p:cBhvr>
                                        <p:cTn id="573" dur="1" fill="hold">
                                          <p:stCondLst>
                                            <p:cond delay="0"/>
                                          </p:stCondLst>
                                        </p:cTn>
                                        <p:tgtEl>
                                          <p:spTgt spid="114"/>
                                        </p:tgtEl>
                                        <p:attrNameLst>
                                          <p:attrName>style.visibility</p:attrName>
                                        </p:attrNameLst>
                                      </p:cBhvr>
                                      <p:to>
                                        <p:strVal val="visible"/>
                                      </p:to>
                                    </p:set>
                                    <p:anim calcmode="lin" valueType="num">
                                      <p:cBhvr>
                                        <p:cTn id="574" dur="500" fill="hold"/>
                                        <p:tgtEl>
                                          <p:spTgt spid="114"/>
                                        </p:tgtEl>
                                        <p:attrNameLst>
                                          <p:attrName>ppt_w</p:attrName>
                                        </p:attrNameLst>
                                      </p:cBhvr>
                                      <p:tavLst>
                                        <p:tav tm="0">
                                          <p:val>
                                            <p:fltVal val="0"/>
                                          </p:val>
                                        </p:tav>
                                        <p:tav tm="100000">
                                          <p:val>
                                            <p:strVal val="#ppt_w"/>
                                          </p:val>
                                        </p:tav>
                                      </p:tavLst>
                                    </p:anim>
                                    <p:anim calcmode="lin" valueType="num">
                                      <p:cBhvr>
                                        <p:cTn id="575" dur="500" fill="hold"/>
                                        <p:tgtEl>
                                          <p:spTgt spid="114"/>
                                        </p:tgtEl>
                                        <p:attrNameLst>
                                          <p:attrName>ppt_h</p:attrName>
                                        </p:attrNameLst>
                                      </p:cBhvr>
                                      <p:tavLst>
                                        <p:tav tm="0">
                                          <p:val>
                                            <p:fltVal val="0"/>
                                          </p:val>
                                        </p:tav>
                                        <p:tav tm="100000">
                                          <p:val>
                                            <p:strVal val="#ppt_h"/>
                                          </p:val>
                                        </p:tav>
                                      </p:tavLst>
                                    </p:anim>
                                    <p:animEffect transition="in" filter="fade">
                                      <p:cBhvr>
                                        <p:cTn id="576" dur="500"/>
                                        <p:tgtEl>
                                          <p:spTgt spid="114"/>
                                        </p:tgtEl>
                                      </p:cBhvr>
                                    </p:animEffect>
                                  </p:childTnLst>
                                </p:cTn>
                              </p:par>
                              <p:par>
                                <p:cTn id="577" presetID="53" presetClass="entr" presetSubtype="16" fill="hold" grpId="0" nodeType="withEffect">
                                  <p:stCondLst>
                                    <p:cond delay="0"/>
                                  </p:stCondLst>
                                  <p:childTnLst>
                                    <p:set>
                                      <p:cBhvr>
                                        <p:cTn id="578" dur="1" fill="hold">
                                          <p:stCondLst>
                                            <p:cond delay="0"/>
                                          </p:stCondLst>
                                        </p:cTn>
                                        <p:tgtEl>
                                          <p:spTgt spid="115"/>
                                        </p:tgtEl>
                                        <p:attrNameLst>
                                          <p:attrName>style.visibility</p:attrName>
                                        </p:attrNameLst>
                                      </p:cBhvr>
                                      <p:to>
                                        <p:strVal val="visible"/>
                                      </p:to>
                                    </p:set>
                                    <p:anim calcmode="lin" valueType="num">
                                      <p:cBhvr>
                                        <p:cTn id="579" dur="500" fill="hold"/>
                                        <p:tgtEl>
                                          <p:spTgt spid="115"/>
                                        </p:tgtEl>
                                        <p:attrNameLst>
                                          <p:attrName>ppt_w</p:attrName>
                                        </p:attrNameLst>
                                      </p:cBhvr>
                                      <p:tavLst>
                                        <p:tav tm="0">
                                          <p:val>
                                            <p:fltVal val="0"/>
                                          </p:val>
                                        </p:tav>
                                        <p:tav tm="100000">
                                          <p:val>
                                            <p:strVal val="#ppt_w"/>
                                          </p:val>
                                        </p:tav>
                                      </p:tavLst>
                                    </p:anim>
                                    <p:anim calcmode="lin" valueType="num">
                                      <p:cBhvr>
                                        <p:cTn id="580" dur="500" fill="hold"/>
                                        <p:tgtEl>
                                          <p:spTgt spid="115"/>
                                        </p:tgtEl>
                                        <p:attrNameLst>
                                          <p:attrName>ppt_h</p:attrName>
                                        </p:attrNameLst>
                                      </p:cBhvr>
                                      <p:tavLst>
                                        <p:tav tm="0">
                                          <p:val>
                                            <p:fltVal val="0"/>
                                          </p:val>
                                        </p:tav>
                                        <p:tav tm="100000">
                                          <p:val>
                                            <p:strVal val="#ppt_h"/>
                                          </p:val>
                                        </p:tav>
                                      </p:tavLst>
                                    </p:anim>
                                    <p:animEffect transition="in" filter="fade">
                                      <p:cBhvr>
                                        <p:cTn id="581" dur="500"/>
                                        <p:tgtEl>
                                          <p:spTgt spid="115"/>
                                        </p:tgtEl>
                                      </p:cBhvr>
                                    </p:animEffect>
                                  </p:childTnLst>
                                </p:cTn>
                              </p:par>
                              <p:par>
                                <p:cTn id="582" presetID="53" presetClass="entr" presetSubtype="16" fill="hold" grpId="0" nodeType="withEffect">
                                  <p:stCondLst>
                                    <p:cond delay="0"/>
                                  </p:stCondLst>
                                  <p:childTnLst>
                                    <p:set>
                                      <p:cBhvr>
                                        <p:cTn id="583" dur="1" fill="hold">
                                          <p:stCondLst>
                                            <p:cond delay="0"/>
                                          </p:stCondLst>
                                        </p:cTn>
                                        <p:tgtEl>
                                          <p:spTgt spid="116"/>
                                        </p:tgtEl>
                                        <p:attrNameLst>
                                          <p:attrName>style.visibility</p:attrName>
                                        </p:attrNameLst>
                                      </p:cBhvr>
                                      <p:to>
                                        <p:strVal val="visible"/>
                                      </p:to>
                                    </p:set>
                                    <p:anim calcmode="lin" valueType="num">
                                      <p:cBhvr>
                                        <p:cTn id="584" dur="500" fill="hold"/>
                                        <p:tgtEl>
                                          <p:spTgt spid="116"/>
                                        </p:tgtEl>
                                        <p:attrNameLst>
                                          <p:attrName>ppt_w</p:attrName>
                                        </p:attrNameLst>
                                      </p:cBhvr>
                                      <p:tavLst>
                                        <p:tav tm="0">
                                          <p:val>
                                            <p:fltVal val="0"/>
                                          </p:val>
                                        </p:tav>
                                        <p:tav tm="100000">
                                          <p:val>
                                            <p:strVal val="#ppt_w"/>
                                          </p:val>
                                        </p:tav>
                                      </p:tavLst>
                                    </p:anim>
                                    <p:anim calcmode="lin" valueType="num">
                                      <p:cBhvr>
                                        <p:cTn id="585" dur="500" fill="hold"/>
                                        <p:tgtEl>
                                          <p:spTgt spid="116"/>
                                        </p:tgtEl>
                                        <p:attrNameLst>
                                          <p:attrName>ppt_h</p:attrName>
                                        </p:attrNameLst>
                                      </p:cBhvr>
                                      <p:tavLst>
                                        <p:tav tm="0">
                                          <p:val>
                                            <p:fltVal val="0"/>
                                          </p:val>
                                        </p:tav>
                                        <p:tav tm="100000">
                                          <p:val>
                                            <p:strVal val="#ppt_h"/>
                                          </p:val>
                                        </p:tav>
                                      </p:tavLst>
                                    </p:anim>
                                    <p:animEffect transition="in" filter="fade">
                                      <p:cBhvr>
                                        <p:cTn id="586" dur="500"/>
                                        <p:tgtEl>
                                          <p:spTgt spid="116"/>
                                        </p:tgtEl>
                                      </p:cBhvr>
                                    </p:animEffect>
                                  </p:childTnLst>
                                </p:cTn>
                              </p:par>
                              <p:par>
                                <p:cTn id="587" presetID="53" presetClass="entr" presetSubtype="16" fill="hold" grpId="0" nodeType="withEffect">
                                  <p:stCondLst>
                                    <p:cond delay="0"/>
                                  </p:stCondLst>
                                  <p:childTnLst>
                                    <p:set>
                                      <p:cBhvr>
                                        <p:cTn id="588" dur="1" fill="hold">
                                          <p:stCondLst>
                                            <p:cond delay="0"/>
                                          </p:stCondLst>
                                        </p:cTn>
                                        <p:tgtEl>
                                          <p:spTgt spid="117"/>
                                        </p:tgtEl>
                                        <p:attrNameLst>
                                          <p:attrName>style.visibility</p:attrName>
                                        </p:attrNameLst>
                                      </p:cBhvr>
                                      <p:to>
                                        <p:strVal val="visible"/>
                                      </p:to>
                                    </p:set>
                                    <p:anim calcmode="lin" valueType="num">
                                      <p:cBhvr>
                                        <p:cTn id="589" dur="500" fill="hold"/>
                                        <p:tgtEl>
                                          <p:spTgt spid="117"/>
                                        </p:tgtEl>
                                        <p:attrNameLst>
                                          <p:attrName>ppt_w</p:attrName>
                                        </p:attrNameLst>
                                      </p:cBhvr>
                                      <p:tavLst>
                                        <p:tav tm="0">
                                          <p:val>
                                            <p:fltVal val="0"/>
                                          </p:val>
                                        </p:tav>
                                        <p:tav tm="100000">
                                          <p:val>
                                            <p:strVal val="#ppt_w"/>
                                          </p:val>
                                        </p:tav>
                                      </p:tavLst>
                                    </p:anim>
                                    <p:anim calcmode="lin" valueType="num">
                                      <p:cBhvr>
                                        <p:cTn id="590" dur="500" fill="hold"/>
                                        <p:tgtEl>
                                          <p:spTgt spid="117"/>
                                        </p:tgtEl>
                                        <p:attrNameLst>
                                          <p:attrName>ppt_h</p:attrName>
                                        </p:attrNameLst>
                                      </p:cBhvr>
                                      <p:tavLst>
                                        <p:tav tm="0">
                                          <p:val>
                                            <p:fltVal val="0"/>
                                          </p:val>
                                        </p:tav>
                                        <p:tav tm="100000">
                                          <p:val>
                                            <p:strVal val="#ppt_h"/>
                                          </p:val>
                                        </p:tav>
                                      </p:tavLst>
                                    </p:anim>
                                    <p:animEffect transition="in" filter="fade">
                                      <p:cBhvr>
                                        <p:cTn id="591" dur="500"/>
                                        <p:tgtEl>
                                          <p:spTgt spid="117"/>
                                        </p:tgtEl>
                                      </p:cBhvr>
                                    </p:animEffect>
                                  </p:childTnLst>
                                </p:cTn>
                              </p:par>
                              <p:par>
                                <p:cTn id="592" presetID="53" presetClass="entr" presetSubtype="16" fill="hold" grpId="0" nodeType="withEffect">
                                  <p:stCondLst>
                                    <p:cond delay="0"/>
                                  </p:stCondLst>
                                  <p:childTnLst>
                                    <p:set>
                                      <p:cBhvr>
                                        <p:cTn id="593" dur="1" fill="hold">
                                          <p:stCondLst>
                                            <p:cond delay="0"/>
                                          </p:stCondLst>
                                        </p:cTn>
                                        <p:tgtEl>
                                          <p:spTgt spid="118"/>
                                        </p:tgtEl>
                                        <p:attrNameLst>
                                          <p:attrName>style.visibility</p:attrName>
                                        </p:attrNameLst>
                                      </p:cBhvr>
                                      <p:to>
                                        <p:strVal val="visible"/>
                                      </p:to>
                                    </p:set>
                                    <p:anim calcmode="lin" valueType="num">
                                      <p:cBhvr>
                                        <p:cTn id="594" dur="500" fill="hold"/>
                                        <p:tgtEl>
                                          <p:spTgt spid="118"/>
                                        </p:tgtEl>
                                        <p:attrNameLst>
                                          <p:attrName>ppt_w</p:attrName>
                                        </p:attrNameLst>
                                      </p:cBhvr>
                                      <p:tavLst>
                                        <p:tav tm="0">
                                          <p:val>
                                            <p:fltVal val="0"/>
                                          </p:val>
                                        </p:tav>
                                        <p:tav tm="100000">
                                          <p:val>
                                            <p:strVal val="#ppt_w"/>
                                          </p:val>
                                        </p:tav>
                                      </p:tavLst>
                                    </p:anim>
                                    <p:anim calcmode="lin" valueType="num">
                                      <p:cBhvr>
                                        <p:cTn id="595" dur="500" fill="hold"/>
                                        <p:tgtEl>
                                          <p:spTgt spid="118"/>
                                        </p:tgtEl>
                                        <p:attrNameLst>
                                          <p:attrName>ppt_h</p:attrName>
                                        </p:attrNameLst>
                                      </p:cBhvr>
                                      <p:tavLst>
                                        <p:tav tm="0">
                                          <p:val>
                                            <p:fltVal val="0"/>
                                          </p:val>
                                        </p:tav>
                                        <p:tav tm="100000">
                                          <p:val>
                                            <p:strVal val="#ppt_h"/>
                                          </p:val>
                                        </p:tav>
                                      </p:tavLst>
                                    </p:anim>
                                    <p:animEffect transition="in" filter="fade">
                                      <p:cBhvr>
                                        <p:cTn id="596" dur="500"/>
                                        <p:tgtEl>
                                          <p:spTgt spid="118"/>
                                        </p:tgtEl>
                                      </p:cBhvr>
                                    </p:animEffect>
                                  </p:childTnLst>
                                </p:cTn>
                              </p:par>
                              <p:par>
                                <p:cTn id="597" presetID="53" presetClass="entr" presetSubtype="16" fill="hold" grpId="0" nodeType="withEffect">
                                  <p:stCondLst>
                                    <p:cond delay="0"/>
                                  </p:stCondLst>
                                  <p:childTnLst>
                                    <p:set>
                                      <p:cBhvr>
                                        <p:cTn id="598" dur="1" fill="hold">
                                          <p:stCondLst>
                                            <p:cond delay="0"/>
                                          </p:stCondLst>
                                        </p:cTn>
                                        <p:tgtEl>
                                          <p:spTgt spid="119"/>
                                        </p:tgtEl>
                                        <p:attrNameLst>
                                          <p:attrName>style.visibility</p:attrName>
                                        </p:attrNameLst>
                                      </p:cBhvr>
                                      <p:to>
                                        <p:strVal val="visible"/>
                                      </p:to>
                                    </p:set>
                                    <p:anim calcmode="lin" valueType="num">
                                      <p:cBhvr>
                                        <p:cTn id="599" dur="500" fill="hold"/>
                                        <p:tgtEl>
                                          <p:spTgt spid="119"/>
                                        </p:tgtEl>
                                        <p:attrNameLst>
                                          <p:attrName>ppt_w</p:attrName>
                                        </p:attrNameLst>
                                      </p:cBhvr>
                                      <p:tavLst>
                                        <p:tav tm="0">
                                          <p:val>
                                            <p:fltVal val="0"/>
                                          </p:val>
                                        </p:tav>
                                        <p:tav tm="100000">
                                          <p:val>
                                            <p:strVal val="#ppt_w"/>
                                          </p:val>
                                        </p:tav>
                                      </p:tavLst>
                                    </p:anim>
                                    <p:anim calcmode="lin" valueType="num">
                                      <p:cBhvr>
                                        <p:cTn id="600" dur="500" fill="hold"/>
                                        <p:tgtEl>
                                          <p:spTgt spid="119"/>
                                        </p:tgtEl>
                                        <p:attrNameLst>
                                          <p:attrName>ppt_h</p:attrName>
                                        </p:attrNameLst>
                                      </p:cBhvr>
                                      <p:tavLst>
                                        <p:tav tm="0">
                                          <p:val>
                                            <p:fltVal val="0"/>
                                          </p:val>
                                        </p:tav>
                                        <p:tav tm="100000">
                                          <p:val>
                                            <p:strVal val="#ppt_h"/>
                                          </p:val>
                                        </p:tav>
                                      </p:tavLst>
                                    </p:anim>
                                    <p:animEffect transition="in" filter="fade">
                                      <p:cBhvr>
                                        <p:cTn id="601" dur="500"/>
                                        <p:tgtEl>
                                          <p:spTgt spid="119"/>
                                        </p:tgtEl>
                                      </p:cBhvr>
                                    </p:animEffect>
                                  </p:childTnLst>
                                </p:cTn>
                              </p:par>
                              <p:par>
                                <p:cTn id="602" presetID="53" presetClass="entr" presetSubtype="16" fill="hold" grpId="0" nodeType="withEffect">
                                  <p:stCondLst>
                                    <p:cond delay="0"/>
                                  </p:stCondLst>
                                  <p:childTnLst>
                                    <p:set>
                                      <p:cBhvr>
                                        <p:cTn id="603" dur="1" fill="hold">
                                          <p:stCondLst>
                                            <p:cond delay="0"/>
                                          </p:stCondLst>
                                        </p:cTn>
                                        <p:tgtEl>
                                          <p:spTgt spid="120"/>
                                        </p:tgtEl>
                                        <p:attrNameLst>
                                          <p:attrName>style.visibility</p:attrName>
                                        </p:attrNameLst>
                                      </p:cBhvr>
                                      <p:to>
                                        <p:strVal val="visible"/>
                                      </p:to>
                                    </p:set>
                                    <p:anim calcmode="lin" valueType="num">
                                      <p:cBhvr>
                                        <p:cTn id="604" dur="500" fill="hold"/>
                                        <p:tgtEl>
                                          <p:spTgt spid="120"/>
                                        </p:tgtEl>
                                        <p:attrNameLst>
                                          <p:attrName>ppt_w</p:attrName>
                                        </p:attrNameLst>
                                      </p:cBhvr>
                                      <p:tavLst>
                                        <p:tav tm="0">
                                          <p:val>
                                            <p:fltVal val="0"/>
                                          </p:val>
                                        </p:tav>
                                        <p:tav tm="100000">
                                          <p:val>
                                            <p:strVal val="#ppt_w"/>
                                          </p:val>
                                        </p:tav>
                                      </p:tavLst>
                                    </p:anim>
                                    <p:anim calcmode="lin" valueType="num">
                                      <p:cBhvr>
                                        <p:cTn id="605" dur="500" fill="hold"/>
                                        <p:tgtEl>
                                          <p:spTgt spid="120"/>
                                        </p:tgtEl>
                                        <p:attrNameLst>
                                          <p:attrName>ppt_h</p:attrName>
                                        </p:attrNameLst>
                                      </p:cBhvr>
                                      <p:tavLst>
                                        <p:tav tm="0">
                                          <p:val>
                                            <p:fltVal val="0"/>
                                          </p:val>
                                        </p:tav>
                                        <p:tav tm="100000">
                                          <p:val>
                                            <p:strVal val="#ppt_h"/>
                                          </p:val>
                                        </p:tav>
                                      </p:tavLst>
                                    </p:anim>
                                    <p:animEffect transition="in" filter="fade">
                                      <p:cBhvr>
                                        <p:cTn id="606" dur="500"/>
                                        <p:tgtEl>
                                          <p:spTgt spid="120"/>
                                        </p:tgtEl>
                                      </p:cBhvr>
                                    </p:animEffect>
                                  </p:childTnLst>
                                </p:cTn>
                              </p:par>
                              <p:par>
                                <p:cTn id="607" presetID="53" presetClass="entr" presetSubtype="16" fill="hold" grpId="0" nodeType="withEffect">
                                  <p:stCondLst>
                                    <p:cond delay="0"/>
                                  </p:stCondLst>
                                  <p:childTnLst>
                                    <p:set>
                                      <p:cBhvr>
                                        <p:cTn id="608" dur="1" fill="hold">
                                          <p:stCondLst>
                                            <p:cond delay="0"/>
                                          </p:stCondLst>
                                        </p:cTn>
                                        <p:tgtEl>
                                          <p:spTgt spid="121"/>
                                        </p:tgtEl>
                                        <p:attrNameLst>
                                          <p:attrName>style.visibility</p:attrName>
                                        </p:attrNameLst>
                                      </p:cBhvr>
                                      <p:to>
                                        <p:strVal val="visible"/>
                                      </p:to>
                                    </p:set>
                                    <p:anim calcmode="lin" valueType="num">
                                      <p:cBhvr>
                                        <p:cTn id="609" dur="500" fill="hold"/>
                                        <p:tgtEl>
                                          <p:spTgt spid="121"/>
                                        </p:tgtEl>
                                        <p:attrNameLst>
                                          <p:attrName>ppt_w</p:attrName>
                                        </p:attrNameLst>
                                      </p:cBhvr>
                                      <p:tavLst>
                                        <p:tav tm="0">
                                          <p:val>
                                            <p:fltVal val="0"/>
                                          </p:val>
                                        </p:tav>
                                        <p:tav tm="100000">
                                          <p:val>
                                            <p:strVal val="#ppt_w"/>
                                          </p:val>
                                        </p:tav>
                                      </p:tavLst>
                                    </p:anim>
                                    <p:anim calcmode="lin" valueType="num">
                                      <p:cBhvr>
                                        <p:cTn id="610" dur="500" fill="hold"/>
                                        <p:tgtEl>
                                          <p:spTgt spid="121"/>
                                        </p:tgtEl>
                                        <p:attrNameLst>
                                          <p:attrName>ppt_h</p:attrName>
                                        </p:attrNameLst>
                                      </p:cBhvr>
                                      <p:tavLst>
                                        <p:tav tm="0">
                                          <p:val>
                                            <p:fltVal val="0"/>
                                          </p:val>
                                        </p:tav>
                                        <p:tav tm="100000">
                                          <p:val>
                                            <p:strVal val="#ppt_h"/>
                                          </p:val>
                                        </p:tav>
                                      </p:tavLst>
                                    </p:anim>
                                    <p:animEffect transition="in" filter="fade">
                                      <p:cBhvr>
                                        <p:cTn id="611" dur="500"/>
                                        <p:tgtEl>
                                          <p:spTgt spid="121"/>
                                        </p:tgtEl>
                                      </p:cBhvr>
                                    </p:animEffect>
                                  </p:childTnLst>
                                </p:cTn>
                              </p:par>
                              <p:par>
                                <p:cTn id="612" presetID="53" presetClass="entr" presetSubtype="16" fill="hold" grpId="0" nodeType="withEffect">
                                  <p:stCondLst>
                                    <p:cond delay="0"/>
                                  </p:stCondLst>
                                  <p:childTnLst>
                                    <p:set>
                                      <p:cBhvr>
                                        <p:cTn id="613" dur="1" fill="hold">
                                          <p:stCondLst>
                                            <p:cond delay="0"/>
                                          </p:stCondLst>
                                        </p:cTn>
                                        <p:tgtEl>
                                          <p:spTgt spid="122"/>
                                        </p:tgtEl>
                                        <p:attrNameLst>
                                          <p:attrName>style.visibility</p:attrName>
                                        </p:attrNameLst>
                                      </p:cBhvr>
                                      <p:to>
                                        <p:strVal val="visible"/>
                                      </p:to>
                                    </p:set>
                                    <p:anim calcmode="lin" valueType="num">
                                      <p:cBhvr>
                                        <p:cTn id="614" dur="500" fill="hold"/>
                                        <p:tgtEl>
                                          <p:spTgt spid="122"/>
                                        </p:tgtEl>
                                        <p:attrNameLst>
                                          <p:attrName>ppt_w</p:attrName>
                                        </p:attrNameLst>
                                      </p:cBhvr>
                                      <p:tavLst>
                                        <p:tav tm="0">
                                          <p:val>
                                            <p:fltVal val="0"/>
                                          </p:val>
                                        </p:tav>
                                        <p:tav tm="100000">
                                          <p:val>
                                            <p:strVal val="#ppt_w"/>
                                          </p:val>
                                        </p:tav>
                                      </p:tavLst>
                                    </p:anim>
                                    <p:anim calcmode="lin" valueType="num">
                                      <p:cBhvr>
                                        <p:cTn id="615" dur="500" fill="hold"/>
                                        <p:tgtEl>
                                          <p:spTgt spid="122"/>
                                        </p:tgtEl>
                                        <p:attrNameLst>
                                          <p:attrName>ppt_h</p:attrName>
                                        </p:attrNameLst>
                                      </p:cBhvr>
                                      <p:tavLst>
                                        <p:tav tm="0">
                                          <p:val>
                                            <p:fltVal val="0"/>
                                          </p:val>
                                        </p:tav>
                                        <p:tav tm="100000">
                                          <p:val>
                                            <p:strVal val="#ppt_h"/>
                                          </p:val>
                                        </p:tav>
                                      </p:tavLst>
                                    </p:anim>
                                    <p:animEffect transition="in" filter="fade">
                                      <p:cBhvr>
                                        <p:cTn id="616" dur="500"/>
                                        <p:tgtEl>
                                          <p:spTgt spid="122"/>
                                        </p:tgtEl>
                                      </p:cBhvr>
                                    </p:animEffect>
                                  </p:childTnLst>
                                </p:cTn>
                              </p:par>
                              <p:par>
                                <p:cTn id="617" presetID="53" presetClass="entr" presetSubtype="16" fill="hold" grpId="0" nodeType="withEffect">
                                  <p:stCondLst>
                                    <p:cond delay="0"/>
                                  </p:stCondLst>
                                  <p:childTnLst>
                                    <p:set>
                                      <p:cBhvr>
                                        <p:cTn id="618" dur="1" fill="hold">
                                          <p:stCondLst>
                                            <p:cond delay="0"/>
                                          </p:stCondLst>
                                        </p:cTn>
                                        <p:tgtEl>
                                          <p:spTgt spid="123"/>
                                        </p:tgtEl>
                                        <p:attrNameLst>
                                          <p:attrName>style.visibility</p:attrName>
                                        </p:attrNameLst>
                                      </p:cBhvr>
                                      <p:to>
                                        <p:strVal val="visible"/>
                                      </p:to>
                                    </p:set>
                                    <p:anim calcmode="lin" valueType="num">
                                      <p:cBhvr>
                                        <p:cTn id="619" dur="500" fill="hold"/>
                                        <p:tgtEl>
                                          <p:spTgt spid="123"/>
                                        </p:tgtEl>
                                        <p:attrNameLst>
                                          <p:attrName>ppt_w</p:attrName>
                                        </p:attrNameLst>
                                      </p:cBhvr>
                                      <p:tavLst>
                                        <p:tav tm="0">
                                          <p:val>
                                            <p:fltVal val="0"/>
                                          </p:val>
                                        </p:tav>
                                        <p:tav tm="100000">
                                          <p:val>
                                            <p:strVal val="#ppt_w"/>
                                          </p:val>
                                        </p:tav>
                                      </p:tavLst>
                                    </p:anim>
                                    <p:anim calcmode="lin" valueType="num">
                                      <p:cBhvr>
                                        <p:cTn id="620" dur="500" fill="hold"/>
                                        <p:tgtEl>
                                          <p:spTgt spid="123"/>
                                        </p:tgtEl>
                                        <p:attrNameLst>
                                          <p:attrName>ppt_h</p:attrName>
                                        </p:attrNameLst>
                                      </p:cBhvr>
                                      <p:tavLst>
                                        <p:tav tm="0">
                                          <p:val>
                                            <p:fltVal val="0"/>
                                          </p:val>
                                        </p:tav>
                                        <p:tav tm="100000">
                                          <p:val>
                                            <p:strVal val="#ppt_h"/>
                                          </p:val>
                                        </p:tav>
                                      </p:tavLst>
                                    </p:anim>
                                    <p:animEffect transition="in" filter="fade">
                                      <p:cBhvr>
                                        <p:cTn id="621" dur="500"/>
                                        <p:tgtEl>
                                          <p:spTgt spid="123"/>
                                        </p:tgtEl>
                                      </p:cBhvr>
                                    </p:animEffect>
                                  </p:childTnLst>
                                </p:cTn>
                              </p:par>
                              <p:par>
                                <p:cTn id="622" presetID="53" presetClass="entr" presetSubtype="16" fill="hold" grpId="0" nodeType="withEffect">
                                  <p:stCondLst>
                                    <p:cond delay="0"/>
                                  </p:stCondLst>
                                  <p:childTnLst>
                                    <p:set>
                                      <p:cBhvr>
                                        <p:cTn id="623" dur="1" fill="hold">
                                          <p:stCondLst>
                                            <p:cond delay="0"/>
                                          </p:stCondLst>
                                        </p:cTn>
                                        <p:tgtEl>
                                          <p:spTgt spid="124"/>
                                        </p:tgtEl>
                                        <p:attrNameLst>
                                          <p:attrName>style.visibility</p:attrName>
                                        </p:attrNameLst>
                                      </p:cBhvr>
                                      <p:to>
                                        <p:strVal val="visible"/>
                                      </p:to>
                                    </p:set>
                                    <p:anim calcmode="lin" valueType="num">
                                      <p:cBhvr>
                                        <p:cTn id="624" dur="500" fill="hold"/>
                                        <p:tgtEl>
                                          <p:spTgt spid="124"/>
                                        </p:tgtEl>
                                        <p:attrNameLst>
                                          <p:attrName>ppt_w</p:attrName>
                                        </p:attrNameLst>
                                      </p:cBhvr>
                                      <p:tavLst>
                                        <p:tav tm="0">
                                          <p:val>
                                            <p:fltVal val="0"/>
                                          </p:val>
                                        </p:tav>
                                        <p:tav tm="100000">
                                          <p:val>
                                            <p:strVal val="#ppt_w"/>
                                          </p:val>
                                        </p:tav>
                                      </p:tavLst>
                                    </p:anim>
                                    <p:anim calcmode="lin" valueType="num">
                                      <p:cBhvr>
                                        <p:cTn id="625" dur="500" fill="hold"/>
                                        <p:tgtEl>
                                          <p:spTgt spid="124"/>
                                        </p:tgtEl>
                                        <p:attrNameLst>
                                          <p:attrName>ppt_h</p:attrName>
                                        </p:attrNameLst>
                                      </p:cBhvr>
                                      <p:tavLst>
                                        <p:tav tm="0">
                                          <p:val>
                                            <p:fltVal val="0"/>
                                          </p:val>
                                        </p:tav>
                                        <p:tav tm="100000">
                                          <p:val>
                                            <p:strVal val="#ppt_h"/>
                                          </p:val>
                                        </p:tav>
                                      </p:tavLst>
                                    </p:anim>
                                    <p:animEffect transition="in" filter="fade">
                                      <p:cBhvr>
                                        <p:cTn id="626" dur="500"/>
                                        <p:tgtEl>
                                          <p:spTgt spid="124"/>
                                        </p:tgtEl>
                                      </p:cBhvr>
                                    </p:animEffect>
                                  </p:childTnLst>
                                </p:cTn>
                              </p:par>
                              <p:par>
                                <p:cTn id="627" presetID="53" presetClass="entr" presetSubtype="16" fill="hold" grpId="0" nodeType="withEffect">
                                  <p:stCondLst>
                                    <p:cond delay="0"/>
                                  </p:stCondLst>
                                  <p:childTnLst>
                                    <p:set>
                                      <p:cBhvr>
                                        <p:cTn id="628" dur="1" fill="hold">
                                          <p:stCondLst>
                                            <p:cond delay="0"/>
                                          </p:stCondLst>
                                        </p:cTn>
                                        <p:tgtEl>
                                          <p:spTgt spid="125"/>
                                        </p:tgtEl>
                                        <p:attrNameLst>
                                          <p:attrName>style.visibility</p:attrName>
                                        </p:attrNameLst>
                                      </p:cBhvr>
                                      <p:to>
                                        <p:strVal val="visible"/>
                                      </p:to>
                                    </p:set>
                                    <p:anim calcmode="lin" valueType="num">
                                      <p:cBhvr>
                                        <p:cTn id="629" dur="500" fill="hold"/>
                                        <p:tgtEl>
                                          <p:spTgt spid="125"/>
                                        </p:tgtEl>
                                        <p:attrNameLst>
                                          <p:attrName>ppt_w</p:attrName>
                                        </p:attrNameLst>
                                      </p:cBhvr>
                                      <p:tavLst>
                                        <p:tav tm="0">
                                          <p:val>
                                            <p:fltVal val="0"/>
                                          </p:val>
                                        </p:tav>
                                        <p:tav tm="100000">
                                          <p:val>
                                            <p:strVal val="#ppt_w"/>
                                          </p:val>
                                        </p:tav>
                                      </p:tavLst>
                                    </p:anim>
                                    <p:anim calcmode="lin" valueType="num">
                                      <p:cBhvr>
                                        <p:cTn id="630" dur="500" fill="hold"/>
                                        <p:tgtEl>
                                          <p:spTgt spid="125"/>
                                        </p:tgtEl>
                                        <p:attrNameLst>
                                          <p:attrName>ppt_h</p:attrName>
                                        </p:attrNameLst>
                                      </p:cBhvr>
                                      <p:tavLst>
                                        <p:tav tm="0">
                                          <p:val>
                                            <p:fltVal val="0"/>
                                          </p:val>
                                        </p:tav>
                                        <p:tav tm="100000">
                                          <p:val>
                                            <p:strVal val="#ppt_h"/>
                                          </p:val>
                                        </p:tav>
                                      </p:tavLst>
                                    </p:anim>
                                    <p:animEffect transition="in" filter="fade">
                                      <p:cBhvr>
                                        <p:cTn id="631" dur="500"/>
                                        <p:tgtEl>
                                          <p:spTgt spid="125"/>
                                        </p:tgtEl>
                                      </p:cBhvr>
                                    </p:animEffect>
                                  </p:childTnLst>
                                </p:cTn>
                              </p:par>
                              <p:par>
                                <p:cTn id="632" presetID="53" presetClass="entr" presetSubtype="16" fill="hold" grpId="0" nodeType="withEffect">
                                  <p:stCondLst>
                                    <p:cond delay="0"/>
                                  </p:stCondLst>
                                  <p:childTnLst>
                                    <p:set>
                                      <p:cBhvr>
                                        <p:cTn id="633" dur="1" fill="hold">
                                          <p:stCondLst>
                                            <p:cond delay="0"/>
                                          </p:stCondLst>
                                        </p:cTn>
                                        <p:tgtEl>
                                          <p:spTgt spid="126"/>
                                        </p:tgtEl>
                                        <p:attrNameLst>
                                          <p:attrName>style.visibility</p:attrName>
                                        </p:attrNameLst>
                                      </p:cBhvr>
                                      <p:to>
                                        <p:strVal val="visible"/>
                                      </p:to>
                                    </p:set>
                                    <p:anim calcmode="lin" valueType="num">
                                      <p:cBhvr>
                                        <p:cTn id="634" dur="500" fill="hold"/>
                                        <p:tgtEl>
                                          <p:spTgt spid="126"/>
                                        </p:tgtEl>
                                        <p:attrNameLst>
                                          <p:attrName>ppt_w</p:attrName>
                                        </p:attrNameLst>
                                      </p:cBhvr>
                                      <p:tavLst>
                                        <p:tav tm="0">
                                          <p:val>
                                            <p:fltVal val="0"/>
                                          </p:val>
                                        </p:tav>
                                        <p:tav tm="100000">
                                          <p:val>
                                            <p:strVal val="#ppt_w"/>
                                          </p:val>
                                        </p:tav>
                                      </p:tavLst>
                                    </p:anim>
                                    <p:anim calcmode="lin" valueType="num">
                                      <p:cBhvr>
                                        <p:cTn id="635" dur="500" fill="hold"/>
                                        <p:tgtEl>
                                          <p:spTgt spid="126"/>
                                        </p:tgtEl>
                                        <p:attrNameLst>
                                          <p:attrName>ppt_h</p:attrName>
                                        </p:attrNameLst>
                                      </p:cBhvr>
                                      <p:tavLst>
                                        <p:tav tm="0">
                                          <p:val>
                                            <p:fltVal val="0"/>
                                          </p:val>
                                        </p:tav>
                                        <p:tav tm="100000">
                                          <p:val>
                                            <p:strVal val="#ppt_h"/>
                                          </p:val>
                                        </p:tav>
                                      </p:tavLst>
                                    </p:anim>
                                    <p:animEffect transition="in" filter="fade">
                                      <p:cBhvr>
                                        <p:cTn id="636" dur="500"/>
                                        <p:tgtEl>
                                          <p:spTgt spid="126"/>
                                        </p:tgtEl>
                                      </p:cBhvr>
                                    </p:animEffect>
                                  </p:childTnLst>
                                </p:cTn>
                              </p:par>
                              <p:par>
                                <p:cTn id="637" presetID="53" presetClass="entr" presetSubtype="16" fill="hold" grpId="0" nodeType="withEffect">
                                  <p:stCondLst>
                                    <p:cond delay="0"/>
                                  </p:stCondLst>
                                  <p:childTnLst>
                                    <p:set>
                                      <p:cBhvr>
                                        <p:cTn id="638" dur="1" fill="hold">
                                          <p:stCondLst>
                                            <p:cond delay="0"/>
                                          </p:stCondLst>
                                        </p:cTn>
                                        <p:tgtEl>
                                          <p:spTgt spid="127"/>
                                        </p:tgtEl>
                                        <p:attrNameLst>
                                          <p:attrName>style.visibility</p:attrName>
                                        </p:attrNameLst>
                                      </p:cBhvr>
                                      <p:to>
                                        <p:strVal val="visible"/>
                                      </p:to>
                                    </p:set>
                                    <p:anim calcmode="lin" valueType="num">
                                      <p:cBhvr>
                                        <p:cTn id="639" dur="500" fill="hold"/>
                                        <p:tgtEl>
                                          <p:spTgt spid="127"/>
                                        </p:tgtEl>
                                        <p:attrNameLst>
                                          <p:attrName>ppt_w</p:attrName>
                                        </p:attrNameLst>
                                      </p:cBhvr>
                                      <p:tavLst>
                                        <p:tav tm="0">
                                          <p:val>
                                            <p:fltVal val="0"/>
                                          </p:val>
                                        </p:tav>
                                        <p:tav tm="100000">
                                          <p:val>
                                            <p:strVal val="#ppt_w"/>
                                          </p:val>
                                        </p:tav>
                                      </p:tavLst>
                                    </p:anim>
                                    <p:anim calcmode="lin" valueType="num">
                                      <p:cBhvr>
                                        <p:cTn id="640" dur="500" fill="hold"/>
                                        <p:tgtEl>
                                          <p:spTgt spid="127"/>
                                        </p:tgtEl>
                                        <p:attrNameLst>
                                          <p:attrName>ppt_h</p:attrName>
                                        </p:attrNameLst>
                                      </p:cBhvr>
                                      <p:tavLst>
                                        <p:tav tm="0">
                                          <p:val>
                                            <p:fltVal val="0"/>
                                          </p:val>
                                        </p:tav>
                                        <p:tav tm="100000">
                                          <p:val>
                                            <p:strVal val="#ppt_h"/>
                                          </p:val>
                                        </p:tav>
                                      </p:tavLst>
                                    </p:anim>
                                    <p:animEffect transition="in" filter="fade">
                                      <p:cBhvr>
                                        <p:cTn id="641" dur="500"/>
                                        <p:tgtEl>
                                          <p:spTgt spid="127"/>
                                        </p:tgtEl>
                                      </p:cBhvr>
                                    </p:animEffect>
                                  </p:childTnLst>
                                </p:cTn>
                              </p:par>
                              <p:par>
                                <p:cTn id="642" presetID="53" presetClass="entr" presetSubtype="16" fill="hold" grpId="0" nodeType="withEffect">
                                  <p:stCondLst>
                                    <p:cond delay="0"/>
                                  </p:stCondLst>
                                  <p:childTnLst>
                                    <p:set>
                                      <p:cBhvr>
                                        <p:cTn id="643" dur="1" fill="hold">
                                          <p:stCondLst>
                                            <p:cond delay="0"/>
                                          </p:stCondLst>
                                        </p:cTn>
                                        <p:tgtEl>
                                          <p:spTgt spid="128"/>
                                        </p:tgtEl>
                                        <p:attrNameLst>
                                          <p:attrName>style.visibility</p:attrName>
                                        </p:attrNameLst>
                                      </p:cBhvr>
                                      <p:to>
                                        <p:strVal val="visible"/>
                                      </p:to>
                                    </p:set>
                                    <p:anim calcmode="lin" valueType="num">
                                      <p:cBhvr>
                                        <p:cTn id="644" dur="500" fill="hold"/>
                                        <p:tgtEl>
                                          <p:spTgt spid="128"/>
                                        </p:tgtEl>
                                        <p:attrNameLst>
                                          <p:attrName>ppt_w</p:attrName>
                                        </p:attrNameLst>
                                      </p:cBhvr>
                                      <p:tavLst>
                                        <p:tav tm="0">
                                          <p:val>
                                            <p:fltVal val="0"/>
                                          </p:val>
                                        </p:tav>
                                        <p:tav tm="100000">
                                          <p:val>
                                            <p:strVal val="#ppt_w"/>
                                          </p:val>
                                        </p:tav>
                                      </p:tavLst>
                                    </p:anim>
                                    <p:anim calcmode="lin" valueType="num">
                                      <p:cBhvr>
                                        <p:cTn id="645" dur="500" fill="hold"/>
                                        <p:tgtEl>
                                          <p:spTgt spid="128"/>
                                        </p:tgtEl>
                                        <p:attrNameLst>
                                          <p:attrName>ppt_h</p:attrName>
                                        </p:attrNameLst>
                                      </p:cBhvr>
                                      <p:tavLst>
                                        <p:tav tm="0">
                                          <p:val>
                                            <p:fltVal val="0"/>
                                          </p:val>
                                        </p:tav>
                                        <p:tav tm="100000">
                                          <p:val>
                                            <p:strVal val="#ppt_h"/>
                                          </p:val>
                                        </p:tav>
                                      </p:tavLst>
                                    </p:anim>
                                    <p:animEffect transition="in" filter="fade">
                                      <p:cBhvr>
                                        <p:cTn id="646" dur="500"/>
                                        <p:tgtEl>
                                          <p:spTgt spid="128"/>
                                        </p:tgtEl>
                                      </p:cBhvr>
                                    </p:animEffect>
                                  </p:childTnLst>
                                </p:cTn>
                              </p:par>
                              <p:par>
                                <p:cTn id="647" presetID="53" presetClass="entr" presetSubtype="16" fill="hold" grpId="0" nodeType="withEffect">
                                  <p:stCondLst>
                                    <p:cond delay="0"/>
                                  </p:stCondLst>
                                  <p:childTnLst>
                                    <p:set>
                                      <p:cBhvr>
                                        <p:cTn id="648" dur="1" fill="hold">
                                          <p:stCondLst>
                                            <p:cond delay="0"/>
                                          </p:stCondLst>
                                        </p:cTn>
                                        <p:tgtEl>
                                          <p:spTgt spid="129"/>
                                        </p:tgtEl>
                                        <p:attrNameLst>
                                          <p:attrName>style.visibility</p:attrName>
                                        </p:attrNameLst>
                                      </p:cBhvr>
                                      <p:to>
                                        <p:strVal val="visible"/>
                                      </p:to>
                                    </p:set>
                                    <p:anim calcmode="lin" valueType="num">
                                      <p:cBhvr>
                                        <p:cTn id="649" dur="500" fill="hold"/>
                                        <p:tgtEl>
                                          <p:spTgt spid="129"/>
                                        </p:tgtEl>
                                        <p:attrNameLst>
                                          <p:attrName>ppt_w</p:attrName>
                                        </p:attrNameLst>
                                      </p:cBhvr>
                                      <p:tavLst>
                                        <p:tav tm="0">
                                          <p:val>
                                            <p:fltVal val="0"/>
                                          </p:val>
                                        </p:tav>
                                        <p:tav tm="100000">
                                          <p:val>
                                            <p:strVal val="#ppt_w"/>
                                          </p:val>
                                        </p:tav>
                                      </p:tavLst>
                                    </p:anim>
                                    <p:anim calcmode="lin" valueType="num">
                                      <p:cBhvr>
                                        <p:cTn id="650" dur="500" fill="hold"/>
                                        <p:tgtEl>
                                          <p:spTgt spid="129"/>
                                        </p:tgtEl>
                                        <p:attrNameLst>
                                          <p:attrName>ppt_h</p:attrName>
                                        </p:attrNameLst>
                                      </p:cBhvr>
                                      <p:tavLst>
                                        <p:tav tm="0">
                                          <p:val>
                                            <p:fltVal val="0"/>
                                          </p:val>
                                        </p:tav>
                                        <p:tav tm="100000">
                                          <p:val>
                                            <p:strVal val="#ppt_h"/>
                                          </p:val>
                                        </p:tav>
                                      </p:tavLst>
                                    </p:anim>
                                    <p:animEffect transition="in" filter="fade">
                                      <p:cBhvr>
                                        <p:cTn id="651" dur="500"/>
                                        <p:tgtEl>
                                          <p:spTgt spid="129"/>
                                        </p:tgtEl>
                                      </p:cBhvr>
                                    </p:animEffect>
                                  </p:childTnLst>
                                </p:cTn>
                              </p:par>
                              <p:par>
                                <p:cTn id="652" presetID="53" presetClass="entr" presetSubtype="16" fill="hold" grpId="0" nodeType="withEffect">
                                  <p:stCondLst>
                                    <p:cond delay="0"/>
                                  </p:stCondLst>
                                  <p:childTnLst>
                                    <p:set>
                                      <p:cBhvr>
                                        <p:cTn id="653" dur="1" fill="hold">
                                          <p:stCondLst>
                                            <p:cond delay="0"/>
                                          </p:stCondLst>
                                        </p:cTn>
                                        <p:tgtEl>
                                          <p:spTgt spid="130"/>
                                        </p:tgtEl>
                                        <p:attrNameLst>
                                          <p:attrName>style.visibility</p:attrName>
                                        </p:attrNameLst>
                                      </p:cBhvr>
                                      <p:to>
                                        <p:strVal val="visible"/>
                                      </p:to>
                                    </p:set>
                                    <p:anim calcmode="lin" valueType="num">
                                      <p:cBhvr>
                                        <p:cTn id="654" dur="500" fill="hold"/>
                                        <p:tgtEl>
                                          <p:spTgt spid="130"/>
                                        </p:tgtEl>
                                        <p:attrNameLst>
                                          <p:attrName>ppt_w</p:attrName>
                                        </p:attrNameLst>
                                      </p:cBhvr>
                                      <p:tavLst>
                                        <p:tav tm="0">
                                          <p:val>
                                            <p:fltVal val="0"/>
                                          </p:val>
                                        </p:tav>
                                        <p:tav tm="100000">
                                          <p:val>
                                            <p:strVal val="#ppt_w"/>
                                          </p:val>
                                        </p:tav>
                                      </p:tavLst>
                                    </p:anim>
                                    <p:anim calcmode="lin" valueType="num">
                                      <p:cBhvr>
                                        <p:cTn id="655" dur="500" fill="hold"/>
                                        <p:tgtEl>
                                          <p:spTgt spid="130"/>
                                        </p:tgtEl>
                                        <p:attrNameLst>
                                          <p:attrName>ppt_h</p:attrName>
                                        </p:attrNameLst>
                                      </p:cBhvr>
                                      <p:tavLst>
                                        <p:tav tm="0">
                                          <p:val>
                                            <p:fltVal val="0"/>
                                          </p:val>
                                        </p:tav>
                                        <p:tav tm="100000">
                                          <p:val>
                                            <p:strVal val="#ppt_h"/>
                                          </p:val>
                                        </p:tav>
                                      </p:tavLst>
                                    </p:anim>
                                    <p:animEffect transition="in" filter="fade">
                                      <p:cBhvr>
                                        <p:cTn id="656" dur="500"/>
                                        <p:tgtEl>
                                          <p:spTgt spid="130"/>
                                        </p:tgtEl>
                                      </p:cBhvr>
                                    </p:animEffect>
                                  </p:childTnLst>
                                </p:cTn>
                              </p:par>
                              <p:par>
                                <p:cTn id="657" presetID="53" presetClass="entr" presetSubtype="16" fill="hold" grpId="0" nodeType="withEffect">
                                  <p:stCondLst>
                                    <p:cond delay="0"/>
                                  </p:stCondLst>
                                  <p:childTnLst>
                                    <p:set>
                                      <p:cBhvr>
                                        <p:cTn id="658" dur="1" fill="hold">
                                          <p:stCondLst>
                                            <p:cond delay="0"/>
                                          </p:stCondLst>
                                        </p:cTn>
                                        <p:tgtEl>
                                          <p:spTgt spid="131"/>
                                        </p:tgtEl>
                                        <p:attrNameLst>
                                          <p:attrName>style.visibility</p:attrName>
                                        </p:attrNameLst>
                                      </p:cBhvr>
                                      <p:to>
                                        <p:strVal val="visible"/>
                                      </p:to>
                                    </p:set>
                                    <p:anim calcmode="lin" valueType="num">
                                      <p:cBhvr>
                                        <p:cTn id="659" dur="500" fill="hold"/>
                                        <p:tgtEl>
                                          <p:spTgt spid="131"/>
                                        </p:tgtEl>
                                        <p:attrNameLst>
                                          <p:attrName>ppt_w</p:attrName>
                                        </p:attrNameLst>
                                      </p:cBhvr>
                                      <p:tavLst>
                                        <p:tav tm="0">
                                          <p:val>
                                            <p:fltVal val="0"/>
                                          </p:val>
                                        </p:tav>
                                        <p:tav tm="100000">
                                          <p:val>
                                            <p:strVal val="#ppt_w"/>
                                          </p:val>
                                        </p:tav>
                                      </p:tavLst>
                                    </p:anim>
                                    <p:anim calcmode="lin" valueType="num">
                                      <p:cBhvr>
                                        <p:cTn id="660" dur="500" fill="hold"/>
                                        <p:tgtEl>
                                          <p:spTgt spid="131"/>
                                        </p:tgtEl>
                                        <p:attrNameLst>
                                          <p:attrName>ppt_h</p:attrName>
                                        </p:attrNameLst>
                                      </p:cBhvr>
                                      <p:tavLst>
                                        <p:tav tm="0">
                                          <p:val>
                                            <p:fltVal val="0"/>
                                          </p:val>
                                        </p:tav>
                                        <p:tav tm="100000">
                                          <p:val>
                                            <p:strVal val="#ppt_h"/>
                                          </p:val>
                                        </p:tav>
                                      </p:tavLst>
                                    </p:anim>
                                    <p:animEffect transition="in" filter="fade">
                                      <p:cBhvr>
                                        <p:cTn id="661" dur="500"/>
                                        <p:tgtEl>
                                          <p:spTgt spid="131"/>
                                        </p:tgtEl>
                                      </p:cBhvr>
                                    </p:animEffect>
                                  </p:childTnLst>
                                </p:cTn>
                              </p:par>
                              <p:par>
                                <p:cTn id="662" presetID="53" presetClass="entr" presetSubtype="16" fill="hold" grpId="0" nodeType="withEffect">
                                  <p:stCondLst>
                                    <p:cond delay="0"/>
                                  </p:stCondLst>
                                  <p:childTnLst>
                                    <p:set>
                                      <p:cBhvr>
                                        <p:cTn id="663" dur="1" fill="hold">
                                          <p:stCondLst>
                                            <p:cond delay="0"/>
                                          </p:stCondLst>
                                        </p:cTn>
                                        <p:tgtEl>
                                          <p:spTgt spid="132"/>
                                        </p:tgtEl>
                                        <p:attrNameLst>
                                          <p:attrName>style.visibility</p:attrName>
                                        </p:attrNameLst>
                                      </p:cBhvr>
                                      <p:to>
                                        <p:strVal val="visible"/>
                                      </p:to>
                                    </p:set>
                                    <p:anim calcmode="lin" valueType="num">
                                      <p:cBhvr>
                                        <p:cTn id="664" dur="500" fill="hold"/>
                                        <p:tgtEl>
                                          <p:spTgt spid="132"/>
                                        </p:tgtEl>
                                        <p:attrNameLst>
                                          <p:attrName>ppt_w</p:attrName>
                                        </p:attrNameLst>
                                      </p:cBhvr>
                                      <p:tavLst>
                                        <p:tav tm="0">
                                          <p:val>
                                            <p:fltVal val="0"/>
                                          </p:val>
                                        </p:tav>
                                        <p:tav tm="100000">
                                          <p:val>
                                            <p:strVal val="#ppt_w"/>
                                          </p:val>
                                        </p:tav>
                                      </p:tavLst>
                                    </p:anim>
                                    <p:anim calcmode="lin" valueType="num">
                                      <p:cBhvr>
                                        <p:cTn id="665" dur="500" fill="hold"/>
                                        <p:tgtEl>
                                          <p:spTgt spid="132"/>
                                        </p:tgtEl>
                                        <p:attrNameLst>
                                          <p:attrName>ppt_h</p:attrName>
                                        </p:attrNameLst>
                                      </p:cBhvr>
                                      <p:tavLst>
                                        <p:tav tm="0">
                                          <p:val>
                                            <p:fltVal val="0"/>
                                          </p:val>
                                        </p:tav>
                                        <p:tav tm="100000">
                                          <p:val>
                                            <p:strVal val="#ppt_h"/>
                                          </p:val>
                                        </p:tav>
                                      </p:tavLst>
                                    </p:anim>
                                    <p:animEffect transition="in" filter="fade">
                                      <p:cBhvr>
                                        <p:cTn id="666" dur="500"/>
                                        <p:tgtEl>
                                          <p:spTgt spid="132"/>
                                        </p:tgtEl>
                                      </p:cBhvr>
                                    </p:animEffect>
                                  </p:childTnLst>
                                </p:cTn>
                              </p:par>
                              <p:par>
                                <p:cTn id="667" presetID="53" presetClass="entr" presetSubtype="16" fill="hold" grpId="0" nodeType="withEffect">
                                  <p:stCondLst>
                                    <p:cond delay="0"/>
                                  </p:stCondLst>
                                  <p:childTnLst>
                                    <p:set>
                                      <p:cBhvr>
                                        <p:cTn id="668" dur="1" fill="hold">
                                          <p:stCondLst>
                                            <p:cond delay="0"/>
                                          </p:stCondLst>
                                        </p:cTn>
                                        <p:tgtEl>
                                          <p:spTgt spid="133"/>
                                        </p:tgtEl>
                                        <p:attrNameLst>
                                          <p:attrName>style.visibility</p:attrName>
                                        </p:attrNameLst>
                                      </p:cBhvr>
                                      <p:to>
                                        <p:strVal val="visible"/>
                                      </p:to>
                                    </p:set>
                                    <p:anim calcmode="lin" valueType="num">
                                      <p:cBhvr>
                                        <p:cTn id="669" dur="500" fill="hold"/>
                                        <p:tgtEl>
                                          <p:spTgt spid="133"/>
                                        </p:tgtEl>
                                        <p:attrNameLst>
                                          <p:attrName>ppt_w</p:attrName>
                                        </p:attrNameLst>
                                      </p:cBhvr>
                                      <p:tavLst>
                                        <p:tav tm="0">
                                          <p:val>
                                            <p:fltVal val="0"/>
                                          </p:val>
                                        </p:tav>
                                        <p:tav tm="100000">
                                          <p:val>
                                            <p:strVal val="#ppt_w"/>
                                          </p:val>
                                        </p:tav>
                                      </p:tavLst>
                                    </p:anim>
                                    <p:anim calcmode="lin" valueType="num">
                                      <p:cBhvr>
                                        <p:cTn id="670" dur="500" fill="hold"/>
                                        <p:tgtEl>
                                          <p:spTgt spid="133"/>
                                        </p:tgtEl>
                                        <p:attrNameLst>
                                          <p:attrName>ppt_h</p:attrName>
                                        </p:attrNameLst>
                                      </p:cBhvr>
                                      <p:tavLst>
                                        <p:tav tm="0">
                                          <p:val>
                                            <p:fltVal val="0"/>
                                          </p:val>
                                        </p:tav>
                                        <p:tav tm="100000">
                                          <p:val>
                                            <p:strVal val="#ppt_h"/>
                                          </p:val>
                                        </p:tav>
                                      </p:tavLst>
                                    </p:anim>
                                    <p:animEffect transition="in" filter="fade">
                                      <p:cBhvr>
                                        <p:cTn id="671" dur="500"/>
                                        <p:tgtEl>
                                          <p:spTgt spid="133"/>
                                        </p:tgtEl>
                                      </p:cBhvr>
                                    </p:animEffect>
                                  </p:childTnLst>
                                </p:cTn>
                              </p:par>
                              <p:par>
                                <p:cTn id="672" presetID="53" presetClass="entr" presetSubtype="16" fill="hold" grpId="0" nodeType="withEffect">
                                  <p:stCondLst>
                                    <p:cond delay="0"/>
                                  </p:stCondLst>
                                  <p:childTnLst>
                                    <p:set>
                                      <p:cBhvr>
                                        <p:cTn id="673" dur="1" fill="hold">
                                          <p:stCondLst>
                                            <p:cond delay="0"/>
                                          </p:stCondLst>
                                        </p:cTn>
                                        <p:tgtEl>
                                          <p:spTgt spid="134"/>
                                        </p:tgtEl>
                                        <p:attrNameLst>
                                          <p:attrName>style.visibility</p:attrName>
                                        </p:attrNameLst>
                                      </p:cBhvr>
                                      <p:to>
                                        <p:strVal val="visible"/>
                                      </p:to>
                                    </p:set>
                                    <p:anim calcmode="lin" valueType="num">
                                      <p:cBhvr>
                                        <p:cTn id="674" dur="500" fill="hold"/>
                                        <p:tgtEl>
                                          <p:spTgt spid="134"/>
                                        </p:tgtEl>
                                        <p:attrNameLst>
                                          <p:attrName>ppt_w</p:attrName>
                                        </p:attrNameLst>
                                      </p:cBhvr>
                                      <p:tavLst>
                                        <p:tav tm="0">
                                          <p:val>
                                            <p:fltVal val="0"/>
                                          </p:val>
                                        </p:tav>
                                        <p:tav tm="100000">
                                          <p:val>
                                            <p:strVal val="#ppt_w"/>
                                          </p:val>
                                        </p:tav>
                                      </p:tavLst>
                                    </p:anim>
                                    <p:anim calcmode="lin" valueType="num">
                                      <p:cBhvr>
                                        <p:cTn id="675" dur="500" fill="hold"/>
                                        <p:tgtEl>
                                          <p:spTgt spid="134"/>
                                        </p:tgtEl>
                                        <p:attrNameLst>
                                          <p:attrName>ppt_h</p:attrName>
                                        </p:attrNameLst>
                                      </p:cBhvr>
                                      <p:tavLst>
                                        <p:tav tm="0">
                                          <p:val>
                                            <p:fltVal val="0"/>
                                          </p:val>
                                        </p:tav>
                                        <p:tav tm="100000">
                                          <p:val>
                                            <p:strVal val="#ppt_h"/>
                                          </p:val>
                                        </p:tav>
                                      </p:tavLst>
                                    </p:anim>
                                    <p:animEffect transition="in" filter="fade">
                                      <p:cBhvr>
                                        <p:cTn id="676" dur="500"/>
                                        <p:tgtEl>
                                          <p:spTgt spid="134"/>
                                        </p:tgtEl>
                                      </p:cBhvr>
                                    </p:animEffect>
                                  </p:childTnLst>
                                </p:cTn>
                              </p:par>
                              <p:par>
                                <p:cTn id="677" presetID="53" presetClass="entr" presetSubtype="16" fill="hold" grpId="0" nodeType="withEffect">
                                  <p:stCondLst>
                                    <p:cond delay="0"/>
                                  </p:stCondLst>
                                  <p:childTnLst>
                                    <p:set>
                                      <p:cBhvr>
                                        <p:cTn id="678" dur="1" fill="hold">
                                          <p:stCondLst>
                                            <p:cond delay="0"/>
                                          </p:stCondLst>
                                        </p:cTn>
                                        <p:tgtEl>
                                          <p:spTgt spid="135"/>
                                        </p:tgtEl>
                                        <p:attrNameLst>
                                          <p:attrName>style.visibility</p:attrName>
                                        </p:attrNameLst>
                                      </p:cBhvr>
                                      <p:to>
                                        <p:strVal val="visible"/>
                                      </p:to>
                                    </p:set>
                                    <p:anim calcmode="lin" valueType="num">
                                      <p:cBhvr>
                                        <p:cTn id="679" dur="500" fill="hold"/>
                                        <p:tgtEl>
                                          <p:spTgt spid="135"/>
                                        </p:tgtEl>
                                        <p:attrNameLst>
                                          <p:attrName>ppt_w</p:attrName>
                                        </p:attrNameLst>
                                      </p:cBhvr>
                                      <p:tavLst>
                                        <p:tav tm="0">
                                          <p:val>
                                            <p:fltVal val="0"/>
                                          </p:val>
                                        </p:tav>
                                        <p:tav tm="100000">
                                          <p:val>
                                            <p:strVal val="#ppt_w"/>
                                          </p:val>
                                        </p:tav>
                                      </p:tavLst>
                                    </p:anim>
                                    <p:anim calcmode="lin" valueType="num">
                                      <p:cBhvr>
                                        <p:cTn id="680" dur="500" fill="hold"/>
                                        <p:tgtEl>
                                          <p:spTgt spid="135"/>
                                        </p:tgtEl>
                                        <p:attrNameLst>
                                          <p:attrName>ppt_h</p:attrName>
                                        </p:attrNameLst>
                                      </p:cBhvr>
                                      <p:tavLst>
                                        <p:tav tm="0">
                                          <p:val>
                                            <p:fltVal val="0"/>
                                          </p:val>
                                        </p:tav>
                                        <p:tav tm="100000">
                                          <p:val>
                                            <p:strVal val="#ppt_h"/>
                                          </p:val>
                                        </p:tav>
                                      </p:tavLst>
                                    </p:anim>
                                    <p:animEffect transition="in" filter="fade">
                                      <p:cBhvr>
                                        <p:cTn id="681" dur="500"/>
                                        <p:tgtEl>
                                          <p:spTgt spid="135"/>
                                        </p:tgtEl>
                                      </p:cBhvr>
                                    </p:animEffect>
                                  </p:childTnLst>
                                </p:cTn>
                              </p:par>
                              <p:par>
                                <p:cTn id="682" presetID="53" presetClass="entr" presetSubtype="16" fill="hold" grpId="0" nodeType="withEffect">
                                  <p:stCondLst>
                                    <p:cond delay="0"/>
                                  </p:stCondLst>
                                  <p:childTnLst>
                                    <p:set>
                                      <p:cBhvr>
                                        <p:cTn id="683" dur="1" fill="hold">
                                          <p:stCondLst>
                                            <p:cond delay="0"/>
                                          </p:stCondLst>
                                        </p:cTn>
                                        <p:tgtEl>
                                          <p:spTgt spid="136"/>
                                        </p:tgtEl>
                                        <p:attrNameLst>
                                          <p:attrName>style.visibility</p:attrName>
                                        </p:attrNameLst>
                                      </p:cBhvr>
                                      <p:to>
                                        <p:strVal val="visible"/>
                                      </p:to>
                                    </p:set>
                                    <p:anim calcmode="lin" valueType="num">
                                      <p:cBhvr>
                                        <p:cTn id="684" dur="500" fill="hold"/>
                                        <p:tgtEl>
                                          <p:spTgt spid="136"/>
                                        </p:tgtEl>
                                        <p:attrNameLst>
                                          <p:attrName>ppt_w</p:attrName>
                                        </p:attrNameLst>
                                      </p:cBhvr>
                                      <p:tavLst>
                                        <p:tav tm="0">
                                          <p:val>
                                            <p:fltVal val="0"/>
                                          </p:val>
                                        </p:tav>
                                        <p:tav tm="100000">
                                          <p:val>
                                            <p:strVal val="#ppt_w"/>
                                          </p:val>
                                        </p:tav>
                                      </p:tavLst>
                                    </p:anim>
                                    <p:anim calcmode="lin" valueType="num">
                                      <p:cBhvr>
                                        <p:cTn id="685" dur="500" fill="hold"/>
                                        <p:tgtEl>
                                          <p:spTgt spid="136"/>
                                        </p:tgtEl>
                                        <p:attrNameLst>
                                          <p:attrName>ppt_h</p:attrName>
                                        </p:attrNameLst>
                                      </p:cBhvr>
                                      <p:tavLst>
                                        <p:tav tm="0">
                                          <p:val>
                                            <p:fltVal val="0"/>
                                          </p:val>
                                        </p:tav>
                                        <p:tav tm="100000">
                                          <p:val>
                                            <p:strVal val="#ppt_h"/>
                                          </p:val>
                                        </p:tav>
                                      </p:tavLst>
                                    </p:anim>
                                    <p:animEffect transition="in" filter="fade">
                                      <p:cBhvr>
                                        <p:cTn id="686" dur="500"/>
                                        <p:tgtEl>
                                          <p:spTgt spid="136"/>
                                        </p:tgtEl>
                                      </p:cBhvr>
                                    </p:animEffect>
                                  </p:childTnLst>
                                </p:cTn>
                              </p:par>
                              <p:par>
                                <p:cTn id="687" presetID="53" presetClass="entr" presetSubtype="16" fill="hold" grpId="0" nodeType="withEffect">
                                  <p:stCondLst>
                                    <p:cond delay="0"/>
                                  </p:stCondLst>
                                  <p:childTnLst>
                                    <p:set>
                                      <p:cBhvr>
                                        <p:cTn id="688" dur="1" fill="hold">
                                          <p:stCondLst>
                                            <p:cond delay="0"/>
                                          </p:stCondLst>
                                        </p:cTn>
                                        <p:tgtEl>
                                          <p:spTgt spid="137"/>
                                        </p:tgtEl>
                                        <p:attrNameLst>
                                          <p:attrName>style.visibility</p:attrName>
                                        </p:attrNameLst>
                                      </p:cBhvr>
                                      <p:to>
                                        <p:strVal val="visible"/>
                                      </p:to>
                                    </p:set>
                                    <p:anim calcmode="lin" valueType="num">
                                      <p:cBhvr>
                                        <p:cTn id="689" dur="500" fill="hold"/>
                                        <p:tgtEl>
                                          <p:spTgt spid="137"/>
                                        </p:tgtEl>
                                        <p:attrNameLst>
                                          <p:attrName>ppt_w</p:attrName>
                                        </p:attrNameLst>
                                      </p:cBhvr>
                                      <p:tavLst>
                                        <p:tav tm="0">
                                          <p:val>
                                            <p:fltVal val="0"/>
                                          </p:val>
                                        </p:tav>
                                        <p:tav tm="100000">
                                          <p:val>
                                            <p:strVal val="#ppt_w"/>
                                          </p:val>
                                        </p:tav>
                                      </p:tavLst>
                                    </p:anim>
                                    <p:anim calcmode="lin" valueType="num">
                                      <p:cBhvr>
                                        <p:cTn id="690" dur="500" fill="hold"/>
                                        <p:tgtEl>
                                          <p:spTgt spid="137"/>
                                        </p:tgtEl>
                                        <p:attrNameLst>
                                          <p:attrName>ppt_h</p:attrName>
                                        </p:attrNameLst>
                                      </p:cBhvr>
                                      <p:tavLst>
                                        <p:tav tm="0">
                                          <p:val>
                                            <p:fltVal val="0"/>
                                          </p:val>
                                        </p:tav>
                                        <p:tav tm="100000">
                                          <p:val>
                                            <p:strVal val="#ppt_h"/>
                                          </p:val>
                                        </p:tav>
                                      </p:tavLst>
                                    </p:anim>
                                    <p:animEffect transition="in" filter="fade">
                                      <p:cBhvr>
                                        <p:cTn id="691" dur="500"/>
                                        <p:tgtEl>
                                          <p:spTgt spid="137"/>
                                        </p:tgtEl>
                                      </p:cBhvr>
                                    </p:animEffect>
                                  </p:childTnLst>
                                </p:cTn>
                              </p:par>
                              <p:par>
                                <p:cTn id="692" presetID="53" presetClass="entr" presetSubtype="16" fill="hold" grpId="0" nodeType="withEffect">
                                  <p:stCondLst>
                                    <p:cond delay="0"/>
                                  </p:stCondLst>
                                  <p:childTnLst>
                                    <p:set>
                                      <p:cBhvr>
                                        <p:cTn id="693" dur="1" fill="hold">
                                          <p:stCondLst>
                                            <p:cond delay="0"/>
                                          </p:stCondLst>
                                        </p:cTn>
                                        <p:tgtEl>
                                          <p:spTgt spid="138"/>
                                        </p:tgtEl>
                                        <p:attrNameLst>
                                          <p:attrName>style.visibility</p:attrName>
                                        </p:attrNameLst>
                                      </p:cBhvr>
                                      <p:to>
                                        <p:strVal val="visible"/>
                                      </p:to>
                                    </p:set>
                                    <p:anim calcmode="lin" valueType="num">
                                      <p:cBhvr>
                                        <p:cTn id="694" dur="500" fill="hold"/>
                                        <p:tgtEl>
                                          <p:spTgt spid="138"/>
                                        </p:tgtEl>
                                        <p:attrNameLst>
                                          <p:attrName>ppt_w</p:attrName>
                                        </p:attrNameLst>
                                      </p:cBhvr>
                                      <p:tavLst>
                                        <p:tav tm="0">
                                          <p:val>
                                            <p:fltVal val="0"/>
                                          </p:val>
                                        </p:tav>
                                        <p:tav tm="100000">
                                          <p:val>
                                            <p:strVal val="#ppt_w"/>
                                          </p:val>
                                        </p:tav>
                                      </p:tavLst>
                                    </p:anim>
                                    <p:anim calcmode="lin" valueType="num">
                                      <p:cBhvr>
                                        <p:cTn id="695" dur="500" fill="hold"/>
                                        <p:tgtEl>
                                          <p:spTgt spid="138"/>
                                        </p:tgtEl>
                                        <p:attrNameLst>
                                          <p:attrName>ppt_h</p:attrName>
                                        </p:attrNameLst>
                                      </p:cBhvr>
                                      <p:tavLst>
                                        <p:tav tm="0">
                                          <p:val>
                                            <p:fltVal val="0"/>
                                          </p:val>
                                        </p:tav>
                                        <p:tav tm="100000">
                                          <p:val>
                                            <p:strVal val="#ppt_h"/>
                                          </p:val>
                                        </p:tav>
                                      </p:tavLst>
                                    </p:anim>
                                    <p:animEffect transition="in" filter="fade">
                                      <p:cBhvr>
                                        <p:cTn id="696" dur="500"/>
                                        <p:tgtEl>
                                          <p:spTgt spid="138"/>
                                        </p:tgtEl>
                                      </p:cBhvr>
                                    </p:animEffect>
                                  </p:childTnLst>
                                </p:cTn>
                              </p:par>
                              <p:par>
                                <p:cTn id="697" presetID="53" presetClass="entr" presetSubtype="16" fill="hold" grpId="0" nodeType="withEffect">
                                  <p:stCondLst>
                                    <p:cond delay="0"/>
                                  </p:stCondLst>
                                  <p:childTnLst>
                                    <p:set>
                                      <p:cBhvr>
                                        <p:cTn id="698" dur="1" fill="hold">
                                          <p:stCondLst>
                                            <p:cond delay="0"/>
                                          </p:stCondLst>
                                        </p:cTn>
                                        <p:tgtEl>
                                          <p:spTgt spid="139"/>
                                        </p:tgtEl>
                                        <p:attrNameLst>
                                          <p:attrName>style.visibility</p:attrName>
                                        </p:attrNameLst>
                                      </p:cBhvr>
                                      <p:to>
                                        <p:strVal val="visible"/>
                                      </p:to>
                                    </p:set>
                                    <p:anim calcmode="lin" valueType="num">
                                      <p:cBhvr>
                                        <p:cTn id="699" dur="500" fill="hold"/>
                                        <p:tgtEl>
                                          <p:spTgt spid="139"/>
                                        </p:tgtEl>
                                        <p:attrNameLst>
                                          <p:attrName>ppt_w</p:attrName>
                                        </p:attrNameLst>
                                      </p:cBhvr>
                                      <p:tavLst>
                                        <p:tav tm="0">
                                          <p:val>
                                            <p:fltVal val="0"/>
                                          </p:val>
                                        </p:tav>
                                        <p:tav tm="100000">
                                          <p:val>
                                            <p:strVal val="#ppt_w"/>
                                          </p:val>
                                        </p:tav>
                                      </p:tavLst>
                                    </p:anim>
                                    <p:anim calcmode="lin" valueType="num">
                                      <p:cBhvr>
                                        <p:cTn id="700" dur="500" fill="hold"/>
                                        <p:tgtEl>
                                          <p:spTgt spid="139"/>
                                        </p:tgtEl>
                                        <p:attrNameLst>
                                          <p:attrName>ppt_h</p:attrName>
                                        </p:attrNameLst>
                                      </p:cBhvr>
                                      <p:tavLst>
                                        <p:tav tm="0">
                                          <p:val>
                                            <p:fltVal val="0"/>
                                          </p:val>
                                        </p:tav>
                                        <p:tav tm="100000">
                                          <p:val>
                                            <p:strVal val="#ppt_h"/>
                                          </p:val>
                                        </p:tav>
                                      </p:tavLst>
                                    </p:anim>
                                    <p:animEffect transition="in" filter="fade">
                                      <p:cBhvr>
                                        <p:cTn id="701" dur="500"/>
                                        <p:tgtEl>
                                          <p:spTgt spid="139"/>
                                        </p:tgtEl>
                                      </p:cBhvr>
                                    </p:animEffect>
                                  </p:childTnLst>
                                </p:cTn>
                              </p:par>
                              <p:par>
                                <p:cTn id="702" presetID="53" presetClass="entr" presetSubtype="16" fill="hold" grpId="0" nodeType="withEffect">
                                  <p:stCondLst>
                                    <p:cond delay="0"/>
                                  </p:stCondLst>
                                  <p:childTnLst>
                                    <p:set>
                                      <p:cBhvr>
                                        <p:cTn id="703" dur="1" fill="hold">
                                          <p:stCondLst>
                                            <p:cond delay="0"/>
                                          </p:stCondLst>
                                        </p:cTn>
                                        <p:tgtEl>
                                          <p:spTgt spid="140"/>
                                        </p:tgtEl>
                                        <p:attrNameLst>
                                          <p:attrName>style.visibility</p:attrName>
                                        </p:attrNameLst>
                                      </p:cBhvr>
                                      <p:to>
                                        <p:strVal val="visible"/>
                                      </p:to>
                                    </p:set>
                                    <p:anim calcmode="lin" valueType="num">
                                      <p:cBhvr>
                                        <p:cTn id="704" dur="500" fill="hold"/>
                                        <p:tgtEl>
                                          <p:spTgt spid="140"/>
                                        </p:tgtEl>
                                        <p:attrNameLst>
                                          <p:attrName>ppt_w</p:attrName>
                                        </p:attrNameLst>
                                      </p:cBhvr>
                                      <p:tavLst>
                                        <p:tav tm="0">
                                          <p:val>
                                            <p:fltVal val="0"/>
                                          </p:val>
                                        </p:tav>
                                        <p:tav tm="100000">
                                          <p:val>
                                            <p:strVal val="#ppt_w"/>
                                          </p:val>
                                        </p:tav>
                                      </p:tavLst>
                                    </p:anim>
                                    <p:anim calcmode="lin" valueType="num">
                                      <p:cBhvr>
                                        <p:cTn id="705" dur="500" fill="hold"/>
                                        <p:tgtEl>
                                          <p:spTgt spid="140"/>
                                        </p:tgtEl>
                                        <p:attrNameLst>
                                          <p:attrName>ppt_h</p:attrName>
                                        </p:attrNameLst>
                                      </p:cBhvr>
                                      <p:tavLst>
                                        <p:tav tm="0">
                                          <p:val>
                                            <p:fltVal val="0"/>
                                          </p:val>
                                        </p:tav>
                                        <p:tav tm="100000">
                                          <p:val>
                                            <p:strVal val="#ppt_h"/>
                                          </p:val>
                                        </p:tav>
                                      </p:tavLst>
                                    </p:anim>
                                    <p:animEffect transition="in" filter="fade">
                                      <p:cBhvr>
                                        <p:cTn id="706" dur="500"/>
                                        <p:tgtEl>
                                          <p:spTgt spid="140"/>
                                        </p:tgtEl>
                                      </p:cBhvr>
                                    </p:animEffect>
                                  </p:childTnLst>
                                </p:cTn>
                              </p:par>
                              <p:par>
                                <p:cTn id="707" presetID="53" presetClass="entr" presetSubtype="16" fill="hold" grpId="0" nodeType="withEffect">
                                  <p:stCondLst>
                                    <p:cond delay="0"/>
                                  </p:stCondLst>
                                  <p:childTnLst>
                                    <p:set>
                                      <p:cBhvr>
                                        <p:cTn id="708" dur="1" fill="hold">
                                          <p:stCondLst>
                                            <p:cond delay="0"/>
                                          </p:stCondLst>
                                        </p:cTn>
                                        <p:tgtEl>
                                          <p:spTgt spid="141"/>
                                        </p:tgtEl>
                                        <p:attrNameLst>
                                          <p:attrName>style.visibility</p:attrName>
                                        </p:attrNameLst>
                                      </p:cBhvr>
                                      <p:to>
                                        <p:strVal val="visible"/>
                                      </p:to>
                                    </p:set>
                                    <p:anim calcmode="lin" valueType="num">
                                      <p:cBhvr>
                                        <p:cTn id="709" dur="500" fill="hold"/>
                                        <p:tgtEl>
                                          <p:spTgt spid="141"/>
                                        </p:tgtEl>
                                        <p:attrNameLst>
                                          <p:attrName>ppt_w</p:attrName>
                                        </p:attrNameLst>
                                      </p:cBhvr>
                                      <p:tavLst>
                                        <p:tav tm="0">
                                          <p:val>
                                            <p:fltVal val="0"/>
                                          </p:val>
                                        </p:tav>
                                        <p:tav tm="100000">
                                          <p:val>
                                            <p:strVal val="#ppt_w"/>
                                          </p:val>
                                        </p:tav>
                                      </p:tavLst>
                                    </p:anim>
                                    <p:anim calcmode="lin" valueType="num">
                                      <p:cBhvr>
                                        <p:cTn id="710" dur="500" fill="hold"/>
                                        <p:tgtEl>
                                          <p:spTgt spid="141"/>
                                        </p:tgtEl>
                                        <p:attrNameLst>
                                          <p:attrName>ppt_h</p:attrName>
                                        </p:attrNameLst>
                                      </p:cBhvr>
                                      <p:tavLst>
                                        <p:tav tm="0">
                                          <p:val>
                                            <p:fltVal val="0"/>
                                          </p:val>
                                        </p:tav>
                                        <p:tav tm="100000">
                                          <p:val>
                                            <p:strVal val="#ppt_h"/>
                                          </p:val>
                                        </p:tav>
                                      </p:tavLst>
                                    </p:anim>
                                    <p:animEffect transition="in" filter="fade">
                                      <p:cBhvr>
                                        <p:cTn id="711" dur="500"/>
                                        <p:tgtEl>
                                          <p:spTgt spid="141"/>
                                        </p:tgtEl>
                                      </p:cBhvr>
                                    </p:animEffect>
                                  </p:childTnLst>
                                </p:cTn>
                              </p:par>
                              <p:par>
                                <p:cTn id="712" presetID="53" presetClass="entr" presetSubtype="16" fill="hold" grpId="0" nodeType="withEffect">
                                  <p:stCondLst>
                                    <p:cond delay="0"/>
                                  </p:stCondLst>
                                  <p:childTnLst>
                                    <p:set>
                                      <p:cBhvr>
                                        <p:cTn id="713" dur="1" fill="hold">
                                          <p:stCondLst>
                                            <p:cond delay="0"/>
                                          </p:stCondLst>
                                        </p:cTn>
                                        <p:tgtEl>
                                          <p:spTgt spid="142"/>
                                        </p:tgtEl>
                                        <p:attrNameLst>
                                          <p:attrName>style.visibility</p:attrName>
                                        </p:attrNameLst>
                                      </p:cBhvr>
                                      <p:to>
                                        <p:strVal val="visible"/>
                                      </p:to>
                                    </p:set>
                                    <p:anim calcmode="lin" valueType="num">
                                      <p:cBhvr>
                                        <p:cTn id="714" dur="500" fill="hold"/>
                                        <p:tgtEl>
                                          <p:spTgt spid="142"/>
                                        </p:tgtEl>
                                        <p:attrNameLst>
                                          <p:attrName>ppt_w</p:attrName>
                                        </p:attrNameLst>
                                      </p:cBhvr>
                                      <p:tavLst>
                                        <p:tav tm="0">
                                          <p:val>
                                            <p:fltVal val="0"/>
                                          </p:val>
                                        </p:tav>
                                        <p:tav tm="100000">
                                          <p:val>
                                            <p:strVal val="#ppt_w"/>
                                          </p:val>
                                        </p:tav>
                                      </p:tavLst>
                                    </p:anim>
                                    <p:anim calcmode="lin" valueType="num">
                                      <p:cBhvr>
                                        <p:cTn id="715" dur="500" fill="hold"/>
                                        <p:tgtEl>
                                          <p:spTgt spid="142"/>
                                        </p:tgtEl>
                                        <p:attrNameLst>
                                          <p:attrName>ppt_h</p:attrName>
                                        </p:attrNameLst>
                                      </p:cBhvr>
                                      <p:tavLst>
                                        <p:tav tm="0">
                                          <p:val>
                                            <p:fltVal val="0"/>
                                          </p:val>
                                        </p:tav>
                                        <p:tav tm="100000">
                                          <p:val>
                                            <p:strVal val="#ppt_h"/>
                                          </p:val>
                                        </p:tav>
                                      </p:tavLst>
                                    </p:anim>
                                    <p:animEffect transition="in" filter="fade">
                                      <p:cBhvr>
                                        <p:cTn id="716" dur="500"/>
                                        <p:tgtEl>
                                          <p:spTgt spid="142"/>
                                        </p:tgtEl>
                                      </p:cBhvr>
                                    </p:animEffect>
                                  </p:childTnLst>
                                </p:cTn>
                              </p:par>
                              <p:par>
                                <p:cTn id="717" presetID="53" presetClass="entr" presetSubtype="16" fill="hold" grpId="0" nodeType="withEffect">
                                  <p:stCondLst>
                                    <p:cond delay="0"/>
                                  </p:stCondLst>
                                  <p:childTnLst>
                                    <p:set>
                                      <p:cBhvr>
                                        <p:cTn id="718" dur="1" fill="hold">
                                          <p:stCondLst>
                                            <p:cond delay="0"/>
                                          </p:stCondLst>
                                        </p:cTn>
                                        <p:tgtEl>
                                          <p:spTgt spid="143"/>
                                        </p:tgtEl>
                                        <p:attrNameLst>
                                          <p:attrName>style.visibility</p:attrName>
                                        </p:attrNameLst>
                                      </p:cBhvr>
                                      <p:to>
                                        <p:strVal val="visible"/>
                                      </p:to>
                                    </p:set>
                                    <p:anim calcmode="lin" valueType="num">
                                      <p:cBhvr>
                                        <p:cTn id="719" dur="500" fill="hold"/>
                                        <p:tgtEl>
                                          <p:spTgt spid="143"/>
                                        </p:tgtEl>
                                        <p:attrNameLst>
                                          <p:attrName>ppt_w</p:attrName>
                                        </p:attrNameLst>
                                      </p:cBhvr>
                                      <p:tavLst>
                                        <p:tav tm="0">
                                          <p:val>
                                            <p:fltVal val="0"/>
                                          </p:val>
                                        </p:tav>
                                        <p:tav tm="100000">
                                          <p:val>
                                            <p:strVal val="#ppt_w"/>
                                          </p:val>
                                        </p:tav>
                                      </p:tavLst>
                                    </p:anim>
                                    <p:anim calcmode="lin" valueType="num">
                                      <p:cBhvr>
                                        <p:cTn id="720" dur="500" fill="hold"/>
                                        <p:tgtEl>
                                          <p:spTgt spid="143"/>
                                        </p:tgtEl>
                                        <p:attrNameLst>
                                          <p:attrName>ppt_h</p:attrName>
                                        </p:attrNameLst>
                                      </p:cBhvr>
                                      <p:tavLst>
                                        <p:tav tm="0">
                                          <p:val>
                                            <p:fltVal val="0"/>
                                          </p:val>
                                        </p:tav>
                                        <p:tav tm="100000">
                                          <p:val>
                                            <p:strVal val="#ppt_h"/>
                                          </p:val>
                                        </p:tav>
                                      </p:tavLst>
                                    </p:anim>
                                    <p:animEffect transition="in" filter="fade">
                                      <p:cBhvr>
                                        <p:cTn id="721" dur="500"/>
                                        <p:tgtEl>
                                          <p:spTgt spid="143"/>
                                        </p:tgtEl>
                                      </p:cBhvr>
                                    </p:animEffect>
                                  </p:childTnLst>
                                </p:cTn>
                              </p:par>
                              <p:par>
                                <p:cTn id="722" presetID="53" presetClass="entr" presetSubtype="16" fill="hold" grpId="0" nodeType="withEffect">
                                  <p:stCondLst>
                                    <p:cond delay="0"/>
                                  </p:stCondLst>
                                  <p:childTnLst>
                                    <p:set>
                                      <p:cBhvr>
                                        <p:cTn id="723" dur="1" fill="hold">
                                          <p:stCondLst>
                                            <p:cond delay="0"/>
                                          </p:stCondLst>
                                        </p:cTn>
                                        <p:tgtEl>
                                          <p:spTgt spid="144"/>
                                        </p:tgtEl>
                                        <p:attrNameLst>
                                          <p:attrName>style.visibility</p:attrName>
                                        </p:attrNameLst>
                                      </p:cBhvr>
                                      <p:to>
                                        <p:strVal val="visible"/>
                                      </p:to>
                                    </p:set>
                                    <p:anim calcmode="lin" valueType="num">
                                      <p:cBhvr>
                                        <p:cTn id="724" dur="500" fill="hold"/>
                                        <p:tgtEl>
                                          <p:spTgt spid="144"/>
                                        </p:tgtEl>
                                        <p:attrNameLst>
                                          <p:attrName>ppt_w</p:attrName>
                                        </p:attrNameLst>
                                      </p:cBhvr>
                                      <p:tavLst>
                                        <p:tav tm="0">
                                          <p:val>
                                            <p:fltVal val="0"/>
                                          </p:val>
                                        </p:tav>
                                        <p:tav tm="100000">
                                          <p:val>
                                            <p:strVal val="#ppt_w"/>
                                          </p:val>
                                        </p:tav>
                                      </p:tavLst>
                                    </p:anim>
                                    <p:anim calcmode="lin" valueType="num">
                                      <p:cBhvr>
                                        <p:cTn id="725" dur="500" fill="hold"/>
                                        <p:tgtEl>
                                          <p:spTgt spid="144"/>
                                        </p:tgtEl>
                                        <p:attrNameLst>
                                          <p:attrName>ppt_h</p:attrName>
                                        </p:attrNameLst>
                                      </p:cBhvr>
                                      <p:tavLst>
                                        <p:tav tm="0">
                                          <p:val>
                                            <p:fltVal val="0"/>
                                          </p:val>
                                        </p:tav>
                                        <p:tav tm="100000">
                                          <p:val>
                                            <p:strVal val="#ppt_h"/>
                                          </p:val>
                                        </p:tav>
                                      </p:tavLst>
                                    </p:anim>
                                    <p:animEffect transition="in" filter="fade">
                                      <p:cBhvr>
                                        <p:cTn id="726" dur="500"/>
                                        <p:tgtEl>
                                          <p:spTgt spid="144"/>
                                        </p:tgtEl>
                                      </p:cBhvr>
                                    </p:animEffect>
                                  </p:childTnLst>
                                </p:cTn>
                              </p:par>
                              <p:par>
                                <p:cTn id="727" presetID="53" presetClass="entr" presetSubtype="16" fill="hold" grpId="0" nodeType="withEffect">
                                  <p:stCondLst>
                                    <p:cond delay="0"/>
                                  </p:stCondLst>
                                  <p:childTnLst>
                                    <p:set>
                                      <p:cBhvr>
                                        <p:cTn id="728" dur="1" fill="hold">
                                          <p:stCondLst>
                                            <p:cond delay="0"/>
                                          </p:stCondLst>
                                        </p:cTn>
                                        <p:tgtEl>
                                          <p:spTgt spid="145"/>
                                        </p:tgtEl>
                                        <p:attrNameLst>
                                          <p:attrName>style.visibility</p:attrName>
                                        </p:attrNameLst>
                                      </p:cBhvr>
                                      <p:to>
                                        <p:strVal val="visible"/>
                                      </p:to>
                                    </p:set>
                                    <p:anim calcmode="lin" valueType="num">
                                      <p:cBhvr>
                                        <p:cTn id="729" dur="500" fill="hold"/>
                                        <p:tgtEl>
                                          <p:spTgt spid="145"/>
                                        </p:tgtEl>
                                        <p:attrNameLst>
                                          <p:attrName>ppt_w</p:attrName>
                                        </p:attrNameLst>
                                      </p:cBhvr>
                                      <p:tavLst>
                                        <p:tav tm="0">
                                          <p:val>
                                            <p:fltVal val="0"/>
                                          </p:val>
                                        </p:tav>
                                        <p:tav tm="100000">
                                          <p:val>
                                            <p:strVal val="#ppt_w"/>
                                          </p:val>
                                        </p:tav>
                                      </p:tavLst>
                                    </p:anim>
                                    <p:anim calcmode="lin" valueType="num">
                                      <p:cBhvr>
                                        <p:cTn id="730" dur="500" fill="hold"/>
                                        <p:tgtEl>
                                          <p:spTgt spid="145"/>
                                        </p:tgtEl>
                                        <p:attrNameLst>
                                          <p:attrName>ppt_h</p:attrName>
                                        </p:attrNameLst>
                                      </p:cBhvr>
                                      <p:tavLst>
                                        <p:tav tm="0">
                                          <p:val>
                                            <p:fltVal val="0"/>
                                          </p:val>
                                        </p:tav>
                                        <p:tav tm="100000">
                                          <p:val>
                                            <p:strVal val="#ppt_h"/>
                                          </p:val>
                                        </p:tav>
                                      </p:tavLst>
                                    </p:anim>
                                    <p:animEffect transition="in" filter="fade">
                                      <p:cBhvr>
                                        <p:cTn id="731" dur="500"/>
                                        <p:tgtEl>
                                          <p:spTgt spid="145"/>
                                        </p:tgtEl>
                                      </p:cBhvr>
                                    </p:animEffect>
                                  </p:childTnLst>
                                </p:cTn>
                              </p:par>
                              <p:par>
                                <p:cTn id="732" presetID="53" presetClass="entr" presetSubtype="16" fill="hold" grpId="0" nodeType="withEffect">
                                  <p:stCondLst>
                                    <p:cond delay="0"/>
                                  </p:stCondLst>
                                  <p:childTnLst>
                                    <p:set>
                                      <p:cBhvr>
                                        <p:cTn id="733" dur="1" fill="hold">
                                          <p:stCondLst>
                                            <p:cond delay="0"/>
                                          </p:stCondLst>
                                        </p:cTn>
                                        <p:tgtEl>
                                          <p:spTgt spid="146"/>
                                        </p:tgtEl>
                                        <p:attrNameLst>
                                          <p:attrName>style.visibility</p:attrName>
                                        </p:attrNameLst>
                                      </p:cBhvr>
                                      <p:to>
                                        <p:strVal val="visible"/>
                                      </p:to>
                                    </p:set>
                                    <p:anim calcmode="lin" valueType="num">
                                      <p:cBhvr>
                                        <p:cTn id="734" dur="500" fill="hold"/>
                                        <p:tgtEl>
                                          <p:spTgt spid="146"/>
                                        </p:tgtEl>
                                        <p:attrNameLst>
                                          <p:attrName>ppt_w</p:attrName>
                                        </p:attrNameLst>
                                      </p:cBhvr>
                                      <p:tavLst>
                                        <p:tav tm="0">
                                          <p:val>
                                            <p:fltVal val="0"/>
                                          </p:val>
                                        </p:tav>
                                        <p:tav tm="100000">
                                          <p:val>
                                            <p:strVal val="#ppt_w"/>
                                          </p:val>
                                        </p:tav>
                                      </p:tavLst>
                                    </p:anim>
                                    <p:anim calcmode="lin" valueType="num">
                                      <p:cBhvr>
                                        <p:cTn id="735" dur="500" fill="hold"/>
                                        <p:tgtEl>
                                          <p:spTgt spid="146"/>
                                        </p:tgtEl>
                                        <p:attrNameLst>
                                          <p:attrName>ppt_h</p:attrName>
                                        </p:attrNameLst>
                                      </p:cBhvr>
                                      <p:tavLst>
                                        <p:tav tm="0">
                                          <p:val>
                                            <p:fltVal val="0"/>
                                          </p:val>
                                        </p:tav>
                                        <p:tav tm="100000">
                                          <p:val>
                                            <p:strVal val="#ppt_h"/>
                                          </p:val>
                                        </p:tav>
                                      </p:tavLst>
                                    </p:anim>
                                    <p:animEffect transition="in" filter="fade">
                                      <p:cBhvr>
                                        <p:cTn id="736" dur="500"/>
                                        <p:tgtEl>
                                          <p:spTgt spid="146"/>
                                        </p:tgtEl>
                                      </p:cBhvr>
                                    </p:animEffect>
                                  </p:childTnLst>
                                </p:cTn>
                              </p:par>
                              <p:par>
                                <p:cTn id="737" presetID="53" presetClass="entr" presetSubtype="16" fill="hold" grpId="0" nodeType="withEffect">
                                  <p:stCondLst>
                                    <p:cond delay="0"/>
                                  </p:stCondLst>
                                  <p:childTnLst>
                                    <p:set>
                                      <p:cBhvr>
                                        <p:cTn id="738" dur="1" fill="hold">
                                          <p:stCondLst>
                                            <p:cond delay="0"/>
                                          </p:stCondLst>
                                        </p:cTn>
                                        <p:tgtEl>
                                          <p:spTgt spid="147"/>
                                        </p:tgtEl>
                                        <p:attrNameLst>
                                          <p:attrName>style.visibility</p:attrName>
                                        </p:attrNameLst>
                                      </p:cBhvr>
                                      <p:to>
                                        <p:strVal val="visible"/>
                                      </p:to>
                                    </p:set>
                                    <p:anim calcmode="lin" valueType="num">
                                      <p:cBhvr>
                                        <p:cTn id="739" dur="500" fill="hold"/>
                                        <p:tgtEl>
                                          <p:spTgt spid="147"/>
                                        </p:tgtEl>
                                        <p:attrNameLst>
                                          <p:attrName>ppt_w</p:attrName>
                                        </p:attrNameLst>
                                      </p:cBhvr>
                                      <p:tavLst>
                                        <p:tav tm="0">
                                          <p:val>
                                            <p:fltVal val="0"/>
                                          </p:val>
                                        </p:tav>
                                        <p:tav tm="100000">
                                          <p:val>
                                            <p:strVal val="#ppt_w"/>
                                          </p:val>
                                        </p:tav>
                                      </p:tavLst>
                                    </p:anim>
                                    <p:anim calcmode="lin" valueType="num">
                                      <p:cBhvr>
                                        <p:cTn id="740" dur="500" fill="hold"/>
                                        <p:tgtEl>
                                          <p:spTgt spid="147"/>
                                        </p:tgtEl>
                                        <p:attrNameLst>
                                          <p:attrName>ppt_h</p:attrName>
                                        </p:attrNameLst>
                                      </p:cBhvr>
                                      <p:tavLst>
                                        <p:tav tm="0">
                                          <p:val>
                                            <p:fltVal val="0"/>
                                          </p:val>
                                        </p:tav>
                                        <p:tav tm="100000">
                                          <p:val>
                                            <p:strVal val="#ppt_h"/>
                                          </p:val>
                                        </p:tav>
                                      </p:tavLst>
                                    </p:anim>
                                    <p:animEffect transition="in" filter="fade">
                                      <p:cBhvr>
                                        <p:cTn id="741" dur="500"/>
                                        <p:tgtEl>
                                          <p:spTgt spid="147"/>
                                        </p:tgtEl>
                                      </p:cBhvr>
                                    </p:animEffect>
                                  </p:childTnLst>
                                </p:cTn>
                              </p:par>
                              <p:par>
                                <p:cTn id="742" presetID="53" presetClass="entr" presetSubtype="16" fill="hold" grpId="0" nodeType="withEffect">
                                  <p:stCondLst>
                                    <p:cond delay="0"/>
                                  </p:stCondLst>
                                  <p:childTnLst>
                                    <p:set>
                                      <p:cBhvr>
                                        <p:cTn id="743" dur="1" fill="hold">
                                          <p:stCondLst>
                                            <p:cond delay="0"/>
                                          </p:stCondLst>
                                        </p:cTn>
                                        <p:tgtEl>
                                          <p:spTgt spid="148"/>
                                        </p:tgtEl>
                                        <p:attrNameLst>
                                          <p:attrName>style.visibility</p:attrName>
                                        </p:attrNameLst>
                                      </p:cBhvr>
                                      <p:to>
                                        <p:strVal val="visible"/>
                                      </p:to>
                                    </p:set>
                                    <p:anim calcmode="lin" valueType="num">
                                      <p:cBhvr>
                                        <p:cTn id="744" dur="500" fill="hold"/>
                                        <p:tgtEl>
                                          <p:spTgt spid="148"/>
                                        </p:tgtEl>
                                        <p:attrNameLst>
                                          <p:attrName>ppt_w</p:attrName>
                                        </p:attrNameLst>
                                      </p:cBhvr>
                                      <p:tavLst>
                                        <p:tav tm="0">
                                          <p:val>
                                            <p:fltVal val="0"/>
                                          </p:val>
                                        </p:tav>
                                        <p:tav tm="100000">
                                          <p:val>
                                            <p:strVal val="#ppt_w"/>
                                          </p:val>
                                        </p:tav>
                                      </p:tavLst>
                                    </p:anim>
                                    <p:anim calcmode="lin" valueType="num">
                                      <p:cBhvr>
                                        <p:cTn id="745" dur="500" fill="hold"/>
                                        <p:tgtEl>
                                          <p:spTgt spid="148"/>
                                        </p:tgtEl>
                                        <p:attrNameLst>
                                          <p:attrName>ppt_h</p:attrName>
                                        </p:attrNameLst>
                                      </p:cBhvr>
                                      <p:tavLst>
                                        <p:tav tm="0">
                                          <p:val>
                                            <p:fltVal val="0"/>
                                          </p:val>
                                        </p:tav>
                                        <p:tav tm="100000">
                                          <p:val>
                                            <p:strVal val="#ppt_h"/>
                                          </p:val>
                                        </p:tav>
                                      </p:tavLst>
                                    </p:anim>
                                    <p:animEffect transition="in" filter="fade">
                                      <p:cBhvr>
                                        <p:cTn id="746" dur="500"/>
                                        <p:tgtEl>
                                          <p:spTgt spid="148"/>
                                        </p:tgtEl>
                                      </p:cBhvr>
                                    </p:animEffect>
                                  </p:childTnLst>
                                </p:cTn>
                              </p:par>
                              <p:par>
                                <p:cTn id="747" presetID="53" presetClass="entr" presetSubtype="16" fill="hold" grpId="0" nodeType="withEffect">
                                  <p:stCondLst>
                                    <p:cond delay="0"/>
                                  </p:stCondLst>
                                  <p:childTnLst>
                                    <p:set>
                                      <p:cBhvr>
                                        <p:cTn id="748" dur="1" fill="hold">
                                          <p:stCondLst>
                                            <p:cond delay="0"/>
                                          </p:stCondLst>
                                        </p:cTn>
                                        <p:tgtEl>
                                          <p:spTgt spid="149"/>
                                        </p:tgtEl>
                                        <p:attrNameLst>
                                          <p:attrName>style.visibility</p:attrName>
                                        </p:attrNameLst>
                                      </p:cBhvr>
                                      <p:to>
                                        <p:strVal val="visible"/>
                                      </p:to>
                                    </p:set>
                                    <p:anim calcmode="lin" valueType="num">
                                      <p:cBhvr>
                                        <p:cTn id="749" dur="500" fill="hold"/>
                                        <p:tgtEl>
                                          <p:spTgt spid="149"/>
                                        </p:tgtEl>
                                        <p:attrNameLst>
                                          <p:attrName>ppt_w</p:attrName>
                                        </p:attrNameLst>
                                      </p:cBhvr>
                                      <p:tavLst>
                                        <p:tav tm="0">
                                          <p:val>
                                            <p:fltVal val="0"/>
                                          </p:val>
                                        </p:tav>
                                        <p:tav tm="100000">
                                          <p:val>
                                            <p:strVal val="#ppt_w"/>
                                          </p:val>
                                        </p:tav>
                                      </p:tavLst>
                                    </p:anim>
                                    <p:anim calcmode="lin" valueType="num">
                                      <p:cBhvr>
                                        <p:cTn id="750" dur="500" fill="hold"/>
                                        <p:tgtEl>
                                          <p:spTgt spid="149"/>
                                        </p:tgtEl>
                                        <p:attrNameLst>
                                          <p:attrName>ppt_h</p:attrName>
                                        </p:attrNameLst>
                                      </p:cBhvr>
                                      <p:tavLst>
                                        <p:tav tm="0">
                                          <p:val>
                                            <p:fltVal val="0"/>
                                          </p:val>
                                        </p:tav>
                                        <p:tav tm="100000">
                                          <p:val>
                                            <p:strVal val="#ppt_h"/>
                                          </p:val>
                                        </p:tav>
                                      </p:tavLst>
                                    </p:anim>
                                    <p:animEffect transition="in" filter="fade">
                                      <p:cBhvr>
                                        <p:cTn id="751" dur="500"/>
                                        <p:tgtEl>
                                          <p:spTgt spid="149"/>
                                        </p:tgtEl>
                                      </p:cBhvr>
                                    </p:animEffect>
                                  </p:childTnLst>
                                </p:cTn>
                              </p:par>
                              <p:par>
                                <p:cTn id="752" presetID="53" presetClass="entr" presetSubtype="16" fill="hold" grpId="0" nodeType="withEffect">
                                  <p:stCondLst>
                                    <p:cond delay="0"/>
                                  </p:stCondLst>
                                  <p:childTnLst>
                                    <p:set>
                                      <p:cBhvr>
                                        <p:cTn id="753" dur="1" fill="hold">
                                          <p:stCondLst>
                                            <p:cond delay="0"/>
                                          </p:stCondLst>
                                        </p:cTn>
                                        <p:tgtEl>
                                          <p:spTgt spid="150"/>
                                        </p:tgtEl>
                                        <p:attrNameLst>
                                          <p:attrName>style.visibility</p:attrName>
                                        </p:attrNameLst>
                                      </p:cBhvr>
                                      <p:to>
                                        <p:strVal val="visible"/>
                                      </p:to>
                                    </p:set>
                                    <p:anim calcmode="lin" valueType="num">
                                      <p:cBhvr>
                                        <p:cTn id="754" dur="500" fill="hold"/>
                                        <p:tgtEl>
                                          <p:spTgt spid="150"/>
                                        </p:tgtEl>
                                        <p:attrNameLst>
                                          <p:attrName>ppt_w</p:attrName>
                                        </p:attrNameLst>
                                      </p:cBhvr>
                                      <p:tavLst>
                                        <p:tav tm="0">
                                          <p:val>
                                            <p:fltVal val="0"/>
                                          </p:val>
                                        </p:tav>
                                        <p:tav tm="100000">
                                          <p:val>
                                            <p:strVal val="#ppt_w"/>
                                          </p:val>
                                        </p:tav>
                                      </p:tavLst>
                                    </p:anim>
                                    <p:anim calcmode="lin" valueType="num">
                                      <p:cBhvr>
                                        <p:cTn id="755" dur="500" fill="hold"/>
                                        <p:tgtEl>
                                          <p:spTgt spid="150"/>
                                        </p:tgtEl>
                                        <p:attrNameLst>
                                          <p:attrName>ppt_h</p:attrName>
                                        </p:attrNameLst>
                                      </p:cBhvr>
                                      <p:tavLst>
                                        <p:tav tm="0">
                                          <p:val>
                                            <p:fltVal val="0"/>
                                          </p:val>
                                        </p:tav>
                                        <p:tav tm="100000">
                                          <p:val>
                                            <p:strVal val="#ppt_h"/>
                                          </p:val>
                                        </p:tav>
                                      </p:tavLst>
                                    </p:anim>
                                    <p:animEffect transition="in" filter="fade">
                                      <p:cBhvr>
                                        <p:cTn id="756" dur="500"/>
                                        <p:tgtEl>
                                          <p:spTgt spid="150"/>
                                        </p:tgtEl>
                                      </p:cBhvr>
                                    </p:animEffect>
                                  </p:childTnLst>
                                </p:cTn>
                              </p:par>
                              <p:par>
                                <p:cTn id="757" presetID="53" presetClass="entr" presetSubtype="16" fill="hold" grpId="0" nodeType="withEffect">
                                  <p:stCondLst>
                                    <p:cond delay="0"/>
                                  </p:stCondLst>
                                  <p:childTnLst>
                                    <p:set>
                                      <p:cBhvr>
                                        <p:cTn id="758" dur="1" fill="hold">
                                          <p:stCondLst>
                                            <p:cond delay="0"/>
                                          </p:stCondLst>
                                        </p:cTn>
                                        <p:tgtEl>
                                          <p:spTgt spid="151"/>
                                        </p:tgtEl>
                                        <p:attrNameLst>
                                          <p:attrName>style.visibility</p:attrName>
                                        </p:attrNameLst>
                                      </p:cBhvr>
                                      <p:to>
                                        <p:strVal val="visible"/>
                                      </p:to>
                                    </p:set>
                                    <p:anim calcmode="lin" valueType="num">
                                      <p:cBhvr>
                                        <p:cTn id="759" dur="500" fill="hold"/>
                                        <p:tgtEl>
                                          <p:spTgt spid="151"/>
                                        </p:tgtEl>
                                        <p:attrNameLst>
                                          <p:attrName>ppt_w</p:attrName>
                                        </p:attrNameLst>
                                      </p:cBhvr>
                                      <p:tavLst>
                                        <p:tav tm="0">
                                          <p:val>
                                            <p:fltVal val="0"/>
                                          </p:val>
                                        </p:tav>
                                        <p:tav tm="100000">
                                          <p:val>
                                            <p:strVal val="#ppt_w"/>
                                          </p:val>
                                        </p:tav>
                                      </p:tavLst>
                                    </p:anim>
                                    <p:anim calcmode="lin" valueType="num">
                                      <p:cBhvr>
                                        <p:cTn id="760" dur="500" fill="hold"/>
                                        <p:tgtEl>
                                          <p:spTgt spid="151"/>
                                        </p:tgtEl>
                                        <p:attrNameLst>
                                          <p:attrName>ppt_h</p:attrName>
                                        </p:attrNameLst>
                                      </p:cBhvr>
                                      <p:tavLst>
                                        <p:tav tm="0">
                                          <p:val>
                                            <p:fltVal val="0"/>
                                          </p:val>
                                        </p:tav>
                                        <p:tav tm="100000">
                                          <p:val>
                                            <p:strVal val="#ppt_h"/>
                                          </p:val>
                                        </p:tav>
                                      </p:tavLst>
                                    </p:anim>
                                    <p:animEffect transition="in" filter="fade">
                                      <p:cBhvr>
                                        <p:cTn id="761" dur="500"/>
                                        <p:tgtEl>
                                          <p:spTgt spid="151"/>
                                        </p:tgtEl>
                                      </p:cBhvr>
                                    </p:animEffect>
                                  </p:childTnLst>
                                </p:cTn>
                              </p:par>
                              <p:par>
                                <p:cTn id="762" presetID="53" presetClass="entr" presetSubtype="16" fill="hold" grpId="0" nodeType="withEffect">
                                  <p:stCondLst>
                                    <p:cond delay="0"/>
                                  </p:stCondLst>
                                  <p:childTnLst>
                                    <p:set>
                                      <p:cBhvr>
                                        <p:cTn id="763" dur="1" fill="hold">
                                          <p:stCondLst>
                                            <p:cond delay="0"/>
                                          </p:stCondLst>
                                        </p:cTn>
                                        <p:tgtEl>
                                          <p:spTgt spid="152"/>
                                        </p:tgtEl>
                                        <p:attrNameLst>
                                          <p:attrName>style.visibility</p:attrName>
                                        </p:attrNameLst>
                                      </p:cBhvr>
                                      <p:to>
                                        <p:strVal val="visible"/>
                                      </p:to>
                                    </p:set>
                                    <p:anim calcmode="lin" valueType="num">
                                      <p:cBhvr>
                                        <p:cTn id="764" dur="500" fill="hold"/>
                                        <p:tgtEl>
                                          <p:spTgt spid="152"/>
                                        </p:tgtEl>
                                        <p:attrNameLst>
                                          <p:attrName>ppt_w</p:attrName>
                                        </p:attrNameLst>
                                      </p:cBhvr>
                                      <p:tavLst>
                                        <p:tav tm="0">
                                          <p:val>
                                            <p:fltVal val="0"/>
                                          </p:val>
                                        </p:tav>
                                        <p:tav tm="100000">
                                          <p:val>
                                            <p:strVal val="#ppt_w"/>
                                          </p:val>
                                        </p:tav>
                                      </p:tavLst>
                                    </p:anim>
                                    <p:anim calcmode="lin" valueType="num">
                                      <p:cBhvr>
                                        <p:cTn id="765" dur="500" fill="hold"/>
                                        <p:tgtEl>
                                          <p:spTgt spid="152"/>
                                        </p:tgtEl>
                                        <p:attrNameLst>
                                          <p:attrName>ppt_h</p:attrName>
                                        </p:attrNameLst>
                                      </p:cBhvr>
                                      <p:tavLst>
                                        <p:tav tm="0">
                                          <p:val>
                                            <p:fltVal val="0"/>
                                          </p:val>
                                        </p:tav>
                                        <p:tav tm="100000">
                                          <p:val>
                                            <p:strVal val="#ppt_h"/>
                                          </p:val>
                                        </p:tav>
                                      </p:tavLst>
                                    </p:anim>
                                    <p:animEffect transition="in" filter="fade">
                                      <p:cBhvr>
                                        <p:cTn id="766" dur="500"/>
                                        <p:tgtEl>
                                          <p:spTgt spid="152"/>
                                        </p:tgtEl>
                                      </p:cBhvr>
                                    </p:animEffect>
                                  </p:childTnLst>
                                </p:cTn>
                              </p:par>
                              <p:par>
                                <p:cTn id="767" presetID="53" presetClass="entr" presetSubtype="16" fill="hold" grpId="0" nodeType="withEffect">
                                  <p:stCondLst>
                                    <p:cond delay="0"/>
                                  </p:stCondLst>
                                  <p:childTnLst>
                                    <p:set>
                                      <p:cBhvr>
                                        <p:cTn id="768" dur="1" fill="hold">
                                          <p:stCondLst>
                                            <p:cond delay="0"/>
                                          </p:stCondLst>
                                        </p:cTn>
                                        <p:tgtEl>
                                          <p:spTgt spid="153"/>
                                        </p:tgtEl>
                                        <p:attrNameLst>
                                          <p:attrName>style.visibility</p:attrName>
                                        </p:attrNameLst>
                                      </p:cBhvr>
                                      <p:to>
                                        <p:strVal val="visible"/>
                                      </p:to>
                                    </p:set>
                                    <p:anim calcmode="lin" valueType="num">
                                      <p:cBhvr>
                                        <p:cTn id="769" dur="500" fill="hold"/>
                                        <p:tgtEl>
                                          <p:spTgt spid="153"/>
                                        </p:tgtEl>
                                        <p:attrNameLst>
                                          <p:attrName>ppt_w</p:attrName>
                                        </p:attrNameLst>
                                      </p:cBhvr>
                                      <p:tavLst>
                                        <p:tav tm="0">
                                          <p:val>
                                            <p:fltVal val="0"/>
                                          </p:val>
                                        </p:tav>
                                        <p:tav tm="100000">
                                          <p:val>
                                            <p:strVal val="#ppt_w"/>
                                          </p:val>
                                        </p:tav>
                                      </p:tavLst>
                                    </p:anim>
                                    <p:anim calcmode="lin" valueType="num">
                                      <p:cBhvr>
                                        <p:cTn id="770" dur="500" fill="hold"/>
                                        <p:tgtEl>
                                          <p:spTgt spid="153"/>
                                        </p:tgtEl>
                                        <p:attrNameLst>
                                          <p:attrName>ppt_h</p:attrName>
                                        </p:attrNameLst>
                                      </p:cBhvr>
                                      <p:tavLst>
                                        <p:tav tm="0">
                                          <p:val>
                                            <p:fltVal val="0"/>
                                          </p:val>
                                        </p:tav>
                                        <p:tav tm="100000">
                                          <p:val>
                                            <p:strVal val="#ppt_h"/>
                                          </p:val>
                                        </p:tav>
                                      </p:tavLst>
                                    </p:anim>
                                    <p:animEffect transition="in" filter="fade">
                                      <p:cBhvr>
                                        <p:cTn id="771" dur="500"/>
                                        <p:tgtEl>
                                          <p:spTgt spid="153"/>
                                        </p:tgtEl>
                                      </p:cBhvr>
                                    </p:animEffect>
                                  </p:childTnLst>
                                </p:cTn>
                              </p:par>
                              <p:par>
                                <p:cTn id="772" presetID="53" presetClass="entr" presetSubtype="16" fill="hold" grpId="0" nodeType="withEffect">
                                  <p:stCondLst>
                                    <p:cond delay="0"/>
                                  </p:stCondLst>
                                  <p:childTnLst>
                                    <p:set>
                                      <p:cBhvr>
                                        <p:cTn id="773" dur="1" fill="hold">
                                          <p:stCondLst>
                                            <p:cond delay="0"/>
                                          </p:stCondLst>
                                        </p:cTn>
                                        <p:tgtEl>
                                          <p:spTgt spid="154"/>
                                        </p:tgtEl>
                                        <p:attrNameLst>
                                          <p:attrName>style.visibility</p:attrName>
                                        </p:attrNameLst>
                                      </p:cBhvr>
                                      <p:to>
                                        <p:strVal val="visible"/>
                                      </p:to>
                                    </p:set>
                                    <p:anim calcmode="lin" valueType="num">
                                      <p:cBhvr>
                                        <p:cTn id="774" dur="500" fill="hold"/>
                                        <p:tgtEl>
                                          <p:spTgt spid="154"/>
                                        </p:tgtEl>
                                        <p:attrNameLst>
                                          <p:attrName>ppt_w</p:attrName>
                                        </p:attrNameLst>
                                      </p:cBhvr>
                                      <p:tavLst>
                                        <p:tav tm="0">
                                          <p:val>
                                            <p:fltVal val="0"/>
                                          </p:val>
                                        </p:tav>
                                        <p:tav tm="100000">
                                          <p:val>
                                            <p:strVal val="#ppt_w"/>
                                          </p:val>
                                        </p:tav>
                                      </p:tavLst>
                                    </p:anim>
                                    <p:anim calcmode="lin" valueType="num">
                                      <p:cBhvr>
                                        <p:cTn id="775" dur="500" fill="hold"/>
                                        <p:tgtEl>
                                          <p:spTgt spid="154"/>
                                        </p:tgtEl>
                                        <p:attrNameLst>
                                          <p:attrName>ppt_h</p:attrName>
                                        </p:attrNameLst>
                                      </p:cBhvr>
                                      <p:tavLst>
                                        <p:tav tm="0">
                                          <p:val>
                                            <p:fltVal val="0"/>
                                          </p:val>
                                        </p:tav>
                                        <p:tav tm="100000">
                                          <p:val>
                                            <p:strVal val="#ppt_h"/>
                                          </p:val>
                                        </p:tav>
                                      </p:tavLst>
                                    </p:anim>
                                    <p:animEffect transition="in" filter="fade">
                                      <p:cBhvr>
                                        <p:cTn id="776" dur="500"/>
                                        <p:tgtEl>
                                          <p:spTgt spid="154"/>
                                        </p:tgtEl>
                                      </p:cBhvr>
                                    </p:animEffect>
                                  </p:childTnLst>
                                </p:cTn>
                              </p:par>
                              <p:par>
                                <p:cTn id="777" presetID="53" presetClass="entr" presetSubtype="16" fill="hold" grpId="0" nodeType="withEffect">
                                  <p:stCondLst>
                                    <p:cond delay="0"/>
                                  </p:stCondLst>
                                  <p:childTnLst>
                                    <p:set>
                                      <p:cBhvr>
                                        <p:cTn id="778" dur="1" fill="hold">
                                          <p:stCondLst>
                                            <p:cond delay="0"/>
                                          </p:stCondLst>
                                        </p:cTn>
                                        <p:tgtEl>
                                          <p:spTgt spid="155"/>
                                        </p:tgtEl>
                                        <p:attrNameLst>
                                          <p:attrName>style.visibility</p:attrName>
                                        </p:attrNameLst>
                                      </p:cBhvr>
                                      <p:to>
                                        <p:strVal val="visible"/>
                                      </p:to>
                                    </p:set>
                                    <p:anim calcmode="lin" valueType="num">
                                      <p:cBhvr>
                                        <p:cTn id="779" dur="500" fill="hold"/>
                                        <p:tgtEl>
                                          <p:spTgt spid="155"/>
                                        </p:tgtEl>
                                        <p:attrNameLst>
                                          <p:attrName>ppt_w</p:attrName>
                                        </p:attrNameLst>
                                      </p:cBhvr>
                                      <p:tavLst>
                                        <p:tav tm="0">
                                          <p:val>
                                            <p:fltVal val="0"/>
                                          </p:val>
                                        </p:tav>
                                        <p:tav tm="100000">
                                          <p:val>
                                            <p:strVal val="#ppt_w"/>
                                          </p:val>
                                        </p:tav>
                                      </p:tavLst>
                                    </p:anim>
                                    <p:anim calcmode="lin" valueType="num">
                                      <p:cBhvr>
                                        <p:cTn id="780" dur="500" fill="hold"/>
                                        <p:tgtEl>
                                          <p:spTgt spid="155"/>
                                        </p:tgtEl>
                                        <p:attrNameLst>
                                          <p:attrName>ppt_h</p:attrName>
                                        </p:attrNameLst>
                                      </p:cBhvr>
                                      <p:tavLst>
                                        <p:tav tm="0">
                                          <p:val>
                                            <p:fltVal val="0"/>
                                          </p:val>
                                        </p:tav>
                                        <p:tav tm="100000">
                                          <p:val>
                                            <p:strVal val="#ppt_h"/>
                                          </p:val>
                                        </p:tav>
                                      </p:tavLst>
                                    </p:anim>
                                    <p:animEffect transition="in" filter="fade">
                                      <p:cBhvr>
                                        <p:cTn id="781" dur="500"/>
                                        <p:tgtEl>
                                          <p:spTgt spid="155"/>
                                        </p:tgtEl>
                                      </p:cBhvr>
                                    </p:animEffect>
                                  </p:childTnLst>
                                </p:cTn>
                              </p:par>
                              <p:par>
                                <p:cTn id="782" presetID="53" presetClass="entr" presetSubtype="16" fill="hold" grpId="0" nodeType="withEffect">
                                  <p:stCondLst>
                                    <p:cond delay="0"/>
                                  </p:stCondLst>
                                  <p:childTnLst>
                                    <p:set>
                                      <p:cBhvr>
                                        <p:cTn id="783" dur="1" fill="hold">
                                          <p:stCondLst>
                                            <p:cond delay="0"/>
                                          </p:stCondLst>
                                        </p:cTn>
                                        <p:tgtEl>
                                          <p:spTgt spid="156"/>
                                        </p:tgtEl>
                                        <p:attrNameLst>
                                          <p:attrName>style.visibility</p:attrName>
                                        </p:attrNameLst>
                                      </p:cBhvr>
                                      <p:to>
                                        <p:strVal val="visible"/>
                                      </p:to>
                                    </p:set>
                                    <p:anim calcmode="lin" valueType="num">
                                      <p:cBhvr>
                                        <p:cTn id="784" dur="500" fill="hold"/>
                                        <p:tgtEl>
                                          <p:spTgt spid="156"/>
                                        </p:tgtEl>
                                        <p:attrNameLst>
                                          <p:attrName>ppt_w</p:attrName>
                                        </p:attrNameLst>
                                      </p:cBhvr>
                                      <p:tavLst>
                                        <p:tav tm="0">
                                          <p:val>
                                            <p:fltVal val="0"/>
                                          </p:val>
                                        </p:tav>
                                        <p:tav tm="100000">
                                          <p:val>
                                            <p:strVal val="#ppt_w"/>
                                          </p:val>
                                        </p:tav>
                                      </p:tavLst>
                                    </p:anim>
                                    <p:anim calcmode="lin" valueType="num">
                                      <p:cBhvr>
                                        <p:cTn id="785" dur="500" fill="hold"/>
                                        <p:tgtEl>
                                          <p:spTgt spid="156"/>
                                        </p:tgtEl>
                                        <p:attrNameLst>
                                          <p:attrName>ppt_h</p:attrName>
                                        </p:attrNameLst>
                                      </p:cBhvr>
                                      <p:tavLst>
                                        <p:tav tm="0">
                                          <p:val>
                                            <p:fltVal val="0"/>
                                          </p:val>
                                        </p:tav>
                                        <p:tav tm="100000">
                                          <p:val>
                                            <p:strVal val="#ppt_h"/>
                                          </p:val>
                                        </p:tav>
                                      </p:tavLst>
                                    </p:anim>
                                    <p:animEffect transition="in" filter="fade">
                                      <p:cBhvr>
                                        <p:cTn id="786" dur="500"/>
                                        <p:tgtEl>
                                          <p:spTgt spid="156"/>
                                        </p:tgtEl>
                                      </p:cBhvr>
                                    </p:animEffect>
                                  </p:childTnLst>
                                </p:cTn>
                              </p:par>
                              <p:par>
                                <p:cTn id="787" presetID="53" presetClass="entr" presetSubtype="16" fill="hold" grpId="0" nodeType="withEffect">
                                  <p:stCondLst>
                                    <p:cond delay="0"/>
                                  </p:stCondLst>
                                  <p:childTnLst>
                                    <p:set>
                                      <p:cBhvr>
                                        <p:cTn id="788" dur="1" fill="hold">
                                          <p:stCondLst>
                                            <p:cond delay="0"/>
                                          </p:stCondLst>
                                        </p:cTn>
                                        <p:tgtEl>
                                          <p:spTgt spid="157"/>
                                        </p:tgtEl>
                                        <p:attrNameLst>
                                          <p:attrName>style.visibility</p:attrName>
                                        </p:attrNameLst>
                                      </p:cBhvr>
                                      <p:to>
                                        <p:strVal val="visible"/>
                                      </p:to>
                                    </p:set>
                                    <p:anim calcmode="lin" valueType="num">
                                      <p:cBhvr>
                                        <p:cTn id="789" dur="500" fill="hold"/>
                                        <p:tgtEl>
                                          <p:spTgt spid="157"/>
                                        </p:tgtEl>
                                        <p:attrNameLst>
                                          <p:attrName>ppt_w</p:attrName>
                                        </p:attrNameLst>
                                      </p:cBhvr>
                                      <p:tavLst>
                                        <p:tav tm="0">
                                          <p:val>
                                            <p:fltVal val="0"/>
                                          </p:val>
                                        </p:tav>
                                        <p:tav tm="100000">
                                          <p:val>
                                            <p:strVal val="#ppt_w"/>
                                          </p:val>
                                        </p:tav>
                                      </p:tavLst>
                                    </p:anim>
                                    <p:anim calcmode="lin" valueType="num">
                                      <p:cBhvr>
                                        <p:cTn id="790" dur="500" fill="hold"/>
                                        <p:tgtEl>
                                          <p:spTgt spid="157"/>
                                        </p:tgtEl>
                                        <p:attrNameLst>
                                          <p:attrName>ppt_h</p:attrName>
                                        </p:attrNameLst>
                                      </p:cBhvr>
                                      <p:tavLst>
                                        <p:tav tm="0">
                                          <p:val>
                                            <p:fltVal val="0"/>
                                          </p:val>
                                        </p:tav>
                                        <p:tav tm="100000">
                                          <p:val>
                                            <p:strVal val="#ppt_h"/>
                                          </p:val>
                                        </p:tav>
                                      </p:tavLst>
                                    </p:anim>
                                    <p:animEffect transition="in" filter="fade">
                                      <p:cBhvr>
                                        <p:cTn id="791" dur="500"/>
                                        <p:tgtEl>
                                          <p:spTgt spid="157"/>
                                        </p:tgtEl>
                                      </p:cBhvr>
                                    </p:animEffect>
                                  </p:childTnLst>
                                </p:cTn>
                              </p:par>
                              <p:par>
                                <p:cTn id="792" presetID="53" presetClass="entr" presetSubtype="16" fill="hold" grpId="0" nodeType="withEffect">
                                  <p:stCondLst>
                                    <p:cond delay="0"/>
                                  </p:stCondLst>
                                  <p:childTnLst>
                                    <p:set>
                                      <p:cBhvr>
                                        <p:cTn id="793" dur="1" fill="hold">
                                          <p:stCondLst>
                                            <p:cond delay="0"/>
                                          </p:stCondLst>
                                        </p:cTn>
                                        <p:tgtEl>
                                          <p:spTgt spid="158"/>
                                        </p:tgtEl>
                                        <p:attrNameLst>
                                          <p:attrName>style.visibility</p:attrName>
                                        </p:attrNameLst>
                                      </p:cBhvr>
                                      <p:to>
                                        <p:strVal val="visible"/>
                                      </p:to>
                                    </p:set>
                                    <p:anim calcmode="lin" valueType="num">
                                      <p:cBhvr>
                                        <p:cTn id="794" dur="500" fill="hold"/>
                                        <p:tgtEl>
                                          <p:spTgt spid="158"/>
                                        </p:tgtEl>
                                        <p:attrNameLst>
                                          <p:attrName>ppt_w</p:attrName>
                                        </p:attrNameLst>
                                      </p:cBhvr>
                                      <p:tavLst>
                                        <p:tav tm="0">
                                          <p:val>
                                            <p:fltVal val="0"/>
                                          </p:val>
                                        </p:tav>
                                        <p:tav tm="100000">
                                          <p:val>
                                            <p:strVal val="#ppt_w"/>
                                          </p:val>
                                        </p:tav>
                                      </p:tavLst>
                                    </p:anim>
                                    <p:anim calcmode="lin" valueType="num">
                                      <p:cBhvr>
                                        <p:cTn id="795" dur="500" fill="hold"/>
                                        <p:tgtEl>
                                          <p:spTgt spid="158"/>
                                        </p:tgtEl>
                                        <p:attrNameLst>
                                          <p:attrName>ppt_h</p:attrName>
                                        </p:attrNameLst>
                                      </p:cBhvr>
                                      <p:tavLst>
                                        <p:tav tm="0">
                                          <p:val>
                                            <p:fltVal val="0"/>
                                          </p:val>
                                        </p:tav>
                                        <p:tav tm="100000">
                                          <p:val>
                                            <p:strVal val="#ppt_h"/>
                                          </p:val>
                                        </p:tav>
                                      </p:tavLst>
                                    </p:anim>
                                    <p:animEffect transition="in" filter="fade">
                                      <p:cBhvr>
                                        <p:cTn id="796" dur="500"/>
                                        <p:tgtEl>
                                          <p:spTgt spid="158"/>
                                        </p:tgtEl>
                                      </p:cBhvr>
                                    </p:animEffect>
                                  </p:childTnLst>
                                </p:cTn>
                              </p:par>
                              <p:par>
                                <p:cTn id="797" presetID="53" presetClass="entr" presetSubtype="16" fill="hold" grpId="0" nodeType="withEffect">
                                  <p:stCondLst>
                                    <p:cond delay="0"/>
                                  </p:stCondLst>
                                  <p:childTnLst>
                                    <p:set>
                                      <p:cBhvr>
                                        <p:cTn id="798" dur="1" fill="hold">
                                          <p:stCondLst>
                                            <p:cond delay="0"/>
                                          </p:stCondLst>
                                        </p:cTn>
                                        <p:tgtEl>
                                          <p:spTgt spid="159"/>
                                        </p:tgtEl>
                                        <p:attrNameLst>
                                          <p:attrName>style.visibility</p:attrName>
                                        </p:attrNameLst>
                                      </p:cBhvr>
                                      <p:to>
                                        <p:strVal val="visible"/>
                                      </p:to>
                                    </p:set>
                                    <p:anim calcmode="lin" valueType="num">
                                      <p:cBhvr>
                                        <p:cTn id="799" dur="500" fill="hold"/>
                                        <p:tgtEl>
                                          <p:spTgt spid="159"/>
                                        </p:tgtEl>
                                        <p:attrNameLst>
                                          <p:attrName>ppt_w</p:attrName>
                                        </p:attrNameLst>
                                      </p:cBhvr>
                                      <p:tavLst>
                                        <p:tav tm="0">
                                          <p:val>
                                            <p:fltVal val="0"/>
                                          </p:val>
                                        </p:tav>
                                        <p:tav tm="100000">
                                          <p:val>
                                            <p:strVal val="#ppt_w"/>
                                          </p:val>
                                        </p:tav>
                                      </p:tavLst>
                                    </p:anim>
                                    <p:anim calcmode="lin" valueType="num">
                                      <p:cBhvr>
                                        <p:cTn id="800" dur="500" fill="hold"/>
                                        <p:tgtEl>
                                          <p:spTgt spid="159"/>
                                        </p:tgtEl>
                                        <p:attrNameLst>
                                          <p:attrName>ppt_h</p:attrName>
                                        </p:attrNameLst>
                                      </p:cBhvr>
                                      <p:tavLst>
                                        <p:tav tm="0">
                                          <p:val>
                                            <p:fltVal val="0"/>
                                          </p:val>
                                        </p:tav>
                                        <p:tav tm="100000">
                                          <p:val>
                                            <p:strVal val="#ppt_h"/>
                                          </p:val>
                                        </p:tav>
                                      </p:tavLst>
                                    </p:anim>
                                    <p:animEffect transition="in" filter="fade">
                                      <p:cBhvr>
                                        <p:cTn id="801" dur="500"/>
                                        <p:tgtEl>
                                          <p:spTgt spid="159"/>
                                        </p:tgtEl>
                                      </p:cBhvr>
                                    </p:animEffect>
                                  </p:childTnLst>
                                </p:cTn>
                              </p:par>
                              <p:par>
                                <p:cTn id="802" presetID="53" presetClass="entr" presetSubtype="16" fill="hold" grpId="0" nodeType="withEffect">
                                  <p:stCondLst>
                                    <p:cond delay="0"/>
                                  </p:stCondLst>
                                  <p:childTnLst>
                                    <p:set>
                                      <p:cBhvr>
                                        <p:cTn id="803" dur="1" fill="hold">
                                          <p:stCondLst>
                                            <p:cond delay="0"/>
                                          </p:stCondLst>
                                        </p:cTn>
                                        <p:tgtEl>
                                          <p:spTgt spid="160"/>
                                        </p:tgtEl>
                                        <p:attrNameLst>
                                          <p:attrName>style.visibility</p:attrName>
                                        </p:attrNameLst>
                                      </p:cBhvr>
                                      <p:to>
                                        <p:strVal val="visible"/>
                                      </p:to>
                                    </p:set>
                                    <p:anim calcmode="lin" valueType="num">
                                      <p:cBhvr>
                                        <p:cTn id="804" dur="500" fill="hold"/>
                                        <p:tgtEl>
                                          <p:spTgt spid="160"/>
                                        </p:tgtEl>
                                        <p:attrNameLst>
                                          <p:attrName>ppt_w</p:attrName>
                                        </p:attrNameLst>
                                      </p:cBhvr>
                                      <p:tavLst>
                                        <p:tav tm="0">
                                          <p:val>
                                            <p:fltVal val="0"/>
                                          </p:val>
                                        </p:tav>
                                        <p:tav tm="100000">
                                          <p:val>
                                            <p:strVal val="#ppt_w"/>
                                          </p:val>
                                        </p:tav>
                                      </p:tavLst>
                                    </p:anim>
                                    <p:anim calcmode="lin" valueType="num">
                                      <p:cBhvr>
                                        <p:cTn id="805" dur="500" fill="hold"/>
                                        <p:tgtEl>
                                          <p:spTgt spid="160"/>
                                        </p:tgtEl>
                                        <p:attrNameLst>
                                          <p:attrName>ppt_h</p:attrName>
                                        </p:attrNameLst>
                                      </p:cBhvr>
                                      <p:tavLst>
                                        <p:tav tm="0">
                                          <p:val>
                                            <p:fltVal val="0"/>
                                          </p:val>
                                        </p:tav>
                                        <p:tav tm="100000">
                                          <p:val>
                                            <p:strVal val="#ppt_h"/>
                                          </p:val>
                                        </p:tav>
                                      </p:tavLst>
                                    </p:anim>
                                    <p:animEffect transition="in" filter="fade">
                                      <p:cBhvr>
                                        <p:cTn id="806" dur="500"/>
                                        <p:tgtEl>
                                          <p:spTgt spid="160"/>
                                        </p:tgtEl>
                                      </p:cBhvr>
                                    </p:animEffect>
                                  </p:childTnLst>
                                </p:cTn>
                              </p:par>
                              <p:par>
                                <p:cTn id="807" presetID="53" presetClass="entr" presetSubtype="16" fill="hold" grpId="0" nodeType="withEffect">
                                  <p:stCondLst>
                                    <p:cond delay="0"/>
                                  </p:stCondLst>
                                  <p:childTnLst>
                                    <p:set>
                                      <p:cBhvr>
                                        <p:cTn id="808" dur="1" fill="hold">
                                          <p:stCondLst>
                                            <p:cond delay="0"/>
                                          </p:stCondLst>
                                        </p:cTn>
                                        <p:tgtEl>
                                          <p:spTgt spid="161"/>
                                        </p:tgtEl>
                                        <p:attrNameLst>
                                          <p:attrName>style.visibility</p:attrName>
                                        </p:attrNameLst>
                                      </p:cBhvr>
                                      <p:to>
                                        <p:strVal val="visible"/>
                                      </p:to>
                                    </p:set>
                                    <p:anim calcmode="lin" valueType="num">
                                      <p:cBhvr>
                                        <p:cTn id="809" dur="500" fill="hold"/>
                                        <p:tgtEl>
                                          <p:spTgt spid="161"/>
                                        </p:tgtEl>
                                        <p:attrNameLst>
                                          <p:attrName>ppt_w</p:attrName>
                                        </p:attrNameLst>
                                      </p:cBhvr>
                                      <p:tavLst>
                                        <p:tav tm="0">
                                          <p:val>
                                            <p:fltVal val="0"/>
                                          </p:val>
                                        </p:tav>
                                        <p:tav tm="100000">
                                          <p:val>
                                            <p:strVal val="#ppt_w"/>
                                          </p:val>
                                        </p:tav>
                                      </p:tavLst>
                                    </p:anim>
                                    <p:anim calcmode="lin" valueType="num">
                                      <p:cBhvr>
                                        <p:cTn id="810" dur="500" fill="hold"/>
                                        <p:tgtEl>
                                          <p:spTgt spid="161"/>
                                        </p:tgtEl>
                                        <p:attrNameLst>
                                          <p:attrName>ppt_h</p:attrName>
                                        </p:attrNameLst>
                                      </p:cBhvr>
                                      <p:tavLst>
                                        <p:tav tm="0">
                                          <p:val>
                                            <p:fltVal val="0"/>
                                          </p:val>
                                        </p:tav>
                                        <p:tav tm="100000">
                                          <p:val>
                                            <p:strVal val="#ppt_h"/>
                                          </p:val>
                                        </p:tav>
                                      </p:tavLst>
                                    </p:anim>
                                    <p:animEffect transition="in" filter="fade">
                                      <p:cBhvr>
                                        <p:cTn id="811" dur="500"/>
                                        <p:tgtEl>
                                          <p:spTgt spid="161"/>
                                        </p:tgtEl>
                                      </p:cBhvr>
                                    </p:animEffect>
                                  </p:childTnLst>
                                </p:cTn>
                              </p:par>
                              <p:par>
                                <p:cTn id="812" presetID="53" presetClass="entr" presetSubtype="16" fill="hold" grpId="0" nodeType="withEffect">
                                  <p:stCondLst>
                                    <p:cond delay="0"/>
                                  </p:stCondLst>
                                  <p:childTnLst>
                                    <p:set>
                                      <p:cBhvr>
                                        <p:cTn id="813" dur="1" fill="hold">
                                          <p:stCondLst>
                                            <p:cond delay="0"/>
                                          </p:stCondLst>
                                        </p:cTn>
                                        <p:tgtEl>
                                          <p:spTgt spid="162"/>
                                        </p:tgtEl>
                                        <p:attrNameLst>
                                          <p:attrName>style.visibility</p:attrName>
                                        </p:attrNameLst>
                                      </p:cBhvr>
                                      <p:to>
                                        <p:strVal val="visible"/>
                                      </p:to>
                                    </p:set>
                                    <p:anim calcmode="lin" valueType="num">
                                      <p:cBhvr>
                                        <p:cTn id="814" dur="500" fill="hold"/>
                                        <p:tgtEl>
                                          <p:spTgt spid="162"/>
                                        </p:tgtEl>
                                        <p:attrNameLst>
                                          <p:attrName>ppt_w</p:attrName>
                                        </p:attrNameLst>
                                      </p:cBhvr>
                                      <p:tavLst>
                                        <p:tav tm="0">
                                          <p:val>
                                            <p:fltVal val="0"/>
                                          </p:val>
                                        </p:tav>
                                        <p:tav tm="100000">
                                          <p:val>
                                            <p:strVal val="#ppt_w"/>
                                          </p:val>
                                        </p:tav>
                                      </p:tavLst>
                                    </p:anim>
                                    <p:anim calcmode="lin" valueType="num">
                                      <p:cBhvr>
                                        <p:cTn id="815" dur="500" fill="hold"/>
                                        <p:tgtEl>
                                          <p:spTgt spid="162"/>
                                        </p:tgtEl>
                                        <p:attrNameLst>
                                          <p:attrName>ppt_h</p:attrName>
                                        </p:attrNameLst>
                                      </p:cBhvr>
                                      <p:tavLst>
                                        <p:tav tm="0">
                                          <p:val>
                                            <p:fltVal val="0"/>
                                          </p:val>
                                        </p:tav>
                                        <p:tav tm="100000">
                                          <p:val>
                                            <p:strVal val="#ppt_h"/>
                                          </p:val>
                                        </p:tav>
                                      </p:tavLst>
                                    </p:anim>
                                    <p:animEffect transition="in" filter="fade">
                                      <p:cBhvr>
                                        <p:cTn id="816" dur="500"/>
                                        <p:tgtEl>
                                          <p:spTgt spid="162"/>
                                        </p:tgtEl>
                                      </p:cBhvr>
                                    </p:animEffect>
                                  </p:childTnLst>
                                </p:cTn>
                              </p:par>
                              <p:par>
                                <p:cTn id="817" presetID="53" presetClass="entr" presetSubtype="16" fill="hold" grpId="0" nodeType="withEffect">
                                  <p:stCondLst>
                                    <p:cond delay="0"/>
                                  </p:stCondLst>
                                  <p:childTnLst>
                                    <p:set>
                                      <p:cBhvr>
                                        <p:cTn id="818" dur="1" fill="hold">
                                          <p:stCondLst>
                                            <p:cond delay="0"/>
                                          </p:stCondLst>
                                        </p:cTn>
                                        <p:tgtEl>
                                          <p:spTgt spid="163"/>
                                        </p:tgtEl>
                                        <p:attrNameLst>
                                          <p:attrName>style.visibility</p:attrName>
                                        </p:attrNameLst>
                                      </p:cBhvr>
                                      <p:to>
                                        <p:strVal val="visible"/>
                                      </p:to>
                                    </p:set>
                                    <p:anim calcmode="lin" valueType="num">
                                      <p:cBhvr>
                                        <p:cTn id="819" dur="500" fill="hold"/>
                                        <p:tgtEl>
                                          <p:spTgt spid="163"/>
                                        </p:tgtEl>
                                        <p:attrNameLst>
                                          <p:attrName>ppt_w</p:attrName>
                                        </p:attrNameLst>
                                      </p:cBhvr>
                                      <p:tavLst>
                                        <p:tav tm="0">
                                          <p:val>
                                            <p:fltVal val="0"/>
                                          </p:val>
                                        </p:tav>
                                        <p:tav tm="100000">
                                          <p:val>
                                            <p:strVal val="#ppt_w"/>
                                          </p:val>
                                        </p:tav>
                                      </p:tavLst>
                                    </p:anim>
                                    <p:anim calcmode="lin" valueType="num">
                                      <p:cBhvr>
                                        <p:cTn id="820" dur="500" fill="hold"/>
                                        <p:tgtEl>
                                          <p:spTgt spid="163"/>
                                        </p:tgtEl>
                                        <p:attrNameLst>
                                          <p:attrName>ppt_h</p:attrName>
                                        </p:attrNameLst>
                                      </p:cBhvr>
                                      <p:tavLst>
                                        <p:tav tm="0">
                                          <p:val>
                                            <p:fltVal val="0"/>
                                          </p:val>
                                        </p:tav>
                                        <p:tav tm="100000">
                                          <p:val>
                                            <p:strVal val="#ppt_h"/>
                                          </p:val>
                                        </p:tav>
                                      </p:tavLst>
                                    </p:anim>
                                    <p:animEffect transition="in" filter="fade">
                                      <p:cBhvr>
                                        <p:cTn id="821" dur="500"/>
                                        <p:tgtEl>
                                          <p:spTgt spid="163"/>
                                        </p:tgtEl>
                                      </p:cBhvr>
                                    </p:animEffect>
                                  </p:childTnLst>
                                </p:cTn>
                              </p:par>
                              <p:par>
                                <p:cTn id="822" presetID="53" presetClass="entr" presetSubtype="16" fill="hold" grpId="0" nodeType="withEffect">
                                  <p:stCondLst>
                                    <p:cond delay="0"/>
                                  </p:stCondLst>
                                  <p:childTnLst>
                                    <p:set>
                                      <p:cBhvr>
                                        <p:cTn id="823" dur="1" fill="hold">
                                          <p:stCondLst>
                                            <p:cond delay="0"/>
                                          </p:stCondLst>
                                        </p:cTn>
                                        <p:tgtEl>
                                          <p:spTgt spid="164"/>
                                        </p:tgtEl>
                                        <p:attrNameLst>
                                          <p:attrName>style.visibility</p:attrName>
                                        </p:attrNameLst>
                                      </p:cBhvr>
                                      <p:to>
                                        <p:strVal val="visible"/>
                                      </p:to>
                                    </p:set>
                                    <p:anim calcmode="lin" valueType="num">
                                      <p:cBhvr>
                                        <p:cTn id="824" dur="500" fill="hold"/>
                                        <p:tgtEl>
                                          <p:spTgt spid="164"/>
                                        </p:tgtEl>
                                        <p:attrNameLst>
                                          <p:attrName>ppt_w</p:attrName>
                                        </p:attrNameLst>
                                      </p:cBhvr>
                                      <p:tavLst>
                                        <p:tav tm="0">
                                          <p:val>
                                            <p:fltVal val="0"/>
                                          </p:val>
                                        </p:tav>
                                        <p:tav tm="100000">
                                          <p:val>
                                            <p:strVal val="#ppt_w"/>
                                          </p:val>
                                        </p:tav>
                                      </p:tavLst>
                                    </p:anim>
                                    <p:anim calcmode="lin" valueType="num">
                                      <p:cBhvr>
                                        <p:cTn id="825" dur="500" fill="hold"/>
                                        <p:tgtEl>
                                          <p:spTgt spid="164"/>
                                        </p:tgtEl>
                                        <p:attrNameLst>
                                          <p:attrName>ppt_h</p:attrName>
                                        </p:attrNameLst>
                                      </p:cBhvr>
                                      <p:tavLst>
                                        <p:tav tm="0">
                                          <p:val>
                                            <p:fltVal val="0"/>
                                          </p:val>
                                        </p:tav>
                                        <p:tav tm="100000">
                                          <p:val>
                                            <p:strVal val="#ppt_h"/>
                                          </p:val>
                                        </p:tav>
                                      </p:tavLst>
                                    </p:anim>
                                    <p:animEffect transition="in" filter="fade">
                                      <p:cBhvr>
                                        <p:cTn id="826" dur="500"/>
                                        <p:tgtEl>
                                          <p:spTgt spid="164"/>
                                        </p:tgtEl>
                                      </p:cBhvr>
                                    </p:animEffect>
                                  </p:childTnLst>
                                </p:cTn>
                              </p:par>
                              <p:par>
                                <p:cTn id="827" presetID="53" presetClass="entr" presetSubtype="16" fill="hold" grpId="0" nodeType="withEffect">
                                  <p:stCondLst>
                                    <p:cond delay="0"/>
                                  </p:stCondLst>
                                  <p:childTnLst>
                                    <p:set>
                                      <p:cBhvr>
                                        <p:cTn id="828" dur="1" fill="hold">
                                          <p:stCondLst>
                                            <p:cond delay="0"/>
                                          </p:stCondLst>
                                        </p:cTn>
                                        <p:tgtEl>
                                          <p:spTgt spid="165"/>
                                        </p:tgtEl>
                                        <p:attrNameLst>
                                          <p:attrName>style.visibility</p:attrName>
                                        </p:attrNameLst>
                                      </p:cBhvr>
                                      <p:to>
                                        <p:strVal val="visible"/>
                                      </p:to>
                                    </p:set>
                                    <p:anim calcmode="lin" valueType="num">
                                      <p:cBhvr>
                                        <p:cTn id="829" dur="500" fill="hold"/>
                                        <p:tgtEl>
                                          <p:spTgt spid="165"/>
                                        </p:tgtEl>
                                        <p:attrNameLst>
                                          <p:attrName>ppt_w</p:attrName>
                                        </p:attrNameLst>
                                      </p:cBhvr>
                                      <p:tavLst>
                                        <p:tav tm="0">
                                          <p:val>
                                            <p:fltVal val="0"/>
                                          </p:val>
                                        </p:tav>
                                        <p:tav tm="100000">
                                          <p:val>
                                            <p:strVal val="#ppt_w"/>
                                          </p:val>
                                        </p:tav>
                                      </p:tavLst>
                                    </p:anim>
                                    <p:anim calcmode="lin" valueType="num">
                                      <p:cBhvr>
                                        <p:cTn id="830" dur="500" fill="hold"/>
                                        <p:tgtEl>
                                          <p:spTgt spid="165"/>
                                        </p:tgtEl>
                                        <p:attrNameLst>
                                          <p:attrName>ppt_h</p:attrName>
                                        </p:attrNameLst>
                                      </p:cBhvr>
                                      <p:tavLst>
                                        <p:tav tm="0">
                                          <p:val>
                                            <p:fltVal val="0"/>
                                          </p:val>
                                        </p:tav>
                                        <p:tav tm="100000">
                                          <p:val>
                                            <p:strVal val="#ppt_h"/>
                                          </p:val>
                                        </p:tav>
                                      </p:tavLst>
                                    </p:anim>
                                    <p:animEffect transition="in" filter="fade">
                                      <p:cBhvr>
                                        <p:cTn id="831" dur="500"/>
                                        <p:tgtEl>
                                          <p:spTgt spid="165"/>
                                        </p:tgtEl>
                                      </p:cBhvr>
                                    </p:animEffect>
                                  </p:childTnLst>
                                </p:cTn>
                              </p:par>
                              <p:par>
                                <p:cTn id="832" presetID="53" presetClass="entr" presetSubtype="16" fill="hold" grpId="0" nodeType="withEffect">
                                  <p:stCondLst>
                                    <p:cond delay="0"/>
                                  </p:stCondLst>
                                  <p:childTnLst>
                                    <p:set>
                                      <p:cBhvr>
                                        <p:cTn id="833" dur="1" fill="hold">
                                          <p:stCondLst>
                                            <p:cond delay="0"/>
                                          </p:stCondLst>
                                        </p:cTn>
                                        <p:tgtEl>
                                          <p:spTgt spid="166"/>
                                        </p:tgtEl>
                                        <p:attrNameLst>
                                          <p:attrName>style.visibility</p:attrName>
                                        </p:attrNameLst>
                                      </p:cBhvr>
                                      <p:to>
                                        <p:strVal val="visible"/>
                                      </p:to>
                                    </p:set>
                                    <p:anim calcmode="lin" valueType="num">
                                      <p:cBhvr>
                                        <p:cTn id="834" dur="500" fill="hold"/>
                                        <p:tgtEl>
                                          <p:spTgt spid="166"/>
                                        </p:tgtEl>
                                        <p:attrNameLst>
                                          <p:attrName>ppt_w</p:attrName>
                                        </p:attrNameLst>
                                      </p:cBhvr>
                                      <p:tavLst>
                                        <p:tav tm="0">
                                          <p:val>
                                            <p:fltVal val="0"/>
                                          </p:val>
                                        </p:tav>
                                        <p:tav tm="100000">
                                          <p:val>
                                            <p:strVal val="#ppt_w"/>
                                          </p:val>
                                        </p:tav>
                                      </p:tavLst>
                                    </p:anim>
                                    <p:anim calcmode="lin" valueType="num">
                                      <p:cBhvr>
                                        <p:cTn id="835" dur="500" fill="hold"/>
                                        <p:tgtEl>
                                          <p:spTgt spid="166"/>
                                        </p:tgtEl>
                                        <p:attrNameLst>
                                          <p:attrName>ppt_h</p:attrName>
                                        </p:attrNameLst>
                                      </p:cBhvr>
                                      <p:tavLst>
                                        <p:tav tm="0">
                                          <p:val>
                                            <p:fltVal val="0"/>
                                          </p:val>
                                        </p:tav>
                                        <p:tav tm="100000">
                                          <p:val>
                                            <p:strVal val="#ppt_h"/>
                                          </p:val>
                                        </p:tav>
                                      </p:tavLst>
                                    </p:anim>
                                    <p:animEffect transition="in" filter="fade">
                                      <p:cBhvr>
                                        <p:cTn id="836" dur="500"/>
                                        <p:tgtEl>
                                          <p:spTgt spid="166"/>
                                        </p:tgtEl>
                                      </p:cBhvr>
                                    </p:animEffect>
                                  </p:childTnLst>
                                </p:cTn>
                              </p:par>
                              <p:par>
                                <p:cTn id="837" presetID="53" presetClass="entr" presetSubtype="16" fill="hold" grpId="0" nodeType="withEffect">
                                  <p:stCondLst>
                                    <p:cond delay="0"/>
                                  </p:stCondLst>
                                  <p:childTnLst>
                                    <p:set>
                                      <p:cBhvr>
                                        <p:cTn id="838" dur="1" fill="hold">
                                          <p:stCondLst>
                                            <p:cond delay="0"/>
                                          </p:stCondLst>
                                        </p:cTn>
                                        <p:tgtEl>
                                          <p:spTgt spid="167"/>
                                        </p:tgtEl>
                                        <p:attrNameLst>
                                          <p:attrName>style.visibility</p:attrName>
                                        </p:attrNameLst>
                                      </p:cBhvr>
                                      <p:to>
                                        <p:strVal val="visible"/>
                                      </p:to>
                                    </p:set>
                                    <p:anim calcmode="lin" valueType="num">
                                      <p:cBhvr>
                                        <p:cTn id="839" dur="500" fill="hold"/>
                                        <p:tgtEl>
                                          <p:spTgt spid="167"/>
                                        </p:tgtEl>
                                        <p:attrNameLst>
                                          <p:attrName>ppt_w</p:attrName>
                                        </p:attrNameLst>
                                      </p:cBhvr>
                                      <p:tavLst>
                                        <p:tav tm="0">
                                          <p:val>
                                            <p:fltVal val="0"/>
                                          </p:val>
                                        </p:tav>
                                        <p:tav tm="100000">
                                          <p:val>
                                            <p:strVal val="#ppt_w"/>
                                          </p:val>
                                        </p:tav>
                                      </p:tavLst>
                                    </p:anim>
                                    <p:anim calcmode="lin" valueType="num">
                                      <p:cBhvr>
                                        <p:cTn id="840" dur="500" fill="hold"/>
                                        <p:tgtEl>
                                          <p:spTgt spid="167"/>
                                        </p:tgtEl>
                                        <p:attrNameLst>
                                          <p:attrName>ppt_h</p:attrName>
                                        </p:attrNameLst>
                                      </p:cBhvr>
                                      <p:tavLst>
                                        <p:tav tm="0">
                                          <p:val>
                                            <p:fltVal val="0"/>
                                          </p:val>
                                        </p:tav>
                                        <p:tav tm="100000">
                                          <p:val>
                                            <p:strVal val="#ppt_h"/>
                                          </p:val>
                                        </p:tav>
                                      </p:tavLst>
                                    </p:anim>
                                    <p:animEffect transition="in" filter="fade">
                                      <p:cBhvr>
                                        <p:cTn id="841" dur="500"/>
                                        <p:tgtEl>
                                          <p:spTgt spid="167"/>
                                        </p:tgtEl>
                                      </p:cBhvr>
                                    </p:animEffect>
                                  </p:childTnLst>
                                </p:cTn>
                              </p:par>
                              <p:par>
                                <p:cTn id="842" presetID="53" presetClass="entr" presetSubtype="16" fill="hold" grpId="0" nodeType="withEffect">
                                  <p:stCondLst>
                                    <p:cond delay="0"/>
                                  </p:stCondLst>
                                  <p:childTnLst>
                                    <p:set>
                                      <p:cBhvr>
                                        <p:cTn id="843" dur="1" fill="hold">
                                          <p:stCondLst>
                                            <p:cond delay="0"/>
                                          </p:stCondLst>
                                        </p:cTn>
                                        <p:tgtEl>
                                          <p:spTgt spid="168"/>
                                        </p:tgtEl>
                                        <p:attrNameLst>
                                          <p:attrName>style.visibility</p:attrName>
                                        </p:attrNameLst>
                                      </p:cBhvr>
                                      <p:to>
                                        <p:strVal val="visible"/>
                                      </p:to>
                                    </p:set>
                                    <p:anim calcmode="lin" valueType="num">
                                      <p:cBhvr>
                                        <p:cTn id="844" dur="500" fill="hold"/>
                                        <p:tgtEl>
                                          <p:spTgt spid="168"/>
                                        </p:tgtEl>
                                        <p:attrNameLst>
                                          <p:attrName>ppt_w</p:attrName>
                                        </p:attrNameLst>
                                      </p:cBhvr>
                                      <p:tavLst>
                                        <p:tav tm="0">
                                          <p:val>
                                            <p:fltVal val="0"/>
                                          </p:val>
                                        </p:tav>
                                        <p:tav tm="100000">
                                          <p:val>
                                            <p:strVal val="#ppt_w"/>
                                          </p:val>
                                        </p:tav>
                                      </p:tavLst>
                                    </p:anim>
                                    <p:anim calcmode="lin" valueType="num">
                                      <p:cBhvr>
                                        <p:cTn id="845" dur="500" fill="hold"/>
                                        <p:tgtEl>
                                          <p:spTgt spid="168"/>
                                        </p:tgtEl>
                                        <p:attrNameLst>
                                          <p:attrName>ppt_h</p:attrName>
                                        </p:attrNameLst>
                                      </p:cBhvr>
                                      <p:tavLst>
                                        <p:tav tm="0">
                                          <p:val>
                                            <p:fltVal val="0"/>
                                          </p:val>
                                        </p:tav>
                                        <p:tav tm="100000">
                                          <p:val>
                                            <p:strVal val="#ppt_h"/>
                                          </p:val>
                                        </p:tav>
                                      </p:tavLst>
                                    </p:anim>
                                    <p:animEffect transition="in" filter="fade">
                                      <p:cBhvr>
                                        <p:cTn id="846" dur="500"/>
                                        <p:tgtEl>
                                          <p:spTgt spid="168"/>
                                        </p:tgtEl>
                                      </p:cBhvr>
                                    </p:animEffect>
                                  </p:childTnLst>
                                </p:cTn>
                              </p:par>
                              <p:par>
                                <p:cTn id="847" presetID="53" presetClass="entr" presetSubtype="16" fill="hold" grpId="0" nodeType="withEffect">
                                  <p:stCondLst>
                                    <p:cond delay="0"/>
                                  </p:stCondLst>
                                  <p:childTnLst>
                                    <p:set>
                                      <p:cBhvr>
                                        <p:cTn id="848" dur="1" fill="hold">
                                          <p:stCondLst>
                                            <p:cond delay="0"/>
                                          </p:stCondLst>
                                        </p:cTn>
                                        <p:tgtEl>
                                          <p:spTgt spid="169"/>
                                        </p:tgtEl>
                                        <p:attrNameLst>
                                          <p:attrName>style.visibility</p:attrName>
                                        </p:attrNameLst>
                                      </p:cBhvr>
                                      <p:to>
                                        <p:strVal val="visible"/>
                                      </p:to>
                                    </p:set>
                                    <p:anim calcmode="lin" valueType="num">
                                      <p:cBhvr>
                                        <p:cTn id="849" dur="500" fill="hold"/>
                                        <p:tgtEl>
                                          <p:spTgt spid="169"/>
                                        </p:tgtEl>
                                        <p:attrNameLst>
                                          <p:attrName>ppt_w</p:attrName>
                                        </p:attrNameLst>
                                      </p:cBhvr>
                                      <p:tavLst>
                                        <p:tav tm="0">
                                          <p:val>
                                            <p:fltVal val="0"/>
                                          </p:val>
                                        </p:tav>
                                        <p:tav tm="100000">
                                          <p:val>
                                            <p:strVal val="#ppt_w"/>
                                          </p:val>
                                        </p:tav>
                                      </p:tavLst>
                                    </p:anim>
                                    <p:anim calcmode="lin" valueType="num">
                                      <p:cBhvr>
                                        <p:cTn id="850" dur="500" fill="hold"/>
                                        <p:tgtEl>
                                          <p:spTgt spid="169"/>
                                        </p:tgtEl>
                                        <p:attrNameLst>
                                          <p:attrName>ppt_h</p:attrName>
                                        </p:attrNameLst>
                                      </p:cBhvr>
                                      <p:tavLst>
                                        <p:tav tm="0">
                                          <p:val>
                                            <p:fltVal val="0"/>
                                          </p:val>
                                        </p:tav>
                                        <p:tav tm="100000">
                                          <p:val>
                                            <p:strVal val="#ppt_h"/>
                                          </p:val>
                                        </p:tav>
                                      </p:tavLst>
                                    </p:anim>
                                    <p:animEffect transition="in" filter="fade">
                                      <p:cBhvr>
                                        <p:cTn id="851" dur="500"/>
                                        <p:tgtEl>
                                          <p:spTgt spid="169"/>
                                        </p:tgtEl>
                                      </p:cBhvr>
                                    </p:animEffect>
                                  </p:childTnLst>
                                </p:cTn>
                              </p:par>
                              <p:par>
                                <p:cTn id="852" presetID="53" presetClass="entr" presetSubtype="16" fill="hold" grpId="0" nodeType="withEffect">
                                  <p:stCondLst>
                                    <p:cond delay="0"/>
                                  </p:stCondLst>
                                  <p:childTnLst>
                                    <p:set>
                                      <p:cBhvr>
                                        <p:cTn id="853" dur="1" fill="hold">
                                          <p:stCondLst>
                                            <p:cond delay="0"/>
                                          </p:stCondLst>
                                        </p:cTn>
                                        <p:tgtEl>
                                          <p:spTgt spid="170"/>
                                        </p:tgtEl>
                                        <p:attrNameLst>
                                          <p:attrName>style.visibility</p:attrName>
                                        </p:attrNameLst>
                                      </p:cBhvr>
                                      <p:to>
                                        <p:strVal val="visible"/>
                                      </p:to>
                                    </p:set>
                                    <p:anim calcmode="lin" valueType="num">
                                      <p:cBhvr>
                                        <p:cTn id="854" dur="500" fill="hold"/>
                                        <p:tgtEl>
                                          <p:spTgt spid="170"/>
                                        </p:tgtEl>
                                        <p:attrNameLst>
                                          <p:attrName>ppt_w</p:attrName>
                                        </p:attrNameLst>
                                      </p:cBhvr>
                                      <p:tavLst>
                                        <p:tav tm="0">
                                          <p:val>
                                            <p:fltVal val="0"/>
                                          </p:val>
                                        </p:tav>
                                        <p:tav tm="100000">
                                          <p:val>
                                            <p:strVal val="#ppt_w"/>
                                          </p:val>
                                        </p:tav>
                                      </p:tavLst>
                                    </p:anim>
                                    <p:anim calcmode="lin" valueType="num">
                                      <p:cBhvr>
                                        <p:cTn id="855" dur="500" fill="hold"/>
                                        <p:tgtEl>
                                          <p:spTgt spid="170"/>
                                        </p:tgtEl>
                                        <p:attrNameLst>
                                          <p:attrName>ppt_h</p:attrName>
                                        </p:attrNameLst>
                                      </p:cBhvr>
                                      <p:tavLst>
                                        <p:tav tm="0">
                                          <p:val>
                                            <p:fltVal val="0"/>
                                          </p:val>
                                        </p:tav>
                                        <p:tav tm="100000">
                                          <p:val>
                                            <p:strVal val="#ppt_h"/>
                                          </p:val>
                                        </p:tav>
                                      </p:tavLst>
                                    </p:anim>
                                    <p:animEffect transition="in" filter="fade">
                                      <p:cBhvr>
                                        <p:cTn id="856" dur="500"/>
                                        <p:tgtEl>
                                          <p:spTgt spid="170"/>
                                        </p:tgtEl>
                                      </p:cBhvr>
                                    </p:animEffect>
                                  </p:childTnLst>
                                </p:cTn>
                              </p:par>
                              <p:par>
                                <p:cTn id="857" presetID="53" presetClass="entr" presetSubtype="16" fill="hold" grpId="0" nodeType="withEffect">
                                  <p:stCondLst>
                                    <p:cond delay="0"/>
                                  </p:stCondLst>
                                  <p:childTnLst>
                                    <p:set>
                                      <p:cBhvr>
                                        <p:cTn id="858" dur="1" fill="hold">
                                          <p:stCondLst>
                                            <p:cond delay="0"/>
                                          </p:stCondLst>
                                        </p:cTn>
                                        <p:tgtEl>
                                          <p:spTgt spid="171"/>
                                        </p:tgtEl>
                                        <p:attrNameLst>
                                          <p:attrName>style.visibility</p:attrName>
                                        </p:attrNameLst>
                                      </p:cBhvr>
                                      <p:to>
                                        <p:strVal val="visible"/>
                                      </p:to>
                                    </p:set>
                                    <p:anim calcmode="lin" valueType="num">
                                      <p:cBhvr>
                                        <p:cTn id="859" dur="500" fill="hold"/>
                                        <p:tgtEl>
                                          <p:spTgt spid="171"/>
                                        </p:tgtEl>
                                        <p:attrNameLst>
                                          <p:attrName>ppt_w</p:attrName>
                                        </p:attrNameLst>
                                      </p:cBhvr>
                                      <p:tavLst>
                                        <p:tav tm="0">
                                          <p:val>
                                            <p:fltVal val="0"/>
                                          </p:val>
                                        </p:tav>
                                        <p:tav tm="100000">
                                          <p:val>
                                            <p:strVal val="#ppt_w"/>
                                          </p:val>
                                        </p:tav>
                                      </p:tavLst>
                                    </p:anim>
                                    <p:anim calcmode="lin" valueType="num">
                                      <p:cBhvr>
                                        <p:cTn id="860" dur="500" fill="hold"/>
                                        <p:tgtEl>
                                          <p:spTgt spid="171"/>
                                        </p:tgtEl>
                                        <p:attrNameLst>
                                          <p:attrName>ppt_h</p:attrName>
                                        </p:attrNameLst>
                                      </p:cBhvr>
                                      <p:tavLst>
                                        <p:tav tm="0">
                                          <p:val>
                                            <p:fltVal val="0"/>
                                          </p:val>
                                        </p:tav>
                                        <p:tav tm="100000">
                                          <p:val>
                                            <p:strVal val="#ppt_h"/>
                                          </p:val>
                                        </p:tav>
                                      </p:tavLst>
                                    </p:anim>
                                    <p:animEffect transition="in" filter="fade">
                                      <p:cBhvr>
                                        <p:cTn id="861" dur="500"/>
                                        <p:tgtEl>
                                          <p:spTgt spid="171"/>
                                        </p:tgtEl>
                                      </p:cBhvr>
                                    </p:animEffect>
                                  </p:childTnLst>
                                </p:cTn>
                              </p:par>
                              <p:par>
                                <p:cTn id="862" presetID="53" presetClass="entr" presetSubtype="16" fill="hold" grpId="0" nodeType="withEffect">
                                  <p:stCondLst>
                                    <p:cond delay="0"/>
                                  </p:stCondLst>
                                  <p:childTnLst>
                                    <p:set>
                                      <p:cBhvr>
                                        <p:cTn id="863" dur="1" fill="hold">
                                          <p:stCondLst>
                                            <p:cond delay="0"/>
                                          </p:stCondLst>
                                        </p:cTn>
                                        <p:tgtEl>
                                          <p:spTgt spid="172"/>
                                        </p:tgtEl>
                                        <p:attrNameLst>
                                          <p:attrName>style.visibility</p:attrName>
                                        </p:attrNameLst>
                                      </p:cBhvr>
                                      <p:to>
                                        <p:strVal val="visible"/>
                                      </p:to>
                                    </p:set>
                                    <p:anim calcmode="lin" valueType="num">
                                      <p:cBhvr>
                                        <p:cTn id="864" dur="500" fill="hold"/>
                                        <p:tgtEl>
                                          <p:spTgt spid="172"/>
                                        </p:tgtEl>
                                        <p:attrNameLst>
                                          <p:attrName>ppt_w</p:attrName>
                                        </p:attrNameLst>
                                      </p:cBhvr>
                                      <p:tavLst>
                                        <p:tav tm="0">
                                          <p:val>
                                            <p:fltVal val="0"/>
                                          </p:val>
                                        </p:tav>
                                        <p:tav tm="100000">
                                          <p:val>
                                            <p:strVal val="#ppt_w"/>
                                          </p:val>
                                        </p:tav>
                                      </p:tavLst>
                                    </p:anim>
                                    <p:anim calcmode="lin" valueType="num">
                                      <p:cBhvr>
                                        <p:cTn id="865" dur="500" fill="hold"/>
                                        <p:tgtEl>
                                          <p:spTgt spid="172"/>
                                        </p:tgtEl>
                                        <p:attrNameLst>
                                          <p:attrName>ppt_h</p:attrName>
                                        </p:attrNameLst>
                                      </p:cBhvr>
                                      <p:tavLst>
                                        <p:tav tm="0">
                                          <p:val>
                                            <p:fltVal val="0"/>
                                          </p:val>
                                        </p:tav>
                                        <p:tav tm="100000">
                                          <p:val>
                                            <p:strVal val="#ppt_h"/>
                                          </p:val>
                                        </p:tav>
                                      </p:tavLst>
                                    </p:anim>
                                    <p:animEffect transition="in" filter="fade">
                                      <p:cBhvr>
                                        <p:cTn id="866" dur="500"/>
                                        <p:tgtEl>
                                          <p:spTgt spid="172"/>
                                        </p:tgtEl>
                                      </p:cBhvr>
                                    </p:animEffect>
                                  </p:childTnLst>
                                </p:cTn>
                              </p:par>
                              <p:par>
                                <p:cTn id="867" presetID="53" presetClass="entr" presetSubtype="16" fill="hold" grpId="0" nodeType="withEffect">
                                  <p:stCondLst>
                                    <p:cond delay="0"/>
                                  </p:stCondLst>
                                  <p:childTnLst>
                                    <p:set>
                                      <p:cBhvr>
                                        <p:cTn id="868" dur="1" fill="hold">
                                          <p:stCondLst>
                                            <p:cond delay="0"/>
                                          </p:stCondLst>
                                        </p:cTn>
                                        <p:tgtEl>
                                          <p:spTgt spid="173"/>
                                        </p:tgtEl>
                                        <p:attrNameLst>
                                          <p:attrName>style.visibility</p:attrName>
                                        </p:attrNameLst>
                                      </p:cBhvr>
                                      <p:to>
                                        <p:strVal val="visible"/>
                                      </p:to>
                                    </p:set>
                                    <p:anim calcmode="lin" valueType="num">
                                      <p:cBhvr>
                                        <p:cTn id="869" dur="500" fill="hold"/>
                                        <p:tgtEl>
                                          <p:spTgt spid="173"/>
                                        </p:tgtEl>
                                        <p:attrNameLst>
                                          <p:attrName>ppt_w</p:attrName>
                                        </p:attrNameLst>
                                      </p:cBhvr>
                                      <p:tavLst>
                                        <p:tav tm="0">
                                          <p:val>
                                            <p:fltVal val="0"/>
                                          </p:val>
                                        </p:tav>
                                        <p:tav tm="100000">
                                          <p:val>
                                            <p:strVal val="#ppt_w"/>
                                          </p:val>
                                        </p:tav>
                                      </p:tavLst>
                                    </p:anim>
                                    <p:anim calcmode="lin" valueType="num">
                                      <p:cBhvr>
                                        <p:cTn id="870" dur="500" fill="hold"/>
                                        <p:tgtEl>
                                          <p:spTgt spid="173"/>
                                        </p:tgtEl>
                                        <p:attrNameLst>
                                          <p:attrName>ppt_h</p:attrName>
                                        </p:attrNameLst>
                                      </p:cBhvr>
                                      <p:tavLst>
                                        <p:tav tm="0">
                                          <p:val>
                                            <p:fltVal val="0"/>
                                          </p:val>
                                        </p:tav>
                                        <p:tav tm="100000">
                                          <p:val>
                                            <p:strVal val="#ppt_h"/>
                                          </p:val>
                                        </p:tav>
                                      </p:tavLst>
                                    </p:anim>
                                    <p:animEffect transition="in" filter="fade">
                                      <p:cBhvr>
                                        <p:cTn id="871" dur="500"/>
                                        <p:tgtEl>
                                          <p:spTgt spid="173"/>
                                        </p:tgtEl>
                                      </p:cBhvr>
                                    </p:animEffect>
                                  </p:childTnLst>
                                </p:cTn>
                              </p:par>
                              <p:par>
                                <p:cTn id="872" presetID="53" presetClass="entr" presetSubtype="16" fill="hold" grpId="0" nodeType="withEffect">
                                  <p:stCondLst>
                                    <p:cond delay="0"/>
                                  </p:stCondLst>
                                  <p:childTnLst>
                                    <p:set>
                                      <p:cBhvr>
                                        <p:cTn id="873" dur="1" fill="hold">
                                          <p:stCondLst>
                                            <p:cond delay="0"/>
                                          </p:stCondLst>
                                        </p:cTn>
                                        <p:tgtEl>
                                          <p:spTgt spid="174"/>
                                        </p:tgtEl>
                                        <p:attrNameLst>
                                          <p:attrName>style.visibility</p:attrName>
                                        </p:attrNameLst>
                                      </p:cBhvr>
                                      <p:to>
                                        <p:strVal val="visible"/>
                                      </p:to>
                                    </p:set>
                                    <p:anim calcmode="lin" valueType="num">
                                      <p:cBhvr>
                                        <p:cTn id="874" dur="500" fill="hold"/>
                                        <p:tgtEl>
                                          <p:spTgt spid="174"/>
                                        </p:tgtEl>
                                        <p:attrNameLst>
                                          <p:attrName>ppt_w</p:attrName>
                                        </p:attrNameLst>
                                      </p:cBhvr>
                                      <p:tavLst>
                                        <p:tav tm="0">
                                          <p:val>
                                            <p:fltVal val="0"/>
                                          </p:val>
                                        </p:tav>
                                        <p:tav tm="100000">
                                          <p:val>
                                            <p:strVal val="#ppt_w"/>
                                          </p:val>
                                        </p:tav>
                                      </p:tavLst>
                                    </p:anim>
                                    <p:anim calcmode="lin" valueType="num">
                                      <p:cBhvr>
                                        <p:cTn id="875" dur="500" fill="hold"/>
                                        <p:tgtEl>
                                          <p:spTgt spid="174"/>
                                        </p:tgtEl>
                                        <p:attrNameLst>
                                          <p:attrName>ppt_h</p:attrName>
                                        </p:attrNameLst>
                                      </p:cBhvr>
                                      <p:tavLst>
                                        <p:tav tm="0">
                                          <p:val>
                                            <p:fltVal val="0"/>
                                          </p:val>
                                        </p:tav>
                                        <p:tav tm="100000">
                                          <p:val>
                                            <p:strVal val="#ppt_h"/>
                                          </p:val>
                                        </p:tav>
                                      </p:tavLst>
                                    </p:anim>
                                    <p:animEffect transition="in" filter="fade">
                                      <p:cBhvr>
                                        <p:cTn id="876" dur="500"/>
                                        <p:tgtEl>
                                          <p:spTgt spid="174"/>
                                        </p:tgtEl>
                                      </p:cBhvr>
                                    </p:animEffect>
                                  </p:childTnLst>
                                </p:cTn>
                              </p:par>
                              <p:par>
                                <p:cTn id="877" presetID="53" presetClass="entr" presetSubtype="16" fill="hold" grpId="0" nodeType="withEffect">
                                  <p:stCondLst>
                                    <p:cond delay="0"/>
                                  </p:stCondLst>
                                  <p:childTnLst>
                                    <p:set>
                                      <p:cBhvr>
                                        <p:cTn id="878" dur="1" fill="hold">
                                          <p:stCondLst>
                                            <p:cond delay="0"/>
                                          </p:stCondLst>
                                        </p:cTn>
                                        <p:tgtEl>
                                          <p:spTgt spid="175"/>
                                        </p:tgtEl>
                                        <p:attrNameLst>
                                          <p:attrName>style.visibility</p:attrName>
                                        </p:attrNameLst>
                                      </p:cBhvr>
                                      <p:to>
                                        <p:strVal val="visible"/>
                                      </p:to>
                                    </p:set>
                                    <p:anim calcmode="lin" valueType="num">
                                      <p:cBhvr>
                                        <p:cTn id="879" dur="500" fill="hold"/>
                                        <p:tgtEl>
                                          <p:spTgt spid="175"/>
                                        </p:tgtEl>
                                        <p:attrNameLst>
                                          <p:attrName>ppt_w</p:attrName>
                                        </p:attrNameLst>
                                      </p:cBhvr>
                                      <p:tavLst>
                                        <p:tav tm="0">
                                          <p:val>
                                            <p:fltVal val="0"/>
                                          </p:val>
                                        </p:tav>
                                        <p:tav tm="100000">
                                          <p:val>
                                            <p:strVal val="#ppt_w"/>
                                          </p:val>
                                        </p:tav>
                                      </p:tavLst>
                                    </p:anim>
                                    <p:anim calcmode="lin" valueType="num">
                                      <p:cBhvr>
                                        <p:cTn id="880" dur="500" fill="hold"/>
                                        <p:tgtEl>
                                          <p:spTgt spid="175"/>
                                        </p:tgtEl>
                                        <p:attrNameLst>
                                          <p:attrName>ppt_h</p:attrName>
                                        </p:attrNameLst>
                                      </p:cBhvr>
                                      <p:tavLst>
                                        <p:tav tm="0">
                                          <p:val>
                                            <p:fltVal val="0"/>
                                          </p:val>
                                        </p:tav>
                                        <p:tav tm="100000">
                                          <p:val>
                                            <p:strVal val="#ppt_h"/>
                                          </p:val>
                                        </p:tav>
                                      </p:tavLst>
                                    </p:anim>
                                    <p:animEffect transition="in" filter="fade">
                                      <p:cBhvr>
                                        <p:cTn id="881" dur="500"/>
                                        <p:tgtEl>
                                          <p:spTgt spid="175"/>
                                        </p:tgtEl>
                                      </p:cBhvr>
                                    </p:animEffect>
                                  </p:childTnLst>
                                </p:cTn>
                              </p:par>
                              <p:par>
                                <p:cTn id="882" presetID="53" presetClass="entr" presetSubtype="16" fill="hold" grpId="0" nodeType="withEffect">
                                  <p:stCondLst>
                                    <p:cond delay="0"/>
                                  </p:stCondLst>
                                  <p:childTnLst>
                                    <p:set>
                                      <p:cBhvr>
                                        <p:cTn id="883" dur="1" fill="hold">
                                          <p:stCondLst>
                                            <p:cond delay="0"/>
                                          </p:stCondLst>
                                        </p:cTn>
                                        <p:tgtEl>
                                          <p:spTgt spid="176"/>
                                        </p:tgtEl>
                                        <p:attrNameLst>
                                          <p:attrName>style.visibility</p:attrName>
                                        </p:attrNameLst>
                                      </p:cBhvr>
                                      <p:to>
                                        <p:strVal val="visible"/>
                                      </p:to>
                                    </p:set>
                                    <p:anim calcmode="lin" valueType="num">
                                      <p:cBhvr>
                                        <p:cTn id="884" dur="500" fill="hold"/>
                                        <p:tgtEl>
                                          <p:spTgt spid="176"/>
                                        </p:tgtEl>
                                        <p:attrNameLst>
                                          <p:attrName>ppt_w</p:attrName>
                                        </p:attrNameLst>
                                      </p:cBhvr>
                                      <p:tavLst>
                                        <p:tav tm="0">
                                          <p:val>
                                            <p:fltVal val="0"/>
                                          </p:val>
                                        </p:tav>
                                        <p:tav tm="100000">
                                          <p:val>
                                            <p:strVal val="#ppt_w"/>
                                          </p:val>
                                        </p:tav>
                                      </p:tavLst>
                                    </p:anim>
                                    <p:anim calcmode="lin" valueType="num">
                                      <p:cBhvr>
                                        <p:cTn id="885" dur="500" fill="hold"/>
                                        <p:tgtEl>
                                          <p:spTgt spid="176"/>
                                        </p:tgtEl>
                                        <p:attrNameLst>
                                          <p:attrName>ppt_h</p:attrName>
                                        </p:attrNameLst>
                                      </p:cBhvr>
                                      <p:tavLst>
                                        <p:tav tm="0">
                                          <p:val>
                                            <p:fltVal val="0"/>
                                          </p:val>
                                        </p:tav>
                                        <p:tav tm="100000">
                                          <p:val>
                                            <p:strVal val="#ppt_h"/>
                                          </p:val>
                                        </p:tav>
                                      </p:tavLst>
                                    </p:anim>
                                    <p:animEffect transition="in" filter="fade">
                                      <p:cBhvr>
                                        <p:cTn id="886" dur="500"/>
                                        <p:tgtEl>
                                          <p:spTgt spid="176"/>
                                        </p:tgtEl>
                                      </p:cBhvr>
                                    </p:animEffect>
                                  </p:childTnLst>
                                </p:cTn>
                              </p:par>
                              <p:par>
                                <p:cTn id="887" presetID="53" presetClass="entr" presetSubtype="16" fill="hold" grpId="0" nodeType="withEffect">
                                  <p:stCondLst>
                                    <p:cond delay="0"/>
                                  </p:stCondLst>
                                  <p:childTnLst>
                                    <p:set>
                                      <p:cBhvr>
                                        <p:cTn id="888" dur="1" fill="hold">
                                          <p:stCondLst>
                                            <p:cond delay="0"/>
                                          </p:stCondLst>
                                        </p:cTn>
                                        <p:tgtEl>
                                          <p:spTgt spid="177"/>
                                        </p:tgtEl>
                                        <p:attrNameLst>
                                          <p:attrName>style.visibility</p:attrName>
                                        </p:attrNameLst>
                                      </p:cBhvr>
                                      <p:to>
                                        <p:strVal val="visible"/>
                                      </p:to>
                                    </p:set>
                                    <p:anim calcmode="lin" valueType="num">
                                      <p:cBhvr>
                                        <p:cTn id="889" dur="500" fill="hold"/>
                                        <p:tgtEl>
                                          <p:spTgt spid="177"/>
                                        </p:tgtEl>
                                        <p:attrNameLst>
                                          <p:attrName>ppt_w</p:attrName>
                                        </p:attrNameLst>
                                      </p:cBhvr>
                                      <p:tavLst>
                                        <p:tav tm="0">
                                          <p:val>
                                            <p:fltVal val="0"/>
                                          </p:val>
                                        </p:tav>
                                        <p:tav tm="100000">
                                          <p:val>
                                            <p:strVal val="#ppt_w"/>
                                          </p:val>
                                        </p:tav>
                                      </p:tavLst>
                                    </p:anim>
                                    <p:anim calcmode="lin" valueType="num">
                                      <p:cBhvr>
                                        <p:cTn id="890" dur="500" fill="hold"/>
                                        <p:tgtEl>
                                          <p:spTgt spid="177"/>
                                        </p:tgtEl>
                                        <p:attrNameLst>
                                          <p:attrName>ppt_h</p:attrName>
                                        </p:attrNameLst>
                                      </p:cBhvr>
                                      <p:tavLst>
                                        <p:tav tm="0">
                                          <p:val>
                                            <p:fltVal val="0"/>
                                          </p:val>
                                        </p:tav>
                                        <p:tav tm="100000">
                                          <p:val>
                                            <p:strVal val="#ppt_h"/>
                                          </p:val>
                                        </p:tav>
                                      </p:tavLst>
                                    </p:anim>
                                    <p:animEffect transition="in" filter="fade">
                                      <p:cBhvr>
                                        <p:cTn id="891" dur="500"/>
                                        <p:tgtEl>
                                          <p:spTgt spid="177"/>
                                        </p:tgtEl>
                                      </p:cBhvr>
                                    </p:animEffect>
                                  </p:childTnLst>
                                </p:cTn>
                              </p:par>
                              <p:par>
                                <p:cTn id="892" presetID="53" presetClass="entr" presetSubtype="16" fill="hold" grpId="0" nodeType="withEffect">
                                  <p:stCondLst>
                                    <p:cond delay="0"/>
                                  </p:stCondLst>
                                  <p:childTnLst>
                                    <p:set>
                                      <p:cBhvr>
                                        <p:cTn id="893" dur="1" fill="hold">
                                          <p:stCondLst>
                                            <p:cond delay="0"/>
                                          </p:stCondLst>
                                        </p:cTn>
                                        <p:tgtEl>
                                          <p:spTgt spid="178"/>
                                        </p:tgtEl>
                                        <p:attrNameLst>
                                          <p:attrName>style.visibility</p:attrName>
                                        </p:attrNameLst>
                                      </p:cBhvr>
                                      <p:to>
                                        <p:strVal val="visible"/>
                                      </p:to>
                                    </p:set>
                                    <p:anim calcmode="lin" valueType="num">
                                      <p:cBhvr>
                                        <p:cTn id="894" dur="500" fill="hold"/>
                                        <p:tgtEl>
                                          <p:spTgt spid="178"/>
                                        </p:tgtEl>
                                        <p:attrNameLst>
                                          <p:attrName>ppt_w</p:attrName>
                                        </p:attrNameLst>
                                      </p:cBhvr>
                                      <p:tavLst>
                                        <p:tav tm="0">
                                          <p:val>
                                            <p:fltVal val="0"/>
                                          </p:val>
                                        </p:tav>
                                        <p:tav tm="100000">
                                          <p:val>
                                            <p:strVal val="#ppt_w"/>
                                          </p:val>
                                        </p:tav>
                                      </p:tavLst>
                                    </p:anim>
                                    <p:anim calcmode="lin" valueType="num">
                                      <p:cBhvr>
                                        <p:cTn id="895" dur="500" fill="hold"/>
                                        <p:tgtEl>
                                          <p:spTgt spid="178"/>
                                        </p:tgtEl>
                                        <p:attrNameLst>
                                          <p:attrName>ppt_h</p:attrName>
                                        </p:attrNameLst>
                                      </p:cBhvr>
                                      <p:tavLst>
                                        <p:tav tm="0">
                                          <p:val>
                                            <p:fltVal val="0"/>
                                          </p:val>
                                        </p:tav>
                                        <p:tav tm="100000">
                                          <p:val>
                                            <p:strVal val="#ppt_h"/>
                                          </p:val>
                                        </p:tav>
                                      </p:tavLst>
                                    </p:anim>
                                    <p:animEffect transition="in" filter="fade">
                                      <p:cBhvr>
                                        <p:cTn id="896" dur="500"/>
                                        <p:tgtEl>
                                          <p:spTgt spid="178"/>
                                        </p:tgtEl>
                                      </p:cBhvr>
                                    </p:animEffect>
                                  </p:childTnLst>
                                </p:cTn>
                              </p:par>
                              <p:par>
                                <p:cTn id="897" presetID="53" presetClass="entr" presetSubtype="16" fill="hold" grpId="0" nodeType="withEffect">
                                  <p:stCondLst>
                                    <p:cond delay="0"/>
                                  </p:stCondLst>
                                  <p:childTnLst>
                                    <p:set>
                                      <p:cBhvr>
                                        <p:cTn id="898" dur="1" fill="hold">
                                          <p:stCondLst>
                                            <p:cond delay="0"/>
                                          </p:stCondLst>
                                        </p:cTn>
                                        <p:tgtEl>
                                          <p:spTgt spid="179"/>
                                        </p:tgtEl>
                                        <p:attrNameLst>
                                          <p:attrName>style.visibility</p:attrName>
                                        </p:attrNameLst>
                                      </p:cBhvr>
                                      <p:to>
                                        <p:strVal val="visible"/>
                                      </p:to>
                                    </p:set>
                                    <p:anim calcmode="lin" valueType="num">
                                      <p:cBhvr>
                                        <p:cTn id="899" dur="500" fill="hold"/>
                                        <p:tgtEl>
                                          <p:spTgt spid="179"/>
                                        </p:tgtEl>
                                        <p:attrNameLst>
                                          <p:attrName>ppt_w</p:attrName>
                                        </p:attrNameLst>
                                      </p:cBhvr>
                                      <p:tavLst>
                                        <p:tav tm="0">
                                          <p:val>
                                            <p:fltVal val="0"/>
                                          </p:val>
                                        </p:tav>
                                        <p:tav tm="100000">
                                          <p:val>
                                            <p:strVal val="#ppt_w"/>
                                          </p:val>
                                        </p:tav>
                                      </p:tavLst>
                                    </p:anim>
                                    <p:anim calcmode="lin" valueType="num">
                                      <p:cBhvr>
                                        <p:cTn id="900" dur="500" fill="hold"/>
                                        <p:tgtEl>
                                          <p:spTgt spid="179"/>
                                        </p:tgtEl>
                                        <p:attrNameLst>
                                          <p:attrName>ppt_h</p:attrName>
                                        </p:attrNameLst>
                                      </p:cBhvr>
                                      <p:tavLst>
                                        <p:tav tm="0">
                                          <p:val>
                                            <p:fltVal val="0"/>
                                          </p:val>
                                        </p:tav>
                                        <p:tav tm="100000">
                                          <p:val>
                                            <p:strVal val="#ppt_h"/>
                                          </p:val>
                                        </p:tav>
                                      </p:tavLst>
                                    </p:anim>
                                    <p:animEffect transition="in" filter="fade">
                                      <p:cBhvr>
                                        <p:cTn id="901" dur="500"/>
                                        <p:tgtEl>
                                          <p:spTgt spid="179"/>
                                        </p:tgtEl>
                                      </p:cBhvr>
                                    </p:animEffect>
                                  </p:childTnLst>
                                </p:cTn>
                              </p:par>
                              <p:par>
                                <p:cTn id="902" presetID="53" presetClass="entr" presetSubtype="16" fill="hold" grpId="0" nodeType="withEffect">
                                  <p:stCondLst>
                                    <p:cond delay="0"/>
                                  </p:stCondLst>
                                  <p:childTnLst>
                                    <p:set>
                                      <p:cBhvr>
                                        <p:cTn id="903" dur="1" fill="hold">
                                          <p:stCondLst>
                                            <p:cond delay="0"/>
                                          </p:stCondLst>
                                        </p:cTn>
                                        <p:tgtEl>
                                          <p:spTgt spid="180"/>
                                        </p:tgtEl>
                                        <p:attrNameLst>
                                          <p:attrName>style.visibility</p:attrName>
                                        </p:attrNameLst>
                                      </p:cBhvr>
                                      <p:to>
                                        <p:strVal val="visible"/>
                                      </p:to>
                                    </p:set>
                                    <p:anim calcmode="lin" valueType="num">
                                      <p:cBhvr>
                                        <p:cTn id="904" dur="500" fill="hold"/>
                                        <p:tgtEl>
                                          <p:spTgt spid="180"/>
                                        </p:tgtEl>
                                        <p:attrNameLst>
                                          <p:attrName>ppt_w</p:attrName>
                                        </p:attrNameLst>
                                      </p:cBhvr>
                                      <p:tavLst>
                                        <p:tav tm="0">
                                          <p:val>
                                            <p:fltVal val="0"/>
                                          </p:val>
                                        </p:tav>
                                        <p:tav tm="100000">
                                          <p:val>
                                            <p:strVal val="#ppt_w"/>
                                          </p:val>
                                        </p:tav>
                                      </p:tavLst>
                                    </p:anim>
                                    <p:anim calcmode="lin" valueType="num">
                                      <p:cBhvr>
                                        <p:cTn id="905" dur="500" fill="hold"/>
                                        <p:tgtEl>
                                          <p:spTgt spid="180"/>
                                        </p:tgtEl>
                                        <p:attrNameLst>
                                          <p:attrName>ppt_h</p:attrName>
                                        </p:attrNameLst>
                                      </p:cBhvr>
                                      <p:tavLst>
                                        <p:tav tm="0">
                                          <p:val>
                                            <p:fltVal val="0"/>
                                          </p:val>
                                        </p:tav>
                                        <p:tav tm="100000">
                                          <p:val>
                                            <p:strVal val="#ppt_h"/>
                                          </p:val>
                                        </p:tav>
                                      </p:tavLst>
                                    </p:anim>
                                    <p:animEffect transition="in" filter="fade">
                                      <p:cBhvr>
                                        <p:cTn id="906" dur="500"/>
                                        <p:tgtEl>
                                          <p:spTgt spid="180"/>
                                        </p:tgtEl>
                                      </p:cBhvr>
                                    </p:animEffect>
                                  </p:childTnLst>
                                </p:cTn>
                              </p:par>
                              <p:par>
                                <p:cTn id="907" presetID="53" presetClass="entr" presetSubtype="16" fill="hold" grpId="0" nodeType="withEffect">
                                  <p:stCondLst>
                                    <p:cond delay="0"/>
                                  </p:stCondLst>
                                  <p:childTnLst>
                                    <p:set>
                                      <p:cBhvr>
                                        <p:cTn id="908" dur="1" fill="hold">
                                          <p:stCondLst>
                                            <p:cond delay="0"/>
                                          </p:stCondLst>
                                        </p:cTn>
                                        <p:tgtEl>
                                          <p:spTgt spid="181"/>
                                        </p:tgtEl>
                                        <p:attrNameLst>
                                          <p:attrName>style.visibility</p:attrName>
                                        </p:attrNameLst>
                                      </p:cBhvr>
                                      <p:to>
                                        <p:strVal val="visible"/>
                                      </p:to>
                                    </p:set>
                                    <p:anim calcmode="lin" valueType="num">
                                      <p:cBhvr>
                                        <p:cTn id="909" dur="500" fill="hold"/>
                                        <p:tgtEl>
                                          <p:spTgt spid="181"/>
                                        </p:tgtEl>
                                        <p:attrNameLst>
                                          <p:attrName>ppt_w</p:attrName>
                                        </p:attrNameLst>
                                      </p:cBhvr>
                                      <p:tavLst>
                                        <p:tav tm="0">
                                          <p:val>
                                            <p:fltVal val="0"/>
                                          </p:val>
                                        </p:tav>
                                        <p:tav tm="100000">
                                          <p:val>
                                            <p:strVal val="#ppt_w"/>
                                          </p:val>
                                        </p:tav>
                                      </p:tavLst>
                                    </p:anim>
                                    <p:anim calcmode="lin" valueType="num">
                                      <p:cBhvr>
                                        <p:cTn id="910" dur="500" fill="hold"/>
                                        <p:tgtEl>
                                          <p:spTgt spid="181"/>
                                        </p:tgtEl>
                                        <p:attrNameLst>
                                          <p:attrName>ppt_h</p:attrName>
                                        </p:attrNameLst>
                                      </p:cBhvr>
                                      <p:tavLst>
                                        <p:tav tm="0">
                                          <p:val>
                                            <p:fltVal val="0"/>
                                          </p:val>
                                        </p:tav>
                                        <p:tav tm="100000">
                                          <p:val>
                                            <p:strVal val="#ppt_h"/>
                                          </p:val>
                                        </p:tav>
                                      </p:tavLst>
                                    </p:anim>
                                    <p:animEffect transition="in" filter="fade">
                                      <p:cBhvr>
                                        <p:cTn id="911" dur="500"/>
                                        <p:tgtEl>
                                          <p:spTgt spid="181"/>
                                        </p:tgtEl>
                                      </p:cBhvr>
                                    </p:animEffect>
                                  </p:childTnLst>
                                </p:cTn>
                              </p:par>
                              <p:par>
                                <p:cTn id="912" presetID="53" presetClass="entr" presetSubtype="16" fill="hold" grpId="0" nodeType="withEffect">
                                  <p:stCondLst>
                                    <p:cond delay="0"/>
                                  </p:stCondLst>
                                  <p:childTnLst>
                                    <p:set>
                                      <p:cBhvr>
                                        <p:cTn id="913" dur="1" fill="hold">
                                          <p:stCondLst>
                                            <p:cond delay="0"/>
                                          </p:stCondLst>
                                        </p:cTn>
                                        <p:tgtEl>
                                          <p:spTgt spid="182"/>
                                        </p:tgtEl>
                                        <p:attrNameLst>
                                          <p:attrName>style.visibility</p:attrName>
                                        </p:attrNameLst>
                                      </p:cBhvr>
                                      <p:to>
                                        <p:strVal val="visible"/>
                                      </p:to>
                                    </p:set>
                                    <p:anim calcmode="lin" valueType="num">
                                      <p:cBhvr>
                                        <p:cTn id="914" dur="500" fill="hold"/>
                                        <p:tgtEl>
                                          <p:spTgt spid="182"/>
                                        </p:tgtEl>
                                        <p:attrNameLst>
                                          <p:attrName>ppt_w</p:attrName>
                                        </p:attrNameLst>
                                      </p:cBhvr>
                                      <p:tavLst>
                                        <p:tav tm="0">
                                          <p:val>
                                            <p:fltVal val="0"/>
                                          </p:val>
                                        </p:tav>
                                        <p:tav tm="100000">
                                          <p:val>
                                            <p:strVal val="#ppt_w"/>
                                          </p:val>
                                        </p:tav>
                                      </p:tavLst>
                                    </p:anim>
                                    <p:anim calcmode="lin" valueType="num">
                                      <p:cBhvr>
                                        <p:cTn id="915" dur="500" fill="hold"/>
                                        <p:tgtEl>
                                          <p:spTgt spid="182"/>
                                        </p:tgtEl>
                                        <p:attrNameLst>
                                          <p:attrName>ppt_h</p:attrName>
                                        </p:attrNameLst>
                                      </p:cBhvr>
                                      <p:tavLst>
                                        <p:tav tm="0">
                                          <p:val>
                                            <p:fltVal val="0"/>
                                          </p:val>
                                        </p:tav>
                                        <p:tav tm="100000">
                                          <p:val>
                                            <p:strVal val="#ppt_h"/>
                                          </p:val>
                                        </p:tav>
                                      </p:tavLst>
                                    </p:anim>
                                    <p:animEffect transition="in" filter="fade">
                                      <p:cBhvr>
                                        <p:cTn id="916" dur="500"/>
                                        <p:tgtEl>
                                          <p:spTgt spid="182"/>
                                        </p:tgtEl>
                                      </p:cBhvr>
                                    </p:animEffect>
                                  </p:childTnLst>
                                </p:cTn>
                              </p:par>
                              <p:par>
                                <p:cTn id="917" presetID="53" presetClass="entr" presetSubtype="16" fill="hold" grpId="0" nodeType="withEffect">
                                  <p:stCondLst>
                                    <p:cond delay="0"/>
                                  </p:stCondLst>
                                  <p:childTnLst>
                                    <p:set>
                                      <p:cBhvr>
                                        <p:cTn id="918" dur="1" fill="hold">
                                          <p:stCondLst>
                                            <p:cond delay="0"/>
                                          </p:stCondLst>
                                        </p:cTn>
                                        <p:tgtEl>
                                          <p:spTgt spid="183"/>
                                        </p:tgtEl>
                                        <p:attrNameLst>
                                          <p:attrName>style.visibility</p:attrName>
                                        </p:attrNameLst>
                                      </p:cBhvr>
                                      <p:to>
                                        <p:strVal val="visible"/>
                                      </p:to>
                                    </p:set>
                                    <p:anim calcmode="lin" valueType="num">
                                      <p:cBhvr>
                                        <p:cTn id="919" dur="500" fill="hold"/>
                                        <p:tgtEl>
                                          <p:spTgt spid="183"/>
                                        </p:tgtEl>
                                        <p:attrNameLst>
                                          <p:attrName>ppt_w</p:attrName>
                                        </p:attrNameLst>
                                      </p:cBhvr>
                                      <p:tavLst>
                                        <p:tav tm="0">
                                          <p:val>
                                            <p:fltVal val="0"/>
                                          </p:val>
                                        </p:tav>
                                        <p:tav tm="100000">
                                          <p:val>
                                            <p:strVal val="#ppt_w"/>
                                          </p:val>
                                        </p:tav>
                                      </p:tavLst>
                                    </p:anim>
                                    <p:anim calcmode="lin" valueType="num">
                                      <p:cBhvr>
                                        <p:cTn id="920" dur="500" fill="hold"/>
                                        <p:tgtEl>
                                          <p:spTgt spid="183"/>
                                        </p:tgtEl>
                                        <p:attrNameLst>
                                          <p:attrName>ppt_h</p:attrName>
                                        </p:attrNameLst>
                                      </p:cBhvr>
                                      <p:tavLst>
                                        <p:tav tm="0">
                                          <p:val>
                                            <p:fltVal val="0"/>
                                          </p:val>
                                        </p:tav>
                                        <p:tav tm="100000">
                                          <p:val>
                                            <p:strVal val="#ppt_h"/>
                                          </p:val>
                                        </p:tav>
                                      </p:tavLst>
                                    </p:anim>
                                    <p:animEffect transition="in" filter="fade">
                                      <p:cBhvr>
                                        <p:cTn id="921" dur="500"/>
                                        <p:tgtEl>
                                          <p:spTgt spid="183"/>
                                        </p:tgtEl>
                                      </p:cBhvr>
                                    </p:animEffect>
                                  </p:childTnLst>
                                </p:cTn>
                              </p:par>
                              <p:par>
                                <p:cTn id="922" presetID="53" presetClass="entr" presetSubtype="16" fill="hold" grpId="0" nodeType="withEffect">
                                  <p:stCondLst>
                                    <p:cond delay="0"/>
                                  </p:stCondLst>
                                  <p:childTnLst>
                                    <p:set>
                                      <p:cBhvr>
                                        <p:cTn id="923" dur="1" fill="hold">
                                          <p:stCondLst>
                                            <p:cond delay="0"/>
                                          </p:stCondLst>
                                        </p:cTn>
                                        <p:tgtEl>
                                          <p:spTgt spid="184"/>
                                        </p:tgtEl>
                                        <p:attrNameLst>
                                          <p:attrName>style.visibility</p:attrName>
                                        </p:attrNameLst>
                                      </p:cBhvr>
                                      <p:to>
                                        <p:strVal val="visible"/>
                                      </p:to>
                                    </p:set>
                                    <p:anim calcmode="lin" valueType="num">
                                      <p:cBhvr>
                                        <p:cTn id="924" dur="500" fill="hold"/>
                                        <p:tgtEl>
                                          <p:spTgt spid="184"/>
                                        </p:tgtEl>
                                        <p:attrNameLst>
                                          <p:attrName>ppt_w</p:attrName>
                                        </p:attrNameLst>
                                      </p:cBhvr>
                                      <p:tavLst>
                                        <p:tav tm="0">
                                          <p:val>
                                            <p:fltVal val="0"/>
                                          </p:val>
                                        </p:tav>
                                        <p:tav tm="100000">
                                          <p:val>
                                            <p:strVal val="#ppt_w"/>
                                          </p:val>
                                        </p:tav>
                                      </p:tavLst>
                                    </p:anim>
                                    <p:anim calcmode="lin" valueType="num">
                                      <p:cBhvr>
                                        <p:cTn id="925" dur="500" fill="hold"/>
                                        <p:tgtEl>
                                          <p:spTgt spid="184"/>
                                        </p:tgtEl>
                                        <p:attrNameLst>
                                          <p:attrName>ppt_h</p:attrName>
                                        </p:attrNameLst>
                                      </p:cBhvr>
                                      <p:tavLst>
                                        <p:tav tm="0">
                                          <p:val>
                                            <p:fltVal val="0"/>
                                          </p:val>
                                        </p:tav>
                                        <p:tav tm="100000">
                                          <p:val>
                                            <p:strVal val="#ppt_h"/>
                                          </p:val>
                                        </p:tav>
                                      </p:tavLst>
                                    </p:anim>
                                    <p:animEffect transition="in" filter="fade">
                                      <p:cBhvr>
                                        <p:cTn id="926" dur="500"/>
                                        <p:tgtEl>
                                          <p:spTgt spid="184"/>
                                        </p:tgtEl>
                                      </p:cBhvr>
                                    </p:animEffect>
                                  </p:childTnLst>
                                </p:cTn>
                              </p:par>
                              <p:par>
                                <p:cTn id="927" presetID="53" presetClass="entr" presetSubtype="16" fill="hold" grpId="0" nodeType="withEffect">
                                  <p:stCondLst>
                                    <p:cond delay="0"/>
                                  </p:stCondLst>
                                  <p:childTnLst>
                                    <p:set>
                                      <p:cBhvr>
                                        <p:cTn id="928" dur="1" fill="hold">
                                          <p:stCondLst>
                                            <p:cond delay="0"/>
                                          </p:stCondLst>
                                        </p:cTn>
                                        <p:tgtEl>
                                          <p:spTgt spid="185"/>
                                        </p:tgtEl>
                                        <p:attrNameLst>
                                          <p:attrName>style.visibility</p:attrName>
                                        </p:attrNameLst>
                                      </p:cBhvr>
                                      <p:to>
                                        <p:strVal val="visible"/>
                                      </p:to>
                                    </p:set>
                                    <p:anim calcmode="lin" valueType="num">
                                      <p:cBhvr>
                                        <p:cTn id="929" dur="500" fill="hold"/>
                                        <p:tgtEl>
                                          <p:spTgt spid="185"/>
                                        </p:tgtEl>
                                        <p:attrNameLst>
                                          <p:attrName>ppt_w</p:attrName>
                                        </p:attrNameLst>
                                      </p:cBhvr>
                                      <p:tavLst>
                                        <p:tav tm="0">
                                          <p:val>
                                            <p:fltVal val="0"/>
                                          </p:val>
                                        </p:tav>
                                        <p:tav tm="100000">
                                          <p:val>
                                            <p:strVal val="#ppt_w"/>
                                          </p:val>
                                        </p:tav>
                                      </p:tavLst>
                                    </p:anim>
                                    <p:anim calcmode="lin" valueType="num">
                                      <p:cBhvr>
                                        <p:cTn id="930" dur="500" fill="hold"/>
                                        <p:tgtEl>
                                          <p:spTgt spid="185"/>
                                        </p:tgtEl>
                                        <p:attrNameLst>
                                          <p:attrName>ppt_h</p:attrName>
                                        </p:attrNameLst>
                                      </p:cBhvr>
                                      <p:tavLst>
                                        <p:tav tm="0">
                                          <p:val>
                                            <p:fltVal val="0"/>
                                          </p:val>
                                        </p:tav>
                                        <p:tav tm="100000">
                                          <p:val>
                                            <p:strVal val="#ppt_h"/>
                                          </p:val>
                                        </p:tav>
                                      </p:tavLst>
                                    </p:anim>
                                    <p:animEffect transition="in" filter="fade">
                                      <p:cBhvr>
                                        <p:cTn id="931" dur="500"/>
                                        <p:tgtEl>
                                          <p:spTgt spid="185"/>
                                        </p:tgtEl>
                                      </p:cBhvr>
                                    </p:animEffect>
                                  </p:childTnLst>
                                </p:cTn>
                              </p:par>
                              <p:par>
                                <p:cTn id="932" presetID="53" presetClass="entr" presetSubtype="16" fill="hold" grpId="0" nodeType="withEffect">
                                  <p:stCondLst>
                                    <p:cond delay="0"/>
                                  </p:stCondLst>
                                  <p:childTnLst>
                                    <p:set>
                                      <p:cBhvr>
                                        <p:cTn id="933" dur="1" fill="hold">
                                          <p:stCondLst>
                                            <p:cond delay="0"/>
                                          </p:stCondLst>
                                        </p:cTn>
                                        <p:tgtEl>
                                          <p:spTgt spid="186"/>
                                        </p:tgtEl>
                                        <p:attrNameLst>
                                          <p:attrName>style.visibility</p:attrName>
                                        </p:attrNameLst>
                                      </p:cBhvr>
                                      <p:to>
                                        <p:strVal val="visible"/>
                                      </p:to>
                                    </p:set>
                                    <p:anim calcmode="lin" valueType="num">
                                      <p:cBhvr>
                                        <p:cTn id="934" dur="500" fill="hold"/>
                                        <p:tgtEl>
                                          <p:spTgt spid="186"/>
                                        </p:tgtEl>
                                        <p:attrNameLst>
                                          <p:attrName>ppt_w</p:attrName>
                                        </p:attrNameLst>
                                      </p:cBhvr>
                                      <p:tavLst>
                                        <p:tav tm="0">
                                          <p:val>
                                            <p:fltVal val="0"/>
                                          </p:val>
                                        </p:tav>
                                        <p:tav tm="100000">
                                          <p:val>
                                            <p:strVal val="#ppt_w"/>
                                          </p:val>
                                        </p:tav>
                                      </p:tavLst>
                                    </p:anim>
                                    <p:anim calcmode="lin" valueType="num">
                                      <p:cBhvr>
                                        <p:cTn id="935" dur="500" fill="hold"/>
                                        <p:tgtEl>
                                          <p:spTgt spid="186"/>
                                        </p:tgtEl>
                                        <p:attrNameLst>
                                          <p:attrName>ppt_h</p:attrName>
                                        </p:attrNameLst>
                                      </p:cBhvr>
                                      <p:tavLst>
                                        <p:tav tm="0">
                                          <p:val>
                                            <p:fltVal val="0"/>
                                          </p:val>
                                        </p:tav>
                                        <p:tav tm="100000">
                                          <p:val>
                                            <p:strVal val="#ppt_h"/>
                                          </p:val>
                                        </p:tav>
                                      </p:tavLst>
                                    </p:anim>
                                    <p:animEffect transition="in" filter="fade">
                                      <p:cBhvr>
                                        <p:cTn id="936" dur="500"/>
                                        <p:tgtEl>
                                          <p:spTgt spid="186"/>
                                        </p:tgtEl>
                                      </p:cBhvr>
                                    </p:animEffect>
                                  </p:childTnLst>
                                </p:cTn>
                              </p:par>
                              <p:par>
                                <p:cTn id="937" presetID="53" presetClass="entr" presetSubtype="16" fill="hold" grpId="0" nodeType="withEffect">
                                  <p:stCondLst>
                                    <p:cond delay="0"/>
                                  </p:stCondLst>
                                  <p:childTnLst>
                                    <p:set>
                                      <p:cBhvr>
                                        <p:cTn id="938" dur="1" fill="hold">
                                          <p:stCondLst>
                                            <p:cond delay="0"/>
                                          </p:stCondLst>
                                        </p:cTn>
                                        <p:tgtEl>
                                          <p:spTgt spid="187"/>
                                        </p:tgtEl>
                                        <p:attrNameLst>
                                          <p:attrName>style.visibility</p:attrName>
                                        </p:attrNameLst>
                                      </p:cBhvr>
                                      <p:to>
                                        <p:strVal val="visible"/>
                                      </p:to>
                                    </p:set>
                                    <p:anim calcmode="lin" valueType="num">
                                      <p:cBhvr>
                                        <p:cTn id="939" dur="500" fill="hold"/>
                                        <p:tgtEl>
                                          <p:spTgt spid="187"/>
                                        </p:tgtEl>
                                        <p:attrNameLst>
                                          <p:attrName>ppt_w</p:attrName>
                                        </p:attrNameLst>
                                      </p:cBhvr>
                                      <p:tavLst>
                                        <p:tav tm="0">
                                          <p:val>
                                            <p:fltVal val="0"/>
                                          </p:val>
                                        </p:tav>
                                        <p:tav tm="100000">
                                          <p:val>
                                            <p:strVal val="#ppt_w"/>
                                          </p:val>
                                        </p:tav>
                                      </p:tavLst>
                                    </p:anim>
                                    <p:anim calcmode="lin" valueType="num">
                                      <p:cBhvr>
                                        <p:cTn id="940" dur="500" fill="hold"/>
                                        <p:tgtEl>
                                          <p:spTgt spid="187"/>
                                        </p:tgtEl>
                                        <p:attrNameLst>
                                          <p:attrName>ppt_h</p:attrName>
                                        </p:attrNameLst>
                                      </p:cBhvr>
                                      <p:tavLst>
                                        <p:tav tm="0">
                                          <p:val>
                                            <p:fltVal val="0"/>
                                          </p:val>
                                        </p:tav>
                                        <p:tav tm="100000">
                                          <p:val>
                                            <p:strVal val="#ppt_h"/>
                                          </p:val>
                                        </p:tav>
                                      </p:tavLst>
                                    </p:anim>
                                    <p:animEffect transition="in" filter="fade">
                                      <p:cBhvr>
                                        <p:cTn id="941" dur="500"/>
                                        <p:tgtEl>
                                          <p:spTgt spid="187"/>
                                        </p:tgtEl>
                                      </p:cBhvr>
                                    </p:animEffect>
                                  </p:childTnLst>
                                </p:cTn>
                              </p:par>
                              <p:par>
                                <p:cTn id="942" presetID="53" presetClass="entr" presetSubtype="16" fill="hold" grpId="0" nodeType="withEffect">
                                  <p:stCondLst>
                                    <p:cond delay="0"/>
                                  </p:stCondLst>
                                  <p:childTnLst>
                                    <p:set>
                                      <p:cBhvr>
                                        <p:cTn id="943" dur="1" fill="hold">
                                          <p:stCondLst>
                                            <p:cond delay="0"/>
                                          </p:stCondLst>
                                        </p:cTn>
                                        <p:tgtEl>
                                          <p:spTgt spid="188"/>
                                        </p:tgtEl>
                                        <p:attrNameLst>
                                          <p:attrName>style.visibility</p:attrName>
                                        </p:attrNameLst>
                                      </p:cBhvr>
                                      <p:to>
                                        <p:strVal val="visible"/>
                                      </p:to>
                                    </p:set>
                                    <p:anim calcmode="lin" valueType="num">
                                      <p:cBhvr>
                                        <p:cTn id="944" dur="500" fill="hold"/>
                                        <p:tgtEl>
                                          <p:spTgt spid="188"/>
                                        </p:tgtEl>
                                        <p:attrNameLst>
                                          <p:attrName>ppt_w</p:attrName>
                                        </p:attrNameLst>
                                      </p:cBhvr>
                                      <p:tavLst>
                                        <p:tav tm="0">
                                          <p:val>
                                            <p:fltVal val="0"/>
                                          </p:val>
                                        </p:tav>
                                        <p:tav tm="100000">
                                          <p:val>
                                            <p:strVal val="#ppt_w"/>
                                          </p:val>
                                        </p:tav>
                                      </p:tavLst>
                                    </p:anim>
                                    <p:anim calcmode="lin" valueType="num">
                                      <p:cBhvr>
                                        <p:cTn id="945" dur="500" fill="hold"/>
                                        <p:tgtEl>
                                          <p:spTgt spid="188"/>
                                        </p:tgtEl>
                                        <p:attrNameLst>
                                          <p:attrName>ppt_h</p:attrName>
                                        </p:attrNameLst>
                                      </p:cBhvr>
                                      <p:tavLst>
                                        <p:tav tm="0">
                                          <p:val>
                                            <p:fltVal val="0"/>
                                          </p:val>
                                        </p:tav>
                                        <p:tav tm="100000">
                                          <p:val>
                                            <p:strVal val="#ppt_h"/>
                                          </p:val>
                                        </p:tav>
                                      </p:tavLst>
                                    </p:anim>
                                    <p:animEffect transition="in" filter="fade">
                                      <p:cBhvr>
                                        <p:cTn id="946" dur="500"/>
                                        <p:tgtEl>
                                          <p:spTgt spid="188"/>
                                        </p:tgtEl>
                                      </p:cBhvr>
                                    </p:animEffect>
                                  </p:childTnLst>
                                </p:cTn>
                              </p:par>
                              <p:par>
                                <p:cTn id="947" presetID="53" presetClass="entr" presetSubtype="16" fill="hold" grpId="0" nodeType="withEffect">
                                  <p:stCondLst>
                                    <p:cond delay="0"/>
                                  </p:stCondLst>
                                  <p:childTnLst>
                                    <p:set>
                                      <p:cBhvr>
                                        <p:cTn id="948" dur="1" fill="hold">
                                          <p:stCondLst>
                                            <p:cond delay="0"/>
                                          </p:stCondLst>
                                        </p:cTn>
                                        <p:tgtEl>
                                          <p:spTgt spid="189"/>
                                        </p:tgtEl>
                                        <p:attrNameLst>
                                          <p:attrName>style.visibility</p:attrName>
                                        </p:attrNameLst>
                                      </p:cBhvr>
                                      <p:to>
                                        <p:strVal val="visible"/>
                                      </p:to>
                                    </p:set>
                                    <p:anim calcmode="lin" valueType="num">
                                      <p:cBhvr>
                                        <p:cTn id="949" dur="500" fill="hold"/>
                                        <p:tgtEl>
                                          <p:spTgt spid="189"/>
                                        </p:tgtEl>
                                        <p:attrNameLst>
                                          <p:attrName>ppt_w</p:attrName>
                                        </p:attrNameLst>
                                      </p:cBhvr>
                                      <p:tavLst>
                                        <p:tav tm="0">
                                          <p:val>
                                            <p:fltVal val="0"/>
                                          </p:val>
                                        </p:tav>
                                        <p:tav tm="100000">
                                          <p:val>
                                            <p:strVal val="#ppt_w"/>
                                          </p:val>
                                        </p:tav>
                                      </p:tavLst>
                                    </p:anim>
                                    <p:anim calcmode="lin" valueType="num">
                                      <p:cBhvr>
                                        <p:cTn id="950" dur="500" fill="hold"/>
                                        <p:tgtEl>
                                          <p:spTgt spid="189"/>
                                        </p:tgtEl>
                                        <p:attrNameLst>
                                          <p:attrName>ppt_h</p:attrName>
                                        </p:attrNameLst>
                                      </p:cBhvr>
                                      <p:tavLst>
                                        <p:tav tm="0">
                                          <p:val>
                                            <p:fltVal val="0"/>
                                          </p:val>
                                        </p:tav>
                                        <p:tav tm="100000">
                                          <p:val>
                                            <p:strVal val="#ppt_h"/>
                                          </p:val>
                                        </p:tav>
                                      </p:tavLst>
                                    </p:anim>
                                    <p:animEffect transition="in" filter="fade">
                                      <p:cBhvr>
                                        <p:cTn id="951" dur="500"/>
                                        <p:tgtEl>
                                          <p:spTgt spid="189"/>
                                        </p:tgtEl>
                                      </p:cBhvr>
                                    </p:animEffect>
                                  </p:childTnLst>
                                </p:cTn>
                              </p:par>
                              <p:par>
                                <p:cTn id="952" presetID="53" presetClass="entr" presetSubtype="16" fill="hold" grpId="0" nodeType="withEffect">
                                  <p:stCondLst>
                                    <p:cond delay="0"/>
                                  </p:stCondLst>
                                  <p:childTnLst>
                                    <p:set>
                                      <p:cBhvr>
                                        <p:cTn id="953" dur="1" fill="hold">
                                          <p:stCondLst>
                                            <p:cond delay="0"/>
                                          </p:stCondLst>
                                        </p:cTn>
                                        <p:tgtEl>
                                          <p:spTgt spid="190"/>
                                        </p:tgtEl>
                                        <p:attrNameLst>
                                          <p:attrName>style.visibility</p:attrName>
                                        </p:attrNameLst>
                                      </p:cBhvr>
                                      <p:to>
                                        <p:strVal val="visible"/>
                                      </p:to>
                                    </p:set>
                                    <p:anim calcmode="lin" valueType="num">
                                      <p:cBhvr>
                                        <p:cTn id="954" dur="500" fill="hold"/>
                                        <p:tgtEl>
                                          <p:spTgt spid="190"/>
                                        </p:tgtEl>
                                        <p:attrNameLst>
                                          <p:attrName>ppt_w</p:attrName>
                                        </p:attrNameLst>
                                      </p:cBhvr>
                                      <p:tavLst>
                                        <p:tav tm="0">
                                          <p:val>
                                            <p:fltVal val="0"/>
                                          </p:val>
                                        </p:tav>
                                        <p:tav tm="100000">
                                          <p:val>
                                            <p:strVal val="#ppt_w"/>
                                          </p:val>
                                        </p:tav>
                                      </p:tavLst>
                                    </p:anim>
                                    <p:anim calcmode="lin" valueType="num">
                                      <p:cBhvr>
                                        <p:cTn id="955" dur="500" fill="hold"/>
                                        <p:tgtEl>
                                          <p:spTgt spid="190"/>
                                        </p:tgtEl>
                                        <p:attrNameLst>
                                          <p:attrName>ppt_h</p:attrName>
                                        </p:attrNameLst>
                                      </p:cBhvr>
                                      <p:tavLst>
                                        <p:tav tm="0">
                                          <p:val>
                                            <p:fltVal val="0"/>
                                          </p:val>
                                        </p:tav>
                                        <p:tav tm="100000">
                                          <p:val>
                                            <p:strVal val="#ppt_h"/>
                                          </p:val>
                                        </p:tav>
                                      </p:tavLst>
                                    </p:anim>
                                    <p:animEffect transition="in" filter="fade">
                                      <p:cBhvr>
                                        <p:cTn id="956" dur="500"/>
                                        <p:tgtEl>
                                          <p:spTgt spid="190"/>
                                        </p:tgtEl>
                                      </p:cBhvr>
                                    </p:animEffect>
                                  </p:childTnLst>
                                </p:cTn>
                              </p:par>
                              <p:par>
                                <p:cTn id="957" presetID="53" presetClass="entr" presetSubtype="16" fill="hold" grpId="0" nodeType="withEffect">
                                  <p:stCondLst>
                                    <p:cond delay="0"/>
                                  </p:stCondLst>
                                  <p:childTnLst>
                                    <p:set>
                                      <p:cBhvr>
                                        <p:cTn id="958" dur="1" fill="hold">
                                          <p:stCondLst>
                                            <p:cond delay="0"/>
                                          </p:stCondLst>
                                        </p:cTn>
                                        <p:tgtEl>
                                          <p:spTgt spid="191"/>
                                        </p:tgtEl>
                                        <p:attrNameLst>
                                          <p:attrName>style.visibility</p:attrName>
                                        </p:attrNameLst>
                                      </p:cBhvr>
                                      <p:to>
                                        <p:strVal val="visible"/>
                                      </p:to>
                                    </p:set>
                                    <p:anim calcmode="lin" valueType="num">
                                      <p:cBhvr>
                                        <p:cTn id="959" dur="500" fill="hold"/>
                                        <p:tgtEl>
                                          <p:spTgt spid="191"/>
                                        </p:tgtEl>
                                        <p:attrNameLst>
                                          <p:attrName>ppt_w</p:attrName>
                                        </p:attrNameLst>
                                      </p:cBhvr>
                                      <p:tavLst>
                                        <p:tav tm="0">
                                          <p:val>
                                            <p:fltVal val="0"/>
                                          </p:val>
                                        </p:tav>
                                        <p:tav tm="100000">
                                          <p:val>
                                            <p:strVal val="#ppt_w"/>
                                          </p:val>
                                        </p:tav>
                                      </p:tavLst>
                                    </p:anim>
                                    <p:anim calcmode="lin" valueType="num">
                                      <p:cBhvr>
                                        <p:cTn id="960" dur="500" fill="hold"/>
                                        <p:tgtEl>
                                          <p:spTgt spid="191"/>
                                        </p:tgtEl>
                                        <p:attrNameLst>
                                          <p:attrName>ppt_h</p:attrName>
                                        </p:attrNameLst>
                                      </p:cBhvr>
                                      <p:tavLst>
                                        <p:tav tm="0">
                                          <p:val>
                                            <p:fltVal val="0"/>
                                          </p:val>
                                        </p:tav>
                                        <p:tav tm="100000">
                                          <p:val>
                                            <p:strVal val="#ppt_h"/>
                                          </p:val>
                                        </p:tav>
                                      </p:tavLst>
                                    </p:anim>
                                    <p:animEffect transition="in" filter="fade">
                                      <p:cBhvr>
                                        <p:cTn id="961" dur="500"/>
                                        <p:tgtEl>
                                          <p:spTgt spid="191"/>
                                        </p:tgtEl>
                                      </p:cBhvr>
                                    </p:animEffect>
                                  </p:childTnLst>
                                </p:cTn>
                              </p:par>
                              <p:par>
                                <p:cTn id="962" presetID="53" presetClass="entr" presetSubtype="16" fill="hold" grpId="0" nodeType="withEffect">
                                  <p:stCondLst>
                                    <p:cond delay="0"/>
                                  </p:stCondLst>
                                  <p:childTnLst>
                                    <p:set>
                                      <p:cBhvr>
                                        <p:cTn id="963" dur="1" fill="hold">
                                          <p:stCondLst>
                                            <p:cond delay="0"/>
                                          </p:stCondLst>
                                        </p:cTn>
                                        <p:tgtEl>
                                          <p:spTgt spid="192"/>
                                        </p:tgtEl>
                                        <p:attrNameLst>
                                          <p:attrName>style.visibility</p:attrName>
                                        </p:attrNameLst>
                                      </p:cBhvr>
                                      <p:to>
                                        <p:strVal val="visible"/>
                                      </p:to>
                                    </p:set>
                                    <p:anim calcmode="lin" valueType="num">
                                      <p:cBhvr>
                                        <p:cTn id="964" dur="500" fill="hold"/>
                                        <p:tgtEl>
                                          <p:spTgt spid="192"/>
                                        </p:tgtEl>
                                        <p:attrNameLst>
                                          <p:attrName>ppt_w</p:attrName>
                                        </p:attrNameLst>
                                      </p:cBhvr>
                                      <p:tavLst>
                                        <p:tav tm="0">
                                          <p:val>
                                            <p:fltVal val="0"/>
                                          </p:val>
                                        </p:tav>
                                        <p:tav tm="100000">
                                          <p:val>
                                            <p:strVal val="#ppt_w"/>
                                          </p:val>
                                        </p:tav>
                                      </p:tavLst>
                                    </p:anim>
                                    <p:anim calcmode="lin" valueType="num">
                                      <p:cBhvr>
                                        <p:cTn id="965" dur="500" fill="hold"/>
                                        <p:tgtEl>
                                          <p:spTgt spid="192"/>
                                        </p:tgtEl>
                                        <p:attrNameLst>
                                          <p:attrName>ppt_h</p:attrName>
                                        </p:attrNameLst>
                                      </p:cBhvr>
                                      <p:tavLst>
                                        <p:tav tm="0">
                                          <p:val>
                                            <p:fltVal val="0"/>
                                          </p:val>
                                        </p:tav>
                                        <p:tav tm="100000">
                                          <p:val>
                                            <p:strVal val="#ppt_h"/>
                                          </p:val>
                                        </p:tav>
                                      </p:tavLst>
                                    </p:anim>
                                    <p:animEffect transition="in" filter="fade">
                                      <p:cBhvr>
                                        <p:cTn id="966" dur="500"/>
                                        <p:tgtEl>
                                          <p:spTgt spid="192"/>
                                        </p:tgtEl>
                                      </p:cBhvr>
                                    </p:animEffect>
                                  </p:childTnLst>
                                </p:cTn>
                              </p:par>
                              <p:par>
                                <p:cTn id="967" presetID="53" presetClass="entr" presetSubtype="16" fill="hold" grpId="0" nodeType="withEffect">
                                  <p:stCondLst>
                                    <p:cond delay="0"/>
                                  </p:stCondLst>
                                  <p:childTnLst>
                                    <p:set>
                                      <p:cBhvr>
                                        <p:cTn id="968" dur="1" fill="hold">
                                          <p:stCondLst>
                                            <p:cond delay="0"/>
                                          </p:stCondLst>
                                        </p:cTn>
                                        <p:tgtEl>
                                          <p:spTgt spid="193"/>
                                        </p:tgtEl>
                                        <p:attrNameLst>
                                          <p:attrName>style.visibility</p:attrName>
                                        </p:attrNameLst>
                                      </p:cBhvr>
                                      <p:to>
                                        <p:strVal val="visible"/>
                                      </p:to>
                                    </p:set>
                                    <p:anim calcmode="lin" valueType="num">
                                      <p:cBhvr>
                                        <p:cTn id="969" dur="500" fill="hold"/>
                                        <p:tgtEl>
                                          <p:spTgt spid="193"/>
                                        </p:tgtEl>
                                        <p:attrNameLst>
                                          <p:attrName>ppt_w</p:attrName>
                                        </p:attrNameLst>
                                      </p:cBhvr>
                                      <p:tavLst>
                                        <p:tav tm="0">
                                          <p:val>
                                            <p:fltVal val="0"/>
                                          </p:val>
                                        </p:tav>
                                        <p:tav tm="100000">
                                          <p:val>
                                            <p:strVal val="#ppt_w"/>
                                          </p:val>
                                        </p:tav>
                                      </p:tavLst>
                                    </p:anim>
                                    <p:anim calcmode="lin" valueType="num">
                                      <p:cBhvr>
                                        <p:cTn id="970" dur="500" fill="hold"/>
                                        <p:tgtEl>
                                          <p:spTgt spid="193"/>
                                        </p:tgtEl>
                                        <p:attrNameLst>
                                          <p:attrName>ppt_h</p:attrName>
                                        </p:attrNameLst>
                                      </p:cBhvr>
                                      <p:tavLst>
                                        <p:tav tm="0">
                                          <p:val>
                                            <p:fltVal val="0"/>
                                          </p:val>
                                        </p:tav>
                                        <p:tav tm="100000">
                                          <p:val>
                                            <p:strVal val="#ppt_h"/>
                                          </p:val>
                                        </p:tav>
                                      </p:tavLst>
                                    </p:anim>
                                    <p:animEffect transition="in" filter="fade">
                                      <p:cBhvr>
                                        <p:cTn id="971" dur="500"/>
                                        <p:tgtEl>
                                          <p:spTgt spid="193"/>
                                        </p:tgtEl>
                                      </p:cBhvr>
                                    </p:animEffect>
                                  </p:childTnLst>
                                </p:cTn>
                              </p:par>
                              <p:par>
                                <p:cTn id="972" presetID="53" presetClass="entr" presetSubtype="16" fill="hold" grpId="0" nodeType="withEffect">
                                  <p:stCondLst>
                                    <p:cond delay="0"/>
                                  </p:stCondLst>
                                  <p:childTnLst>
                                    <p:set>
                                      <p:cBhvr>
                                        <p:cTn id="973" dur="1" fill="hold">
                                          <p:stCondLst>
                                            <p:cond delay="0"/>
                                          </p:stCondLst>
                                        </p:cTn>
                                        <p:tgtEl>
                                          <p:spTgt spid="194"/>
                                        </p:tgtEl>
                                        <p:attrNameLst>
                                          <p:attrName>style.visibility</p:attrName>
                                        </p:attrNameLst>
                                      </p:cBhvr>
                                      <p:to>
                                        <p:strVal val="visible"/>
                                      </p:to>
                                    </p:set>
                                    <p:anim calcmode="lin" valueType="num">
                                      <p:cBhvr>
                                        <p:cTn id="974" dur="500" fill="hold"/>
                                        <p:tgtEl>
                                          <p:spTgt spid="194"/>
                                        </p:tgtEl>
                                        <p:attrNameLst>
                                          <p:attrName>ppt_w</p:attrName>
                                        </p:attrNameLst>
                                      </p:cBhvr>
                                      <p:tavLst>
                                        <p:tav tm="0">
                                          <p:val>
                                            <p:fltVal val="0"/>
                                          </p:val>
                                        </p:tav>
                                        <p:tav tm="100000">
                                          <p:val>
                                            <p:strVal val="#ppt_w"/>
                                          </p:val>
                                        </p:tav>
                                      </p:tavLst>
                                    </p:anim>
                                    <p:anim calcmode="lin" valueType="num">
                                      <p:cBhvr>
                                        <p:cTn id="975" dur="500" fill="hold"/>
                                        <p:tgtEl>
                                          <p:spTgt spid="194"/>
                                        </p:tgtEl>
                                        <p:attrNameLst>
                                          <p:attrName>ppt_h</p:attrName>
                                        </p:attrNameLst>
                                      </p:cBhvr>
                                      <p:tavLst>
                                        <p:tav tm="0">
                                          <p:val>
                                            <p:fltVal val="0"/>
                                          </p:val>
                                        </p:tav>
                                        <p:tav tm="100000">
                                          <p:val>
                                            <p:strVal val="#ppt_h"/>
                                          </p:val>
                                        </p:tav>
                                      </p:tavLst>
                                    </p:anim>
                                    <p:animEffect transition="in" filter="fade">
                                      <p:cBhvr>
                                        <p:cTn id="976" dur="500"/>
                                        <p:tgtEl>
                                          <p:spTgt spid="194"/>
                                        </p:tgtEl>
                                      </p:cBhvr>
                                    </p:animEffect>
                                  </p:childTnLst>
                                </p:cTn>
                              </p:par>
                              <p:par>
                                <p:cTn id="977" presetID="53" presetClass="entr" presetSubtype="16" fill="hold" grpId="0" nodeType="withEffect">
                                  <p:stCondLst>
                                    <p:cond delay="0"/>
                                  </p:stCondLst>
                                  <p:childTnLst>
                                    <p:set>
                                      <p:cBhvr>
                                        <p:cTn id="978" dur="1" fill="hold">
                                          <p:stCondLst>
                                            <p:cond delay="0"/>
                                          </p:stCondLst>
                                        </p:cTn>
                                        <p:tgtEl>
                                          <p:spTgt spid="195"/>
                                        </p:tgtEl>
                                        <p:attrNameLst>
                                          <p:attrName>style.visibility</p:attrName>
                                        </p:attrNameLst>
                                      </p:cBhvr>
                                      <p:to>
                                        <p:strVal val="visible"/>
                                      </p:to>
                                    </p:set>
                                    <p:anim calcmode="lin" valueType="num">
                                      <p:cBhvr>
                                        <p:cTn id="979" dur="500" fill="hold"/>
                                        <p:tgtEl>
                                          <p:spTgt spid="195"/>
                                        </p:tgtEl>
                                        <p:attrNameLst>
                                          <p:attrName>ppt_w</p:attrName>
                                        </p:attrNameLst>
                                      </p:cBhvr>
                                      <p:tavLst>
                                        <p:tav tm="0">
                                          <p:val>
                                            <p:fltVal val="0"/>
                                          </p:val>
                                        </p:tav>
                                        <p:tav tm="100000">
                                          <p:val>
                                            <p:strVal val="#ppt_w"/>
                                          </p:val>
                                        </p:tav>
                                      </p:tavLst>
                                    </p:anim>
                                    <p:anim calcmode="lin" valueType="num">
                                      <p:cBhvr>
                                        <p:cTn id="980" dur="500" fill="hold"/>
                                        <p:tgtEl>
                                          <p:spTgt spid="195"/>
                                        </p:tgtEl>
                                        <p:attrNameLst>
                                          <p:attrName>ppt_h</p:attrName>
                                        </p:attrNameLst>
                                      </p:cBhvr>
                                      <p:tavLst>
                                        <p:tav tm="0">
                                          <p:val>
                                            <p:fltVal val="0"/>
                                          </p:val>
                                        </p:tav>
                                        <p:tav tm="100000">
                                          <p:val>
                                            <p:strVal val="#ppt_h"/>
                                          </p:val>
                                        </p:tav>
                                      </p:tavLst>
                                    </p:anim>
                                    <p:animEffect transition="in" filter="fade">
                                      <p:cBhvr>
                                        <p:cTn id="981" dur="500"/>
                                        <p:tgtEl>
                                          <p:spTgt spid="195"/>
                                        </p:tgtEl>
                                      </p:cBhvr>
                                    </p:animEffect>
                                  </p:childTnLst>
                                </p:cTn>
                              </p:par>
                              <p:par>
                                <p:cTn id="982" presetID="53" presetClass="entr" presetSubtype="16" fill="hold" grpId="0" nodeType="withEffect">
                                  <p:stCondLst>
                                    <p:cond delay="0"/>
                                  </p:stCondLst>
                                  <p:childTnLst>
                                    <p:set>
                                      <p:cBhvr>
                                        <p:cTn id="983" dur="1" fill="hold">
                                          <p:stCondLst>
                                            <p:cond delay="0"/>
                                          </p:stCondLst>
                                        </p:cTn>
                                        <p:tgtEl>
                                          <p:spTgt spid="196"/>
                                        </p:tgtEl>
                                        <p:attrNameLst>
                                          <p:attrName>style.visibility</p:attrName>
                                        </p:attrNameLst>
                                      </p:cBhvr>
                                      <p:to>
                                        <p:strVal val="visible"/>
                                      </p:to>
                                    </p:set>
                                    <p:anim calcmode="lin" valueType="num">
                                      <p:cBhvr>
                                        <p:cTn id="984" dur="500" fill="hold"/>
                                        <p:tgtEl>
                                          <p:spTgt spid="196"/>
                                        </p:tgtEl>
                                        <p:attrNameLst>
                                          <p:attrName>ppt_w</p:attrName>
                                        </p:attrNameLst>
                                      </p:cBhvr>
                                      <p:tavLst>
                                        <p:tav tm="0">
                                          <p:val>
                                            <p:fltVal val="0"/>
                                          </p:val>
                                        </p:tav>
                                        <p:tav tm="100000">
                                          <p:val>
                                            <p:strVal val="#ppt_w"/>
                                          </p:val>
                                        </p:tav>
                                      </p:tavLst>
                                    </p:anim>
                                    <p:anim calcmode="lin" valueType="num">
                                      <p:cBhvr>
                                        <p:cTn id="985" dur="500" fill="hold"/>
                                        <p:tgtEl>
                                          <p:spTgt spid="196"/>
                                        </p:tgtEl>
                                        <p:attrNameLst>
                                          <p:attrName>ppt_h</p:attrName>
                                        </p:attrNameLst>
                                      </p:cBhvr>
                                      <p:tavLst>
                                        <p:tav tm="0">
                                          <p:val>
                                            <p:fltVal val="0"/>
                                          </p:val>
                                        </p:tav>
                                        <p:tav tm="100000">
                                          <p:val>
                                            <p:strVal val="#ppt_h"/>
                                          </p:val>
                                        </p:tav>
                                      </p:tavLst>
                                    </p:anim>
                                    <p:animEffect transition="in" filter="fade">
                                      <p:cBhvr>
                                        <p:cTn id="986" dur="500"/>
                                        <p:tgtEl>
                                          <p:spTgt spid="196"/>
                                        </p:tgtEl>
                                      </p:cBhvr>
                                    </p:animEffect>
                                  </p:childTnLst>
                                </p:cTn>
                              </p:par>
                              <p:par>
                                <p:cTn id="987" presetID="53" presetClass="entr" presetSubtype="16" fill="hold" grpId="0" nodeType="withEffect">
                                  <p:stCondLst>
                                    <p:cond delay="0"/>
                                  </p:stCondLst>
                                  <p:childTnLst>
                                    <p:set>
                                      <p:cBhvr>
                                        <p:cTn id="988" dur="1" fill="hold">
                                          <p:stCondLst>
                                            <p:cond delay="0"/>
                                          </p:stCondLst>
                                        </p:cTn>
                                        <p:tgtEl>
                                          <p:spTgt spid="197"/>
                                        </p:tgtEl>
                                        <p:attrNameLst>
                                          <p:attrName>style.visibility</p:attrName>
                                        </p:attrNameLst>
                                      </p:cBhvr>
                                      <p:to>
                                        <p:strVal val="visible"/>
                                      </p:to>
                                    </p:set>
                                    <p:anim calcmode="lin" valueType="num">
                                      <p:cBhvr>
                                        <p:cTn id="989" dur="500" fill="hold"/>
                                        <p:tgtEl>
                                          <p:spTgt spid="197"/>
                                        </p:tgtEl>
                                        <p:attrNameLst>
                                          <p:attrName>ppt_w</p:attrName>
                                        </p:attrNameLst>
                                      </p:cBhvr>
                                      <p:tavLst>
                                        <p:tav tm="0">
                                          <p:val>
                                            <p:fltVal val="0"/>
                                          </p:val>
                                        </p:tav>
                                        <p:tav tm="100000">
                                          <p:val>
                                            <p:strVal val="#ppt_w"/>
                                          </p:val>
                                        </p:tav>
                                      </p:tavLst>
                                    </p:anim>
                                    <p:anim calcmode="lin" valueType="num">
                                      <p:cBhvr>
                                        <p:cTn id="990" dur="500" fill="hold"/>
                                        <p:tgtEl>
                                          <p:spTgt spid="197"/>
                                        </p:tgtEl>
                                        <p:attrNameLst>
                                          <p:attrName>ppt_h</p:attrName>
                                        </p:attrNameLst>
                                      </p:cBhvr>
                                      <p:tavLst>
                                        <p:tav tm="0">
                                          <p:val>
                                            <p:fltVal val="0"/>
                                          </p:val>
                                        </p:tav>
                                        <p:tav tm="100000">
                                          <p:val>
                                            <p:strVal val="#ppt_h"/>
                                          </p:val>
                                        </p:tav>
                                      </p:tavLst>
                                    </p:anim>
                                    <p:animEffect transition="in" filter="fade">
                                      <p:cBhvr>
                                        <p:cTn id="991" dur="500"/>
                                        <p:tgtEl>
                                          <p:spTgt spid="197"/>
                                        </p:tgtEl>
                                      </p:cBhvr>
                                    </p:animEffect>
                                  </p:childTnLst>
                                </p:cTn>
                              </p:par>
                              <p:par>
                                <p:cTn id="992" presetID="53" presetClass="entr" presetSubtype="16" fill="hold" grpId="0" nodeType="withEffect">
                                  <p:stCondLst>
                                    <p:cond delay="0"/>
                                  </p:stCondLst>
                                  <p:childTnLst>
                                    <p:set>
                                      <p:cBhvr>
                                        <p:cTn id="993" dur="1" fill="hold">
                                          <p:stCondLst>
                                            <p:cond delay="0"/>
                                          </p:stCondLst>
                                        </p:cTn>
                                        <p:tgtEl>
                                          <p:spTgt spid="198"/>
                                        </p:tgtEl>
                                        <p:attrNameLst>
                                          <p:attrName>style.visibility</p:attrName>
                                        </p:attrNameLst>
                                      </p:cBhvr>
                                      <p:to>
                                        <p:strVal val="visible"/>
                                      </p:to>
                                    </p:set>
                                    <p:anim calcmode="lin" valueType="num">
                                      <p:cBhvr>
                                        <p:cTn id="994" dur="500" fill="hold"/>
                                        <p:tgtEl>
                                          <p:spTgt spid="198"/>
                                        </p:tgtEl>
                                        <p:attrNameLst>
                                          <p:attrName>ppt_w</p:attrName>
                                        </p:attrNameLst>
                                      </p:cBhvr>
                                      <p:tavLst>
                                        <p:tav tm="0">
                                          <p:val>
                                            <p:fltVal val="0"/>
                                          </p:val>
                                        </p:tav>
                                        <p:tav tm="100000">
                                          <p:val>
                                            <p:strVal val="#ppt_w"/>
                                          </p:val>
                                        </p:tav>
                                      </p:tavLst>
                                    </p:anim>
                                    <p:anim calcmode="lin" valueType="num">
                                      <p:cBhvr>
                                        <p:cTn id="995" dur="500" fill="hold"/>
                                        <p:tgtEl>
                                          <p:spTgt spid="198"/>
                                        </p:tgtEl>
                                        <p:attrNameLst>
                                          <p:attrName>ppt_h</p:attrName>
                                        </p:attrNameLst>
                                      </p:cBhvr>
                                      <p:tavLst>
                                        <p:tav tm="0">
                                          <p:val>
                                            <p:fltVal val="0"/>
                                          </p:val>
                                        </p:tav>
                                        <p:tav tm="100000">
                                          <p:val>
                                            <p:strVal val="#ppt_h"/>
                                          </p:val>
                                        </p:tav>
                                      </p:tavLst>
                                    </p:anim>
                                    <p:animEffect transition="in" filter="fade">
                                      <p:cBhvr>
                                        <p:cTn id="996" dur="500"/>
                                        <p:tgtEl>
                                          <p:spTgt spid="198"/>
                                        </p:tgtEl>
                                      </p:cBhvr>
                                    </p:animEffect>
                                  </p:childTnLst>
                                </p:cTn>
                              </p:par>
                              <p:par>
                                <p:cTn id="997" presetID="53" presetClass="entr" presetSubtype="16" fill="hold" grpId="0" nodeType="withEffect">
                                  <p:stCondLst>
                                    <p:cond delay="0"/>
                                  </p:stCondLst>
                                  <p:childTnLst>
                                    <p:set>
                                      <p:cBhvr>
                                        <p:cTn id="998" dur="1" fill="hold">
                                          <p:stCondLst>
                                            <p:cond delay="0"/>
                                          </p:stCondLst>
                                        </p:cTn>
                                        <p:tgtEl>
                                          <p:spTgt spid="199"/>
                                        </p:tgtEl>
                                        <p:attrNameLst>
                                          <p:attrName>style.visibility</p:attrName>
                                        </p:attrNameLst>
                                      </p:cBhvr>
                                      <p:to>
                                        <p:strVal val="visible"/>
                                      </p:to>
                                    </p:set>
                                    <p:anim calcmode="lin" valueType="num">
                                      <p:cBhvr>
                                        <p:cTn id="999" dur="500" fill="hold"/>
                                        <p:tgtEl>
                                          <p:spTgt spid="199"/>
                                        </p:tgtEl>
                                        <p:attrNameLst>
                                          <p:attrName>ppt_w</p:attrName>
                                        </p:attrNameLst>
                                      </p:cBhvr>
                                      <p:tavLst>
                                        <p:tav tm="0">
                                          <p:val>
                                            <p:fltVal val="0"/>
                                          </p:val>
                                        </p:tav>
                                        <p:tav tm="100000">
                                          <p:val>
                                            <p:strVal val="#ppt_w"/>
                                          </p:val>
                                        </p:tav>
                                      </p:tavLst>
                                    </p:anim>
                                    <p:anim calcmode="lin" valueType="num">
                                      <p:cBhvr>
                                        <p:cTn id="1000" dur="500" fill="hold"/>
                                        <p:tgtEl>
                                          <p:spTgt spid="199"/>
                                        </p:tgtEl>
                                        <p:attrNameLst>
                                          <p:attrName>ppt_h</p:attrName>
                                        </p:attrNameLst>
                                      </p:cBhvr>
                                      <p:tavLst>
                                        <p:tav tm="0">
                                          <p:val>
                                            <p:fltVal val="0"/>
                                          </p:val>
                                        </p:tav>
                                        <p:tav tm="100000">
                                          <p:val>
                                            <p:strVal val="#ppt_h"/>
                                          </p:val>
                                        </p:tav>
                                      </p:tavLst>
                                    </p:anim>
                                    <p:animEffect transition="in" filter="fade">
                                      <p:cBhvr>
                                        <p:cTn id="1001" dur="500"/>
                                        <p:tgtEl>
                                          <p:spTgt spid="199"/>
                                        </p:tgtEl>
                                      </p:cBhvr>
                                    </p:animEffect>
                                  </p:childTnLst>
                                </p:cTn>
                              </p:par>
                              <p:par>
                                <p:cTn id="1002" presetID="53" presetClass="entr" presetSubtype="16" fill="hold" grpId="0" nodeType="withEffect">
                                  <p:stCondLst>
                                    <p:cond delay="0"/>
                                  </p:stCondLst>
                                  <p:childTnLst>
                                    <p:set>
                                      <p:cBhvr>
                                        <p:cTn id="1003" dur="1" fill="hold">
                                          <p:stCondLst>
                                            <p:cond delay="0"/>
                                          </p:stCondLst>
                                        </p:cTn>
                                        <p:tgtEl>
                                          <p:spTgt spid="200"/>
                                        </p:tgtEl>
                                        <p:attrNameLst>
                                          <p:attrName>style.visibility</p:attrName>
                                        </p:attrNameLst>
                                      </p:cBhvr>
                                      <p:to>
                                        <p:strVal val="visible"/>
                                      </p:to>
                                    </p:set>
                                    <p:anim calcmode="lin" valueType="num">
                                      <p:cBhvr>
                                        <p:cTn id="1004" dur="500" fill="hold"/>
                                        <p:tgtEl>
                                          <p:spTgt spid="200"/>
                                        </p:tgtEl>
                                        <p:attrNameLst>
                                          <p:attrName>ppt_w</p:attrName>
                                        </p:attrNameLst>
                                      </p:cBhvr>
                                      <p:tavLst>
                                        <p:tav tm="0">
                                          <p:val>
                                            <p:fltVal val="0"/>
                                          </p:val>
                                        </p:tav>
                                        <p:tav tm="100000">
                                          <p:val>
                                            <p:strVal val="#ppt_w"/>
                                          </p:val>
                                        </p:tav>
                                      </p:tavLst>
                                    </p:anim>
                                    <p:anim calcmode="lin" valueType="num">
                                      <p:cBhvr>
                                        <p:cTn id="1005" dur="500" fill="hold"/>
                                        <p:tgtEl>
                                          <p:spTgt spid="200"/>
                                        </p:tgtEl>
                                        <p:attrNameLst>
                                          <p:attrName>ppt_h</p:attrName>
                                        </p:attrNameLst>
                                      </p:cBhvr>
                                      <p:tavLst>
                                        <p:tav tm="0">
                                          <p:val>
                                            <p:fltVal val="0"/>
                                          </p:val>
                                        </p:tav>
                                        <p:tav tm="100000">
                                          <p:val>
                                            <p:strVal val="#ppt_h"/>
                                          </p:val>
                                        </p:tav>
                                      </p:tavLst>
                                    </p:anim>
                                    <p:animEffect transition="in" filter="fade">
                                      <p:cBhvr>
                                        <p:cTn id="1006" dur="500"/>
                                        <p:tgtEl>
                                          <p:spTgt spid="200"/>
                                        </p:tgtEl>
                                      </p:cBhvr>
                                    </p:animEffect>
                                  </p:childTnLst>
                                </p:cTn>
                              </p:par>
                              <p:par>
                                <p:cTn id="1007" presetID="53" presetClass="entr" presetSubtype="16" fill="hold" grpId="0" nodeType="withEffect">
                                  <p:stCondLst>
                                    <p:cond delay="0"/>
                                  </p:stCondLst>
                                  <p:childTnLst>
                                    <p:set>
                                      <p:cBhvr>
                                        <p:cTn id="1008" dur="1" fill="hold">
                                          <p:stCondLst>
                                            <p:cond delay="0"/>
                                          </p:stCondLst>
                                        </p:cTn>
                                        <p:tgtEl>
                                          <p:spTgt spid="201"/>
                                        </p:tgtEl>
                                        <p:attrNameLst>
                                          <p:attrName>style.visibility</p:attrName>
                                        </p:attrNameLst>
                                      </p:cBhvr>
                                      <p:to>
                                        <p:strVal val="visible"/>
                                      </p:to>
                                    </p:set>
                                    <p:anim calcmode="lin" valueType="num">
                                      <p:cBhvr>
                                        <p:cTn id="1009" dur="500" fill="hold"/>
                                        <p:tgtEl>
                                          <p:spTgt spid="201"/>
                                        </p:tgtEl>
                                        <p:attrNameLst>
                                          <p:attrName>ppt_w</p:attrName>
                                        </p:attrNameLst>
                                      </p:cBhvr>
                                      <p:tavLst>
                                        <p:tav tm="0">
                                          <p:val>
                                            <p:fltVal val="0"/>
                                          </p:val>
                                        </p:tav>
                                        <p:tav tm="100000">
                                          <p:val>
                                            <p:strVal val="#ppt_w"/>
                                          </p:val>
                                        </p:tav>
                                      </p:tavLst>
                                    </p:anim>
                                    <p:anim calcmode="lin" valueType="num">
                                      <p:cBhvr>
                                        <p:cTn id="1010" dur="500" fill="hold"/>
                                        <p:tgtEl>
                                          <p:spTgt spid="201"/>
                                        </p:tgtEl>
                                        <p:attrNameLst>
                                          <p:attrName>ppt_h</p:attrName>
                                        </p:attrNameLst>
                                      </p:cBhvr>
                                      <p:tavLst>
                                        <p:tav tm="0">
                                          <p:val>
                                            <p:fltVal val="0"/>
                                          </p:val>
                                        </p:tav>
                                        <p:tav tm="100000">
                                          <p:val>
                                            <p:strVal val="#ppt_h"/>
                                          </p:val>
                                        </p:tav>
                                      </p:tavLst>
                                    </p:anim>
                                    <p:animEffect transition="in" filter="fade">
                                      <p:cBhvr>
                                        <p:cTn id="1011" dur="500"/>
                                        <p:tgtEl>
                                          <p:spTgt spid="201"/>
                                        </p:tgtEl>
                                      </p:cBhvr>
                                    </p:animEffect>
                                  </p:childTnLst>
                                </p:cTn>
                              </p:par>
                              <p:par>
                                <p:cTn id="1012" presetID="53" presetClass="entr" presetSubtype="16" fill="hold" grpId="0" nodeType="withEffect">
                                  <p:stCondLst>
                                    <p:cond delay="0"/>
                                  </p:stCondLst>
                                  <p:childTnLst>
                                    <p:set>
                                      <p:cBhvr>
                                        <p:cTn id="1013" dur="1" fill="hold">
                                          <p:stCondLst>
                                            <p:cond delay="0"/>
                                          </p:stCondLst>
                                        </p:cTn>
                                        <p:tgtEl>
                                          <p:spTgt spid="202"/>
                                        </p:tgtEl>
                                        <p:attrNameLst>
                                          <p:attrName>style.visibility</p:attrName>
                                        </p:attrNameLst>
                                      </p:cBhvr>
                                      <p:to>
                                        <p:strVal val="visible"/>
                                      </p:to>
                                    </p:set>
                                    <p:anim calcmode="lin" valueType="num">
                                      <p:cBhvr>
                                        <p:cTn id="1014" dur="500" fill="hold"/>
                                        <p:tgtEl>
                                          <p:spTgt spid="202"/>
                                        </p:tgtEl>
                                        <p:attrNameLst>
                                          <p:attrName>ppt_w</p:attrName>
                                        </p:attrNameLst>
                                      </p:cBhvr>
                                      <p:tavLst>
                                        <p:tav tm="0">
                                          <p:val>
                                            <p:fltVal val="0"/>
                                          </p:val>
                                        </p:tav>
                                        <p:tav tm="100000">
                                          <p:val>
                                            <p:strVal val="#ppt_w"/>
                                          </p:val>
                                        </p:tav>
                                      </p:tavLst>
                                    </p:anim>
                                    <p:anim calcmode="lin" valueType="num">
                                      <p:cBhvr>
                                        <p:cTn id="1015" dur="500" fill="hold"/>
                                        <p:tgtEl>
                                          <p:spTgt spid="202"/>
                                        </p:tgtEl>
                                        <p:attrNameLst>
                                          <p:attrName>ppt_h</p:attrName>
                                        </p:attrNameLst>
                                      </p:cBhvr>
                                      <p:tavLst>
                                        <p:tav tm="0">
                                          <p:val>
                                            <p:fltVal val="0"/>
                                          </p:val>
                                        </p:tav>
                                        <p:tav tm="100000">
                                          <p:val>
                                            <p:strVal val="#ppt_h"/>
                                          </p:val>
                                        </p:tav>
                                      </p:tavLst>
                                    </p:anim>
                                    <p:animEffect transition="in" filter="fade">
                                      <p:cBhvr>
                                        <p:cTn id="1016" dur="500"/>
                                        <p:tgtEl>
                                          <p:spTgt spid="202"/>
                                        </p:tgtEl>
                                      </p:cBhvr>
                                    </p:animEffect>
                                  </p:childTnLst>
                                </p:cTn>
                              </p:par>
                              <p:par>
                                <p:cTn id="1017" presetID="53" presetClass="entr" presetSubtype="16" fill="hold" grpId="0" nodeType="withEffect">
                                  <p:stCondLst>
                                    <p:cond delay="0"/>
                                  </p:stCondLst>
                                  <p:childTnLst>
                                    <p:set>
                                      <p:cBhvr>
                                        <p:cTn id="1018" dur="1" fill="hold">
                                          <p:stCondLst>
                                            <p:cond delay="0"/>
                                          </p:stCondLst>
                                        </p:cTn>
                                        <p:tgtEl>
                                          <p:spTgt spid="203"/>
                                        </p:tgtEl>
                                        <p:attrNameLst>
                                          <p:attrName>style.visibility</p:attrName>
                                        </p:attrNameLst>
                                      </p:cBhvr>
                                      <p:to>
                                        <p:strVal val="visible"/>
                                      </p:to>
                                    </p:set>
                                    <p:anim calcmode="lin" valueType="num">
                                      <p:cBhvr>
                                        <p:cTn id="1019" dur="500" fill="hold"/>
                                        <p:tgtEl>
                                          <p:spTgt spid="203"/>
                                        </p:tgtEl>
                                        <p:attrNameLst>
                                          <p:attrName>ppt_w</p:attrName>
                                        </p:attrNameLst>
                                      </p:cBhvr>
                                      <p:tavLst>
                                        <p:tav tm="0">
                                          <p:val>
                                            <p:fltVal val="0"/>
                                          </p:val>
                                        </p:tav>
                                        <p:tav tm="100000">
                                          <p:val>
                                            <p:strVal val="#ppt_w"/>
                                          </p:val>
                                        </p:tav>
                                      </p:tavLst>
                                    </p:anim>
                                    <p:anim calcmode="lin" valueType="num">
                                      <p:cBhvr>
                                        <p:cTn id="1020" dur="500" fill="hold"/>
                                        <p:tgtEl>
                                          <p:spTgt spid="203"/>
                                        </p:tgtEl>
                                        <p:attrNameLst>
                                          <p:attrName>ppt_h</p:attrName>
                                        </p:attrNameLst>
                                      </p:cBhvr>
                                      <p:tavLst>
                                        <p:tav tm="0">
                                          <p:val>
                                            <p:fltVal val="0"/>
                                          </p:val>
                                        </p:tav>
                                        <p:tav tm="100000">
                                          <p:val>
                                            <p:strVal val="#ppt_h"/>
                                          </p:val>
                                        </p:tav>
                                      </p:tavLst>
                                    </p:anim>
                                    <p:animEffect transition="in" filter="fade">
                                      <p:cBhvr>
                                        <p:cTn id="1021" dur="500"/>
                                        <p:tgtEl>
                                          <p:spTgt spid="203"/>
                                        </p:tgtEl>
                                      </p:cBhvr>
                                    </p:animEffect>
                                  </p:childTnLst>
                                </p:cTn>
                              </p:par>
                              <p:par>
                                <p:cTn id="1022" presetID="53" presetClass="entr" presetSubtype="16" fill="hold" grpId="0" nodeType="withEffect">
                                  <p:stCondLst>
                                    <p:cond delay="0"/>
                                  </p:stCondLst>
                                  <p:childTnLst>
                                    <p:set>
                                      <p:cBhvr>
                                        <p:cTn id="1023" dur="1" fill="hold">
                                          <p:stCondLst>
                                            <p:cond delay="0"/>
                                          </p:stCondLst>
                                        </p:cTn>
                                        <p:tgtEl>
                                          <p:spTgt spid="204"/>
                                        </p:tgtEl>
                                        <p:attrNameLst>
                                          <p:attrName>style.visibility</p:attrName>
                                        </p:attrNameLst>
                                      </p:cBhvr>
                                      <p:to>
                                        <p:strVal val="visible"/>
                                      </p:to>
                                    </p:set>
                                    <p:anim calcmode="lin" valueType="num">
                                      <p:cBhvr>
                                        <p:cTn id="1024" dur="500" fill="hold"/>
                                        <p:tgtEl>
                                          <p:spTgt spid="204"/>
                                        </p:tgtEl>
                                        <p:attrNameLst>
                                          <p:attrName>ppt_w</p:attrName>
                                        </p:attrNameLst>
                                      </p:cBhvr>
                                      <p:tavLst>
                                        <p:tav tm="0">
                                          <p:val>
                                            <p:fltVal val="0"/>
                                          </p:val>
                                        </p:tav>
                                        <p:tav tm="100000">
                                          <p:val>
                                            <p:strVal val="#ppt_w"/>
                                          </p:val>
                                        </p:tav>
                                      </p:tavLst>
                                    </p:anim>
                                    <p:anim calcmode="lin" valueType="num">
                                      <p:cBhvr>
                                        <p:cTn id="1025" dur="500" fill="hold"/>
                                        <p:tgtEl>
                                          <p:spTgt spid="204"/>
                                        </p:tgtEl>
                                        <p:attrNameLst>
                                          <p:attrName>ppt_h</p:attrName>
                                        </p:attrNameLst>
                                      </p:cBhvr>
                                      <p:tavLst>
                                        <p:tav tm="0">
                                          <p:val>
                                            <p:fltVal val="0"/>
                                          </p:val>
                                        </p:tav>
                                        <p:tav tm="100000">
                                          <p:val>
                                            <p:strVal val="#ppt_h"/>
                                          </p:val>
                                        </p:tav>
                                      </p:tavLst>
                                    </p:anim>
                                    <p:animEffect transition="in" filter="fade">
                                      <p:cBhvr>
                                        <p:cTn id="1026" dur="500"/>
                                        <p:tgtEl>
                                          <p:spTgt spid="204"/>
                                        </p:tgtEl>
                                      </p:cBhvr>
                                    </p:animEffect>
                                  </p:childTnLst>
                                </p:cTn>
                              </p:par>
                              <p:par>
                                <p:cTn id="1027" presetID="53" presetClass="entr" presetSubtype="16" fill="hold" grpId="0" nodeType="withEffect">
                                  <p:stCondLst>
                                    <p:cond delay="0"/>
                                  </p:stCondLst>
                                  <p:childTnLst>
                                    <p:set>
                                      <p:cBhvr>
                                        <p:cTn id="1028" dur="1" fill="hold">
                                          <p:stCondLst>
                                            <p:cond delay="0"/>
                                          </p:stCondLst>
                                        </p:cTn>
                                        <p:tgtEl>
                                          <p:spTgt spid="205"/>
                                        </p:tgtEl>
                                        <p:attrNameLst>
                                          <p:attrName>style.visibility</p:attrName>
                                        </p:attrNameLst>
                                      </p:cBhvr>
                                      <p:to>
                                        <p:strVal val="visible"/>
                                      </p:to>
                                    </p:set>
                                    <p:anim calcmode="lin" valueType="num">
                                      <p:cBhvr>
                                        <p:cTn id="1029" dur="500" fill="hold"/>
                                        <p:tgtEl>
                                          <p:spTgt spid="205"/>
                                        </p:tgtEl>
                                        <p:attrNameLst>
                                          <p:attrName>ppt_w</p:attrName>
                                        </p:attrNameLst>
                                      </p:cBhvr>
                                      <p:tavLst>
                                        <p:tav tm="0">
                                          <p:val>
                                            <p:fltVal val="0"/>
                                          </p:val>
                                        </p:tav>
                                        <p:tav tm="100000">
                                          <p:val>
                                            <p:strVal val="#ppt_w"/>
                                          </p:val>
                                        </p:tav>
                                      </p:tavLst>
                                    </p:anim>
                                    <p:anim calcmode="lin" valueType="num">
                                      <p:cBhvr>
                                        <p:cTn id="1030" dur="500" fill="hold"/>
                                        <p:tgtEl>
                                          <p:spTgt spid="205"/>
                                        </p:tgtEl>
                                        <p:attrNameLst>
                                          <p:attrName>ppt_h</p:attrName>
                                        </p:attrNameLst>
                                      </p:cBhvr>
                                      <p:tavLst>
                                        <p:tav tm="0">
                                          <p:val>
                                            <p:fltVal val="0"/>
                                          </p:val>
                                        </p:tav>
                                        <p:tav tm="100000">
                                          <p:val>
                                            <p:strVal val="#ppt_h"/>
                                          </p:val>
                                        </p:tav>
                                      </p:tavLst>
                                    </p:anim>
                                    <p:animEffect transition="in" filter="fade">
                                      <p:cBhvr>
                                        <p:cTn id="1031" dur="500"/>
                                        <p:tgtEl>
                                          <p:spTgt spid="205"/>
                                        </p:tgtEl>
                                      </p:cBhvr>
                                    </p:animEffect>
                                  </p:childTnLst>
                                </p:cTn>
                              </p:par>
                              <p:par>
                                <p:cTn id="1032" presetID="53" presetClass="entr" presetSubtype="16" fill="hold" grpId="0" nodeType="withEffect">
                                  <p:stCondLst>
                                    <p:cond delay="0"/>
                                  </p:stCondLst>
                                  <p:childTnLst>
                                    <p:set>
                                      <p:cBhvr>
                                        <p:cTn id="1033" dur="1" fill="hold">
                                          <p:stCondLst>
                                            <p:cond delay="0"/>
                                          </p:stCondLst>
                                        </p:cTn>
                                        <p:tgtEl>
                                          <p:spTgt spid="206"/>
                                        </p:tgtEl>
                                        <p:attrNameLst>
                                          <p:attrName>style.visibility</p:attrName>
                                        </p:attrNameLst>
                                      </p:cBhvr>
                                      <p:to>
                                        <p:strVal val="visible"/>
                                      </p:to>
                                    </p:set>
                                    <p:anim calcmode="lin" valueType="num">
                                      <p:cBhvr>
                                        <p:cTn id="1034" dur="500" fill="hold"/>
                                        <p:tgtEl>
                                          <p:spTgt spid="206"/>
                                        </p:tgtEl>
                                        <p:attrNameLst>
                                          <p:attrName>ppt_w</p:attrName>
                                        </p:attrNameLst>
                                      </p:cBhvr>
                                      <p:tavLst>
                                        <p:tav tm="0">
                                          <p:val>
                                            <p:fltVal val="0"/>
                                          </p:val>
                                        </p:tav>
                                        <p:tav tm="100000">
                                          <p:val>
                                            <p:strVal val="#ppt_w"/>
                                          </p:val>
                                        </p:tav>
                                      </p:tavLst>
                                    </p:anim>
                                    <p:anim calcmode="lin" valueType="num">
                                      <p:cBhvr>
                                        <p:cTn id="1035" dur="500" fill="hold"/>
                                        <p:tgtEl>
                                          <p:spTgt spid="206"/>
                                        </p:tgtEl>
                                        <p:attrNameLst>
                                          <p:attrName>ppt_h</p:attrName>
                                        </p:attrNameLst>
                                      </p:cBhvr>
                                      <p:tavLst>
                                        <p:tav tm="0">
                                          <p:val>
                                            <p:fltVal val="0"/>
                                          </p:val>
                                        </p:tav>
                                        <p:tav tm="100000">
                                          <p:val>
                                            <p:strVal val="#ppt_h"/>
                                          </p:val>
                                        </p:tav>
                                      </p:tavLst>
                                    </p:anim>
                                    <p:animEffect transition="in" filter="fade">
                                      <p:cBhvr>
                                        <p:cTn id="1036" dur="500"/>
                                        <p:tgtEl>
                                          <p:spTgt spid="206"/>
                                        </p:tgtEl>
                                      </p:cBhvr>
                                    </p:animEffect>
                                  </p:childTnLst>
                                </p:cTn>
                              </p:par>
                              <p:par>
                                <p:cTn id="1037" presetID="53" presetClass="entr" presetSubtype="16" fill="hold" grpId="0" nodeType="withEffect">
                                  <p:stCondLst>
                                    <p:cond delay="0"/>
                                  </p:stCondLst>
                                  <p:childTnLst>
                                    <p:set>
                                      <p:cBhvr>
                                        <p:cTn id="1038" dur="1" fill="hold">
                                          <p:stCondLst>
                                            <p:cond delay="0"/>
                                          </p:stCondLst>
                                        </p:cTn>
                                        <p:tgtEl>
                                          <p:spTgt spid="207"/>
                                        </p:tgtEl>
                                        <p:attrNameLst>
                                          <p:attrName>style.visibility</p:attrName>
                                        </p:attrNameLst>
                                      </p:cBhvr>
                                      <p:to>
                                        <p:strVal val="visible"/>
                                      </p:to>
                                    </p:set>
                                    <p:anim calcmode="lin" valueType="num">
                                      <p:cBhvr>
                                        <p:cTn id="1039" dur="500" fill="hold"/>
                                        <p:tgtEl>
                                          <p:spTgt spid="207"/>
                                        </p:tgtEl>
                                        <p:attrNameLst>
                                          <p:attrName>ppt_w</p:attrName>
                                        </p:attrNameLst>
                                      </p:cBhvr>
                                      <p:tavLst>
                                        <p:tav tm="0">
                                          <p:val>
                                            <p:fltVal val="0"/>
                                          </p:val>
                                        </p:tav>
                                        <p:tav tm="100000">
                                          <p:val>
                                            <p:strVal val="#ppt_w"/>
                                          </p:val>
                                        </p:tav>
                                      </p:tavLst>
                                    </p:anim>
                                    <p:anim calcmode="lin" valueType="num">
                                      <p:cBhvr>
                                        <p:cTn id="1040" dur="500" fill="hold"/>
                                        <p:tgtEl>
                                          <p:spTgt spid="207"/>
                                        </p:tgtEl>
                                        <p:attrNameLst>
                                          <p:attrName>ppt_h</p:attrName>
                                        </p:attrNameLst>
                                      </p:cBhvr>
                                      <p:tavLst>
                                        <p:tav tm="0">
                                          <p:val>
                                            <p:fltVal val="0"/>
                                          </p:val>
                                        </p:tav>
                                        <p:tav tm="100000">
                                          <p:val>
                                            <p:strVal val="#ppt_h"/>
                                          </p:val>
                                        </p:tav>
                                      </p:tavLst>
                                    </p:anim>
                                    <p:animEffect transition="in" filter="fade">
                                      <p:cBhvr>
                                        <p:cTn id="1041" dur="500"/>
                                        <p:tgtEl>
                                          <p:spTgt spid="207"/>
                                        </p:tgtEl>
                                      </p:cBhvr>
                                    </p:animEffect>
                                  </p:childTnLst>
                                </p:cTn>
                              </p:par>
                              <p:par>
                                <p:cTn id="1042" presetID="53" presetClass="entr" presetSubtype="16" fill="hold" grpId="0" nodeType="withEffect">
                                  <p:stCondLst>
                                    <p:cond delay="0"/>
                                  </p:stCondLst>
                                  <p:childTnLst>
                                    <p:set>
                                      <p:cBhvr>
                                        <p:cTn id="1043" dur="1" fill="hold">
                                          <p:stCondLst>
                                            <p:cond delay="0"/>
                                          </p:stCondLst>
                                        </p:cTn>
                                        <p:tgtEl>
                                          <p:spTgt spid="208"/>
                                        </p:tgtEl>
                                        <p:attrNameLst>
                                          <p:attrName>style.visibility</p:attrName>
                                        </p:attrNameLst>
                                      </p:cBhvr>
                                      <p:to>
                                        <p:strVal val="visible"/>
                                      </p:to>
                                    </p:set>
                                    <p:anim calcmode="lin" valueType="num">
                                      <p:cBhvr>
                                        <p:cTn id="1044" dur="500" fill="hold"/>
                                        <p:tgtEl>
                                          <p:spTgt spid="208"/>
                                        </p:tgtEl>
                                        <p:attrNameLst>
                                          <p:attrName>ppt_w</p:attrName>
                                        </p:attrNameLst>
                                      </p:cBhvr>
                                      <p:tavLst>
                                        <p:tav tm="0">
                                          <p:val>
                                            <p:fltVal val="0"/>
                                          </p:val>
                                        </p:tav>
                                        <p:tav tm="100000">
                                          <p:val>
                                            <p:strVal val="#ppt_w"/>
                                          </p:val>
                                        </p:tav>
                                      </p:tavLst>
                                    </p:anim>
                                    <p:anim calcmode="lin" valueType="num">
                                      <p:cBhvr>
                                        <p:cTn id="1045" dur="500" fill="hold"/>
                                        <p:tgtEl>
                                          <p:spTgt spid="208"/>
                                        </p:tgtEl>
                                        <p:attrNameLst>
                                          <p:attrName>ppt_h</p:attrName>
                                        </p:attrNameLst>
                                      </p:cBhvr>
                                      <p:tavLst>
                                        <p:tav tm="0">
                                          <p:val>
                                            <p:fltVal val="0"/>
                                          </p:val>
                                        </p:tav>
                                        <p:tav tm="100000">
                                          <p:val>
                                            <p:strVal val="#ppt_h"/>
                                          </p:val>
                                        </p:tav>
                                      </p:tavLst>
                                    </p:anim>
                                    <p:animEffect transition="in" filter="fade">
                                      <p:cBhvr>
                                        <p:cTn id="1046" dur="500"/>
                                        <p:tgtEl>
                                          <p:spTgt spid="208"/>
                                        </p:tgtEl>
                                      </p:cBhvr>
                                    </p:animEffect>
                                  </p:childTnLst>
                                </p:cTn>
                              </p:par>
                              <p:par>
                                <p:cTn id="1047" presetID="53" presetClass="entr" presetSubtype="16" fill="hold" grpId="0" nodeType="withEffect">
                                  <p:stCondLst>
                                    <p:cond delay="0"/>
                                  </p:stCondLst>
                                  <p:childTnLst>
                                    <p:set>
                                      <p:cBhvr>
                                        <p:cTn id="1048" dur="1" fill="hold">
                                          <p:stCondLst>
                                            <p:cond delay="0"/>
                                          </p:stCondLst>
                                        </p:cTn>
                                        <p:tgtEl>
                                          <p:spTgt spid="209"/>
                                        </p:tgtEl>
                                        <p:attrNameLst>
                                          <p:attrName>style.visibility</p:attrName>
                                        </p:attrNameLst>
                                      </p:cBhvr>
                                      <p:to>
                                        <p:strVal val="visible"/>
                                      </p:to>
                                    </p:set>
                                    <p:anim calcmode="lin" valueType="num">
                                      <p:cBhvr>
                                        <p:cTn id="1049" dur="500" fill="hold"/>
                                        <p:tgtEl>
                                          <p:spTgt spid="209"/>
                                        </p:tgtEl>
                                        <p:attrNameLst>
                                          <p:attrName>ppt_w</p:attrName>
                                        </p:attrNameLst>
                                      </p:cBhvr>
                                      <p:tavLst>
                                        <p:tav tm="0">
                                          <p:val>
                                            <p:fltVal val="0"/>
                                          </p:val>
                                        </p:tav>
                                        <p:tav tm="100000">
                                          <p:val>
                                            <p:strVal val="#ppt_w"/>
                                          </p:val>
                                        </p:tav>
                                      </p:tavLst>
                                    </p:anim>
                                    <p:anim calcmode="lin" valueType="num">
                                      <p:cBhvr>
                                        <p:cTn id="1050" dur="500" fill="hold"/>
                                        <p:tgtEl>
                                          <p:spTgt spid="209"/>
                                        </p:tgtEl>
                                        <p:attrNameLst>
                                          <p:attrName>ppt_h</p:attrName>
                                        </p:attrNameLst>
                                      </p:cBhvr>
                                      <p:tavLst>
                                        <p:tav tm="0">
                                          <p:val>
                                            <p:fltVal val="0"/>
                                          </p:val>
                                        </p:tav>
                                        <p:tav tm="100000">
                                          <p:val>
                                            <p:strVal val="#ppt_h"/>
                                          </p:val>
                                        </p:tav>
                                      </p:tavLst>
                                    </p:anim>
                                    <p:animEffect transition="in" filter="fade">
                                      <p:cBhvr>
                                        <p:cTn id="1051" dur="500"/>
                                        <p:tgtEl>
                                          <p:spTgt spid="209"/>
                                        </p:tgtEl>
                                      </p:cBhvr>
                                    </p:animEffect>
                                  </p:childTnLst>
                                </p:cTn>
                              </p:par>
                              <p:par>
                                <p:cTn id="1052" presetID="53" presetClass="entr" presetSubtype="16" fill="hold" grpId="0" nodeType="withEffect">
                                  <p:stCondLst>
                                    <p:cond delay="0"/>
                                  </p:stCondLst>
                                  <p:childTnLst>
                                    <p:set>
                                      <p:cBhvr>
                                        <p:cTn id="1053" dur="1" fill="hold">
                                          <p:stCondLst>
                                            <p:cond delay="0"/>
                                          </p:stCondLst>
                                        </p:cTn>
                                        <p:tgtEl>
                                          <p:spTgt spid="210"/>
                                        </p:tgtEl>
                                        <p:attrNameLst>
                                          <p:attrName>style.visibility</p:attrName>
                                        </p:attrNameLst>
                                      </p:cBhvr>
                                      <p:to>
                                        <p:strVal val="visible"/>
                                      </p:to>
                                    </p:set>
                                    <p:anim calcmode="lin" valueType="num">
                                      <p:cBhvr>
                                        <p:cTn id="1054" dur="500" fill="hold"/>
                                        <p:tgtEl>
                                          <p:spTgt spid="210"/>
                                        </p:tgtEl>
                                        <p:attrNameLst>
                                          <p:attrName>ppt_w</p:attrName>
                                        </p:attrNameLst>
                                      </p:cBhvr>
                                      <p:tavLst>
                                        <p:tav tm="0">
                                          <p:val>
                                            <p:fltVal val="0"/>
                                          </p:val>
                                        </p:tav>
                                        <p:tav tm="100000">
                                          <p:val>
                                            <p:strVal val="#ppt_w"/>
                                          </p:val>
                                        </p:tav>
                                      </p:tavLst>
                                    </p:anim>
                                    <p:anim calcmode="lin" valueType="num">
                                      <p:cBhvr>
                                        <p:cTn id="1055" dur="500" fill="hold"/>
                                        <p:tgtEl>
                                          <p:spTgt spid="210"/>
                                        </p:tgtEl>
                                        <p:attrNameLst>
                                          <p:attrName>ppt_h</p:attrName>
                                        </p:attrNameLst>
                                      </p:cBhvr>
                                      <p:tavLst>
                                        <p:tav tm="0">
                                          <p:val>
                                            <p:fltVal val="0"/>
                                          </p:val>
                                        </p:tav>
                                        <p:tav tm="100000">
                                          <p:val>
                                            <p:strVal val="#ppt_h"/>
                                          </p:val>
                                        </p:tav>
                                      </p:tavLst>
                                    </p:anim>
                                    <p:animEffect transition="in" filter="fade">
                                      <p:cBhvr>
                                        <p:cTn id="1056" dur="500"/>
                                        <p:tgtEl>
                                          <p:spTgt spid="210"/>
                                        </p:tgtEl>
                                      </p:cBhvr>
                                    </p:animEffect>
                                  </p:childTnLst>
                                </p:cTn>
                              </p:par>
                              <p:par>
                                <p:cTn id="1057" presetID="53" presetClass="entr" presetSubtype="16" fill="hold" grpId="0" nodeType="withEffect">
                                  <p:stCondLst>
                                    <p:cond delay="0"/>
                                  </p:stCondLst>
                                  <p:childTnLst>
                                    <p:set>
                                      <p:cBhvr>
                                        <p:cTn id="1058" dur="1" fill="hold">
                                          <p:stCondLst>
                                            <p:cond delay="0"/>
                                          </p:stCondLst>
                                        </p:cTn>
                                        <p:tgtEl>
                                          <p:spTgt spid="211"/>
                                        </p:tgtEl>
                                        <p:attrNameLst>
                                          <p:attrName>style.visibility</p:attrName>
                                        </p:attrNameLst>
                                      </p:cBhvr>
                                      <p:to>
                                        <p:strVal val="visible"/>
                                      </p:to>
                                    </p:set>
                                    <p:anim calcmode="lin" valueType="num">
                                      <p:cBhvr>
                                        <p:cTn id="1059" dur="500" fill="hold"/>
                                        <p:tgtEl>
                                          <p:spTgt spid="211"/>
                                        </p:tgtEl>
                                        <p:attrNameLst>
                                          <p:attrName>ppt_w</p:attrName>
                                        </p:attrNameLst>
                                      </p:cBhvr>
                                      <p:tavLst>
                                        <p:tav tm="0">
                                          <p:val>
                                            <p:fltVal val="0"/>
                                          </p:val>
                                        </p:tav>
                                        <p:tav tm="100000">
                                          <p:val>
                                            <p:strVal val="#ppt_w"/>
                                          </p:val>
                                        </p:tav>
                                      </p:tavLst>
                                    </p:anim>
                                    <p:anim calcmode="lin" valueType="num">
                                      <p:cBhvr>
                                        <p:cTn id="1060" dur="500" fill="hold"/>
                                        <p:tgtEl>
                                          <p:spTgt spid="211"/>
                                        </p:tgtEl>
                                        <p:attrNameLst>
                                          <p:attrName>ppt_h</p:attrName>
                                        </p:attrNameLst>
                                      </p:cBhvr>
                                      <p:tavLst>
                                        <p:tav tm="0">
                                          <p:val>
                                            <p:fltVal val="0"/>
                                          </p:val>
                                        </p:tav>
                                        <p:tav tm="100000">
                                          <p:val>
                                            <p:strVal val="#ppt_h"/>
                                          </p:val>
                                        </p:tav>
                                      </p:tavLst>
                                    </p:anim>
                                    <p:animEffect transition="in" filter="fade">
                                      <p:cBhvr>
                                        <p:cTn id="1061" dur="500"/>
                                        <p:tgtEl>
                                          <p:spTgt spid="211"/>
                                        </p:tgtEl>
                                      </p:cBhvr>
                                    </p:animEffect>
                                  </p:childTnLst>
                                </p:cTn>
                              </p:par>
                              <p:par>
                                <p:cTn id="1062" presetID="53" presetClass="entr" presetSubtype="16" fill="hold" grpId="0" nodeType="withEffect">
                                  <p:stCondLst>
                                    <p:cond delay="0"/>
                                  </p:stCondLst>
                                  <p:childTnLst>
                                    <p:set>
                                      <p:cBhvr>
                                        <p:cTn id="1063" dur="1" fill="hold">
                                          <p:stCondLst>
                                            <p:cond delay="0"/>
                                          </p:stCondLst>
                                        </p:cTn>
                                        <p:tgtEl>
                                          <p:spTgt spid="212"/>
                                        </p:tgtEl>
                                        <p:attrNameLst>
                                          <p:attrName>style.visibility</p:attrName>
                                        </p:attrNameLst>
                                      </p:cBhvr>
                                      <p:to>
                                        <p:strVal val="visible"/>
                                      </p:to>
                                    </p:set>
                                    <p:anim calcmode="lin" valueType="num">
                                      <p:cBhvr>
                                        <p:cTn id="1064" dur="500" fill="hold"/>
                                        <p:tgtEl>
                                          <p:spTgt spid="212"/>
                                        </p:tgtEl>
                                        <p:attrNameLst>
                                          <p:attrName>ppt_w</p:attrName>
                                        </p:attrNameLst>
                                      </p:cBhvr>
                                      <p:tavLst>
                                        <p:tav tm="0">
                                          <p:val>
                                            <p:fltVal val="0"/>
                                          </p:val>
                                        </p:tav>
                                        <p:tav tm="100000">
                                          <p:val>
                                            <p:strVal val="#ppt_w"/>
                                          </p:val>
                                        </p:tav>
                                      </p:tavLst>
                                    </p:anim>
                                    <p:anim calcmode="lin" valueType="num">
                                      <p:cBhvr>
                                        <p:cTn id="1065" dur="500" fill="hold"/>
                                        <p:tgtEl>
                                          <p:spTgt spid="212"/>
                                        </p:tgtEl>
                                        <p:attrNameLst>
                                          <p:attrName>ppt_h</p:attrName>
                                        </p:attrNameLst>
                                      </p:cBhvr>
                                      <p:tavLst>
                                        <p:tav tm="0">
                                          <p:val>
                                            <p:fltVal val="0"/>
                                          </p:val>
                                        </p:tav>
                                        <p:tav tm="100000">
                                          <p:val>
                                            <p:strVal val="#ppt_h"/>
                                          </p:val>
                                        </p:tav>
                                      </p:tavLst>
                                    </p:anim>
                                    <p:animEffect transition="in" filter="fade">
                                      <p:cBhvr>
                                        <p:cTn id="1066" dur="500"/>
                                        <p:tgtEl>
                                          <p:spTgt spid="212"/>
                                        </p:tgtEl>
                                      </p:cBhvr>
                                    </p:animEffect>
                                  </p:childTnLst>
                                </p:cTn>
                              </p:par>
                              <p:par>
                                <p:cTn id="1067" presetID="53" presetClass="entr" presetSubtype="16" fill="hold" grpId="0" nodeType="withEffect">
                                  <p:stCondLst>
                                    <p:cond delay="0"/>
                                  </p:stCondLst>
                                  <p:childTnLst>
                                    <p:set>
                                      <p:cBhvr>
                                        <p:cTn id="1068" dur="1" fill="hold">
                                          <p:stCondLst>
                                            <p:cond delay="0"/>
                                          </p:stCondLst>
                                        </p:cTn>
                                        <p:tgtEl>
                                          <p:spTgt spid="213"/>
                                        </p:tgtEl>
                                        <p:attrNameLst>
                                          <p:attrName>style.visibility</p:attrName>
                                        </p:attrNameLst>
                                      </p:cBhvr>
                                      <p:to>
                                        <p:strVal val="visible"/>
                                      </p:to>
                                    </p:set>
                                    <p:anim calcmode="lin" valueType="num">
                                      <p:cBhvr>
                                        <p:cTn id="1069" dur="500" fill="hold"/>
                                        <p:tgtEl>
                                          <p:spTgt spid="213"/>
                                        </p:tgtEl>
                                        <p:attrNameLst>
                                          <p:attrName>ppt_w</p:attrName>
                                        </p:attrNameLst>
                                      </p:cBhvr>
                                      <p:tavLst>
                                        <p:tav tm="0">
                                          <p:val>
                                            <p:fltVal val="0"/>
                                          </p:val>
                                        </p:tav>
                                        <p:tav tm="100000">
                                          <p:val>
                                            <p:strVal val="#ppt_w"/>
                                          </p:val>
                                        </p:tav>
                                      </p:tavLst>
                                    </p:anim>
                                    <p:anim calcmode="lin" valueType="num">
                                      <p:cBhvr>
                                        <p:cTn id="1070" dur="500" fill="hold"/>
                                        <p:tgtEl>
                                          <p:spTgt spid="213"/>
                                        </p:tgtEl>
                                        <p:attrNameLst>
                                          <p:attrName>ppt_h</p:attrName>
                                        </p:attrNameLst>
                                      </p:cBhvr>
                                      <p:tavLst>
                                        <p:tav tm="0">
                                          <p:val>
                                            <p:fltVal val="0"/>
                                          </p:val>
                                        </p:tav>
                                        <p:tav tm="100000">
                                          <p:val>
                                            <p:strVal val="#ppt_h"/>
                                          </p:val>
                                        </p:tav>
                                      </p:tavLst>
                                    </p:anim>
                                    <p:animEffect transition="in" filter="fade">
                                      <p:cBhvr>
                                        <p:cTn id="1071" dur="500"/>
                                        <p:tgtEl>
                                          <p:spTgt spid="213"/>
                                        </p:tgtEl>
                                      </p:cBhvr>
                                    </p:animEffect>
                                  </p:childTnLst>
                                </p:cTn>
                              </p:par>
                              <p:par>
                                <p:cTn id="1072" presetID="53" presetClass="entr" presetSubtype="16" fill="hold" grpId="0" nodeType="withEffect">
                                  <p:stCondLst>
                                    <p:cond delay="0"/>
                                  </p:stCondLst>
                                  <p:childTnLst>
                                    <p:set>
                                      <p:cBhvr>
                                        <p:cTn id="1073" dur="1" fill="hold">
                                          <p:stCondLst>
                                            <p:cond delay="0"/>
                                          </p:stCondLst>
                                        </p:cTn>
                                        <p:tgtEl>
                                          <p:spTgt spid="214"/>
                                        </p:tgtEl>
                                        <p:attrNameLst>
                                          <p:attrName>style.visibility</p:attrName>
                                        </p:attrNameLst>
                                      </p:cBhvr>
                                      <p:to>
                                        <p:strVal val="visible"/>
                                      </p:to>
                                    </p:set>
                                    <p:anim calcmode="lin" valueType="num">
                                      <p:cBhvr>
                                        <p:cTn id="1074" dur="500" fill="hold"/>
                                        <p:tgtEl>
                                          <p:spTgt spid="214"/>
                                        </p:tgtEl>
                                        <p:attrNameLst>
                                          <p:attrName>ppt_w</p:attrName>
                                        </p:attrNameLst>
                                      </p:cBhvr>
                                      <p:tavLst>
                                        <p:tav tm="0">
                                          <p:val>
                                            <p:fltVal val="0"/>
                                          </p:val>
                                        </p:tav>
                                        <p:tav tm="100000">
                                          <p:val>
                                            <p:strVal val="#ppt_w"/>
                                          </p:val>
                                        </p:tav>
                                      </p:tavLst>
                                    </p:anim>
                                    <p:anim calcmode="lin" valueType="num">
                                      <p:cBhvr>
                                        <p:cTn id="1075" dur="500" fill="hold"/>
                                        <p:tgtEl>
                                          <p:spTgt spid="214"/>
                                        </p:tgtEl>
                                        <p:attrNameLst>
                                          <p:attrName>ppt_h</p:attrName>
                                        </p:attrNameLst>
                                      </p:cBhvr>
                                      <p:tavLst>
                                        <p:tav tm="0">
                                          <p:val>
                                            <p:fltVal val="0"/>
                                          </p:val>
                                        </p:tav>
                                        <p:tav tm="100000">
                                          <p:val>
                                            <p:strVal val="#ppt_h"/>
                                          </p:val>
                                        </p:tav>
                                      </p:tavLst>
                                    </p:anim>
                                    <p:animEffect transition="in" filter="fade">
                                      <p:cBhvr>
                                        <p:cTn id="1076" dur="500"/>
                                        <p:tgtEl>
                                          <p:spTgt spid="214"/>
                                        </p:tgtEl>
                                      </p:cBhvr>
                                    </p:animEffect>
                                  </p:childTnLst>
                                </p:cTn>
                              </p:par>
                              <p:par>
                                <p:cTn id="1077" presetID="53" presetClass="entr" presetSubtype="16" fill="hold" grpId="0" nodeType="withEffect">
                                  <p:stCondLst>
                                    <p:cond delay="0"/>
                                  </p:stCondLst>
                                  <p:childTnLst>
                                    <p:set>
                                      <p:cBhvr>
                                        <p:cTn id="1078" dur="1" fill="hold">
                                          <p:stCondLst>
                                            <p:cond delay="0"/>
                                          </p:stCondLst>
                                        </p:cTn>
                                        <p:tgtEl>
                                          <p:spTgt spid="215"/>
                                        </p:tgtEl>
                                        <p:attrNameLst>
                                          <p:attrName>style.visibility</p:attrName>
                                        </p:attrNameLst>
                                      </p:cBhvr>
                                      <p:to>
                                        <p:strVal val="visible"/>
                                      </p:to>
                                    </p:set>
                                    <p:anim calcmode="lin" valueType="num">
                                      <p:cBhvr>
                                        <p:cTn id="1079" dur="500" fill="hold"/>
                                        <p:tgtEl>
                                          <p:spTgt spid="215"/>
                                        </p:tgtEl>
                                        <p:attrNameLst>
                                          <p:attrName>ppt_w</p:attrName>
                                        </p:attrNameLst>
                                      </p:cBhvr>
                                      <p:tavLst>
                                        <p:tav tm="0">
                                          <p:val>
                                            <p:fltVal val="0"/>
                                          </p:val>
                                        </p:tav>
                                        <p:tav tm="100000">
                                          <p:val>
                                            <p:strVal val="#ppt_w"/>
                                          </p:val>
                                        </p:tav>
                                      </p:tavLst>
                                    </p:anim>
                                    <p:anim calcmode="lin" valueType="num">
                                      <p:cBhvr>
                                        <p:cTn id="1080" dur="500" fill="hold"/>
                                        <p:tgtEl>
                                          <p:spTgt spid="215"/>
                                        </p:tgtEl>
                                        <p:attrNameLst>
                                          <p:attrName>ppt_h</p:attrName>
                                        </p:attrNameLst>
                                      </p:cBhvr>
                                      <p:tavLst>
                                        <p:tav tm="0">
                                          <p:val>
                                            <p:fltVal val="0"/>
                                          </p:val>
                                        </p:tav>
                                        <p:tav tm="100000">
                                          <p:val>
                                            <p:strVal val="#ppt_h"/>
                                          </p:val>
                                        </p:tav>
                                      </p:tavLst>
                                    </p:anim>
                                    <p:animEffect transition="in" filter="fade">
                                      <p:cBhvr>
                                        <p:cTn id="1081" dur="500"/>
                                        <p:tgtEl>
                                          <p:spTgt spid="215"/>
                                        </p:tgtEl>
                                      </p:cBhvr>
                                    </p:animEffect>
                                  </p:childTnLst>
                                </p:cTn>
                              </p:par>
                              <p:par>
                                <p:cTn id="1082" presetID="53" presetClass="entr" presetSubtype="16" fill="hold" grpId="0" nodeType="withEffect">
                                  <p:stCondLst>
                                    <p:cond delay="0"/>
                                  </p:stCondLst>
                                  <p:childTnLst>
                                    <p:set>
                                      <p:cBhvr>
                                        <p:cTn id="1083" dur="1" fill="hold">
                                          <p:stCondLst>
                                            <p:cond delay="0"/>
                                          </p:stCondLst>
                                        </p:cTn>
                                        <p:tgtEl>
                                          <p:spTgt spid="216"/>
                                        </p:tgtEl>
                                        <p:attrNameLst>
                                          <p:attrName>style.visibility</p:attrName>
                                        </p:attrNameLst>
                                      </p:cBhvr>
                                      <p:to>
                                        <p:strVal val="visible"/>
                                      </p:to>
                                    </p:set>
                                    <p:anim calcmode="lin" valueType="num">
                                      <p:cBhvr>
                                        <p:cTn id="1084" dur="500" fill="hold"/>
                                        <p:tgtEl>
                                          <p:spTgt spid="216"/>
                                        </p:tgtEl>
                                        <p:attrNameLst>
                                          <p:attrName>ppt_w</p:attrName>
                                        </p:attrNameLst>
                                      </p:cBhvr>
                                      <p:tavLst>
                                        <p:tav tm="0">
                                          <p:val>
                                            <p:fltVal val="0"/>
                                          </p:val>
                                        </p:tav>
                                        <p:tav tm="100000">
                                          <p:val>
                                            <p:strVal val="#ppt_w"/>
                                          </p:val>
                                        </p:tav>
                                      </p:tavLst>
                                    </p:anim>
                                    <p:anim calcmode="lin" valueType="num">
                                      <p:cBhvr>
                                        <p:cTn id="1085" dur="500" fill="hold"/>
                                        <p:tgtEl>
                                          <p:spTgt spid="216"/>
                                        </p:tgtEl>
                                        <p:attrNameLst>
                                          <p:attrName>ppt_h</p:attrName>
                                        </p:attrNameLst>
                                      </p:cBhvr>
                                      <p:tavLst>
                                        <p:tav tm="0">
                                          <p:val>
                                            <p:fltVal val="0"/>
                                          </p:val>
                                        </p:tav>
                                        <p:tav tm="100000">
                                          <p:val>
                                            <p:strVal val="#ppt_h"/>
                                          </p:val>
                                        </p:tav>
                                      </p:tavLst>
                                    </p:anim>
                                    <p:animEffect transition="in" filter="fade">
                                      <p:cBhvr>
                                        <p:cTn id="1086" dur="500"/>
                                        <p:tgtEl>
                                          <p:spTgt spid="216"/>
                                        </p:tgtEl>
                                      </p:cBhvr>
                                    </p:animEffect>
                                  </p:childTnLst>
                                </p:cTn>
                              </p:par>
                              <p:par>
                                <p:cTn id="1087" presetID="53" presetClass="entr" presetSubtype="16" fill="hold" grpId="0" nodeType="withEffect">
                                  <p:stCondLst>
                                    <p:cond delay="0"/>
                                  </p:stCondLst>
                                  <p:childTnLst>
                                    <p:set>
                                      <p:cBhvr>
                                        <p:cTn id="1088" dur="1" fill="hold">
                                          <p:stCondLst>
                                            <p:cond delay="0"/>
                                          </p:stCondLst>
                                        </p:cTn>
                                        <p:tgtEl>
                                          <p:spTgt spid="217"/>
                                        </p:tgtEl>
                                        <p:attrNameLst>
                                          <p:attrName>style.visibility</p:attrName>
                                        </p:attrNameLst>
                                      </p:cBhvr>
                                      <p:to>
                                        <p:strVal val="visible"/>
                                      </p:to>
                                    </p:set>
                                    <p:anim calcmode="lin" valueType="num">
                                      <p:cBhvr>
                                        <p:cTn id="1089" dur="500" fill="hold"/>
                                        <p:tgtEl>
                                          <p:spTgt spid="217"/>
                                        </p:tgtEl>
                                        <p:attrNameLst>
                                          <p:attrName>ppt_w</p:attrName>
                                        </p:attrNameLst>
                                      </p:cBhvr>
                                      <p:tavLst>
                                        <p:tav tm="0">
                                          <p:val>
                                            <p:fltVal val="0"/>
                                          </p:val>
                                        </p:tav>
                                        <p:tav tm="100000">
                                          <p:val>
                                            <p:strVal val="#ppt_w"/>
                                          </p:val>
                                        </p:tav>
                                      </p:tavLst>
                                    </p:anim>
                                    <p:anim calcmode="lin" valueType="num">
                                      <p:cBhvr>
                                        <p:cTn id="1090" dur="500" fill="hold"/>
                                        <p:tgtEl>
                                          <p:spTgt spid="217"/>
                                        </p:tgtEl>
                                        <p:attrNameLst>
                                          <p:attrName>ppt_h</p:attrName>
                                        </p:attrNameLst>
                                      </p:cBhvr>
                                      <p:tavLst>
                                        <p:tav tm="0">
                                          <p:val>
                                            <p:fltVal val="0"/>
                                          </p:val>
                                        </p:tav>
                                        <p:tav tm="100000">
                                          <p:val>
                                            <p:strVal val="#ppt_h"/>
                                          </p:val>
                                        </p:tav>
                                      </p:tavLst>
                                    </p:anim>
                                    <p:animEffect transition="in" filter="fade">
                                      <p:cBhvr>
                                        <p:cTn id="1091" dur="500"/>
                                        <p:tgtEl>
                                          <p:spTgt spid="217"/>
                                        </p:tgtEl>
                                      </p:cBhvr>
                                    </p:animEffect>
                                  </p:childTnLst>
                                </p:cTn>
                              </p:par>
                              <p:par>
                                <p:cTn id="1092" presetID="53" presetClass="entr" presetSubtype="16" fill="hold" grpId="0" nodeType="withEffect">
                                  <p:stCondLst>
                                    <p:cond delay="0"/>
                                  </p:stCondLst>
                                  <p:childTnLst>
                                    <p:set>
                                      <p:cBhvr>
                                        <p:cTn id="1093" dur="1" fill="hold">
                                          <p:stCondLst>
                                            <p:cond delay="0"/>
                                          </p:stCondLst>
                                        </p:cTn>
                                        <p:tgtEl>
                                          <p:spTgt spid="218"/>
                                        </p:tgtEl>
                                        <p:attrNameLst>
                                          <p:attrName>style.visibility</p:attrName>
                                        </p:attrNameLst>
                                      </p:cBhvr>
                                      <p:to>
                                        <p:strVal val="visible"/>
                                      </p:to>
                                    </p:set>
                                    <p:anim calcmode="lin" valueType="num">
                                      <p:cBhvr>
                                        <p:cTn id="1094" dur="500" fill="hold"/>
                                        <p:tgtEl>
                                          <p:spTgt spid="218"/>
                                        </p:tgtEl>
                                        <p:attrNameLst>
                                          <p:attrName>ppt_w</p:attrName>
                                        </p:attrNameLst>
                                      </p:cBhvr>
                                      <p:tavLst>
                                        <p:tav tm="0">
                                          <p:val>
                                            <p:fltVal val="0"/>
                                          </p:val>
                                        </p:tav>
                                        <p:tav tm="100000">
                                          <p:val>
                                            <p:strVal val="#ppt_w"/>
                                          </p:val>
                                        </p:tav>
                                      </p:tavLst>
                                    </p:anim>
                                    <p:anim calcmode="lin" valueType="num">
                                      <p:cBhvr>
                                        <p:cTn id="1095" dur="500" fill="hold"/>
                                        <p:tgtEl>
                                          <p:spTgt spid="218"/>
                                        </p:tgtEl>
                                        <p:attrNameLst>
                                          <p:attrName>ppt_h</p:attrName>
                                        </p:attrNameLst>
                                      </p:cBhvr>
                                      <p:tavLst>
                                        <p:tav tm="0">
                                          <p:val>
                                            <p:fltVal val="0"/>
                                          </p:val>
                                        </p:tav>
                                        <p:tav tm="100000">
                                          <p:val>
                                            <p:strVal val="#ppt_h"/>
                                          </p:val>
                                        </p:tav>
                                      </p:tavLst>
                                    </p:anim>
                                    <p:animEffect transition="in" filter="fade">
                                      <p:cBhvr>
                                        <p:cTn id="1096" dur="500"/>
                                        <p:tgtEl>
                                          <p:spTgt spid="218"/>
                                        </p:tgtEl>
                                      </p:cBhvr>
                                    </p:animEffect>
                                  </p:childTnLst>
                                </p:cTn>
                              </p:par>
                              <p:par>
                                <p:cTn id="1097" presetID="53" presetClass="entr" presetSubtype="16" fill="hold" grpId="0" nodeType="withEffect">
                                  <p:stCondLst>
                                    <p:cond delay="0"/>
                                  </p:stCondLst>
                                  <p:childTnLst>
                                    <p:set>
                                      <p:cBhvr>
                                        <p:cTn id="1098" dur="1" fill="hold">
                                          <p:stCondLst>
                                            <p:cond delay="0"/>
                                          </p:stCondLst>
                                        </p:cTn>
                                        <p:tgtEl>
                                          <p:spTgt spid="219"/>
                                        </p:tgtEl>
                                        <p:attrNameLst>
                                          <p:attrName>style.visibility</p:attrName>
                                        </p:attrNameLst>
                                      </p:cBhvr>
                                      <p:to>
                                        <p:strVal val="visible"/>
                                      </p:to>
                                    </p:set>
                                    <p:anim calcmode="lin" valueType="num">
                                      <p:cBhvr>
                                        <p:cTn id="1099" dur="500" fill="hold"/>
                                        <p:tgtEl>
                                          <p:spTgt spid="219"/>
                                        </p:tgtEl>
                                        <p:attrNameLst>
                                          <p:attrName>ppt_w</p:attrName>
                                        </p:attrNameLst>
                                      </p:cBhvr>
                                      <p:tavLst>
                                        <p:tav tm="0">
                                          <p:val>
                                            <p:fltVal val="0"/>
                                          </p:val>
                                        </p:tav>
                                        <p:tav tm="100000">
                                          <p:val>
                                            <p:strVal val="#ppt_w"/>
                                          </p:val>
                                        </p:tav>
                                      </p:tavLst>
                                    </p:anim>
                                    <p:anim calcmode="lin" valueType="num">
                                      <p:cBhvr>
                                        <p:cTn id="1100" dur="500" fill="hold"/>
                                        <p:tgtEl>
                                          <p:spTgt spid="219"/>
                                        </p:tgtEl>
                                        <p:attrNameLst>
                                          <p:attrName>ppt_h</p:attrName>
                                        </p:attrNameLst>
                                      </p:cBhvr>
                                      <p:tavLst>
                                        <p:tav tm="0">
                                          <p:val>
                                            <p:fltVal val="0"/>
                                          </p:val>
                                        </p:tav>
                                        <p:tav tm="100000">
                                          <p:val>
                                            <p:strVal val="#ppt_h"/>
                                          </p:val>
                                        </p:tav>
                                      </p:tavLst>
                                    </p:anim>
                                    <p:animEffect transition="in" filter="fade">
                                      <p:cBhvr>
                                        <p:cTn id="1101" dur="500"/>
                                        <p:tgtEl>
                                          <p:spTgt spid="219"/>
                                        </p:tgtEl>
                                      </p:cBhvr>
                                    </p:animEffect>
                                  </p:childTnLst>
                                </p:cTn>
                              </p:par>
                              <p:par>
                                <p:cTn id="1102" presetID="53" presetClass="entr" presetSubtype="16" fill="hold" grpId="0" nodeType="withEffect">
                                  <p:stCondLst>
                                    <p:cond delay="0"/>
                                  </p:stCondLst>
                                  <p:childTnLst>
                                    <p:set>
                                      <p:cBhvr>
                                        <p:cTn id="1103" dur="1" fill="hold">
                                          <p:stCondLst>
                                            <p:cond delay="0"/>
                                          </p:stCondLst>
                                        </p:cTn>
                                        <p:tgtEl>
                                          <p:spTgt spid="220"/>
                                        </p:tgtEl>
                                        <p:attrNameLst>
                                          <p:attrName>style.visibility</p:attrName>
                                        </p:attrNameLst>
                                      </p:cBhvr>
                                      <p:to>
                                        <p:strVal val="visible"/>
                                      </p:to>
                                    </p:set>
                                    <p:anim calcmode="lin" valueType="num">
                                      <p:cBhvr>
                                        <p:cTn id="1104" dur="500" fill="hold"/>
                                        <p:tgtEl>
                                          <p:spTgt spid="220"/>
                                        </p:tgtEl>
                                        <p:attrNameLst>
                                          <p:attrName>ppt_w</p:attrName>
                                        </p:attrNameLst>
                                      </p:cBhvr>
                                      <p:tavLst>
                                        <p:tav tm="0">
                                          <p:val>
                                            <p:fltVal val="0"/>
                                          </p:val>
                                        </p:tav>
                                        <p:tav tm="100000">
                                          <p:val>
                                            <p:strVal val="#ppt_w"/>
                                          </p:val>
                                        </p:tav>
                                      </p:tavLst>
                                    </p:anim>
                                    <p:anim calcmode="lin" valueType="num">
                                      <p:cBhvr>
                                        <p:cTn id="1105" dur="500" fill="hold"/>
                                        <p:tgtEl>
                                          <p:spTgt spid="220"/>
                                        </p:tgtEl>
                                        <p:attrNameLst>
                                          <p:attrName>ppt_h</p:attrName>
                                        </p:attrNameLst>
                                      </p:cBhvr>
                                      <p:tavLst>
                                        <p:tav tm="0">
                                          <p:val>
                                            <p:fltVal val="0"/>
                                          </p:val>
                                        </p:tav>
                                        <p:tav tm="100000">
                                          <p:val>
                                            <p:strVal val="#ppt_h"/>
                                          </p:val>
                                        </p:tav>
                                      </p:tavLst>
                                    </p:anim>
                                    <p:animEffect transition="in" filter="fade">
                                      <p:cBhvr>
                                        <p:cTn id="1106" dur="500"/>
                                        <p:tgtEl>
                                          <p:spTgt spid="220"/>
                                        </p:tgtEl>
                                      </p:cBhvr>
                                    </p:animEffect>
                                  </p:childTnLst>
                                </p:cTn>
                              </p:par>
                              <p:par>
                                <p:cTn id="1107" presetID="53" presetClass="entr" presetSubtype="16" fill="hold" grpId="0" nodeType="withEffect">
                                  <p:stCondLst>
                                    <p:cond delay="0"/>
                                  </p:stCondLst>
                                  <p:childTnLst>
                                    <p:set>
                                      <p:cBhvr>
                                        <p:cTn id="1108" dur="1" fill="hold">
                                          <p:stCondLst>
                                            <p:cond delay="0"/>
                                          </p:stCondLst>
                                        </p:cTn>
                                        <p:tgtEl>
                                          <p:spTgt spid="221"/>
                                        </p:tgtEl>
                                        <p:attrNameLst>
                                          <p:attrName>style.visibility</p:attrName>
                                        </p:attrNameLst>
                                      </p:cBhvr>
                                      <p:to>
                                        <p:strVal val="visible"/>
                                      </p:to>
                                    </p:set>
                                    <p:anim calcmode="lin" valueType="num">
                                      <p:cBhvr>
                                        <p:cTn id="1109" dur="500" fill="hold"/>
                                        <p:tgtEl>
                                          <p:spTgt spid="221"/>
                                        </p:tgtEl>
                                        <p:attrNameLst>
                                          <p:attrName>ppt_w</p:attrName>
                                        </p:attrNameLst>
                                      </p:cBhvr>
                                      <p:tavLst>
                                        <p:tav tm="0">
                                          <p:val>
                                            <p:fltVal val="0"/>
                                          </p:val>
                                        </p:tav>
                                        <p:tav tm="100000">
                                          <p:val>
                                            <p:strVal val="#ppt_w"/>
                                          </p:val>
                                        </p:tav>
                                      </p:tavLst>
                                    </p:anim>
                                    <p:anim calcmode="lin" valueType="num">
                                      <p:cBhvr>
                                        <p:cTn id="1110" dur="500" fill="hold"/>
                                        <p:tgtEl>
                                          <p:spTgt spid="221"/>
                                        </p:tgtEl>
                                        <p:attrNameLst>
                                          <p:attrName>ppt_h</p:attrName>
                                        </p:attrNameLst>
                                      </p:cBhvr>
                                      <p:tavLst>
                                        <p:tav tm="0">
                                          <p:val>
                                            <p:fltVal val="0"/>
                                          </p:val>
                                        </p:tav>
                                        <p:tav tm="100000">
                                          <p:val>
                                            <p:strVal val="#ppt_h"/>
                                          </p:val>
                                        </p:tav>
                                      </p:tavLst>
                                    </p:anim>
                                    <p:animEffect transition="in" filter="fade">
                                      <p:cBhvr>
                                        <p:cTn id="1111" dur="500"/>
                                        <p:tgtEl>
                                          <p:spTgt spid="221"/>
                                        </p:tgtEl>
                                      </p:cBhvr>
                                    </p:animEffect>
                                  </p:childTnLst>
                                </p:cTn>
                              </p:par>
                              <p:par>
                                <p:cTn id="1112" presetID="53" presetClass="entr" presetSubtype="16" fill="hold" grpId="0" nodeType="withEffect">
                                  <p:stCondLst>
                                    <p:cond delay="0"/>
                                  </p:stCondLst>
                                  <p:childTnLst>
                                    <p:set>
                                      <p:cBhvr>
                                        <p:cTn id="1113" dur="1" fill="hold">
                                          <p:stCondLst>
                                            <p:cond delay="0"/>
                                          </p:stCondLst>
                                        </p:cTn>
                                        <p:tgtEl>
                                          <p:spTgt spid="222"/>
                                        </p:tgtEl>
                                        <p:attrNameLst>
                                          <p:attrName>style.visibility</p:attrName>
                                        </p:attrNameLst>
                                      </p:cBhvr>
                                      <p:to>
                                        <p:strVal val="visible"/>
                                      </p:to>
                                    </p:set>
                                    <p:anim calcmode="lin" valueType="num">
                                      <p:cBhvr>
                                        <p:cTn id="1114" dur="500" fill="hold"/>
                                        <p:tgtEl>
                                          <p:spTgt spid="222"/>
                                        </p:tgtEl>
                                        <p:attrNameLst>
                                          <p:attrName>ppt_w</p:attrName>
                                        </p:attrNameLst>
                                      </p:cBhvr>
                                      <p:tavLst>
                                        <p:tav tm="0">
                                          <p:val>
                                            <p:fltVal val="0"/>
                                          </p:val>
                                        </p:tav>
                                        <p:tav tm="100000">
                                          <p:val>
                                            <p:strVal val="#ppt_w"/>
                                          </p:val>
                                        </p:tav>
                                      </p:tavLst>
                                    </p:anim>
                                    <p:anim calcmode="lin" valueType="num">
                                      <p:cBhvr>
                                        <p:cTn id="1115" dur="500" fill="hold"/>
                                        <p:tgtEl>
                                          <p:spTgt spid="222"/>
                                        </p:tgtEl>
                                        <p:attrNameLst>
                                          <p:attrName>ppt_h</p:attrName>
                                        </p:attrNameLst>
                                      </p:cBhvr>
                                      <p:tavLst>
                                        <p:tav tm="0">
                                          <p:val>
                                            <p:fltVal val="0"/>
                                          </p:val>
                                        </p:tav>
                                        <p:tav tm="100000">
                                          <p:val>
                                            <p:strVal val="#ppt_h"/>
                                          </p:val>
                                        </p:tav>
                                      </p:tavLst>
                                    </p:anim>
                                    <p:animEffect transition="in" filter="fade">
                                      <p:cBhvr>
                                        <p:cTn id="1116" dur="500"/>
                                        <p:tgtEl>
                                          <p:spTgt spid="222"/>
                                        </p:tgtEl>
                                      </p:cBhvr>
                                    </p:animEffect>
                                  </p:childTnLst>
                                </p:cTn>
                              </p:par>
                              <p:par>
                                <p:cTn id="1117" presetID="53" presetClass="entr" presetSubtype="16" fill="hold" grpId="0" nodeType="withEffect">
                                  <p:stCondLst>
                                    <p:cond delay="0"/>
                                  </p:stCondLst>
                                  <p:childTnLst>
                                    <p:set>
                                      <p:cBhvr>
                                        <p:cTn id="1118" dur="1" fill="hold">
                                          <p:stCondLst>
                                            <p:cond delay="0"/>
                                          </p:stCondLst>
                                        </p:cTn>
                                        <p:tgtEl>
                                          <p:spTgt spid="223"/>
                                        </p:tgtEl>
                                        <p:attrNameLst>
                                          <p:attrName>style.visibility</p:attrName>
                                        </p:attrNameLst>
                                      </p:cBhvr>
                                      <p:to>
                                        <p:strVal val="visible"/>
                                      </p:to>
                                    </p:set>
                                    <p:anim calcmode="lin" valueType="num">
                                      <p:cBhvr>
                                        <p:cTn id="1119" dur="500" fill="hold"/>
                                        <p:tgtEl>
                                          <p:spTgt spid="223"/>
                                        </p:tgtEl>
                                        <p:attrNameLst>
                                          <p:attrName>ppt_w</p:attrName>
                                        </p:attrNameLst>
                                      </p:cBhvr>
                                      <p:tavLst>
                                        <p:tav tm="0">
                                          <p:val>
                                            <p:fltVal val="0"/>
                                          </p:val>
                                        </p:tav>
                                        <p:tav tm="100000">
                                          <p:val>
                                            <p:strVal val="#ppt_w"/>
                                          </p:val>
                                        </p:tav>
                                      </p:tavLst>
                                    </p:anim>
                                    <p:anim calcmode="lin" valueType="num">
                                      <p:cBhvr>
                                        <p:cTn id="1120" dur="500" fill="hold"/>
                                        <p:tgtEl>
                                          <p:spTgt spid="223"/>
                                        </p:tgtEl>
                                        <p:attrNameLst>
                                          <p:attrName>ppt_h</p:attrName>
                                        </p:attrNameLst>
                                      </p:cBhvr>
                                      <p:tavLst>
                                        <p:tav tm="0">
                                          <p:val>
                                            <p:fltVal val="0"/>
                                          </p:val>
                                        </p:tav>
                                        <p:tav tm="100000">
                                          <p:val>
                                            <p:strVal val="#ppt_h"/>
                                          </p:val>
                                        </p:tav>
                                      </p:tavLst>
                                    </p:anim>
                                    <p:animEffect transition="in" filter="fade">
                                      <p:cBhvr>
                                        <p:cTn id="1121" dur="500"/>
                                        <p:tgtEl>
                                          <p:spTgt spid="223"/>
                                        </p:tgtEl>
                                      </p:cBhvr>
                                    </p:animEffect>
                                  </p:childTnLst>
                                </p:cTn>
                              </p:par>
                              <p:par>
                                <p:cTn id="1122" presetID="53" presetClass="entr" presetSubtype="16" fill="hold" grpId="0" nodeType="withEffect">
                                  <p:stCondLst>
                                    <p:cond delay="0"/>
                                  </p:stCondLst>
                                  <p:childTnLst>
                                    <p:set>
                                      <p:cBhvr>
                                        <p:cTn id="1123" dur="1" fill="hold">
                                          <p:stCondLst>
                                            <p:cond delay="0"/>
                                          </p:stCondLst>
                                        </p:cTn>
                                        <p:tgtEl>
                                          <p:spTgt spid="224"/>
                                        </p:tgtEl>
                                        <p:attrNameLst>
                                          <p:attrName>style.visibility</p:attrName>
                                        </p:attrNameLst>
                                      </p:cBhvr>
                                      <p:to>
                                        <p:strVal val="visible"/>
                                      </p:to>
                                    </p:set>
                                    <p:anim calcmode="lin" valueType="num">
                                      <p:cBhvr>
                                        <p:cTn id="1124" dur="500" fill="hold"/>
                                        <p:tgtEl>
                                          <p:spTgt spid="224"/>
                                        </p:tgtEl>
                                        <p:attrNameLst>
                                          <p:attrName>ppt_w</p:attrName>
                                        </p:attrNameLst>
                                      </p:cBhvr>
                                      <p:tavLst>
                                        <p:tav tm="0">
                                          <p:val>
                                            <p:fltVal val="0"/>
                                          </p:val>
                                        </p:tav>
                                        <p:tav tm="100000">
                                          <p:val>
                                            <p:strVal val="#ppt_w"/>
                                          </p:val>
                                        </p:tav>
                                      </p:tavLst>
                                    </p:anim>
                                    <p:anim calcmode="lin" valueType="num">
                                      <p:cBhvr>
                                        <p:cTn id="1125" dur="500" fill="hold"/>
                                        <p:tgtEl>
                                          <p:spTgt spid="224"/>
                                        </p:tgtEl>
                                        <p:attrNameLst>
                                          <p:attrName>ppt_h</p:attrName>
                                        </p:attrNameLst>
                                      </p:cBhvr>
                                      <p:tavLst>
                                        <p:tav tm="0">
                                          <p:val>
                                            <p:fltVal val="0"/>
                                          </p:val>
                                        </p:tav>
                                        <p:tav tm="100000">
                                          <p:val>
                                            <p:strVal val="#ppt_h"/>
                                          </p:val>
                                        </p:tav>
                                      </p:tavLst>
                                    </p:anim>
                                    <p:animEffect transition="in" filter="fade">
                                      <p:cBhvr>
                                        <p:cTn id="1126" dur="500"/>
                                        <p:tgtEl>
                                          <p:spTgt spid="224"/>
                                        </p:tgtEl>
                                      </p:cBhvr>
                                    </p:animEffect>
                                  </p:childTnLst>
                                </p:cTn>
                              </p:par>
                              <p:par>
                                <p:cTn id="1127" presetID="53" presetClass="entr" presetSubtype="16" fill="hold" grpId="0" nodeType="withEffect">
                                  <p:stCondLst>
                                    <p:cond delay="0"/>
                                  </p:stCondLst>
                                  <p:childTnLst>
                                    <p:set>
                                      <p:cBhvr>
                                        <p:cTn id="1128" dur="1" fill="hold">
                                          <p:stCondLst>
                                            <p:cond delay="0"/>
                                          </p:stCondLst>
                                        </p:cTn>
                                        <p:tgtEl>
                                          <p:spTgt spid="225"/>
                                        </p:tgtEl>
                                        <p:attrNameLst>
                                          <p:attrName>style.visibility</p:attrName>
                                        </p:attrNameLst>
                                      </p:cBhvr>
                                      <p:to>
                                        <p:strVal val="visible"/>
                                      </p:to>
                                    </p:set>
                                    <p:anim calcmode="lin" valueType="num">
                                      <p:cBhvr>
                                        <p:cTn id="1129" dur="500" fill="hold"/>
                                        <p:tgtEl>
                                          <p:spTgt spid="225"/>
                                        </p:tgtEl>
                                        <p:attrNameLst>
                                          <p:attrName>ppt_w</p:attrName>
                                        </p:attrNameLst>
                                      </p:cBhvr>
                                      <p:tavLst>
                                        <p:tav tm="0">
                                          <p:val>
                                            <p:fltVal val="0"/>
                                          </p:val>
                                        </p:tav>
                                        <p:tav tm="100000">
                                          <p:val>
                                            <p:strVal val="#ppt_w"/>
                                          </p:val>
                                        </p:tav>
                                      </p:tavLst>
                                    </p:anim>
                                    <p:anim calcmode="lin" valueType="num">
                                      <p:cBhvr>
                                        <p:cTn id="1130" dur="500" fill="hold"/>
                                        <p:tgtEl>
                                          <p:spTgt spid="225"/>
                                        </p:tgtEl>
                                        <p:attrNameLst>
                                          <p:attrName>ppt_h</p:attrName>
                                        </p:attrNameLst>
                                      </p:cBhvr>
                                      <p:tavLst>
                                        <p:tav tm="0">
                                          <p:val>
                                            <p:fltVal val="0"/>
                                          </p:val>
                                        </p:tav>
                                        <p:tav tm="100000">
                                          <p:val>
                                            <p:strVal val="#ppt_h"/>
                                          </p:val>
                                        </p:tav>
                                      </p:tavLst>
                                    </p:anim>
                                    <p:animEffect transition="in" filter="fade">
                                      <p:cBhvr>
                                        <p:cTn id="1131" dur="500"/>
                                        <p:tgtEl>
                                          <p:spTgt spid="225"/>
                                        </p:tgtEl>
                                      </p:cBhvr>
                                    </p:animEffect>
                                  </p:childTnLst>
                                </p:cTn>
                              </p:par>
                              <p:par>
                                <p:cTn id="1132" presetID="53" presetClass="entr" presetSubtype="16" fill="hold" grpId="0" nodeType="withEffect">
                                  <p:stCondLst>
                                    <p:cond delay="0"/>
                                  </p:stCondLst>
                                  <p:childTnLst>
                                    <p:set>
                                      <p:cBhvr>
                                        <p:cTn id="1133" dur="1" fill="hold">
                                          <p:stCondLst>
                                            <p:cond delay="0"/>
                                          </p:stCondLst>
                                        </p:cTn>
                                        <p:tgtEl>
                                          <p:spTgt spid="226"/>
                                        </p:tgtEl>
                                        <p:attrNameLst>
                                          <p:attrName>style.visibility</p:attrName>
                                        </p:attrNameLst>
                                      </p:cBhvr>
                                      <p:to>
                                        <p:strVal val="visible"/>
                                      </p:to>
                                    </p:set>
                                    <p:anim calcmode="lin" valueType="num">
                                      <p:cBhvr>
                                        <p:cTn id="1134" dur="500" fill="hold"/>
                                        <p:tgtEl>
                                          <p:spTgt spid="226"/>
                                        </p:tgtEl>
                                        <p:attrNameLst>
                                          <p:attrName>ppt_w</p:attrName>
                                        </p:attrNameLst>
                                      </p:cBhvr>
                                      <p:tavLst>
                                        <p:tav tm="0">
                                          <p:val>
                                            <p:fltVal val="0"/>
                                          </p:val>
                                        </p:tav>
                                        <p:tav tm="100000">
                                          <p:val>
                                            <p:strVal val="#ppt_w"/>
                                          </p:val>
                                        </p:tav>
                                      </p:tavLst>
                                    </p:anim>
                                    <p:anim calcmode="lin" valueType="num">
                                      <p:cBhvr>
                                        <p:cTn id="1135" dur="500" fill="hold"/>
                                        <p:tgtEl>
                                          <p:spTgt spid="226"/>
                                        </p:tgtEl>
                                        <p:attrNameLst>
                                          <p:attrName>ppt_h</p:attrName>
                                        </p:attrNameLst>
                                      </p:cBhvr>
                                      <p:tavLst>
                                        <p:tav tm="0">
                                          <p:val>
                                            <p:fltVal val="0"/>
                                          </p:val>
                                        </p:tav>
                                        <p:tav tm="100000">
                                          <p:val>
                                            <p:strVal val="#ppt_h"/>
                                          </p:val>
                                        </p:tav>
                                      </p:tavLst>
                                    </p:anim>
                                    <p:animEffect transition="in" filter="fade">
                                      <p:cBhvr>
                                        <p:cTn id="1136" dur="500"/>
                                        <p:tgtEl>
                                          <p:spTgt spid="226"/>
                                        </p:tgtEl>
                                      </p:cBhvr>
                                    </p:animEffect>
                                  </p:childTnLst>
                                </p:cTn>
                              </p:par>
                              <p:par>
                                <p:cTn id="1137" presetID="53" presetClass="entr" presetSubtype="16" fill="hold" grpId="0" nodeType="withEffect">
                                  <p:stCondLst>
                                    <p:cond delay="0"/>
                                  </p:stCondLst>
                                  <p:childTnLst>
                                    <p:set>
                                      <p:cBhvr>
                                        <p:cTn id="1138" dur="1" fill="hold">
                                          <p:stCondLst>
                                            <p:cond delay="0"/>
                                          </p:stCondLst>
                                        </p:cTn>
                                        <p:tgtEl>
                                          <p:spTgt spid="227"/>
                                        </p:tgtEl>
                                        <p:attrNameLst>
                                          <p:attrName>style.visibility</p:attrName>
                                        </p:attrNameLst>
                                      </p:cBhvr>
                                      <p:to>
                                        <p:strVal val="visible"/>
                                      </p:to>
                                    </p:set>
                                    <p:anim calcmode="lin" valueType="num">
                                      <p:cBhvr>
                                        <p:cTn id="1139" dur="500" fill="hold"/>
                                        <p:tgtEl>
                                          <p:spTgt spid="227"/>
                                        </p:tgtEl>
                                        <p:attrNameLst>
                                          <p:attrName>ppt_w</p:attrName>
                                        </p:attrNameLst>
                                      </p:cBhvr>
                                      <p:tavLst>
                                        <p:tav tm="0">
                                          <p:val>
                                            <p:fltVal val="0"/>
                                          </p:val>
                                        </p:tav>
                                        <p:tav tm="100000">
                                          <p:val>
                                            <p:strVal val="#ppt_w"/>
                                          </p:val>
                                        </p:tav>
                                      </p:tavLst>
                                    </p:anim>
                                    <p:anim calcmode="lin" valueType="num">
                                      <p:cBhvr>
                                        <p:cTn id="1140" dur="500" fill="hold"/>
                                        <p:tgtEl>
                                          <p:spTgt spid="227"/>
                                        </p:tgtEl>
                                        <p:attrNameLst>
                                          <p:attrName>ppt_h</p:attrName>
                                        </p:attrNameLst>
                                      </p:cBhvr>
                                      <p:tavLst>
                                        <p:tav tm="0">
                                          <p:val>
                                            <p:fltVal val="0"/>
                                          </p:val>
                                        </p:tav>
                                        <p:tav tm="100000">
                                          <p:val>
                                            <p:strVal val="#ppt_h"/>
                                          </p:val>
                                        </p:tav>
                                      </p:tavLst>
                                    </p:anim>
                                    <p:animEffect transition="in" filter="fade">
                                      <p:cBhvr>
                                        <p:cTn id="1141" dur="500"/>
                                        <p:tgtEl>
                                          <p:spTgt spid="227"/>
                                        </p:tgtEl>
                                      </p:cBhvr>
                                    </p:animEffect>
                                  </p:childTnLst>
                                </p:cTn>
                              </p:par>
                              <p:par>
                                <p:cTn id="1142" presetID="53" presetClass="entr" presetSubtype="16" fill="hold" grpId="0" nodeType="withEffect">
                                  <p:stCondLst>
                                    <p:cond delay="0"/>
                                  </p:stCondLst>
                                  <p:childTnLst>
                                    <p:set>
                                      <p:cBhvr>
                                        <p:cTn id="1143" dur="1" fill="hold">
                                          <p:stCondLst>
                                            <p:cond delay="0"/>
                                          </p:stCondLst>
                                        </p:cTn>
                                        <p:tgtEl>
                                          <p:spTgt spid="228"/>
                                        </p:tgtEl>
                                        <p:attrNameLst>
                                          <p:attrName>style.visibility</p:attrName>
                                        </p:attrNameLst>
                                      </p:cBhvr>
                                      <p:to>
                                        <p:strVal val="visible"/>
                                      </p:to>
                                    </p:set>
                                    <p:anim calcmode="lin" valueType="num">
                                      <p:cBhvr>
                                        <p:cTn id="1144" dur="500" fill="hold"/>
                                        <p:tgtEl>
                                          <p:spTgt spid="228"/>
                                        </p:tgtEl>
                                        <p:attrNameLst>
                                          <p:attrName>ppt_w</p:attrName>
                                        </p:attrNameLst>
                                      </p:cBhvr>
                                      <p:tavLst>
                                        <p:tav tm="0">
                                          <p:val>
                                            <p:fltVal val="0"/>
                                          </p:val>
                                        </p:tav>
                                        <p:tav tm="100000">
                                          <p:val>
                                            <p:strVal val="#ppt_w"/>
                                          </p:val>
                                        </p:tav>
                                      </p:tavLst>
                                    </p:anim>
                                    <p:anim calcmode="lin" valueType="num">
                                      <p:cBhvr>
                                        <p:cTn id="1145" dur="500" fill="hold"/>
                                        <p:tgtEl>
                                          <p:spTgt spid="228"/>
                                        </p:tgtEl>
                                        <p:attrNameLst>
                                          <p:attrName>ppt_h</p:attrName>
                                        </p:attrNameLst>
                                      </p:cBhvr>
                                      <p:tavLst>
                                        <p:tav tm="0">
                                          <p:val>
                                            <p:fltVal val="0"/>
                                          </p:val>
                                        </p:tav>
                                        <p:tav tm="100000">
                                          <p:val>
                                            <p:strVal val="#ppt_h"/>
                                          </p:val>
                                        </p:tav>
                                      </p:tavLst>
                                    </p:anim>
                                    <p:animEffect transition="in" filter="fade">
                                      <p:cBhvr>
                                        <p:cTn id="1146" dur="500"/>
                                        <p:tgtEl>
                                          <p:spTgt spid="228"/>
                                        </p:tgtEl>
                                      </p:cBhvr>
                                    </p:animEffect>
                                  </p:childTnLst>
                                </p:cTn>
                              </p:par>
                              <p:par>
                                <p:cTn id="1147" presetID="53" presetClass="entr" presetSubtype="16" fill="hold" grpId="0" nodeType="withEffect">
                                  <p:stCondLst>
                                    <p:cond delay="0"/>
                                  </p:stCondLst>
                                  <p:childTnLst>
                                    <p:set>
                                      <p:cBhvr>
                                        <p:cTn id="1148" dur="1" fill="hold">
                                          <p:stCondLst>
                                            <p:cond delay="0"/>
                                          </p:stCondLst>
                                        </p:cTn>
                                        <p:tgtEl>
                                          <p:spTgt spid="229"/>
                                        </p:tgtEl>
                                        <p:attrNameLst>
                                          <p:attrName>style.visibility</p:attrName>
                                        </p:attrNameLst>
                                      </p:cBhvr>
                                      <p:to>
                                        <p:strVal val="visible"/>
                                      </p:to>
                                    </p:set>
                                    <p:anim calcmode="lin" valueType="num">
                                      <p:cBhvr>
                                        <p:cTn id="1149" dur="500" fill="hold"/>
                                        <p:tgtEl>
                                          <p:spTgt spid="229"/>
                                        </p:tgtEl>
                                        <p:attrNameLst>
                                          <p:attrName>ppt_w</p:attrName>
                                        </p:attrNameLst>
                                      </p:cBhvr>
                                      <p:tavLst>
                                        <p:tav tm="0">
                                          <p:val>
                                            <p:fltVal val="0"/>
                                          </p:val>
                                        </p:tav>
                                        <p:tav tm="100000">
                                          <p:val>
                                            <p:strVal val="#ppt_w"/>
                                          </p:val>
                                        </p:tav>
                                      </p:tavLst>
                                    </p:anim>
                                    <p:anim calcmode="lin" valueType="num">
                                      <p:cBhvr>
                                        <p:cTn id="1150" dur="500" fill="hold"/>
                                        <p:tgtEl>
                                          <p:spTgt spid="229"/>
                                        </p:tgtEl>
                                        <p:attrNameLst>
                                          <p:attrName>ppt_h</p:attrName>
                                        </p:attrNameLst>
                                      </p:cBhvr>
                                      <p:tavLst>
                                        <p:tav tm="0">
                                          <p:val>
                                            <p:fltVal val="0"/>
                                          </p:val>
                                        </p:tav>
                                        <p:tav tm="100000">
                                          <p:val>
                                            <p:strVal val="#ppt_h"/>
                                          </p:val>
                                        </p:tav>
                                      </p:tavLst>
                                    </p:anim>
                                    <p:animEffect transition="in" filter="fade">
                                      <p:cBhvr>
                                        <p:cTn id="1151" dur="500"/>
                                        <p:tgtEl>
                                          <p:spTgt spid="229"/>
                                        </p:tgtEl>
                                      </p:cBhvr>
                                    </p:animEffect>
                                  </p:childTnLst>
                                </p:cTn>
                              </p:par>
                              <p:par>
                                <p:cTn id="1152" presetID="53" presetClass="entr" presetSubtype="16" fill="hold" grpId="0" nodeType="withEffect">
                                  <p:stCondLst>
                                    <p:cond delay="0"/>
                                  </p:stCondLst>
                                  <p:childTnLst>
                                    <p:set>
                                      <p:cBhvr>
                                        <p:cTn id="1153" dur="1" fill="hold">
                                          <p:stCondLst>
                                            <p:cond delay="0"/>
                                          </p:stCondLst>
                                        </p:cTn>
                                        <p:tgtEl>
                                          <p:spTgt spid="230"/>
                                        </p:tgtEl>
                                        <p:attrNameLst>
                                          <p:attrName>style.visibility</p:attrName>
                                        </p:attrNameLst>
                                      </p:cBhvr>
                                      <p:to>
                                        <p:strVal val="visible"/>
                                      </p:to>
                                    </p:set>
                                    <p:anim calcmode="lin" valueType="num">
                                      <p:cBhvr>
                                        <p:cTn id="1154" dur="500" fill="hold"/>
                                        <p:tgtEl>
                                          <p:spTgt spid="230"/>
                                        </p:tgtEl>
                                        <p:attrNameLst>
                                          <p:attrName>ppt_w</p:attrName>
                                        </p:attrNameLst>
                                      </p:cBhvr>
                                      <p:tavLst>
                                        <p:tav tm="0">
                                          <p:val>
                                            <p:fltVal val="0"/>
                                          </p:val>
                                        </p:tav>
                                        <p:tav tm="100000">
                                          <p:val>
                                            <p:strVal val="#ppt_w"/>
                                          </p:val>
                                        </p:tav>
                                      </p:tavLst>
                                    </p:anim>
                                    <p:anim calcmode="lin" valueType="num">
                                      <p:cBhvr>
                                        <p:cTn id="1155" dur="500" fill="hold"/>
                                        <p:tgtEl>
                                          <p:spTgt spid="230"/>
                                        </p:tgtEl>
                                        <p:attrNameLst>
                                          <p:attrName>ppt_h</p:attrName>
                                        </p:attrNameLst>
                                      </p:cBhvr>
                                      <p:tavLst>
                                        <p:tav tm="0">
                                          <p:val>
                                            <p:fltVal val="0"/>
                                          </p:val>
                                        </p:tav>
                                        <p:tav tm="100000">
                                          <p:val>
                                            <p:strVal val="#ppt_h"/>
                                          </p:val>
                                        </p:tav>
                                      </p:tavLst>
                                    </p:anim>
                                    <p:animEffect transition="in" filter="fade">
                                      <p:cBhvr>
                                        <p:cTn id="1156" dur="500"/>
                                        <p:tgtEl>
                                          <p:spTgt spid="230"/>
                                        </p:tgtEl>
                                      </p:cBhvr>
                                    </p:animEffect>
                                  </p:childTnLst>
                                </p:cTn>
                              </p:par>
                              <p:par>
                                <p:cTn id="1157" presetID="53" presetClass="entr" presetSubtype="16" fill="hold" grpId="0" nodeType="withEffect">
                                  <p:stCondLst>
                                    <p:cond delay="0"/>
                                  </p:stCondLst>
                                  <p:childTnLst>
                                    <p:set>
                                      <p:cBhvr>
                                        <p:cTn id="1158" dur="1" fill="hold">
                                          <p:stCondLst>
                                            <p:cond delay="0"/>
                                          </p:stCondLst>
                                        </p:cTn>
                                        <p:tgtEl>
                                          <p:spTgt spid="231"/>
                                        </p:tgtEl>
                                        <p:attrNameLst>
                                          <p:attrName>style.visibility</p:attrName>
                                        </p:attrNameLst>
                                      </p:cBhvr>
                                      <p:to>
                                        <p:strVal val="visible"/>
                                      </p:to>
                                    </p:set>
                                    <p:anim calcmode="lin" valueType="num">
                                      <p:cBhvr>
                                        <p:cTn id="1159" dur="500" fill="hold"/>
                                        <p:tgtEl>
                                          <p:spTgt spid="231"/>
                                        </p:tgtEl>
                                        <p:attrNameLst>
                                          <p:attrName>ppt_w</p:attrName>
                                        </p:attrNameLst>
                                      </p:cBhvr>
                                      <p:tavLst>
                                        <p:tav tm="0">
                                          <p:val>
                                            <p:fltVal val="0"/>
                                          </p:val>
                                        </p:tav>
                                        <p:tav tm="100000">
                                          <p:val>
                                            <p:strVal val="#ppt_w"/>
                                          </p:val>
                                        </p:tav>
                                      </p:tavLst>
                                    </p:anim>
                                    <p:anim calcmode="lin" valueType="num">
                                      <p:cBhvr>
                                        <p:cTn id="1160" dur="500" fill="hold"/>
                                        <p:tgtEl>
                                          <p:spTgt spid="231"/>
                                        </p:tgtEl>
                                        <p:attrNameLst>
                                          <p:attrName>ppt_h</p:attrName>
                                        </p:attrNameLst>
                                      </p:cBhvr>
                                      <p:tavLst>
                                        <p:tav tm="0">
                                          <p:val>
                                            <p:fltVal val="0"/>
                                          </p:val>
                                        </p:tav>
                                        <p:tav tm="100000">
                                          <p:val>
                                            <p:strVal val="#ppt_h"/>
                                          </p:val>
                                        </p:tav>
                                      </p:tavLst>
                                    </p:anim>
                                    <p:animEffect transition="in" filter="fade">
                                      <p:cBhvr>
                                        <p:cTn id="1161" dur="500"/>
                                        <p:tgtEl>
                                          <p:spTgt spid="231"/>
                                        </p:tgtEl>
                                      </p:cBhvr>
                                    </p:animEffect>
                                  </p:childTnLst>
                                </p:cTn>
                              </p:par>
                              <p:par>
                                <p:cTn id="1162" presetID="53" presetClass="entr" presetSubtype="16" fill="hold" grpId="0" nodeType="withEffect">
                                  <p:stCondLst>
                                    <p:cond delay="0"/>
                                  </p:stCondLst>
                                  <p:childTnLst>
                                    <p:set>
                                      <p:cBhvr>
                                        <p:cTn id="1163" dur="1" fill="hold">
                                          <p:stCondLst>
                                            <p:cond delay="0"/>
                                          </p:stCondLst>
                                        </p:cTn>
                                        <p:tgtEl>
                                          <p:spTgt spid="232"/>
                                        </p:tgtEl>
                                        <p:attrNameLst>
                                          <p:attrName>style.visibility</p:attrName>
                                        </p:attrNameLst>
                                      </p:cBhvr>
                                      <p:to>
                                        <p:strVal val="visible"/>
                                      </p:to>
                                    </p:set>
                                    <p:anim calcmode="lin" valueType="num">
                                      <p:cBhvr>
                                        <p:cTn id="1164" dur="500" fill="hold"/>
                                        <p:tgtEl>
                                          <p:spTgt spid="232"/>
                                        </p:tgtEl>
                                        <p:attrNameLst>
                                          <p:attrName>ppt_w</p:attrName>
                                        </p:attrNameLst>
                                      </p:cBhvr>
                                      <p:tavLst>
                                        <p:tav tm="0">
                                          <p:val>
                                            <p:fltVal val="0"/>
                                          </p:val>
                                        </p:tav>
                                        <p:tav tm="100000">
                                          <p:val>
                                            <p:strVal val="#ppt_w"/>
                                          </p:val>
                                        </p:tav>
                                      </p:tavLst>
                                    </p:anim>
                                    <p:anim calcmode="lin" valueType="num">
                                      <p:cBhvr>
                                        <p:cTn id="1165" dur="500" fill="hold"/>
                                        <p:tgtEl>
                                          <p:spTgt spid="232"/>
                                        </p:tgtEl>
                                        <p:attrNameLst>
                                          <p:attrName>ppt_h</p:attrName>
                                        </p:attrNameLst>
                                      </p:cBhvr>
                                      <p:tavLst>
                                        <p:tav tm="0">
                                          <p:val>
                                            <p:fltVal val="0"/>
                                          </p:val>
                                        </p:tav>
                                        <p:tav tm="100000">
                                          <p:val>
                                            <p:strVal val="#ppt_h"/>
                                          </p:val>
                                        </p:tav>
                                      </p:tavLst>
                                    </p:anim>
                                    <p:animEffect transition="in" filter="fade">
                                      <p:cBhvr>
                                        <p:cTn id="1166" dur="500"/>
                                        <p:tgtEl>
                                          <p:spTgt spid="232"/>
                                        </p:tgtEl>
                                      </p:cBhvr>
                                    </p:animEffect>
                                  </p:childTnLst>
                                </p:cTn>
                              </p:par>
                              <p:par>
                                <p:cTn id="1167" presetID="53" presetClass="entr" presetSubtype="16" fill="hold" grpId="0" nodeType="withEffect">
                                  <p:stCondLst>
                                    <p:cond delay="0"/>
                                  </p:stCondLst>
                                  <p:childTnLst>
                                    <p:set>
                                      <p:cBhvr>
                                        <p:cTn id="1168" dur="1" fill="hold">
                                          <p:stCondLst>
                                            <p:cond delay="0"/>
                                          </p:stCondLst>
                                        </p:cTn>
                                        <p:tgtEl>
                                          <p:spTgt spid="233"/>
                                        </p:tgtEl>
                                        <p:attrNameLst>
                                          <p:attrName>style.visibility</p:attrName>
                                        </p:attrNameLst>
                                      </p:cBhvr>
                                      <p:to>
                                        <p:strVal val="visible"/>
                                      </p:to>
                                    </p:set>
                                    <p:anim calcmode="lin" valueType="num">
                                      <p:cBhvr>
                                        <p:cTn id="1169" dur="500" fill="hold"/>
                                        <p:tgtEl>
                                          <p:spTgt spid="233"/>
                                        </p:tgtEl>
                                        <p:attrNameLst>
                                          <p:attrName>ppt_w</p:attrName>
                                        </p:attrNameLst>
                                      </p:cBhvr>
                                      <p:tavLst>
                                        <p:tav tm="0">
                                          <p:val>
                                            <p:fltVal val="0"/>
                                          </p:val>
                                        </p:tav>
                                        <p:tav tm="100000">
                                          <p:val>
                                            <p:strVal val="#ppt_w"/>
                                          </p:val>
                                        </p:tav>
                                      </p:tavLst>
                                    </p:anim>
                                    <p:anim calcmode="lin" valueType="num">
                                      <p:cBhvr>
                                        <p:cTn id="1170" dur="500" fill="hold"/>
                                        <p:tgtEl>
                                          <p:spTgt spid="233"/>
                                        </p:tgtEl>
                                        <p:attrNameLst>
                                          <p:attrName>ppt_h</p:attrName>
                                        </p:attrNameLst>
                                      </p:cBhvr>
                                      <p:tavLst>
                                        <p:tav tm="0">
                                          <p:val>
                                            <p:fltVal val="0"/>
                                          </p:val>
                                        </p:tav>
                                        <p:tav tm="100000">
                                          <p:val>
                                            <p:strVal val="#ppt_h"/>
                                          </p:val>
                                        </p:tav>
                                      </p:tavLst>
                                    </p:anim>
                                    <p:animEffect transition="in" filter="fade">
                                      <p:cBhvr>
                                        <p:cTn id="1171" dur="500"/>
                                        <p:tgtEl>
                                          <p:spTgt spid="233"/>
                                        </p:tgtEl>
                                      </p:cBhvr>
                                    </p:animEffect>
                                  </p:childTnLst>
                                </p:cTn>
                              </p:par>
                              <p:par>
                                <p:cTn id="1172" presetID="53" presetClass="entr" presetSubtype="16" fill="hold" grpId="0" nodeType="withEffect">
                                  <p:stCondLst>
                                    <p:cond delay="0"/>
                                  </p:stCondLst>
                                  <p:childTnLst>
                                    <p:set>
                                      <p:cBhvr>
                                        <p:cTn id="1173" dur="1" fill="hold">
                                          <p:stCondLst>
                                            <p:cond delay="0"/>
                                          </p:stCondLst>
                                        </p:cTn>
                                        <p:tgtEl>
                                          <p:spTgt spid="234"/>
                                        </p:tgtEl>
                                        <p:attrNameLst>
                                          <p:attrName>style.visibility</p:attrName>
                                        </p:attrNameLst>
                                      </p:cBhvr>
                                      <p:to>
                                        <p:strVal val="visible"/>
                                      </p:to>
                                    </p:set>
                                    <p:anim calcmode="lin" valueType="num">
                                      <p:cBhvr>
                                        <p:cTn id="1174" dur="500" fill="hold"/>
                                        <p:tgtEl>
                                          <p:spTgt spid="234"/>
                                        </p:tgtEl>
                                        <p:attrNameLst>
                                          <p:attrName>ppt_w</p:attrName>
                                        </p:attrNameLst>
                                      </p:cBhvr>
                                      <p:tavLst>
                                        <p:tav tm="0">
                                          <p:val>
                                            <p:fltVal val="0"/>
                                          </p:val>
                                        </p:tav>
                                        <p:tav tm="100000">
                                          <p:val>
                                            <p:strVal val="#ppt_w"/>
                                          </p:val>
                                        </p:tav>
                                      </p:tavLst>
                                    </p:anim>
                                    <p:anim calcmode="lin" valueType="num">
                                      <p:cBhvr>
                                        <p:cTn id="1175" dur="500" fill="hold"/>
                                        <p:tgtEl>
                                          <p:spTgt spid="234"/>
                                        </p:tgtEl>
                                        <p:attrNameLst>
                                          <p:attrName>ppt_h</p:attrName>
                                        </p:attrNameLst>
                                      </p:cBhvr>
                                      <p:tavLst>
                                        <p:tav tm="0">
                                          <p:val>
                                            <p:fltVal val="0"/>
                                          </p:val>
                                        </p:tav>
                                        <p:tav tm="100000">
                                          <p:val>
                                            <p:strVal val="#ppt_h"/>
                                          </p:val>
                                        </p:tav>
                                      </p:tavLst>
                                    </p:anim>
                                    <p:animEffect transition="in" filter="fade">
                                      <p:cBhvr>
                                        <p:cTn id="1176" dur="500"/>
                                        <p:tgtEl>
                                          <p:spTgt spid="234"/>
                                        </p:tgtEl>
                                      </p:cBhvr>
                                    </p:animEffect>
                                  </p:childTnLst>
                                </p:cTn>
                              </p:par>
                              <p:par>
                                <p:cTn id="1177" presetID="53" presetClass="entr" presetSubtype="16" fill="hold" grpId="0" nodeType="withEffect">
                                  <p:stCondLst>
                                    <p:cond delay="0"/>
                                  </p:stCondLst>
                                  <p:childTnLst>
                                    <p:set>
                                      <p:cBhvr>
                                        <p:cTn id="1178" dur="1" fill="hold">
                                          <p:stCondLst>
                                            <p:cond delay="0"/>
                                          </p:stCondLst>
                                        </p:cTn>
                                        <p:tgtEl>
                                          <p:spTgt spid="235"/>
                                        </p:tgtEl>
                                        <p:attrNameLst>
                                          <p:attrName>style.visibility</p:attrName>
                                        </p:attrNameLst>
                                      </p:cBhvr>
                                      <p:to>
                                        <p:strVal val="visible"/>
                                      </p:to>
                                    </p:set>
                                    <p:anim calcmode="lin" valueType="num">
                                      <p:cBhvr>
                                        <p:cTn id="1179" dur="500" fill="hold"/>
                                        <p:tgtEl>
                                          <p:spTgt spid="235"/>
                                        </p:tgtEl>
                                        <p:attrNameLst>
                                          <p:attrName>ppt_w</p:attrName>
                                        </p:attrNameLst>
                                      </p:cBhvr>
                                      <p:tavLst>
                                        <p:tav tm="0">
                                          <p:val>
                                            <p:fltVal val="0"/>
                                          </p:val>
                                        </p:tav>
                                        <p:tav tm="100000">
                                          <p:val>
                                            <p:strVal val="#ppt_w"/>
                                          </p:val>
                                        </p:tav>
                                      </p:tavLst>
                                    </p:anim>
                                    <p:anim calcmode="lin" valueType="num">
                                      <p:cBhvr>
                                        <p:cTn id="1180" dur="500" fill="hold"/>
                                        <p:tgtEl>
                                          <p:spTgt spid="235"/>
                                        </p:tgtEl>
                                        <p:attrNameLst>
                                          <p:attrName>ppt_h</p:attrName>
                                        </p:attrNameLst>
                                      </p:cBhvr>
                                      <p:tavLst>
                                        <p:tav tm="0">
                                          <p:val>
                                            <p:fltVal val="0"/>
                                          </p:val>
                                        </p:tav>
                                        <p:tav tm="100000">
                                          <p:val>
                                            <p:strVal val="#ppt_h"/>
                                          </p:val>
                                        </p:tav>
                                      </p:tavLst>
                                    </p:anim>
                                    <p:animEffect transition="in" filter="fade">
                                      <p:cBhvr>
                                        <p:cTn id="1181" dur="500"/>
                                        <p:tgtEl>
                                          <p:spTgt spid="235"/>
                                        </p:tgtEl>
                                      </p:cBhvr>
                                    </p:animEffect>
                                  </p:childTnLst>
                                </p:cTn>
                              </p:par>
                              <p:par>
                                <p:cTn id="1182" presetID="53" presetClass="entr" presetSubtype="16" fill="hold" grpId="0" nodeType="withEffect">
                                  <p:stCondLst>
                                    <p:cond delay="0"/>
                                  </p:stCondLst>
                                  <p:childTnLst>
                                    <p:set>
                                      <p:cBhvr>
                                        <p:cTn id="1183" dur="1" fill="hold">
                                          <p:stCondLst>
                                            <p:cond delay="0"/>
                                          </p:stCondLst>
                                        </p:cTn>
                                        <p:tgtEl>
                                          <p:spTgt spid="236"/>
                                        </p:tgtEl>
                                        <p:attrNameLst>
                                          <p:attrName>style.visibility</p:attrName>
                                        </p:attrNameLst>
                                      </p:cBhvr>
                                      <p:to>
                                        <p:strVal val="visible"/>
                                      </p:to>
                                    </p:set>
                                    <p:anim calcmode="lin" valueType="num">
                                      <p:cBhvr>
                                        <p:cTn id="1184" dur="500" fill="hold"/>
                                        <p:tgtEl>
                                          <p:spTgt spid="236"/>
                                        </p:tgtEl>
                                        <p:attrNameLst>
                                          <p:attrName>ppt_w</p:attrName>
                                        </p:attrNameLst>
                                      </p:cBhvr>
                                      <p:tavLst>
                                        <p:tav tm="0">
                                          <p:val>
                                            <p:fltVal val="0"/>
                                          </p:val>
                                        </p:tav>
                                        <p:tav tm="100000">
                                          <p:val>
                                            <p:strVal val="#ppt_w"/>
                                          </p:val>
                                        </p:tav>
                                      </p:tavLst>
                                    </p:anim>
                                    <p:anim calcmode="lin" valueType="num">
                                      <p:cBhvr>
                                        <p:cTn id="1185" dur="500" fill="hold"/>
                                        <p:tgtEl>
                                          <p:spTgt spid="236"/>
                                        </p:tgtEl>
                                        <p:attrNameLst>
                                          <p:attrName>ppt_h</p:attrName>
                                        </p:attrNameLst>
                                      </p:cBhvr>
                                      <p:tavLst>
                                        <p:tav tm="0">
                                          <p:val>
                                            <p:fltVal val="0"/>
                                          </p:val>
                                        </p:tav>
                                        <p:tav tm="100000">
                                          <p:val>
                                            <p:strVal val="#ppt_h"/>
                                          </p:val>
                                        </p:tav>
                                      </p:tavLst>
                                    </p:anim>
                                    <p:animEffect transition="in" filter="fade">
                                      <p:cBhvr>
                                        <p:cTn id="1186" dur="500"/>
                                        <p:tgtEl>
                                          <p:spTgt spid="236"/>
                                        </p:tgtEl>
                                      </p:cBhvr>
                                    </p:animEffect>
                                  </p:childTnLst>
                                </p:cTn>
                              </p:par>
                              <p:par>
                                <p:cTn id="1187" presetID="53" presetClass="entr" presetSubtype="16" fill="hold" grpId="0" nodeType="withEffect">
                                  <p:stCondLst>
                                    <p:cond delay="0"/>
                                  </p:stCondLst>
                                  <p:childTnLst>
                                    <p:set>
                                      <p:cBhvr>
                                        <p:cTn id="1188" dur="1" fill="hold">
                                          <p:stCondLst>
                                            <p:cond delay="0"/>
                                          </p:stCondLst>
                                        </p:cTn>
                                        <p:tgtEl>
                                          <p:spTgt spid="237"/>
                                        </p:tgtEl>
                                        <p:attrNameLst>
                                          <p:attrName>style.visibility</p:attrName>
                                        </p:attrNameLst>
                                      </p:cBhvr>
                                      <p:to>
                                        <p:strVal val="visible"/>
                                      </p:to>
                                    </p:set>
                                    <p:anim calcmode="lin" valueType="num">
                                      <p:cBhvr>
                                        <p:cTn id="1189" dur="500" fill="hold"/>
                                        <p:tgtEl>
                                          <p:spTgt spid="237"/>
                                        </p:tgtEl>
                                        <p:attrNameLst>
                                          <p:attrName>ppt_w</p:attrName>
                                        </p:attrNameLst>
                                      </p:cBhvr>
                                      <p:tavLst>
                                        <p:tav tm="0">
                                          <p:val>
                                            <p:fltVal val="0"/>
                                          </p:val>
                                        </p:tav>
                                        <p:tav tm="100000">
                                          <p:val>
                                            <p:strVal val="#ppt_w"/>
                                          </p:val>
                                        </p:tav>
                                      </p:tavLst>
                                    </p:anim>
                                    <p:anim calcmode="lin" valueType="num">
                                      <p:cBhvr>
                                        <p:cTn id="1190" dur="500" fill="hold"/>
                                        <p:tgtEl>
                                          <p:spTgt spid="237"/>
                                        </p:tgtEl>
                                        <p:attrNameLst>
                                          <p:attrName>ppt_h</p:attrName>
                                        </p:attrNameLst>
                                      </p:cBhvr>
                                      <p:tavLst>
                                        <p:tav tm="0">
                                          <p:val>
                                            <p:fltVal val="0"/>
                                          </p:val>
                                        </p:tav>
                                        <p:tav tm="100000">
                                          <p:val>
                                            <p:strVal val="#ppt_h"/>
                                          </p:val>
                                        </p:tav>
                                      </p:tavLst>
                                    </p:anim>
                                    <p:animEffect transition="in" filter="fade">
                                      <p:cBhvr>
                                        <p:cTn id="1191" dur="500"/>
                                        <p:tgtEl>
                                          <p:spTgt spid="237"/>
                                        </p:tgtEl>
                                      </p:cBhvr>
                                    </p:animEffect>
                                  </p:childTnLst>
                                </p:cTn>
                              </p:par>
                              <p:par>
                                <p:cTn id="1192" presetID="53" presetClass="entr" presetSubtype="16" fill="hold" grpId="0" nodeType="withEffect">
                                  <p:stCondLst>
                                    <p:cond delay="0"/>
                                  </p:stCondLst>
                                  <p:childTnLst>
                                    <p:set>
                                      <p:cBhvr>
                                        <p:cTn id="1193" dur="1" fill="hold">
                                          <p:stCondLst>
                                            <p:cond delay="0"/>
                                          </p:stCondLst>
                                        </p:cTn>
                                        <p:tgtEl>
                                          <p:spTgt spid="238"/>
                                        </p:tgtEl>
                                        <p:attrNameLst>
                                          <p:attrName>style.visibility</p:attrName>
                                        </p:attrNameLst>
                                      </p:cBhvr>
                                      <p:to>
                                        <p:strVal val="visible"/>
                                      </p:to>
                                    </p:set>
                                    <p:anim calcmode="lin" valueType="num">
                                      <p:cBhvr>
                                        <p:cTn id="1194" dur="500" fill="hold"/>
                                        <p:tgtEl>
                                          <p:spTgt spid="238"/>
                                        </p:tgtEl>
                                        <p:attrNameLst>
                                          <p:attrName>ppt_w</p:attrName>
                                        </p:attrNameLst>
                                      </p:cBhvr>
                                      <p:tavLst>
                                        <p:tav tm="0">
                                          <p:val>
                                            <p:fltVal val="0"/>
                                          </p:val>
                                        </p:tav>
                                        <p:tav tm="100000">
                                          <p:val>
                                            <p:strVal val="#ppt_w"/>
                                          </p:val>
                                        </p:tav>
                                      </p:tavLst>
                                    </p:anim>
                                    <p:anim calcmode="lin" valueType="num">
                                      <p:cBhvr>
                                        <p:cTn id="1195" dur="500" fill="hold"/>
                                        <p:tgtEl>
                                          <p:spTgt spid="238"/>
                                        </p:tgtEl>
                                        <p:attrNameLst>
                                          <p:attrName>ppt_h</p:attrName>
                                        </p:attrNameLst>
                                      </p:cBhvr>
                                      <p:tavLst>
                                        <p:tav tm="0">
                                          <p:val>
                                            <p:fltVal val="0"/>
                                          </p:val>
                                        </p:tav>
                                        <p:tav tm="100000">
                                          <p:val>
                                            <p:strVal val="#ppt_h"/>
                                          </p:val>
                                        </p:tav>
                                      </p:tavLst>
                                    </p:anim>
                                    <p:animEffect transition="in" filter="fade">
                                      <p:cBhvr>
                                        <p:cTn id="1196" dur="500"/>
                                        <p:tgtEl>
                                          <p:spTgt spid="238"/>
                                        </p:tgtEl>
                                      </p:cBhvr>
                                    </p:animEffect>
                                  </p:childTnLst>
                                </p:cTn>
                              </p:par>
                              <p:par>
                                <p:cTn id="1197" presetID="53" presetClass="entr" presetSubtype="16" fill="hold" grpId="0" nodeType="withEffect">
                                  <p:stCondLst>
                                    <p:cond delay="0"/>
                                  </p:stCondLst>
                                  <p:childTnLst>
                                    <p:set>
                                      <p:cBhvr>
                                        <p:cTn id="1198" dur="1" fill="hold">
                                          <p:stCondLst>
                                            <p:cond delay="0"/>
                                          </p:stCondLst>
                                        </p:cTn>
                                        <p:tgtEl>
                                          <p:spTgt spid="239"/>
                                        </p:tgtEl>
                                        <p:attrNameLst>
                                          <p:attrName>style.visibility</p:attrName>
                                        </p:attrNameLst>
                                      </p:cBhvr>
                                      <p:to>
                                        <p:strVal val="visible"/>
                                      </p:to>
                                    </p:set>
                                    <p:anim calcmode="lin" valueType="num">
                                      <p:cBhvr>
                                        <p:cTn id="1199" dur="500" fill="hold"/>
                                        <p:tgtEl>
                                          <p:spTgt spid="239"/>
                                        </p:tgtEl>
                                        <p:attrNameLst>
                                          <p:attrName>ppt_w</p:attrName>
                                        </p:attrNameLst>
                                      </p:cBhvr>
                                      <p:tavLst>
                                        <p:tav tm="0">
                                          <p:val>
                                            <p:fltVal val="0"/>
                                          </p:val>
                                        </p:tav>
                                        <p:tav tm="100000">
                                          <p:val>
                                            <p:strVal val="#ppt_w"/>
                                          </p:val>
                                        </p:tav>
                                      </p:tavLst>
                                    </p:anim>
                                    <p:anim calcmode="lin" valueType="num">
                                      <p:cBhvr>
                                        <p:cTn id="1200" dur="500" fill="hold"/>
                                        <p:tgtEl>
                                          <p:spTgt spid="239"/>
                                        </p:tgtEl>
                                        <p:attrNameLst>
                                          <p:attrName>ppt_h</p:attrName>
                                        </p:attrNameLst>
                                      </p:cBhvr>
                                      <p:tavLst>
                                        <p:tav tm="0">
                                          <p:val>
                                            <p:fltVal val="0"/>
                                          </p:val>
                                        </p:tav>
                                        <p:tav tm="100000">
                                          <p:val>
                                            <p:strVal val="#ppt_h"/>
                                          </p:val>
                                        </p:tav>
                                      </p:tavLst>
                                    </p:anim>
                                    <p:animEffect transition="in" filter="fade">
                                      <p:cBhvr>
                                        <p:cTn id="1201" dur="500"/>
                                        <p:tgtEl>
                                          <p:spTgt spid="239"/>
                                        </p:tgtEl>
                                      </p:cBhvr>
                                    </p:animEffect>
                                  </p:childTnLst>
                                </p:cTn>
                              </p:par>
                              <p:par>
                                <p:cTn id="1202" presetID="53" presetClass="entr" presetSubtype="16" fill="hold" grpId="0" nodeType="withEffect">
                                  <p:stCondLst>
                                    <p:cond delay="0"/>
                                  </p:stCondLst>
                                  <p:childTnLst>
                                    <p:set>
                                      <p:cBhvr>
                                        <p:cTn id="1203" dur="1" fill="hold">
                                          <p:stCondLst>
                                            <p:cond delay="0"/>
                                          </p:stCondLst>
                                        </p:cTn>
                                        <p:tgtEl>
                                          <p:spTgt spid="240"/>
                                        </p:tgtEl>
                                        <p:attrNameLst>
                                          <p:attrName>style.visibility</p:attrName>
                                        </p:attrNameLst>
                                      </p:cBhvr>
                                      <p:to>
                                        <p:strVal val="visible"/>
                                      </p:to>
                                    </p:set>
                                    <p:anim calcmode="lin" valueType="num">
                                      <p:cBhvr>
                                        <p:cTn id="1204" dur="500" fill="hold"/>
                                        <p:tgtEl>
                                          <p:spTgt spid="240"/>
                                        </p:tgtEl>
                                        <p:attrNameLst>
                                          <p:attrName>ppt_w</p:attrName>
                                        </p:attrNameLst>
                                      </p:cBhvr>
                                      <p:tavLst>
                                        <p:tav tm="0">
                                          <p:val>
                                            <p:fltVal val="0"/>
                                          </p:val>
                                        </p:tav>
                                        <p:tav tm="100000">
                                          <p:val>
                                            <p:strVal val="#ppt_w"/>
                                          </p:val>
                                        </p:tav>
                                      </p:tavLst>
                                    </p:anim>
                                    <p:anim calcmode="lin" valueType="num">
                                      <p:cBhvr>
                                        <p:cTn id="1205" dur="500" fill="hold"/>
                                        <p:tgtEl>
                                          <p:spTgt spid="240"/>
                                        </p:tgtEl>
                                        <p:attrNameLst>
                                          <p:attrName>ppt_h</p:attrName>
                                        </p:attrNameLst>
                                      </p:cBhvr>
                                      <p:tavLst>
                                        <p:tav tm="0">
                                          <p:val>
                                            <p:fltVal val="0"/>
                                          </p:val>
                                        </p:tav>
                                        <p:tav tm="100000">
                                          <p:val>
                                            <p:strVal val="#ppt_h"/>
                                          </p:val>
                                        </p:tav>
                                      </p:tavLst>
                                    </p:anim>
                                    <p:animEffect transition="in" filter="fade">
                                      <p:cBhvr>
                                        <p:cTn id="1206" dur="500"/>
                                        <p:tgtEl>
                                          <p:spTgt spid="240"/>
                                        </p:tgtEl>
                                      </p:cBhvr>
                                    </p:animEffect>
                                  </p:childTnLst>
                                </p:cTn>
                              </p:par>
                              <p:par>
                                <p:cTn id="1207" presetID="53" presetClass="entr" presetSubtype="16" fill="hold" grpId="0" nodeType="withEffect">
                                  <p:stCondLst>
                                    <p:cond delay="0"/>
                                  </p:stCondLst>
                                  <p:childTnLst>
                                    <p:set>
                                      <p:cBhvr>
                                        <p:cTn id="1208" dur="1" fill="hold">
                                          <p:stCondLst>
                                            <p:cond delay="0"/>
                                          </p:stCondLst>
                                        </p:cTn>
                                        <p:tgtEl>
                                          <p:spTgt spid="241"/>
                                        </p:tgtEl>
                                        <p:attrNameLst>
                                          <p:attrName>style.visibility</p:attrName>
                                        </p:attrNameLst>
                                      </p:cBhvr>
                                      <p:to>
                                        <p:strVal val="visible"/>
                                      </p:to>
                                    </p:set>
                                    <p:anim calcmode="lin" valueType="num">
                                      <p:cBhvr>
                                        <p:cTn id="1209" dur="500" fill="hold"/>
                                        <p:tgtEl>
                                          <p:spTgt spid="241"/>
                                        </p:tgtEl>
                                        <p:attrNameLst>
                                          <p:attrName>ppt_w</p:attrName>
                                        </p:attrNameLst>
                                      </p:cBhvr>
                                      <p:tavLst>
                                        <p:tav tm="0">
                                          <p:val>
                                            <p:fltVal val="0"/>
                                          </p:val>
                                        </p:tav>
                                        <p:tav tm="100000">
                                          <p:val>
                                            <p:strVal val="#ppt_w"/>
                                          </p:val>
                                        </p:tav>
                                      </p:tavLst>
                                    </p:anim>
                                    <p:anim calcmode="lin" valueType="num">
                                      <p:cBhvr>
                                        <p:cTn id="1210" dur="500" fill="hold"/>
                                        <p:tgtEl>
                                          <p:spTgt spid="241"/>
                                        </p:tgtEl>
                                        <p:attrNameLst>
                                          <p:attrName>ppt_h</p:attrName>
                                        </p:attrNameLst>
                                      </p:cBhvr>
                                      <p:tavLst>
                                        <p:tav tm="0">
                                          <p:val>
                                            <p:fltVal val="0"/>
                                          </p:val>
                                        </p:tav>
                                        <p:tav tm="100000">
                                          <p:val>
                                            <p:strVal val="#ppt_h"/>
                                          </p:val>
                                        </p:tav>
                                      </p:tavLst>
                                    </p:anim>
                                    <p:animEffect transition="in" filter="fade">
                                      <p:cBhvr>
                                        <p:cTn id="1211" dur="500"/>
                                        <p:tgtEl>
                                          <p:spTgt spid="241"/>
                                        </p:tgtEl>
                                      </p:cBhvr>
                                    </p:animEffect>
                                  </p:childTnLst>
                                </p:cTn>
                              </p:par>
                              <p:par>
                                <p:cTn id="1212" presetID="53" presetClass="entr" presetSubtype="16" fill="hold" grpId="0" nodeType="withEffect">
                                  <p:stCondLst>
                                    <p:cond delay="0"/>
                                  </p:stCondLst>
                                  <p:childTnLst>
                                    <p:set>
                                      <p:cBhvr>
                                        <p:cTn id="1213" dur="1" fill="hold">
                                          <p:stCondLst>
                                            <p:cond delay="0"/>
                                          </p:stCondLst>
                                        </p:cTn>
                                        <p:tgtEl>
                                          <p:spTgt spid="242"/>
                                        </p:tgtEl>
                                        <p:attrNameLst>
                                          <p:attrName>style.visibility</p:attrName>
                                        </p:attrNameLst>
                                      </p:cBhvr>
                                      <p:to>
                                        <p:strVal val="visible"/>
                                      </p:to>
                                    </p:set>
                                    <p:anim calcmode="lin" valueType="num">
                                      <p:cBhvr>
                                        <p:cTn id="1214" dur="500" fill="hold"/>
                                        <p:tgtEl>
                                          <p:spTgt spid="242"/>
                                        </p:tgtEl>
                                        <p:attrNameLst>
                                          <p:attrName>ppt_w</p:attrName>
                                        </p:attrNameLst>
                                      </p:cBhvr>
                                      <p:tavLst>
                                        <p:tav tm="0">
                                          <p:val>
                                            <p:fltVal val="0"/>
                                          </p:val>
                                        </p:tav>
                                        <p:tav tm="100000">
                                          <p:val>
                                            <p:strVal val="#ppt_w"/>
                                          </p:val>
                                        </p:tav>
                                      </p:tavLst>
                                    </p:anim>
                                    <p:anim calcmode="lin" valueType="num">
                                      <p:cBhvr>
                                        <p:cTn id="1215" dur="500" fill="hold"/>
                                        <p:tgtEl>
                                          <p:spTgt spid="242"/>
                                        </p:tgtEl>
                                        <p:attrNameLst>
                                          <p:attrName>ppt_h</p:attrName>
                                        </p:attrNameLst>
                                      </p:cBhvr>
                                      <p:tavLst>
                                        <p:tav tm="0">
                                          <p:val>
                                            <p:fltVal val="0"/>
                                          </p:val>
                                        </p:tav>
                                        <p:tav tm="100000">
                                          <p:val>
                                            <p:strVal val="#ppt_h"/>
                                          </p:val>
                                        </p:tav>
                                      </p:tavLst>
                                    </p:anim>
                                    <p:animEffect transition="in" filter="fade">
                                      <p:cBhvr>
                                        <p:cTn id="1216" dur="500"/>
                                        <p:tgtEl>
                                          <p:spTgt spid="242"/>
                                        </p:tgtEl>
                                      </p:cBhvr>
                                    </p:animEffect>
                                  </p:childTnLst>
                                </p:cTn>
                              </p:par>
                              <p:par>
                                <p:cTn id="1217" presetID="53" presetClass="entr" presetSubtype="16" fill="hold" grpId="0" nodeType="withEffect">
                                  <p:stCondLst>
                                    <p:cond delay="0"/>
                                  </p:stCondLst>
                                  <p:childTnLst>
                                    <p:set>
                                      <p:cBhvr>
                                        <p:cTn id="1218" dur="1" fill="hold">
                                          <p:stCondLst>
                                            <p:cond delay="0"/>
                                          </p:stCondLst>
                                        </p:cTn>
                                        <p:tgtEl>
                                          <p:spTgt spid="243"/>
                                        </p:tgtEl>
                                        <p:attrNameLst>
                                          <p:attrName>style.visibility</p:attrName>
                                        </p:attrNameLst>
                                      </p:cBhvr>
                                      <p:to>
                                        <p:strVal val="visible"/>
                                      </p:to>
                                    </p:set>
                                    <p:anim calcmode="lin" valueType="num">
                                      <p:cBhvr>
                                        <p:cTn id="1219" dur="500" fill="hold"/>
                                        <p:tgtEl>
                                          <p:spTgt spid="243"/>
                                        </p:tgtEl>
                                        <p:attrNameLst>
                                          <p:attrName>ppt_w</p:attrName>
                                        </p:attrNameLst>
                                      </p:cBhvr>
                                      <p:tavLst>
                                        <p:tav tm="0">
                                          <p:val>
                                            <p:fltVal val="0"/>
                                          </p:val>
                                        </p:tav>
                                        <p:tav tm="100000">
                                          <p:val>
                                            <p:strVal val="#ppt_w"/>
                                          </p:val>
                                        </p:tav>
                                      </p:tavLst>
                                    </p:anim>
                                    <p:anim calcmode="lin" valueType="num">
                                      <p:cBhvr>
                                        <p:cTn id="1220" dur="500" fill="hold"/>
                                        <p:tgtEl>
                                          <p:spTgt spid="243"/>
                                        </p:tgtEl>
                                        <p:attrNameLst>
                                          <p:attrName>ppt_h</p:attrName>
                                        </p:attrNameLst>
                                      </p:cBhvr>
                                      <p:tavLst>
                                        <p:tav tm="0">
                                          <p:val>
                                            <p:fltVal val="0"/>
                                          </p:val>
                                        </p:tav>
                                        <p:tav tm="100000">
                                          <p:val>
                                            <p:strVal val="#ppt_h"/>
                                          </p:val>
                                        </p:tav>
                                      </p:tavLst>
                                    </p:anim>
                                    <p:animEffect transition="in" filter="fade">
                                      <p:cBhvr>
                                        <p:cTn id="1221" dur="500"/>
                                        <p:tgtEl>
                                          <p:spTgt spid="243"/>
                                        </p:tgtEl>
                                      </p:cBhvr>
                                    </p:animEffect>
                                  </p:childTnLst>
                                </p:cTn>
                              </p:par>
                              <p:par>
                                <p:cTn id="1222" presetID="53" presetClass="entr" presetSubtype="16" fill="hold" grpId="0" nodeType="withEffect">
                                  <p:stCondLst>
                                    <p:cond delay="0"/>
                                  </p:stCondLst>
                                  <p:childTnLst>
                                    <p:set>
                                      <p:cBhvr>
                                        <p:cTn id="1223" dur="1" fill="hold">
                                          <p:stCondLst>
                                            <p:cond delay="0"/>
                                          </p:stCondLst>
                                        </p:cTn>
                                        <p:tgtEl>
                                          <p:spTgt spid="244"/>
                                        </p:tgtEl>
                                        <p:attrNameLst>
                                          <p:attrName>style.visibility</p:attrName>
                                        </p:attrNameLst>
                                      </p:cBhvr>
                                      <p:to>
                                        <p:strVal val="visible"/>
                                      </p:to>
                                    </p:set>
                                    <p:anim calcmode="lin" valueType="num">
                                      <p:cBhvr>
                                        <p:cTn id="1224" dur="500" fill="hold"/>
                                        <p:tgtEl>
                                          <p:spTgt spid="244"/>
                                        </p:tgtEl>
                                        <p:attrNameLst>
                                          <p:attrName>ppt_w</p:attrName>
                                        </p:attrNameLst>
                                      </p:cBhvr>
                                      <p:tavLst>
                                        <p:tav tm="0">
                                          <p:val>
                                            <p:fltVal val="0"/>
                                          </p:val>
                                        </p:tav>
                                        <p:tav tm="100000">
                                          <p:val>
                                            <p:strVal val="#ppt_w"/>
                                          </p:val>
                                        </p:tav>
                                      </p:tavLst>
                                    </p:anim>
                                    <p:anim calcmode="lin" valueType="num">
                                      <p:cBhvr>
                                        <p:cTn id="1225" dur="500" fill="hold"/>
                                        <p:tgtEl>
                                          <p:spTgt spid="244"/>
                                        </p:tgtEl>
                                        <p:attrNameLst>
                                          <p:attrName>ppt_h</p:attrName>
                                        </p:attrNameLst>
                                      </p:cBhvr>
                                      <p:tavLst>
                                        <p:tav tm="0">
                                          <p:val>
                                            <p:fltVal val="0"/>
                                          </p:val>
                                        </p:tav>
                                        <p:tav tm="100000">
                                          <p:val>
                                            <p:strVal val="#ppt_h"/>
                                          </p:val>
                                        </p:tav>
                                      </p:tavLst>
                                    </p:anim>
                                    <p:animEffect transition="in" filter="fade">
                                      <p:cBhvr>
                                        <p:cTn id="1226" dur="500"/>
                                        <p:tgtEl>
                                          <p:spTgt spid="244"/>
                                        </p:tgtEl>
                                      </p:cBhvr>
                                    </p:animEffect>
                                  </p:childTnLst>
                                </p:cTn>
                              </p:par>
                              <p:par>
                                <p:cTn id="1227" presetID="53" presetClass="entr" presetSubtype="16" fill="hold" grpId="0" nodeType="withEffect">
                                  <p:stCondLst>
                                    <p:cond delay="0"/>
                                  </p:stCondLst>
                                  <p:childTnLst>
                                    <p:set>
                                      <p:cBhvr>
                                        <p:cTn id="1228" dur="1" fill="hold">
                                          <p:stCondLst>
                                            <p:cond delay="0"/>
                                          </p:stCondLst>
                                        </p:cTn>
                                        <p:tgtEl>
                                          <p:spTgt spid="245"/>
                                        </p:tgtEl>
                                        <p:attrNameLst>
                                          <p:attrName>style.visibility</p:attrName>
                                        </p:attrNameLst>
                                      </p:cBhvr>
                                      <p:to>
                                        <p:strVal val="visible"/>
                                      </p:to>
                                    </p:set>
                                    <p:anim calcmode="lin" valueType="num">
                                      <p:cBhvr>
                                        <p:cTn id="1229" dur="500" fill="hold"/>
                                        <p:tgtEl>
                                          <p:spTgt spid="245"/>
                                        </p:tgtEl>
                                        <p:attrNameLst>
                                          <p:attrName>ppt_w</p:attrName>
                                        </p:attrNameLst>
                                      </p:cBhvr>
                                      <p:tavLst>
                                        <p:tav tm="0">
                                          <p:val>
                                            <p:fltVal val="0"/>
                                          </p:val>
                                        </p:tav>
                                        <p:tav tm="100000">
                                          <p:val>
                                            <p:strVal val="#ppt_w"/>
                                          </p:val>
                                        </p:tav>
                                      </p:tavLst>
                                    </p:anim>
                                    <p:anim calcmode="lin" valueType="num">
                                      <p:cBhvr>
                                        <p:cTn id="1230" dur="500" fill="hold"/>
                                        <p:tgtEl>
                                          <p:spTgt spid="245"/>
                                        </p:tgtEl>
                                        <p:attrNameLst>
                                          <p:attrName>ppt_h</p:attrName>
                                        </p:attrNameLst>
                                      </p:cBhvr>
                                      <p:tavLst>
                                        <p:tav tm="0">
                                          <p:val>
                                            <p:fltVal val="0"/>
                                          </p:val>
                                        </p:tav>
                                        <p:tav tm="100000">
                                          <p:val>
                                            <p:strVal val="#ppt_h"/>
                                          </p:val>
                                        </p:tav>
                                      </p:tavLst>
                                    </p:anim>
                                    <p:animEffect transition="in" filter="fade">
                                      <p:cBhvr>
                                        <p:cTn id="1231" dur="500"/>
                                        <p:tgtEl>
                                          <p:spTgt spid="245"/>
                                        </p:tgtEl>
                                      </p:cBhvr>
                                    </p:animEffect>
                                  </p:childTnLst>
                                </p:cTn>
                              </p:par>
                              <p:par>
                                <p:cTn id="1232" presetID="53" presetClass="entr" presetSubtype="16" fill="hold" grpId="0" nodeType="withEffect">
                                  <p:stCondLst>
                                    <p:cond delay="0"/>
                                  </p:stCondLst>
                                  <p:childTnLst>
                                    <p:set>
                                      <p:cBhvr>
                                        <p:cTn id="1233" dur="1" fill="hold">
                                          <p:stCondLst>
                                            <p:cond delay="0"/>
                                          </p:stCondLst>
                                        </p:cTn>
                                        <p:tgtEl>
                                          <p:spTgt spid="246"/>
                                        </p:tgtEl>
                                        <p:attrNameLst>
                                          <p:attrName>style.visibility</p:attrName>
                                        </p:attrNameLst>
                                      </p:cBhvr>
                                      <p:to>
                                        <p:strVal val="visible"/>
                                      </p:to>
                                    </p:set>
                                    <p:anim calcmode="lin" valueType="num">
                                      <p:cBhvr>
                                        <p:cTn id="1234" dur="500" fill="hold"/>
                                        <p:tgtEl>
                                          <p:spTgt spid="246"/>
                                        </p:tgtEl>
                                        <p:attrNameLst>
                                          <p:attrName>ppt_w</p:attrName>
                                        </p:attrNameLst>
                                      </p:cBhvr>
                                      <p:tavLst>
                                        <p:tav tm="0">
                                          <p:val>
                                            <p:fltVal val="0"/>
                                          </p:val>
                                        </p:tav>
                                        <p:tav tm="100000">
                                          <p:val>
                                            <p:strVal val="#ppt_w"/>
                                          </p:val>
                                        </p:tav>
                                      </p:tavLst>
                                    </p:anim>
                                    <p:anim calcmode="lin" valueType="num">
                                      <p:cBhvr>
                                        <p:cTn id="1235" dur="500" fill="hold"/>
                                        <p:tgtEl>
                                          <p:spTgt spid="246"/>
                                        </p:tgtEl>
                                        <p:attrNameLst>
                                          <p:attrName>ppt_h</p:attrName>
                                        </p:attrNameLst>
                                      </p:cBhvr>
                                      <p:tavLst>
                                        <p:tav tm="0">
                                          <p:val>
                                            <p:fltVal val="0"/>
                                          </p:val>
                                        </p:tav>
                                        <p:tav tm="100000">
                                          <p:val>
                                            <p:strVal val="#ppt_h"/>
                                          </p:val>
                                        </p:tav>
                                      </p:tavLst>
                                    </p:anim>
                                    <p:animEffect transition="in" filter="fade">
                                      <p:cBhvr>
                                        <p:cTn id="1236" dur="500"/>
                                        <p:tgtEl>
                                          <p:spTgt spid="246"/>
                                        </p:tgtEl>
                                      </p:cBhvr>
                                    </p:animEffect>
                                  </p:childTnLst>
                                </p:cTn>
                              </p:par>
                              <p:par>
                                <p:cTn id="1237" presetID="53" presetClass="entr" presetSubtype="16" fill="hold" grpId="0" nodeType="withEffect">
                                  <p:stCondLst>
                                    <p:cond delay="0"/>
                                  </p:stCondLst>
                                  <p:childTnLst>
                                    <p:set>
                                      <p:cBhvr>
                                        <p:cTn id="1238" dur="1" fill="hold">
                                          <p:stCondLst>
                                            <p:cond delay="0"/>
                                          </p:stCondLst>
                                        </p:cTn>
                                        <p:tgtEl>
                                          <p:spTgt spid="247"/>
                                        </p:tgtEl>
                                        <p:attrNameLst>
                                          <p:attrName>style.visibility</p:attrName>
                                        </p:attrNameLst>
                                      </p:cBhvr>
                                      <p:to>
                                        <p:strVal val="visible"/>
                                      </p:to>
                                    </p:set>
                                    <p:anim calcmode="lin" valueType="num">
                                      <p:cBhvr>
                                        <p:cTn id="1239" dur="500" fill="hold"/>
                                        <p:tgtEl>
                                          <p:spTgt spid="247"/>
                                        </p:tgtEl>
                                        <p:attrNameLst>
                                          <p:attrName>ppt_w</p:attrName>
                                        </p:attrNameLst>
                                      </p:cBhvr>
                                      <p:tavLst>
                                        <p:tav tm="0">
                                          <p:val>
                                            <p:fltVal val="0"/>
                                          </p:val>
                                        </p:tav>
                                        <p:tav tm="100000">
                                          <p:val>
                                            <p:strVal val="#ppt_w"/>
                                          </p:val>
                                        </p:tav>
                                      </p:tavLst>
                                    </p:anim>
                                    <p:anim calcmode="lin" valueType="num">
                                      <p:cBhvr>
                                        <p:cTn id="1240" dur="500" fill="hold"/>
                                        <p:tgtEl>
                                          <p:spTgt spid="247"/>
                                        </p:tgtEl>
                                        <p:attrNameLst>
                                          <p:attrName>ppt_h</p:attrName>
                                        </p:attrNameLst>
                                      </p:cBhvr>
                                      <p:tavLst>
                                        <p:tav tm="0">
                                          <p:val>
                                            <p:fltVal val="0"/>
                                          </p:val>
                                        </p:tav>
                                        <p:tav tm="100000">
                                          <p:val>
                                            <p:strVal val="#ppt_h"/>
                                          </p:val>
                                        </p:tav>
                                      </p:tavLst>
                                    </p:anim>
                                    <p:animEffect transition="in" filter="fade">
                                      <p:cBhvr>
                                        <p:cTn id="1241" dur="500"/>
                                        <p:tgtEl>
                                          <p:spTgt spid="247"/>
                                        </p:tgtEl>
                                      </p:cBhvr>
                                    </p:animEffect>
                                  </p:childTnLst>
                                </p:cTn>
                              </p:par>
                              <p:par>
                                <p:cTn id="1242" presetID="53" presetClass="entr" presetSubtype="16" fill="hold" grpId="0" nodeType="withEffect">
                                  <p:stCondLst>
                                    <p:cond delay="0"/>
                                  </p:stCondLst>
                                  <p:childTnLst>
                                    <p:set>
                                      <p:cBhvr>
                                        <p:cTn id="1243" dur="1" fill="hold">
                                          <p:stCondLst>
                                            <p:cond delay="0"/>
                                          </p:stCondLst>
                                        </p:cTn>
                                        <p:tgtEl>
                                          <p:spTgt spid="248"/>
                                        </p:tgtEl>
                                        <p:attrNameLst>
                                          <p:attrName>style.visibility</p:attrName>
                                        </p:attrNameLst>
                                      </p:cBhvr>
                                      <p:to>
                                        <p:strVal val="visible"/>
                                      </p:to>
                                    </p:set>
                                    <p:anim calcmode="lin" valueType="num">
                                      <p:cBhvr>
                                        <p:cTn id="1244" dur="500" fill="hold"/>
                                        <p:tgtEl>
                                          <p:spTgt spid="248"/>
                                        </p:tgtEl>
                                        <p:attrNameLst>
                                          <p:attrName>ppt_w</p:attrName>
                                        </p:attrNameLst>
                                      </p:cBhvr>
                                      <p:tavLst>
                                        <p:tav tm="0">
                                          <p:val>
                                            <p:fltVal val="0"/>
                                          </p:val>
                                        </p:tav>
                                        <p:tav tm="100000">
                                          <p:val>
                                            <p:strVal val="#ppt_w"/>
                                          </p:val>
                                        </p:tav>
                                      </p:tavLst>
                                    </p:anim>
                                    <p:anim calcmode="lin" valueType="num">
                                      <p:cBhvr>
                                        <p:cTn id="1245" dur="500" fill="hold"/>
                                        <p:tgtEl>
                                          <p:spTgt spid="248"/>
                                        </p:tgtEl>
                                        <p:attrNameLst>
                                          <p:attrName>ppt_h</p:attrName>
                                        </p:attrNameLst>
                                      </p:cBhvr>
                                      <p:tavLst>
                                        <p:tav tm="0">
                                          <p:val>
                                            <p:fltVal val="0"/>
                                          </p:val>
                                        </p:tav>
                                        <p:tav tm="100000">
                                          <p:val>
                                            <p:strVal val="#ppt_h"/>
                                          </p:val>
                                        </p:tav>
                                      </p:tavLst>
                                    </p:anim>
                                    <p:animEffect transition="in" filter="fade">
                                      <p:cBhvr>
                                        <p:cTn id="1246" dur="500"/>
                                        <p:tgtEl>
                                          <p:spTgt spid="248"/>
                                        </p:tgtEl>
                                      </p:cBhvr>
                                    </p:animEffect>
                                  </p:childTnLst>
                                </p:cTn>
                              </p:par>
                              <p:par>
                                <p:cTn id="1247" presetID="53" presetClass="entr" presetSubtype="16" fill="hold" grpId="0" nodeType="withEffect">
                                  <p:stCondLst>
                                    <p:cond delay="0"/>
                                  </p:stCondLst>
                                  <p:childTnLst>
                                    <p:set>
                                      <p:cBhvr>
                                        <p:cTn id="1248" dur="1" fill="hold">
                                          <p:stCondLst>
                                            <p:cond delay="0"/>
                                          </p:stCondLst>
                                        </p:cTn>
                                        <p:tgtEl>
                                          <p:spTgt spid="249"/>
                                        </p:tgtEl>
                                        <p:attrNameLst>
                                          <p:attrName>style.visibility</p:attrName>
                                        </p:attrNameLst>
                                      </p:cBhvr>
                                      <p:to>
                                        <p:strVal val="visible"/>
                                      </p:to>
                                    </p:set>
                                    <p:anim calcmode="lin" valueType="num">
                                      <p:cBhvr>
                                        <p:cTn id="1249" dur="500" fill="hold"/>
                                        <p:tgtEl>
                                          <p:spTgt spid="249"/>
                                        </p:tgtEl>
                                        <p:attrNameLst>
                                          <p:attrName>ppt_w</p:attrName>
                                        </p:attrNameLst>
                                      </p:cBhvr>
                                      <p:tavLst>
                                        <p:tav tm="0">
                                          <p:val>
                                            <p:fltVal val="0"/>
                                          </p:val>
                                        </p:tav>
                                        <p:tav tm="100000">
                                          <p:val>
                                            <p:strVal val="#ppt_w"/>
                                          </p:val>
                                        </p:tav>
                                      </p:tavLst>
                                    </p:anim>
                                    <p:anim calcmode="lin" valueType="num">
                                      <p:cBhvr>
                                        <p:cTn id="1250" dur="500" fill="hold"/>
                                        <p:tgtEl>
                                          <p:spTgt spid="249"/>
                                        </p:tgtEl>
                                        <p:attrNameLst>
                                          <p:attrName>ppt_h</p:attrName>
                                        </p:attrNameLst>
                                      </p:cBhvr>
                                      <p:tavLst>
                                        <p:tav tm="0">
                                          <p:val>
                                            <p:fltVal val="0"/>
                                          </p:val>
                                        </p:tav>
                                        <p:tav tm="100000">
                                          <p:val>
                                            <p:strVal val="#ppt_h"/>
                                          </p:val>
                                        </p:tav>
                                      </p:tavLst>
                                    </p:anim>
                                    <p:animEffect transition="in" filter="fade">
                                      <p:cBhvr>
                                        <p:cTn id="1251" dur="500"/>
                                        <p:tgtEl>
                                          <p:spTgt spid="249"/>
                                        </p:tgtEl>
                                      </p:cBhvr>
                                    </p:animEffect>
                                  </p:childTnLst>
                                </p:cTn>
                              </p:par>
                              <p:par>
                                <p:cTn id="1252" presetID="53" presetClass="entr" presetSubtype="16" fill="hold" grpId="0" nodeType="withEffect">
                                  <p:stCondLst>
                                    <p:cond delay="0"/>
                                  </p:stCondLst>
                                  <p:childTnLst>
                                    <p:set>
                                      <p:cBhvr>
                                        <p:cTn id="1253" dur="1" fill="hold">
                                          <p:stCondLst>
                                            <p:cond delay="0"/>
                                          </p:stCondLst>
                                        </p:cTn>
                                        <p:tgtEl>
                                          <p:spTgt spid="250"/>
                                        </p:tgtEl>
                                        <p:attrNameLst>
                                          <p:attrName>style.visibility</p:attrName>
                                        </p:attrNameLst>
                                      </p:cBhvr>
                                      <p:to>
                                        <p:strVal val="visible"/>
                                      </p:to>
                                    </p:set>
                                    <p:anim calcmode="lin" valueType="num">
                                      <p:cBhvr>
                                        <p:cTn id="1254" dur="500" fill="hold"/>
                                        <p:tgtEl>
                                          <p:spTgt spid="250"/>
                                        </p:tgtEl>
                                        <p:attrNameLst>
                                          <p:attrName>ppt_w</p:attrName>
                                        </p:attrNameLst>
                                      </p:cBhvr>
                                      <p:tavLst>
                                        <p:tav tm="0">
                                          <p:val>
                                            <p:fltVal val="0"/>
                                          </p:val>
                                        </p:tav>
                                        <p:tav tm="100000">
                                          <p:val>
                                            <p:strVal val="#ppt_w"/>
                                          </p:val>
                                        </p:tav>
                                      </p:tavLst>
                                    </p:anim>
                                    <p:anim calcmode="lin" valueType="num">
                                      <p:cBhvr>
                                        <p:cTn id="1255" dur="500" fill="hold"/>
                                        <p:tgtEl>
                                          <p:spTgt spid="250"/>
                                        </p:tgtEl>
                                        <p:attrNameLst>
                                          <p:attrName>ppt_h</p:attrName>
                                        </p:attrNameLst>
                                      </p:cBhvr>
                                      <p:tavLst>
                                        <p:tav tm="0">
                                          <p:val>
                                            <p:fltVal val="0"/>
                                          </p:val>
                                        </p:tav>
                                        <p:tav tm="100000">
                                          <p:val>
                                            <p:strVal val="#ppt_h"/>
                                          </p:val>
                                        </p:tav>
                                      </p:tavLst>
                                    </p:anim>
                                    <p:animEffect transition="in" filter="fade">
                                      <p:cBhvr>
                                        <p:cTn id="1256" dur="500"/>
                                        <p:tgtEl>
                                          <p:spTgt spid="250"/>
                                        </p:tgtEl>
                                      </p:cBhvr>
                                    </p:animEffect>
                                  </p:childTnLst>
                                </p:cTn>
                              </p:par>
                              <p:par>
                                <p:cTn id="1257" presetID="53" presetClass="entr" presetSubtype="16" fill="hold" grpId="0" nodeType="withEffect">
                                  <p:stCondLst>
                                    <p:cond delay="0"/>
                                  </p:stCondLst>
                                  <p:childTnLst>
                                    <p:set>
                                      <p:cBhvr>
                                        <p:cTn id="1258" dur="1" fill="hold">
                                          <p:stCondLst>
                                            <p:cond delay="0"/>
                                          </p:stCondLst>
                                        </p:cTn>
                                        <p:tgtEl>
                                          <p:spTgt spid="251"/>
                                        </p:tgtEl>
                                        <p:attrNameLst>
                                          <p:attrName>style.visibility</p:attrName>
                                        </p:attrNameLst>
                                      </p:cBhvr>
                                      <p:to>
                                        <p:strVal val="visible"/>
                                      </p:to>
                                    </p:set>
                                    <p:anim calcmode="lin" valueType="num">
                                      <p:cBhvr>
                                        <p:cTn id="1259" dur="500" fill="hold"/>
                                        <p:tgtEl>
                                          <p:spTgt spid="251"/>
                                        </p:tgtEl>
                                        <p:attrNameLst>
                                          <p:attrName>ppt_w</p:attrName>
                                        </p:attrNameLst>
                                      </p:cBhvr>
                                      <p:tavLst>
                                        <p:tav tm="0">
                                          <p:val>
                                            <p:fltVal val="0"/>
                                          </p:val>
                                        </p:tav>
                                        <p:tav tm="100000">
                                          <p:val>
                                            <p:strVal val="#ppt_w"/>
                                          </p:val>
                                        </p:tav>
                                      </p:tavLst>
                                    </p:anim>
                                    <p:anim calcmode="lin" valueType="num">
                                      <p:cBhvr>
                                        <p:cTn id="1260" dur="500" fill="hold"/>
                                        <p:tgtEl>
                                          <p:spTgt spid="251"/>
                                        </p:tgtEl>
                                        <p:attrNameLst>
                                          <p:attrName>ppt_h</p:attrName>
                                        </p:attrNameLst>
                                      </p:cBhvr>
                                      <p:tavLst>
                                        <p:tav tm="0">
                                          <p:val>
                                            <p:fltVal val="0"/>
                                          </p:val>
                                        </p:tav>
                                        <p:tav tm="100000">
                                          <p:val>
                                            <p:strVal val="#ppt_h"/>
                                          </p:val>
                                        </p:tav>
                                      </p:tavLst>
                                    </p:anim>
                                    <p:animEffect transition="in" filter="fade">
                                      <p:cBhvr>
                                        <p:cTn id="1261" dur="500"/>
                                        <p:tgtEl>
                                          <p:spTgt spid="251"/>
                                        </p:tgtEl>
                                      </p:cBhvr>
                                    </p:animEffect>
                                  </p:childTnLst>
                                </p:cTn>
                              </p:par>
                              <p:par>
                                <p:cTn id="1262" presetID="53" presetClass="entr" presetSubtype="16" fill="hold" grpId="0" nodeType="withEffect">
                                  <p:stCondLst>
                                    <p:cond delay="0"/>
                                  </p:stCondLst>
                                  <p:childTnLst>
                                    <p:set>
                                      <p:cBhvr>
                                        <p:cTn id="1263" dur="1" fill="hold">
                                          <p:stCondLst>
                                            <p:cond delay="0"/>
                                          </p:stCondLst>
                                        </p:cTn>
                                        <p:tgtEl>
                                          <p:spTgt spid="252"/>
                                        </p:tgtEl>
                                        <p:attrNameLst>
                                          <p:attrName>style.visibility</p:attrName>
                                        </p:attrNameLst>
                                      </p:cBhvr>
                                      <p:to>
                                        <p:strVal val="visible"/>
                                      </p:to>
                                    </p:set>
                                    <p:anim calcmode="lin" valueType="num">
                                      <p:cBhvr>
                                        <p:cTn id="1264" dur="500" fill="hold"/>
                                        <p:tgtEl>
                                          <p:spTgt spid="252"/>
                                        </p:tgtEl>
                                        <p:attrNameLst>
                                          <p:attrName>ppt_w</p:attrName>
                                        </p:attrNameLst>
                                      </p:cBhvr>
                                      <p:tavLst>
                                        <p:tav tm="0">
                                          <p:val>
                                            <p:fltVal val="0"/>
                                          </p:val>
                                        </p:tav>
                                        <p:tav tm="100000">
                                          <p:val>
                                            <p:strVal val="#ppt_w"/>
                                          </p:val>
                                        </p:tav>
                                      </p:tavLst>
                                    </p:anim>
                                    <p:anim calcmode="lin" valueType="num">
                                      <p:cBhvr>
                                        <p:cTn id="1265" dur="500" fill="hold"/>
                                        <p:tgtEl>
                                          <p:spTgt spid="252"/>
                                        </p:tgtEl>
                                        <p:attrNameLst>
                                          <p:attrName>ppt_h</p:attrName>
                                        </p:attrNameLst>
                                      </p:cBhvr>
                                      <p:tavLst>
                                        <p:tav tm="0">
                                          <p:val>
                                            <p:fltVal val="0"/>
                                          </p:val>
                                        </p:tav>
                                        <p:tav tm="100000">
                                          <p:val>
                                            <p:strVal val="#ppt_h"/>
                                          </p:val>
                                        </p:tav>
                                      </p:tavLst>
                                    </p:anim>
                                    <p:animEffect transition="in" filter="fade">
                                      <p:cBhvr>
                                        <p:cTn id="1266" dur="500"/>
                                        <p:tgtEl>
                                          <p:spTgt spid="252"/>
                                        </p:tgtEl>
                                      </p:cBhvr>
                                    </p:animEffect>
                                  </p:childTnLst>
                                </p:cTn>
                              </p:par>
                              <p:par>
                                <p:cTn id="1267" presetID="53" presetClass="entr" presetSubtype="16" fill="hold" grpId="0" nodeType="withEffect">
                                  <p:stCondLst>
                                    <p:cond delay="0"/>
                                  </p:stCondLst>
                                  <p:childTnLst>
                                    <p:set>
                                      <p:cBhvr>
                                        <p:cTn id="1268" dur="1" fill="hold">
                                          <p:stCondLst>
                                            <p:cond delay="0"/>
                                          </p:stCondLst>
                                        </p:cTn>
                                        <p:tgtEl>
                                          <p:spTgt spid="253"/>
                                        </p:tgtEl>
                                        <p:attrNameLst>
                                          <p:attrName>style.visibility</p:attrName>
                                        </p:attrNameLst>
                                      </p:cBhvr>
                                      <p:to>
                                        <p:strVal val="visible"/>
                                      </p:to>
                                    </p:set>
                                    <p:anim calcmode="lin" valueType="num">
                                      <p:cBhvr>
                                        <p:cTn id="1269" dur="500" fill="hold"/>
                                        <p:tgtEl>
                                          <p:spTgt spid="253"/>
                                        </p:tgtEl>
                                        <p:attrNameLst>
                                          <p:attrName>ppt_w</p:attrName>
                                        </p:attrNameLst>
                                      </p:cBhvr>
                                      <p:tavLst>
                                        <p:tav tm="0">
                                          <p:val>
                                            <p:fltVal val="0"/>
                                          </p:val>
                                        </p:tav>
                                        <p:tav tm="100000">
                                          <p:val>
                                            <p:strVal val="#ppt_w"/>
                                          </p:val>
                                        </p:tav>
                                      </p:tavLst>
                                    </p:anim>
                                    <p:anim calcmode="lin" valueType="num">
                                      <p:cBhvr>
                                        <p:cTn id="1270" dur="500" fill="hold"/>
                                        <p:tgtEl>
                                          <p:spTgt spid="253"/>
                                        </p:tgtEl>
                                        <p:attrNameLst>
                                          <p:attrName>ppt_h</p:attrName>
                                        </p:attrNameLst>
                                      </p:cBhvr>
                                      <p:tavLst>
                                        <p:tav tm="0">
                                          <p:val>
                                            <p:fltVal val="0"/>
                                          </p:val>
                                        </p:tav>
                                        <p:tav tm="100000">
                                          <p:val>
                                            <p:strVal val="#ppt_h"/>
                                          </p:val>
                                        </p:tav>
                                      </p:tavLst>
                                    </p:anim>
                                    <p:animEffect transition="in" filter="fade">
                                      <p:cBhvr>
                                        <p:cTn id="1271" dur="500"/>
                                        <p:tgtEl>
                                          <p:spTgt spid="253"/>
                                        </p:tgtEl>
                                      </p:cBhvr>
                                    </p:animEffect>
                                  </p:childTnLst>
                                </p:cTn>
                              </p:par>
                              <p:par>
                                <p:cTn id="1272" presetID="53" presetClass="entr" presetSubtype="16" fill="hold" grpId="0" nodeType="withEffect">
                                  <p:stCondLst>
                                    <p:cond delay="0"/>
                                  </p:stCondLst>
                                  <p:childTnLst>
                                    <p:set>
                                      <p:cBhvr>
                                        <p:cTn id="1273" dur="1" fill="hold">
                                          <p:stCondLst>
                                            <p:cond delay="0"/>
                                          </p:stCondLst>
                                        </p:cTn>
                                        <p:tgtEl>
                                          <p:spTgt spid="254"/>
                                        </p:tgtEl>
                                        <p:attrNameLst>
                                          <p:attrName>style.visibility</p:attrName>
                                        </p:attrNameLst>
                                      </p:cBhvr>
                                      <p:to>
                                        <p:strVal val="visible"/>
                                      </p:to>
                                    </p:set>
                                    <p:anim calcmode="lin" valueType="num">
                                      <p:cBhvr>
                                        <p:cTn id="1274" dur="500" fill="hold"/>
                                        <p:tgtEl>
                                          <p:spTgt spid="254"/>
                                        </p:tgtEl>
                                        <p:attrNameLst>
                                          <p:attrName>ppt_w</p:attrName>
                                        </p:attrNameLst>
                                      </p:cBhvr>
                                      <p:tavLst>
                                        <p:tav tm="0">
                                          <p:val>
                                            <p:fltVal val="0"/>
                                          </p:val>
                                        </p:tav>
                                        <p:tav tm="100000">
                                          <p:val>
                                            <p:strVal val="#ppt_w"/>
                                          </p:val>
                                        </p:tav>
                                      </p:tavLst>
                                    </p:anim>
                                    <p:anim calcmode="lin" valueType="num">
                                      <p:cBhvr>
                                        <p:cTn id="1275" dur="500" fill="hold"/>
                                        <p:tgtEl>
                                          <p:spTgt spid="254"/>
                                        </p:tgtEl>
                                        <p:attrNameLst>
                                          <p:attrName>ppt_h</p:attrName>
                                        </p:attrNameLst>
                                      </p:cBhvr>
                                      <p:tavLst>
                                        <p:tav tm="0">
                                          <p:val>
                                            <p:fltVal val="0"/>
                                          </p:val>
                                        </p:tav>
                                        <p:tav tm="100000">
                                          <p:val>
                                            <p:strVal val="#ppt_h"/>
                                          </p:val>
                                        </p:tav>
                                      </p:tavLst>
                                    </p:anim>
                                    <p:animEffect transition="in" filter="fade">
                                      <p:cBhvr>
                                        <p:cTn id="1276" dur="500"/>
                                        <p:tgtEl>
                                          <p:spTgt spid="254"/>
                                        </p:tgtEl>
                                      </p:cBhvr>
                                    </p:animEffect>
                                  </p:childTnLst>
                                </p:cTn>
                              </p:par>
                              <p:par>
                                <p:cTn id="1277" presetID="53" presetClass="entr" presetSubtype="16" fill="hold" grpId="0" nodeType="withEffect">
                                  <p:stCondLst>
                                    <p:cond delay="0"/>
                                  </p:stCondLst>
                                  <p:childTnLst>
                                    <p:set>
                                      <p:cBhvr>
                                        <p:cTn id="1278" dur="1" fill="hold">
                                          <p:stCondLst>
                                            <p:cond delay="0"/>
                                          </p:stCondLst>
                                        </p:cTn>
                                        <p:tgtEl>
                                          <p:spTgt spid="255"/>
                                        </p:tgtEl>
                                        <p:attrNameLst>
                                          <p:attrName>style.visibility</p:attrName>
                                        </p:attrNameLst>
                                      </p:cBhvr>
                                      <p:to>
                                        <p:strVal val="visible"/>
                                      </p:to>
                                    </p:set>
                                    <p:anim calcmode="lin" valueType="num">
                                      <p:cBhvr>
                                        <p:cTn id="1279" dur="500" fill="hold"/>
                                        <p:tgtEl>
                                          <p:spTgt spid="255"/>
                                        </p:tgtEl>
                                        <p:attrNameLst>
                                          <p:attrName>ppt_w</p:attrName>
                                        </p:attrNameLst>
                                      </p:cBhvr>
                                      <p:tavLst>
                                        <p:tav tm="0">
                                          <p:val>
                                            <p:fltVal val="0"/>
                                          </p:val>
                                        </p:tav>
                                        <p:tav tm="100000">
                                          <p:val>
                                            <p:strVal val="#ppt_w"/>
                                          </p:val>
                                        </p:tav>
                                      </p:tavLst>
                                    </p:anim>
                                    <p:anim calcmode="lin" valueType="num">
                                      <p:cBhvr>
                                        <p:cTn id="1280" dur="500" fill="hold"/>
                                        <p:tgtEl>
                                          <p:spTgt spid="255"/>
                                        </p:tgtEl>
                                        <p:attrNameLst>
                                          <p:attrName>ppt_h</p:attrName>
                                        </p:attrNameLst>
                                      </p:cBhvr>
                                      <p:tavLst>
                                        <p:tav tm="0">
                                          <p:val>
                                            <p:fltVal val="0"/>
                                          </p:val>
                                        </p:tav>
                                        <p:tav tm="100000">
                                          <p:val>
                                            <p:strVal val="#ppt_h"/>
                                          </p:val>
                                        </p:tav>
                                      </p:tavLst>
                                    </p:anim>
                                    <p:animEffect transition="in" filter="fade">
                                      <p:cBhvr>
                                        <p:cTn id="1281" dur="500"/>
                                        <p:tgtEl>
                                          <p:spTgt spid="255"/>
                                        </p:tgtEl>
                                      </p:cBhvr>
                                    </p:animEffect>
                                  </p:childTnLst>
                                </p:cTn>
                              </p:par>
                              <p:par>
                                <p:cTn id="1282" presetID="53" presetClass="entr" presetSubtype="16" fill="hold" grpId="0" nodeType="withEffect">
                                  <p:stCondLst>
                                    <p:cond delay="0"/>
                                  </p:stCondLst>
                                  <p:childTnLst>
                                    <p:set>
                                      <p:cBhvr>
                                        <p:cTn id="1283" dur="1" fill="hold">
                                          <p:stCondLst>
                                            <p:cond delay="0"/>
                                          </p:stCondLst>
                                        </p:cTn>
                                        <p:tgtEl>
                                          <p:spTgt spid="256"/>
                                        </p:tgtEl>
                                        <p:attrNameLst>
                                          <p:attrName>style.visibility</p:attrName>
                                        </p:attrNameLst>
                                      </p:cBhvr>
                                      <p:to>
                                        <p:strVal val="visible"/>
                                      </p:to>
                                    </p:set>
                                    <p:anim calcmode="lin" valueType="num">
                                      <p:cBhvr>
                                        <p:cTn id="1284" dur="500" fill="hold"/>
                                        <p:tgtEl>
                                          <p:spTgt spid="256"/>
                                        </p:tgtEl>
                                        <p:attrNameLst>
                                          <p:attrName>ppt_w</p:attrName>
                                        </p:attrNameLst>
                                      </p:cBhvr>
                                      <p:tavLst>
                                        <p:tav tm="0">
                                          <p:val>
                                            <p:fltVal val="0"/>
                                          </p:val>
                                        </p:tav>
                                        <p:tav tm="100000">
                                          <p:val>
                                            <p:strVal val="#ppt_w"/>
                                          </p:val>
                                        </p:tav>
                                      </p:tavLst>
                                    </p:anim>
                                    <p:anim calcmode="lin" valueType="num">
                                      <p:cBhvr>
                                        <p:cTn id="1285" dur="500" fill="hold"/>
                                        <p:tgtEl>
                                          <p:spTgt spid="256"/>
                                        </p:tgtEl>
                                        <p:attrNameLst>
                                          <p:attrName>ppt_h</p:attrName>
                                        </p:attrNameLst>
                                      </p:cBhvr>
                                      <p:tavLst>
                                        <p:tav tm="0">
                                          <p:val>
                                            <p:fltVal val="0"/>
                                          </p:val>
                                        </p:tav>
                                        <p:tav tm="100000">
                                          <p:val>
                                            <p:strVal val="#ppt_h"/>
                                          </p:val>
                                        </p:tav>
                                      </p:tavLst>
                                    </p:anim>
                                    <p:animEffect transition="in" filter="fade">
                                      <p:cBhvr>
                                        <p:cTn id="1286" dur="500"/>
                                        <p:tgtEl>
                                          <p:spTgt spid="256"/>
                                        </p:tgtEl>
                                      </p:cBhvr>
                                    </p:animEffect>
                                  </p:childTnLst>
                                </p:cTn>
                              </p:par>
                              <p:par>
                                <p:cTn id="1287" presetID="53" presetClass="entr" presetSubtype="16" fill="hold" grpId="0" nodeType="withEffect">
                                  <p:stCondLst>
                                    <p:cond delay="0"/>
                                  </p:stCondLst>
                                  <p:childTnLst>
                                    <p:set>
                                      <p:cBhvr>
                                        <p:cTn id="1288" dur="1" fill="hold">
                                          <p:stCondLst>
                                            <p:cond delay="0"/>
                                          </p:stCondLst>
                                        </p:cTn>
                                        <p:tgtEl>
                                          <p:spTgt spid="257"/>
                                        </p:tgtEl>
                                        <p:attrNameLst>
                                          <p:attrName>style.visibility</p:attrName>
                                        </p:attrNameLst>
                                      </p:cBhvr>
                                      <p:to>
                                        <p:strVal val="visible"/>
                                      </p:to>
                                    </p:set>
                                    <p:anim calcmode="lin" valueType="num">
                                      <p:cBhvr>
                                        <p:cTn id="1289" dur="500" fill="hold"/>
                                        <p:tgtEl>
                                          <p:spTgt spid="257"/>
                                        </p:tgtEl>
                                        <p:attrNameLst>
                                          <p:attrName>ppt_w</p:attrName>
                                        </p:attrNameLst>
                                      </p:cBhvr>
                                      <p:tavLst>
                                        <p:tav tm="0">
                                          <p:val>
                                            <p:fltVal val="0"/>
                                          </p:val>
                                        </p:tav>
                                        <p:tav tm="100000">
                                          <p:val>
                                            <p:strVal val="#ppt_w"/>
                                          </p:val>
                                        </p:tav>
                                      </p:tavLst>
                                    </p:anim>
                                    <p:anim calcmode="lin" valueType="num">
                                      <p:cBhvr>
                                        <p:cTn id="1290" dur="500" fill="hold"/>
                                        <p:tgtEl>
                                          <p:spTgt spid="257"/>
                                        </p:tgtEl>
                                        <p:attrNameLst>
                                          <p:attrName>ppt_h</p:attrName>
                                        </p:attrNameLst>
                                      </p:cBhvr>
                                      <p:tavLst>
                                        <p:tav tm="0">
                                          <p:val>
                                            <p:fltVal val="0"/>
                                          </p:val>
                                        </p:tav>
                                        <p:tav tm="100000">
                                          <p:val>
                                            <p:strVal val="#ppt_h"/>
                                          </p:val>
                                        </p:tav>
                                      </p:tavLst>
                                    </p:anim>
                                    <p:animEffect transition="in" filter="fade">
                                      <p:cBhvr>
                                        <p:cTn id="1291" dur="500"/>
                                        <p:tgtEl>
                                          <p:spTgt spid="257"/>
                                        </p:tgtEl>
                                      </p:cBhvr>
                                    </p:animEffect>
                                  </p:childTnLst>
                                </p:cTn>
                              </p:par>
                              <p:par>
                                <p:cTn id="1292" presetID="53" presetClass="entr" presetSubtype="16" fill="hold" grpId="0" nodeType="withEffect">
                                  <p:stCondLst>
                                    <p:cond delay="0"/>
                                  </p:stCondLst>
                                  <p:childTnLst>
                                    <p:set>
                                      <p:cBhvr>
                                        <p:cTn id="1293" dur="1" fill="hold">
                                          <p:stCondLst>
                                            <p:cond delay="0"/>
                                          </p:stCondLst>
                                        </p:cTn>
                                        <p:tgtEl>
                                          <p:spTgt spid="258"/>
                                        </p:tgtEl>
                                        <p:attrNameLst>
                                          <p:attrName>style.visibility</p:attrName>
                                        </p:attrNameLst>
                                      </p:cBhvr>
                                      <p:to>
                                        <p:strVal val="visible"/>
                                      </p:to>
                                    </p:set>
                                    <p:anim calcmode="lin" valueType="num">
                                      <p:cBhvr>
                                        <p:cTn id="1294" dur="500" fill="hold"/>
                                        <p:tgtEl>
                                          <p:spTgt spid="258"/>
                                        </p:tgtEl>
                                        <p:attrNameLst>
                                          <p:attrName>ppt_w</p:attrName>
                                        </p:attrNameLst>
                                      </p:cBhvr>
                                      <p:tavLst>
                                        <p:tav tm="0">
                                          <p:val>
                                            <p:fltVal val="0"/>
                                          </p:val>
                                        </p:tav>
                                        <p:tav tm="100000">
                                          <p:val>
                                            <p:strVal val="#ppt_w"/>
                                          </p:val>
                                        </p:tav>
                                      </p:tavLst>
                                    </p:anim>
                                    <p:anim calcmode="lin" valueType="num">
                                      <p:cBhvr>
                                        <p:cTn id="1295" dur="500" fill="hold"/>
                                        <p:tgtEl>
                                          <p:spTgt spid="258"/>
                                        </p:tgtEl>
                                        <p:attrNameLst>
                                          <p:attrName>ppt_h</p:attrName>
                                        </p:attrNameLst>
                                      </p:cBhvr>
                                      <p:tavLst>
                                        <p:tav tm="0">
                                          <p:val>
                                            <p:fltVal val="0"/>
                                          </p:val>
                                        </p:tav>
                                        <p:tav tm="100000">
                                          <p:val>
                                            <p:strVal val="#ppt_h"/>
                                          </p:val>
                                        </p:tav>
                                      </p:tavLst>
                                    </p:anim>
                                    <p:animEffect transition="in" filter="fade">
                                      <p:cBhvr>
                                        <p:cTn id="1296" dur="500"/>
                                        <p:tgtEl>
                                          <p:spTgt spid="258"/>
                                        </p:tgtEl>
                                      </p:cBhvr>
                                    </p:animEffect>
                                  </p:childTnLst>
                                </p:cTn>
                              </p:par>
                              <p:par>
                                <p:cTn id="1297" presetID="53" presetClass="entr" presetSubtype="16" fill="hold" grpId="0" nodeType="withEffect">
                                  <p:stCondLst>
                                    <p:cond delay="0"/>
                                  </p:stCondLst>
                                  <p:childTnLst>
                                    <p:set>
                                      <p:cBhvr>
                                        <p:cTn id="1298" dur="1" fill="hold">
                                          <p:stCondLst>
                                            <p:cond delay="0"/>
                                          </p:stCondLst>
                                        </p:cTn>
                                        <p:tgtEl>
                                          <p:spTgt spid="259"/>
                                        </p:tgtEl>
                                        <p:attrNameLst>
                                          <p:attrName>style.visibility</p:attrName>
                                        </p:attrNameLst>
                                      </p:cBhvr>
                                      <p:to>
                                        <p:strVal val="visible"/>
                                      </p:to>
                                    </p:set>
                                    <p:anim calcmode="lin" valueType="num">
                                      <p:cBhvr>
                                        <p:cTn id="1299" dur="500" fill="hold"/>
                                        <p:tgtEl>
                                          <p:spTgt spid="259"/>
                                        </p:tgtEl>
                                        <p:attrNameLst>
                                          <p:attrName>ppt_w</p:attrName>
                                        </p:attrNameLst>
                                      </p:cBhvr>
                                      <p:tavLst>
                                        <p:tav tm="0">
                                          <p:val>
                                            <p:fltVal val="0"/>
                                          </p:val>
                                        </p:tav>
                                        <p:tav tm="100000">
                                          <p:val>
                                            <p:strVal val="#ppt_w"/>
                                          </p:val>
                                        </p:tav>
                                      </p:tavLst>
                                    </p:anim>
                                    <p:anim calcmode="lin" valueType="num">
                                      <p:cBhvr>
                                        <p:cTn id="1300" dur="500" fill="hold"/>
                                        <p:tgtEl>
                                          <p:spTgt spid="259"/>
                                        </p:tgtEl>
                                        <p:attrNameLst>
                                          <p:attrName>ppt_h</p:attrName>
                                        </p:attrNameLst>
                                      </p:cBhvr>
                                      <p:tavLst>
                                        <p:tav tm="0">
                                          <p:val>
                                            <p:fltVal val="0"/>
                                          </p:val>
                                        </p:tav>
                                        <p:tav tm="100000">
                                          <p:val>
                                            <p:strVal val="#ppt_h"/>
                                          </p:val>
                                        </p:tav>
                                      </p:tavLst>
                                    </p:anim>
                                    <p:animEffect transition="in" filter="fade">
                                      <p:cBhvr>
                                        <p:cTn id="1301" dur="500"/>
                                        <p:tgtEl>
                                          <p:spTgt spid="259"/>
                                        </p:tgtEl>
                                      </p:cBhvr>
                                    </p:animEffect>
                                  </p:childTnLst>
                                </p:cTn>
                              </p:par>
                              <p:par>
                                <p:cTn id="1302" presetID="53" presetClass="entr" presetSubtype="16" fill="hold" grpId="0" nodeType="withEffect">
                                  <p:stCondLst>
                                    <p:cond delay="0"/>
                                  </p:stCondLst>
                                  <p:childTnLst>
                                    <p:set>
                                      <p:cBhvr>
                                        <p:cTn id="1303" dur="1" fill="hold">
                                          <p:stCondLst>
                                            <p:cond delay="0"/>
                                          </p:stCondLst>
                                        </p:cTn>
                                        <p:tgtEl>
                                          <p:spTgt spid="260"/>
                                        </p:tgtEl>
                                        <p:attrNameLst>
                                          <p:attrName>style.visibility</p:attrName>
                                        </p:attrNameLst>
                                      </p:cBhvr>
                                      <p:to>
                                        <p:strVal val="visible"/>
                                      </p:to>
                                    </p:set>
                                    <p:anim calcmode="lin" valueType="num">
                                      <p:cBhvr>
                                        <p:cTn id="1304" dur="500" fill="hold"/>
                                        <p:tgtEl>
                                          <p:spTgt spid="260"/>
                                        </p:tgtEl>
                                        <p:attrNameLst>
                                          <p:attrName>ppt_w</p:attrName>
                                        </p:attrNameLst>
                                      </p:cBhvr>
                                      <p:tavLst>
                                        <p:tav tm="0">
                                          <p:val>
                                            <p:fltVal val="0"/>
                                          </p:val>
                                        </p:tav>
                                        <p:tav tm="100000">
                                          <p:val>
                                            <p:strVal val="#ppt_w"/>
                                          </p:val>
                                        </p:tav>
                                      </p:tavLst>
                                    </p:anim>
                                    <p:anim calcmode="lin" valueType="num">
                                      <p:cBhvr>
                                        <p:cTn id="1305" dur="500" fill="hold"/>
                                        <p:tgtEl>
                                          <p:spTgt spid="260"/>
                                        </p:tgtEl>
                                        <p:attrNameLst>
                                          <p:attrName>ppt_h</p:attrName>
                                        </p:attrNameLst>
                                      </p:cBhvr>
                                      <p:tavLst>
                                        <p:tav tm="0">
                                          <p:val>
                                            <p:fltVal val="0"/>
                                          </p:val>
                                        </p:tav>
                                        <p:tav tm="100000">
                                          <p:val>
                                            <p:strVal val="#ppt_h"/>
                                          </p:val>
                                        </p:tav>
                                      </p:tavLst>
                                    </p:anim>
                                    <p:animEffect transition="in" filter="fade">
                                      <p:cBhvr>
                                        <p:cTn id="1306" dur="500"/>
                                        <p:tgtEl>
                                          <p:spTgt spid="260"/>
                                        </p:tgtEl>
                                      </p:cBhvr>
                                    </p:animEffect>
                                  </p:childTnLst>
                                </p:cTn>
                              </p:par>
                              <p:par>
                                <p:cTn id="1307" presetID="53" presetClass="entr" presetSubtype="16" fill="hold" grpId="0" nodeType="withEffect">
                                  <p:stCondLst>
                                    <p:cond delay="0"/>
                                  </p:stCondLst>
                                  <p:childTnLst>
                                    <p:set>
                                      <p:cBhvr>
                                        <p:cTn id="1308" dur="1" fill="hold">
                                          <p:stCondLst>
                                            <p:cond delay="0"/>
                                          </p:stCondLst>
                                        </p:cTn>
                                        <p:tgtEl>
                                          <p:spTgt spid="261"/>
                                        </p:tgtEl>
                                        <p:attrNameLst>
                                          <p:attrName>style.visibility</p:attrName>
                                        </p:attrNameLst>
                                      </p:cBhvr>
                                      <p:to>
                                        <p:strVal val="visible"/>
                                      </p:to>
                                    </p:set>
                                    <p:anim calcmode="lin" valueType="num">
                                      <p:cBhvr>
                                        <p:cTn id="1309" dur="500" fill="hold"/>
                                        <p:tgtEl>
                                          <p:spTgt spid="261"/>
                                        </p:tgtEl>
                                        <p:attrNameLst>
                                          <p:attrName>ppt_w</p:attrName>
                                        </p:attrNameLst>
                                      </p:cBhvr>
                                      <p:tavLst>
                                        <p:tav tm="0">
                                          <p:val>
                                            <p:fltVal val="0"/>
                                          </p:val>
                                        </p:tav>
                                        <p:tav tm="100000">
                                          <p:val>
                                            <p:strVal val="#ppt_w"/>
                                          </p:val>
                                        </p:tav>
                                      </p:tavLst>
                                    </p:anim>
                                    <p:anim calcmode="lin" valueType="num">
                                      <p:cBhvr>
                                        <p:cTn id="1310" dur="500" fill="hold"/>
                                        <p:tgtEl>
                                          <p:spTgt spid="261"/>
                                        </p:tgtEl>
                                        <p:attrNameLst>
                                          <p:attrName>ppt_h</p:attrName>
                                        </p:attrNameLst>
                                      </p:cBhvr>
                                      <p:tavLst>
                                        <p:tav tm="0">
                                          <p:val>
                                            <p:fltVal val="0"/>
                                          </p:val>
                                        </p:tav>
                                        <p:tav tm="100000">
                                          <p:val>
                                            <p:strVal val="#ppt_h"/>
                                          </p:val>
                                        </p:tav>
                                      </p:tavLst>
                                    </p:anim>
                                    <p:animEffect transition="in" filter="fade">
                                      <p:cBhvr>
                                        <p:cTn id="1311" dur="500"/>
                                        <p:tgtEl>
                                          <p:spTgt spid="261"/>
                                        </p:tgtEl>
                                      </p:cBhvr>
                                    </p:animEffect>
                                  </p:childTnLst>
                                </p:cTn>
                              </p:par>
                              <p:par>
                                <p:cTn id="1312" presetID="53" presetClass="entr" presetSubtype="16" fill="hold" grpId="0" nodeType="withEffect">
                                  <p:stCondLst>
                                    <p:cond delay="0"/>
                                  </p:stCondLst>
                                  <p:childTnLst>
                                    <p:set>
                                      <p:cBhvr>
                                        <p:cTn id="1313" dur="1" fill="hold">
                                          <p:stCondLst>
                                            <p:cond delay="0"/>
                                          </p:stCondLst>
                                        </p:cTn>
                                        <p:tgtEl>
                                          <p:spTgt spid="262"/>
                                        </p:tgtEl>
                                        <p:attrNameLst>
                                          <p:attrName>style.visibility</p:attrName>
                                        </p:attrNameLst>
                                      </p:cBhvr>
                                      <p:to>
                                        <p:strVal val="visible"/>
                                      </p:to>
                                    </p:set>
                                    <p:anim calcmode="lin" valueType="num">
                                      <p:cBhvr>
                                        <p:cTn id="1314" dur="500" fill="hold"/>
                                        <p:tgtEl>
                                          <p:spTgt spid="262"/>
                                        </p:tgtEl>
                                        <p:attrNameLst>
                                          <p:attrName>ppt_w</p:attrName>
                                        </p:attrNameLst>
                                      </p:cBhvr>
                                      <p:tavLst>
                                        <p:tav tm="0">
                                          <p:val>
                                            <p:fltVal val="0"/>
                                          </p:val>
                                        </p:tav>
                                        <p:tav tm="100000">
                                          <p:val>
                                            <p:strVal val="#ppt_w"/>
                                          </p:val>
                                        </p:tav>
                                      </p:tavLst>
                                    </p:anim>
                                    <p:anim calcmode="lin" valueType="num">
                                      <p:cBhvr>
                                        <p:cTn id="1315" dur="500" fill="hold"/>
                                        <p:tgtEl>
                                          <p:spTgt spid="262"/>
                                        </p:tgtEl>
                                        <p:attrNameLst>
                                          <p:attrName>ppt_h</p:attrName>
                                        </p:attrNameLst>
                                      </p:cBhvr>
                                      <p:tavLst>
                                        <p:tav tm="0">
                                          <p:val>
                                            <p:fltVal val="0"/>
                                          </p:val>
                                        </p:tav>
                                        <p:tav tm="100000">
                                          <p:val>
                                            <p:strVal val="#ppt_h"/>
                                          </p:val>
                                        </p:tav>
                                      </p:tavLst>
                                    </p:anim>
                                    <p:animEffect transition="in" filter="fade">
                                      <p:cBhvr>
                                        <p:cTn id="1316" dur="500"/>
                                        <p:tgtEl>
                                          <p:spTgt spid="262"/>
                                        </p:tgtEl>
                                      </p:cBhvr>
                                    </p:animEffect>
                                  </p:childTnLst>
                                </p:cTn>
                              </p:par>
                              <p:par>
                                <p:cTn id="1317" presetID="53" presetClass="entr" presetSubtype="16" fill="hold" grpId="0" nodeType="withEffect">
                                  <p:stCondLst>
                                    <p:cond delay="0"/>
                                  </p:stCondLst>
                                  <p:childTnLst>
                                    <p:set>
                                      <p:cBhvr>
                                        <p:cTn id="1318" dur="1" fill="hold">
                                          <p:stCondLst>
                                            <p:cond delay="0"/>
                                          </p:stCondLst>
                                        </p:cTn>
                                        <p:tgtEl>
                                          <p:spTgt spid="263"/>
                                        </p:tgtEl>
                                        <p:attrNameLst>
                                          <p:attrName>style.visibility</p:attrName>
                                        </p:attrNameLst>
                                      </p:cBhvr>
                                      <p:to>
                                        <p:strVal val="visible"/>
                                      </p:to>
                                    </p:set>
                                    <p:anim calcmode="lin" valueType="num">
                                      <p:cBhvr>
                                        <p:cTn id="1319" dur="500" fill="hold"/>
                                        <p:tgtEl>
                                          <p:spTgt spid="263"/>
                                        </p:tgtEl>
                                        <p:attrNameLst>
                                          <p:attrName>ppt_w</p:attrName>
                                        </p:attrNameLst>
                                      </p:cBhvr>
                                      <p:tavLst>
                                        <p:tav tm="0">
                                          <p:val>
                                            <p:fltVal val="0"/>
                                          </p:val>
                                        </p:tav>
                                        <p:tav tm="100000">
                                          <p:val>
                                            <p:strVal val="#ppt_w"/>
                                          </p:val>
                                        </p:tav>
                                      </p:tavLst>
                                    </p:anim>
                                    <p:anim calcmode="lin" valueType="num">
                                      <p:cBhvr>
                                        <p:cTn id="1320" dur="500" fill="hold"/>
                                        <p:tgtEl>
                                          <p:spTgt spid="263"/>
                                        </p:tgtEl>
                                        <p:attrNameLst>
                                          <p:attrName>ppt_h</p:attrName>
                                        </p:attrNameLst>
                                      </p:cBhvr>
                                      <p:tavLst>
                                        <p:tav tm="0">
                                          <p:val>
                                            <p:fltVal val="0"/>
                                          </p:val>
                                        </p:tav>
                                        <p:tav tm="100000">
                                          <p:val>
                                            <p:strVal val="#ppt_h"/>
                                          </p:val>
                                        </p:tav>
                                      </p:tavLst>
                                    </p:anim>
                                    <p:animEffect transition="in" filter="fade">
                                      <p:cBhvr>
                                        <p:cTn id="1321" dur="500"/>
                                        <p:tgtEl>
                                          <p:spTgt spid="263"/>
                                        </p:tgtEl>
                                      </p:cBhvr>
                                    </p:animEffect>
                                  </p:childTnLst>
                                </p:cTn>
                              </p:par>
                              <p:par>
                                <p:cTn id="1322" presetID="53" presetClass="entr" presetSubtype="16" fill="hold" grpId="0" nodeType="withEffect">
                                  <p:stCondLst>
                                    <p:cond delay="0"/>
                                  </p:stCondLst>
                                  <p:childTnLst>
                                    <p:set>
                                      <p:cBhvr>
                                        <p:cTn id="1323" dur="1" fill="hold">
                                          <p:stCondLst>
                                            <p:cond delay="0"/>
                                          </p:stCondLst>
                                        </p:cTn>
                                        <p:tgtEl>
                                          <p:spTgt spid="264"/>
                                        </p:tgtEl>
                                        <p:attrNameLst>
                                          <p:attrName>style.visibility</p:attrName>
                                        </p:attrNameLst>
                                      </p:cBhvr>
                                      <p:to>
                                        <p:strVal val="visible"/>
                                      </p:to>
                                    </p:set>
                                    <p:anim calcmode="lin" valueType="num">
                                      <p:cBhvr>
                                        <p:cTn id="1324" dur="500" fill="hold"/>
                                        <p:tgtEl>
                                          <p:spTgt spid="264"/>
                                        </p:tgtEl>
                                        <p:attrNameLst>
                                          <p:attrName>ppt_w</p:attrName>
                                        </p:attrNameLst>
                                      </p:cBhvr>
                                      <p:tavLst>
                                        <p:tav tm="0">
                                          <p:val>
                                            <p:fltVal val="0"/>
                                          </p:val>
                                        </p:tav>
                                        <p:tav tm="100000">
                                          <p:val>
                                            <p:strVal val="#ppt_w"/>
                                          </p:val>
                                        </p:tav>
                                      </p:tavLst>
                                    </p:anim>
                                    <p:anim calcmode="lin" valueType="num">
                                      <p:cBhvr>
                                        <p:cTn id="1325" dur="500" fill="hold"/>
                                        <p:tgtEl>
                                          <p:spTgt spid="264"/>
                                        </p:tgtEl>
                                        <p:attrNameLst>
                                          <p:attrName>ppt_h</p:attrName>
                                        </p:attrNameLst>
                                      </p:cBhvr>
                                      <p:tavLst>
                                        <p:tav tm="0">
                                          <p:val>
                                            <p:fltVal val="0"/>
                                          </p:val>
                                        </p:tav>
                                        <p:tav tm="100000">
                                          <p:val>
                                            <p:strVal val="#ppt_h"/>
                                          </p:val>
                                        </p:tav>
                                      </p:tavLst>
                                    </p:anim>
                                    <p:animEffect transition="in" filter="fade">
                                      <p:cBhvr>
                                        <p:cTn id="1326" dur="500"/>
                                        <p:tgtEl>
                                          <p:spTgt spid="264"/>
                                        </p:tgtEl>
                                      </p:cBhvr>
                                    </p:animEffect>
                                  </p:childTnLst>
                                </p:cTn>
                              </p:par>
                              <p:par>
                                <p:cTn id="1327" presetID="53" presetClass="entr" presetSubtype="16" fill="hold" grpId="0" nodeType="withEffect">
                                  <p:stCondLst>
                                    <p:cond delay="0"/>
                                  </p:stCondLst>
                                  <p:childTnLst>
                                    <p:set>
                                      <p:cBhvr>
                                        <p:cTn id="1328" dur="1" fill="hold">
                                          <p:stCondLst>
                                            <p:cond delay="0"/>
                                          </p:stCondLst>
                                        </p:cTn>
                                        <p:tgtEl>
                                          <p:spTgt spid="265"/>
                                        </p:tgtEl>
                                        <p:attrNameLst>
                                          <p:attrName>style.visibility</p:attrName>
                                        </p:attrNameLst>
                                      </p:cBhvr>
                                      <p:to>
                                        <p:strVal val="visible"/>
                                      </p:to>
                                    </p:set>
                                    <p:anim calcmode="lin" valueType="num">
                                      <p:cBhvr>
                                        <p:cTn id="1329" dur="500" fill="hold"/>
                                        <p:tgtEl>
                                          <p:spTgt spid="265"/>
                                        </p:tgtEl>
                                        <p:attrNameLst>
                                          <p:attrName>ppt_w</p:attrName>
                                        </p:attrNameLst>
                                      </p:cBhvr>
                                      <p:tavLst>
                                        <p:tav tm="0">
                                          <p:val>
                                            <p:fltVal val="0"/>
                                          </p:val>
                                        </p:tav>
                                        <p:tav tm="100000">
                                          <p:val>
                                            <p:strVal val="#ppt_w"/>
                                          </p:val>
                                        </p:tav>
                                      </p:tavLst>
                                    </p:anim>
                                    <p:anim calcmode="lin" valueType="num">
                                      <p:cBhvr>
                                        <p:cTn id="1330" dur="500" fill="hold"/>
                                        <p:tgtEl>
                                          <p:spTgt spid="265"/>
                                        </p:tgtEl>
                                        <p:attrNameLst>
                                          <p:attrName>ppt_h</p:attrName>
                                        </p:attrNameLst>
                                      </p:cBhvr>
                                      <p:tavLst>
                                        <p:tav tm="0">
                                          <p:val>
                                            <p:fltVal val="0"/>
                                          </p:val>
                                        </p:tav>
                                        <p:tav tm="100000">
                                          <p:val>
                                            <p:strVal val="#ppt_h"/>
                                          </p:val>
                                        </p:tav>
                                      </p:tavLst>
                                    </p:anim>
                                    <p:animEffect transition="in" filter="fade">
                                      <p:cBhvr>
                                        <p:cTn id="1331" dur="500"/>
                                        <p:tgtEl>
                                          <p:spTgt spid="265"/>
                                        </p:tgtEl>
                                      </p:cBhvr>
                                    </p:animEffect>
                                  </p:childTnLst>
                                </p:cTn>
                              </p:par>
                              <p:par>
                                <p:cTn id="1332" presetID="53" presetClass="entr" presetSubtype="16" fill="hold" grpId="0" nodeType="withEffect">
                                  <p:stCondLst>
                                    <p:cond delay="0"/>
                                  </p:stCondLst>
                                  <p:childTnLst>
                                    <p:set>
                                      <p:cBhvr>
                                        <p:cTn id="1333" dur="1" fill="hold">
                                          <p:stCondLst>
                                            <p:cond delay="0"/>
                                          </p:stCondLst>
                                        </p:cTn>
                                        <p:tgtEl>
                                          <p:spTgt spid="266"/>
                                        </p:tgtEl>
                                        <p:attrNameLst>
                                          <p:attrName>style.visibility</p:attrName>
                                        </p:attrNameLst>
                                      </p:cBhvr>
                                      <p:to>
                                        <p:strVal val="visible"/>
                                      </p:to>
                                    </p:set>
                                    <p:anim calcmode="lin" valueType="num">
                                      <p:cBhvr>
                                        <p:cTn id="1334" dur="500" fill="hold"/>
                                        <p:tgtEl>
                                          <p:spTgt spid="266"/>
                                        </p:tgtEl>
                                        <p:attrNameLst>
                                          <p:attrName>ppt_w</p:attrName>
                                        </p:attrNameLst>
                                      </p:cBhvr>
                                      <p:tavLst>
                                        <p:tav tm="0">
                                          <p:val>
                                            <p:fltVal val="0"/>
                                          </p:val>
                                        </p:tav>
                                        <p:tav tm="100000">
                                          <p:val>
                                            <p:strVal val="#ppt_w"/>
                                          </p:val>
                                        </p:tav>
                                      </p:tavLst>
                                    </p:anim>
                                    <p:anim calcmode="lin" valueType="num">
                                      <p:cBhvr>
                                        <p:cTn id="1335" dur="500" fill="hold"/>
                                        <p:tgtEl>
                                          <p:spTgt spid="266"/>
                                        </p:tgtEl>
                                        <p:attrNameLst>
                                          <p:attrName>ppt_h</p:attrName>
                                        </p:attrNameLst>
                                      </p:cBhvr>
                                      <p:tavLst>
                                        <p:tav tm="0">
                                          <p:val>
                                            <p:fltVal val="0"/>
                                          </p:val>
                                        </p:tav>
                                        <p:tav tm="100000">
                                          <p:val>
                                            <p:strVal val="#ppt_h"/>
                                          </p:val>
                                        </p:tav>
                                      </p:tavLst>
                                    </p:anim>
                                    <p:animEffect transition="in" filter="fade">
                                      <p:cBhvr>
                                        <p:cTn id="1336" dur="500"/>
                                        <p:tgtEl>
                                          <p:spTgt spid="266"/>
                                        </p:tgtEl>
                                      </p:cBhvr>
                                    </p:animEffect>
                                  </p:childTnLst>
                                </p:cTn>
                              </p:par>
                              <p:par>
                                <p:cTn id="1337" presetID="53" presetClass="entr" presetSubtype="16" fill="hold" grpId="0" nodeType="withEffect">
                                  <p:stCondLst>
                                    <p:cond delay="0"/>
                                  </p:stCondLst>
                                  <p:childTnLst>
                                    <p:set>
                                      <p:cBhvr>
                                        <p:cTn id="1338" dur="1" fill="hold">
                                          <p:stCondLst>
                                            <p:cond delay="0"/>
                                          </p:stCondLst>
                                        </p:cTn>
                                        <p:tgtEl>
                                          <p:spTgt spid="267"/>
                                        </p:tgtEl>
                                        <p:attrNameLst>
                                          <p:attrName>style.visibility</p:attrName>
                                        </p:attrNameLst>
                                      </p:cBhvr>
                                      <p:to>
                                        <p:strVal val="visible"/>
                                      </p:to>
                                    </p:set>
                                    <p:anim calcmode="lin" valueType="num">
                                      <p:cBhvr>
                                        <p:cTn id="1339" dur="500" fill="hold"/>
                                        <p:tgtEl>
                                          <p:spTgt spid="267"/>
                                        </p:tgtEl>
                                        <p:attrNameLst>
                                          <p:attrName>ppt_w</p:attrName>
                                        </p:attrNameLst>
                                      </p:cBhvr>
                                      <p:tavLst>
                                        <p:tav tm="0">
                                          <p:val>
                                            <p:fltVal val="0"/>
                                          </p:val>
                                        </p:tav>
                                        <p:tav tm="100000">
                                          <p:val>
                                            <p:strVal val="#ppt_w"/>
                                          </p:val>
                                        </p:tav>
                                      </p:tavLst>
                                    </p:anim>
                                    <p:anim calcmode="lin" valueType="num">
                                      <p:cBhvr>
                                        <p:cTn id="1340" dur="500" fill="hold"/>
                                        <p:tgtEl>
                                          <p:spTgt spid="267"/>
                                        </p:tgtEl>
                                        <p:attrNameLst>
                                          <p:attrName>ppt_h</p:attrName>
                                        </p:attrNameLst>
                                      </p:cBhvr>
                                      <p:tavLst>
                                        <p:tav tm="0">
                                          <p:val>
                                            <p:fltVal val="0"/>
                                          </p:val>
                                        </p:tav>
                                        <p:tav tm="100000">
                                          <p:val>
                                            <p:strVal val="#ppt_h"/>
                                          </p:val>
                                        </p:tav>
                                      </p:tavLst>
                                    </p:anim>
                                    <p:animEffect transition="in" filter="fade">
                                      <p:cBhvr>
                                        <p:cTn id="1341" dur="500"/>
                                        <p:tgtEl>
                                          <p:spTgt spid="267"/>
                                        </p:tgtEl>
                                      </p:cBhvr>
                                    </p:animEffect>
                                  </p:childTnLst>
                                </p:cTn>
                              </p:par>
                              <p:par>
                                <p:cTn id="1342" presetID="53" presetClass="entr" presetSubtype="16" fill="hold" grpId="0" nodeType="withEffect">
                                  <p:stCondLst>
                                    <p:cond delay="0"/>
                                  </p:stCondLst>
                                  <p:childTnLst>
                                    <p:set>
                                      <p:cBhvr>
                                        <p:cTn id="1343" dur="1" fill="hold">
                                          <p:stCondLst>
                                            <p:cond delay="0"/>
                                          </p:stCondLst>
                                        </p:cTn>
                                        <p:tgtEl>
                                          <p:spTgt spid="268"/>
                                        </p:tgtEl>
                                        <p:attrNameLst>
                                          <p:attrName>style.visibility</p:attrName>
                                        </p:attrNameLst>
                                      </p:cBhvr>
                                      <p:to>
                                        <p:strVal val="visible"/>
                                      </p:to>
                                    </p:set>
                                    <p:anim calcmode="lin" valueType="num">
                                      <p:cBhvr>
                                        <p:cTn id="1344" dur="500" fill="hold"/>
                                        <p:tgtEl>
                                          <p:spTgt spid="268"/>
                                        </p:tgtEl>
                                        <p:attrNameLst>
                                          <p:attrName>ppt_w</p:attrName>
                                        </p:attrNameLst>
                                      </p:cBhvr>
                                      <p:tavLst>
                                        <p:tav tm="0">
                                          <p:val>
                                            <p:fltVal val="0"/>
                                          </p:val>
                                        </p:tav>
                                        <p:tav tm="100000">
                                          <p:val>
                                            <p:strVal val="#ppt_w"/>
                                          </p:val>
                                        </p:tav>
                                      </p:tavLst>
                                    </p:anim>
                                    <p:anim calcmode="lin" valueType="num">
                                      <p:cBhvr>
                                        <p:cTn id="1345" dur="500" fill="hold"/>
                                        <p:tgtEl>
                                          <p:spTgt spid="268"/>
                                        </p:tgtEl>
                                        <p:attrNameLst>
                                          <p:attrName>ppt_h</p:attrName>
                                        </p:attrNameLst>
                                      </p:cBhvr>
                                      <p:tavLst>
                                        <p:tav tm="0">
                                          <p:val>
                                            <p:fltVal val="0"/>
                                          </p:val>
                                        </p:tav>
                                        <p:tav tm="100000">
                                          <p:val>
                                            <p:strVal val="#ppt_h"/>
                                          </p:val>
                                        </p:tav>
                                      </p:tavLst>
                                    </p:anim>
                                    <p:animEffect transition="in" filter="fade">
                                      <p:cBhvr>
                                        <p:cTn id="1346" dur="500"/>
                                        <p:tgtEl>
                                          <p:spTgt spid="268"/>
                                        </p:tgtEl>
                                      </p:cBhvr>
                                    </p:animEffect>
                                  </p:childTnLst>
                                </p:cTn>
                              </p:par>
                              <p:par>
                                <p:cTn id="1347" presetID="53" presetClass="entr" presetSubtype="16" fill="hold" grpId="0" nodeType="withEffect">
                                  <p:stCondLst>
                                    <p:cond delay="0"/>
                                  </p:stCondLst>
                                  <p:childTnLst>
                                    <p:set>
                                      <p:cBhvr>
                                        <p:cTn id="1348" dur="1" fill="hold">
                                          <p:stCondLst>
                                            <p:cond delay="0"/>
                                          </p:stCondLst>
                                        </p:cTn>
                                        <p:tgtEl>
                                          <p:spTgt spid="269"/>
                                        </p:tgtEl>
                                        <p:attrNameLst>
                                          <p:attrName>style.visibility</p:attrName>
                                        </p:attrNameLst>
                                      </p:cBhvr>
                                      <p:to>
                                        <p:strVal val="visible"/>
                                      </p:to>
                                    </p:set>
                                    <p:anim calcmode="lin" valueType="num">
                                      <p:cBhvr>
                                        <p:cTn id="1349" dur="500" fill="hold"/>
                                        <p:tgtEl>
                                          <p:spTgt spid="269"/>
                                        </p:tgtEl>
                                        <p:attrNameLst>
                                          <p:attrName>ppt_w</p:attrName>
                                        </p:attrNameLst>
                                      </p:cBhvr>
                                      <p:tavLst>
                                        <p:tav tm="0">
                                          <p:val>
                                            <p:fltVal val="0"/>
                                          </p:val>
                                        </p:tav>
                                        <p:tav tm="100000">
                                          <p:val>
                                            <p:strVal val="#ppt_w"/>
                                          </p:val>
                                        </p:tav>
                                      </p:tavLst>
                                    </p:anim>
                                    <p:anim calcmode="lin" valueType="num">
                                      <p:cBhvr>
                                        <p:cTn id="1350" dur="500" fill="hold"/>
                                        <p:tgtEl>
                                          <p:spTgt spid="269"/>
                                        </p:tgtEl>
                                        <p:attrNameLst>
                                          <p:attrName>ppt_h</p:attrName>
                                        </p:attrNameLst>
                                      </p:cBhvr>
                                      <p:tavLst>
                                        <p:tav tm="0">
                                          <p:val>
                                            <p:fltVal val="0"/>
                                          </p:val>
                                        </p:tav>
                                        <p:tav tm="100000">
                                          <p:val>
                                            <p:strVal val="#ppt_h"/>
                                          </p:val>
                                        </p:tav>
                                      </p:tavLst>
                                    </p:anim>
                                    <p:animEffect transition="in" filter="fade">
                                      <p:cBhvr>
                                        <p:cTn id="1351" dur="500"/>
                                        <p:tgtEl>
                                          <p:spTgt spid="269"/>
                                        </p:tgtEl>
                                      </p:cBhvr>
                                    </p:animEffect>
                                  </p:childTnLst>
                                </p:cTn>
                              </p:par>
                              <p:par>
                                <p:cTn id="1352" presetID="53" presetClass="entr" presetSubtype="16" fill="hold" grpId="0" nodeType="withEffect">
                                  <p:stCondLst>
                                    <p:cond delay="0"/>
                                  </p:stCondLst>
                                  <p:childTnLst>
                                    <p:set>
                                      <p:cBhvr>
                                        <p:cTn id="1353" dur="1" fill="hold">
                                          <p:stCondLst>
                                            <p:cond delay="0"/>
                                          </p:stCondLst>
                                        </p:cTn>
                                        <p:tgtEl>
                                          <p:spTgt spid="270"/>
                                        </p:tgtEl>
                                        <p:attrNameLst>
                                          <p:attrName>style.visibility</p:attrName>
                                        </p:attrNameLst>
                                      </p:cBhvr>
                                      <p:to>
                                        <p:strVal val="visible"/>
                                      </p:to>
                                    </p:set>
                                    <p:anim calcmode="lin" valueType="num">
                                      <p:cBhvr>
                                        <p:cTn id="1354" dur="500" fill="hold"/>
                                        <p:tgtEl>
                                          <p:spTgt spid="270"/>
                                        </p:tgtEl>
                                        <p:attrNameLst>
                                          <p:attrName>ppt_w</p:attrName>
                                        </p:attrNameLst>
                                      </p:cBhvr>
                                      <p:tavLst>
                                        <p:tav tm="0">
                                          <p:val>
                                            <p:fltVal val="0"/>
                                          </p:val>
                                        </p:tav>
                                        <p:tav tm="100000">
                                          <p:val>
                                            <p:strVal val="#ppt_w"/>
                                          </p:val>
                                        </p:tav>
                                      </p:tavLst>
                                    </p:anim>
                                    <p:anim calcmode="lin" valueType="num">
                                      <p:cBhvr>
                                        <p:cTn id="1355" dur="500" fill="hold"/>
                                        <p:tgtEl>
                                          <p:spTgt spid="270"/>
                                        </p:tgtEl>
                                        <p:attrNameLst>
                                          <p:attrName>ppt_h</p:attrName>
                                        </p:attrNameLst>
                                      </p:cBhvr>
                                      <p:tavLst>
                                        <p:tav tm="0">
                                          <p:val>
                                            <p:fltVal val="0"/>
                                          </p:val>
                                        </p:tav>
                                        <p:tav tm="100000">
                                          <p:val>
                                            <p:strVal val="#ppt_h"/>
                                          </p:val>
                                        </p:tav>
                                      </p:tavLst>
                                    </p:anim>
                                    <p:animEffect transition="in" filter="fade">
                                      <p:cBhvr>
                                        <p:cTn id="1356" dur="500"/>
                                        <p:tgtEl>
                                          <p:spTgt spid="270"/>
                                        </p:tgtEl>
                                      </p:cBhvr>
                                    </p:animEffect>
                                  </p:childTnLst>
                                </p:cTn>
                              </p:par>
                              <p:par>
                                <p:cTn id="1357" presetID="53" presetClass="entr" presetSubtype="16" fill="hold" grpId="0" nodeType="withEffect">
                                  <p:stCondLst>
                                    <p:cond delay="0"/>
                                  </p:stCondLst>
                                  <p:childTnLst>
                                    <p:set>
                                      <p:cBhvr>
                                        <p:cTn id="1358" dur="1" fill="hold">
                                          <p:stCondLst>
                                            <p:cond delay="0"/>
                                          </p:stCondLst>
                                        </p:cTn>
                                        <p:tgtEl>
                                          <p:spTgt spid="271"/>
                                        </p:tgtEl>
                                        <p:attrNameLst>
                                          <p:attrName>style.visibility</p:attrName>
                                        </p:attrNameLst>
                                      </p:cBhvr>
                                      <p:to>
                                        <p:strVal val="visible"/>
                                      </p:to>
                                    </p:set>
                                    <p:anim calcmode="lin" valueType="num">
                                      <p:cBhvr>
                                        <p:cTn id="1359" dur="500" fill="hold"/>
                                        <p:tgtEl>
                                          <p:spTgt spid="271"/>
                                        </p:tgtEl>
                                        <p:attrNameLst>
                                          <p:attrName>ppt_w</p:attrName>
                                        </p:attrNameLst>
                                      </p:cBhvr>
                                      <p:tavLst>
                                        <p:tav tm="0">
                                          <p:val>
                                            <p:fltVal val="0"/>
                                          </p:val>
                                        </p:tav>
                                        <p:tav tm="100000">
                                          <p:val>
                                            <p:strVal val="#ppt_w"/>
                                          </p:val>
                                        </p:tav>
                                      </p:tavLst>
                                    </p:anim>
                                    <p:anim calcmode="lin" valueType="num">
                                      <p:cBhvr>
                                        <p:cTn id="1360" dur="500" fill="hold"/>
                                        <p:tgtEl>
                                          <p:spTgt spid="271"/>
                                        </p:tgtEl>
                                        <p:attrNameLst>
                                          <p:attrName>ppt_h</p:attrName>
                                        </p:attrNameLst>
                                      </p:cBhvr>
                                      <p:tavLst>
                                        <p:tav tm="0">
                                          <p:val>
                                            <p:fltVal val="0"/>
                                          </p:val>
                                        </p:tav>
                                        <p:tav tm="100000">
                                          <p:val>
                                            <p:strVal val="#ppt_h"/>
                                          </p:val>
                                        </p:tav>
                                      </p:tavLst>
                                    </p:anim>
                                    <p:animEffect transition="in" filter="fade">
                                      <p:cBhvr>
                                        <p:cTn id="1361" dur="500"/>
                                        <p:tgtEl>
                                          <p:spTgt spid="271"/>
                                        </p:tgtEl>
                                      </p:cBhvr>
                                    </p:animEffect>
                                  </p:childTnLst>
                                </p:cTn>
                              </p:par>
                              <p:par>
                                <p:cTn id="1362" presetID="53" presetClass="entr" presetSubtype="16" fill="hold" grpId="0" nodeType="withEffect">
                                  <p:stCondLst>
                                    <p:cond delay="0"/>
                                  </p:stCondLst>
                                  <p:childTnLst>
                                    <p:set>
                                      <p:cBhvr>
                                        <p:cTn id="1363" dur="1" fill="hold">
                                          <p:stCondLst>
                                            <p:cond delay="0"/>
                                          </p:stCondLst>
                                        </p:cTn>
                                        <p:tgtEl>
                                          <p:spTgt spid="272"/>
                                        </p:tgtEl>
                                        <p:attrNameLst>
                                          <p:attrName>style.visibility</p:attrName>
                                        </p:attrNameLst>
                                      </p:cBhvr>
                                      <p:to>
                                        <p:strVal val="visible"/>
                                      </p:to>
                                    </p:set>
                                    <p:anim calcmode="lin" valueType="num">
                                      <p:cBhvr>
                                        <p:cTn id="1364" dur="500" fill="hold"/>
                                        <p:tgtEl>
                                          <p:spTgt spid="272"/>
                                        </p:tgtEl>
                                        <p:attrNameLst>
                                          <p:attrName>ppt_w</p:attrName>
                                        </p:attrNameLst>
                                      </p:cBhvr>
                                      <p:tavLst>
                                        <p:tav tm="0">
                                          <p:val>
                                            <p:fltVal val="0"/>
                                          </p:val>
                                        </p:tav>
                                        <p:tav tm="100000">
                                          <p:val>
                                            <p:strVal val="#ppt_w"/>
                                          </p:val>
                                        </p:tav>
                                      </p:tavLst>
                                    </p:anim>
                                    <p:anim calcmode="lin" valueType="num">
                                      <p:cBhvr>
                                        <p:cTn id="1365" dur="500" fill="hold"/>
                                        <p:tgtEl>
                                          <p:spTgt spid="272"/>
                                        </p:tgtEl>
                                        <p:attrNameLst>
                                          <p:attrName>ppt_h</p:attrName>
                                        </p:attrNameLst>
                                      </p:cBhvr>
                                      <p:tavLst>
                                        <p:tav tm="0">
                                          <p:val>
                                            <p:fltVal val="0"/>
                                          </p:val>
                                        </p:tav>
                                        <p:tav tm="100000">
                                          <p:val>
                                            <p:strVal val="#ppt_h"/>
                                          </p:val>
                                        </p:tav>
                                      </p:tavLst>
                                    </p:anim>
                                    <p:animEffect transition="in" filter="fade">
                                      <p:cBhvr>
                                        <p:cTn id="1366" dur="500"/>
                                        <p:tgtEl>
                                          <p:spTgt spid="272"/>
                                        </p:tgtEl>
                                      </p:cBhvr>
                                    </p:animEffect>
                                  </p:childTnLst>
                                </p:cTn>
                              </p:par>
                              <p:par>
                                <p:cTn id="1367" presetID="53" presetClass="entr" presetSubtype="16" fill="hold" grpId="0" nodeType="withEffect">
                                  <p:stCondLst>
                                    <p:cond delay="0"/>
                                  </p:stCondLst>
                                  <p:childTnLst>
                                    <p:set>
                                      <p:cBhvr>
                                        <p:cTn id="1368" dur="1" fill="hold">
                                          <p:stCondLst>
                                            <p:cond delay="0"/>
                                          </p:stCondLst>
                                        </p:cTn>
                                        <p:tgtEl>
                                          <p:spTgt spid="273"/>
                                        </p:tgtEl>
                                        <p:attrNameLst>
                                          <p:attrName>style.visibility</p:attrName>
                                        </p:attrNameLst>
                                      </p:cBhvr>
                                      <p:to>
                                        <p:strVal val="visible"/>
                                      </p:to>
                                    </p:set>
                                    <p:anim calcmode="lin" valueType="num">
                                      <p:cBhvr>
                                        <p:cTn id="1369" dur="500" fill="hold"/>
                                        <p:tgtEl>
                                          <p:spTgt spid="273"/>
                                        </p:tgtEl>
                                        <p:attrNameLst>
                                          <p:attrName>ppt_w</p:attrName>
                                        </p:attrNameLst>
                                      </p:cBhvr>
                                      <p:tavLst>
                                        <p:tav tm="0">
                                          <p:val>
                                            <p:fltVal val="0"/>
                                          </p:val>
                                        </p:tav>
                                        <p:tav tm="100000">
                                          <p:val>
                                            <p:strVal val="#ppt_w"/>
                                          </p:val>
                                        </p:tav>
                                      </p:tavLst>
                                    </p:anim>
                                    <p:anim calcmode="lin" valueType="num">
                                      <p:cBhvr>
                                        <p:cTn id="1370" dur="500" fill="hold"/>
                                        <p:tgtEl>
                                          <p:spTgt spid="273"/>
                                        </p:tgtEl>
                                        <p:attrNameLst>
                                          <p:attrName>ppt_h</p:attrName>
                                        </p:attrNameLst>
                                      </p:cBhvr>
                                      <p:tavLst>
                                        <p:tav tm="0">
                                          <p:val>
                                            <p:fltVal val="0"/>
                                          </p:val>
                                        </p:tav>
                                        <p:tav tm="100000">
                                          <p:val>
                                            <p:strVal val="#ppt_h"/>
                                          </p:val>
                                        </p:tav>
                                      </p:tavLst>
                                    </p:anim>
                                    <p:animEffect transition="in" filter="fade">
                                      <p:cBhvr>
                                        <p:cTn id="1371" dur="500"/>
                                        <p:tgtEl>
                                          <p:spTgt spid="273"/>
                                        </p:tgtEl>
                                      </p:cBhvr>
                                    </p:animEffect>
                                  </p:childTnLst>
                                </p:cTn>
                              </p:par>
                              <p:par>
                                <p:cTn id="1372" presetID="53" presetClass="entr" presetSubtype="16" fill="hold" grpId="0" nodeType="withEffect">
                                  <p:stCondLst>
                                    <p:cond delay="0"/>
                                  </p:stCondLst>
                                  <p:childTnLst>
                                    <p:set>
                                      <p:cBhvr>
                                        <p:cTn id="1373" dur="1" fill="hold">
                                          <p:stCondLst>
                                            <p:cond delay="0"/>
                                          </p:stCondLst>
                                        </p:cTn>
                                        <p:tgtEl>
                                          <p:spTgt spid="274"/>
                                        </p:tgtEl>
                                        <p:attrNameLst>
                                          <p:attrName>style.visibility</p:attrName>
                                        </p:attrNameLst>
                                      </p:cBhvr>
                                      <p:to>
                                        <p:strVal val="visible"/>
                                      </p:to>
                                    </p:set>
                                    <p:anim calcmode="lin" valueType="num">
                                      <p:cBhvr>
                                        <p:cTn id="1374" dur="500" fill="hold"/>
                                        <p:tgtEl>
                                          <p:spTgt spid="274"/>
                                        </p:tgtEl>
                                        <p:attrNameLst>
                                          <p:attrName>ppt_w</p:attrName>
                                        </p:attrNameLst>
                                      </p:cBhvr>
                                      <p:tavLst>
                                        <p:tav tm="0">
                                          <p:val>
                                            <p:fltVal val="0"/>
                                          </p:val>
                                        </p:tav>
                                        <p:tav tm="100000">
                                          <p:val>
                                            <p:strVal val="#ppt_w"/>
                                          </p:val>
                                        </p:tav>
                                      </p:tavLst>
                                    </p:anim>
                                    <p:anim calcmode="lin" valueType="num">
                                      <p:cBhvr>
                                        <p:cTn id="1375" dur="500" fill="hold"/>
                                        <p:tgtEl>
                                          <p:spTgt spid="274"/>
                                        </p:tgtEl>
                                        <p:attrNameLst>
                                          <p:attrName>ppt_h</p:attrName>
                                        </p:attrNameLst>
                                      </p:cBhvr>
                                      <p:tavLst>
                                        <p:tav tm="0">
                                          <p:val>
                                            <p:fltVal val="0"/>
                                          </p:val>
                                        </p:tav>
                                        <p:tav tm="100000">
                                          <p:val>
                                            <p:strVal val="#ppt_h"/>
                                          </p:val>
                                        </p:tav>
                                      </p:tavLst>
                                    </p:anim>
                                    <p:animEffect transition="in" filter="fade">
                                      <p:cBhvr>
                                        <p:cTn id="1376" dur="500"/>
                                        <p:tgtEl>
                                          <p:spTgt spid="274"/>
                                        </p:tgtEl>
                                      </p:cBhvr>
                                    </p:animEffect>
                                  </p:childTnLst>
                                </p:cTn>
                              </p:par>
                              <p:par>
                                <p:cTn id="1377" presetID="53" presetClass="entr" presetSubtype="16" fill="hold" grpId="0" nodeType="withEffect">
                                  <p:stCondLst>
                                    <p:cond delay="0"/>
                                  </p:stCondLst>
                                  <p:childTnLst>
                                    <p:set>
                                      <p:cBhvr>
                                        <p:cTn id="1378" dur="1" fill="hold">
                                          <p:stCondLst>
                                            <p:cond delay="0"/>
                                          </p:stCondLst>
                                        </p:cTn>
                                        <p:tgtEl>
                                          <p:spTgt spid="275"/>
                                        </p:tgtEl>
                                        <p:attrNameLst>
                                          <p:attrName>style.visibility</p:attrName>
                                        </p:attrNameLst>
                                      </p:cBhvr>
                                      <p:to>
                                        <p:strVal val="visible"/>
                                      </p:to>
                                    </p:set>
                                    <p:anim calcmode="lin" valueType="num">
                                      <p:cBhvr>
                                        <p:cTn id="1379" dur="500" fill="hold"/>
                                        <p:tgtEl>
                                          <p:spTgt spid="275"/>
                                        </p:tgtEl>
                                        <p:attrNameLst>
                                          <p:attrName>ppt_w</p:attrName>
                                        </p:attrNameLst>
                                      </p:cBhvr>
                                      <p:tavLst>
                                        <p:tav tm="0">
                                          <p:val>
                                            <p:fltVal val="0"/>
                                          </p:val>
                                        </p:tav>
                                        <p:tav tm="100000">
                                          <p:val>
                                            <p:strVal val="#ppt_w"/>
                                          </p:val>
                                        </p:tav>
                                      </p:tavLst>
                                    </p:anim>
                                    <p:anim calcmode="lin" valueType="num">
                                      <p:cBhvr>
                                        <p:cTn id="1380" dur="500" fill="hold"/>
                                        <p:tgtEl>
                                          <p:spTgt spid="275"/>
                                        </p:tgtEl>
                                        <p:attrNameLst>
                                          <p:attrName>ppt_h</p:attrName>
                                        </p:attrNameLst>
                                      </p:cBhvr>
                                      <p:tavLst>
                                        <p:tav tm="0">
                                          <p:val>
                                            <p:fltVal val="0"/>
                                          </p:val>
                                        </p:tav>
                                        <p:tav tm="100000">
                                          <p:val>
                                            <p:strVal val="#ppt_h"/>
                                          </p:val>
                                        </p:tav>
                                      </p:tavLst>
                                    </p:anim>
                                    <p:animEffect transition="in" filter="fade">
                                      <p:cBhvr>
                                        <p:cTn id="1381" dur="500"/>
                                        <p:tgtEl>
                                          <p:spTgt spid="275"/>
                                        </p:tgtEl>
                                      </p:cBhvr>
                                    </p:animEffect>
                                  </p:childTnLst>
                                </p:cTn>
                              </p:par>
                              <p:par>
                                <p:cTn id="1382" presetID="53" presetClass="entr" presetSubtype="16" fill="hold" grpId="0" nodeType="withEffect">
                                  <p:stCondLst>
                                    <p:cond delay="0"/>
                                  </p:stCondLst>
                                  <p:childTnLst>
                                    <p:set>
                                      <p:cBhvr>
                                        <p:cTn id="1383" dur="1" fill="hold">
                                          <p:stCondLst>
                                            <p:cond delay="0"/>
                                          </p:stCondLst>
                                        </p:cTn>
                                        <p:tgtEl>
                                          <p:spTgt spid="276"/>
                                        </p:tgtEl>
                                        <p:attrNameLst>
                                          <p:attrName>style.visibility</p:attrName>
                                        </p:attrNameLst>
                                      </p:cBhvr>
                                      <p:to>
                                        <p:strVal val="visible"/>
                                      </p:to>
                                    </p:set>
                                    <p:anim calcmode="lin" valueType="num">
                                      <p:cBhvr>
                                        <p:cTn id="1384" dur="500" fill="hold"/>
                                        <p:tgtEl>
                                          <p:spTgt spid="276"/>
                                        </p:tgtEl>
                                        <p:attrNameLst>
                                          <p:attrName>ppt_w</p:attrName>
                                        </p:attrNameLst>
                                      </p:cBhvr>
                                      <p:tavLst>
                                        <p:tav tm="0">
                                          <p:val>
                                            <p:fltVal val="0"/>
                                          </p:val>
                                        </p:tav>
                                        <p:tav tm="100000">
                                          <p:val>
                                            <p:strVal val="#ppt_w"/>
                                          </p:val>
                                        </p:tav>
                                      </p:tavLst>
                                    </p:anim>
                                    <p:anim calcmode="lin" valueType="num">
                                      <p:cBhvr>
                                        <p:cTn id="1385" dur="500" fill="hold"/>
                                        <p:tgtEl>
                                          <p:spTgt spid="276"/>
                                        </p:tgtEl>
                                        <p:attrNameLst>
                                          <p:attrName>ppt_h</p:attrName>
                                        </p:attrNameLst>
                                      </p:cBhvr>
                                      <p:tavLst>
                                        <p:tav tm="0">
                                          <p:val>
                                            <p:fltVal val="0"/>
                                          </p:val>
                                        </p:tav>
                                        <p:tav tm="100000">
                                          <p:val>
                                            <p:strVal val="#ppt_h"/>
                                          </p:val>
                                        </p:tav>
                                      </p:tavLst>
                                    </p:anim>
                                    <p:animEffect transition="in" filter="fade">
                                      <p:cBhvr>
                                        <p:cTn id="1386" dur="500"/>
                                        <p:tgtEl>
                                          <p:spTgt spid="276"/>
                                        </p:tgtEl>
                                      </p:cBhvr>
                                    </p:animEffect>
                                  </p:childTnLst>
                                </p:cTn>
                              </p:par>
                              <p:par>
                                <p:cTn id="1387" presetID="53" presetClass="entr" presetSubtype="16" fill="hold" grpId="0" nodeType="withEffect">
                                  <p:stCondLst>
                                    <p:cond delay="0"/>
                                  </p:stCondLst>
                                  <p:childTnLst>
                                    <p:set>
                                      <p:cBhvr>
                                        <p:cTn id="1388" dur="1" fill="hold">
                                          <p:stCondLst>
                                            <p:cond delay="0"/>
                                          </p:stCondLst>
                                        </p:cTn>
                                        <p:tgtEl>
                                          <p:spTgt spid="277"/>
                                        </p:tgtEl>
                                        <p:attrNameLst>
                                          <p:attrName>style.visibility</p:attrName>
                                        </p:attrNameLst>
                                      </p:cBhvr>
                                      <p:to>
                                        <p:strVal val="visible"/>
                                      </p:to>
                                    </p:set>
                                    <p:anim calcmode="lin" valueType="num">
                                      <p:cBhvr>
                                        <p:cTn id="1389" dur="500" fill="hold"/>
                                        <p:tgtEl>
                                          <p:spTgt spid="277"/>
                                        </p:tgtEl>
                                        <p:attrNameLst>
                                          <p:attrName>ppt_w</p:attrName>
                                        </p:attrNameLst>
                                      </p:cBhvr>
                                      <p:tavLst>
                                        <p:tav tm="0">
                                          <p:val>
                                            <p:fltVal val="0"/>
                                          </p:val>
                                        </p:tav>
                                        <p:tav tm="100000">
                                          <p:val>
                                            <p:strVal val="#ppt_w"/>
                                          </p:val>
                                        </p:tav>
                                      </p:tavLst>
                                    </p:anim>
                                    <p:anim calcmode="lin" valueType="num">
                                      <p:cBhvr>
                                        <p:cTn id="1390" dur="500" fill="hold"/>
                                        <p:tgtEl>
                                          <p:spTgt spid="277"/>
                                        </p:tgtEl>
                                        <p:attrNameLst>
                                          <p:attrName>ppt_h</p:attrName>
                                        </p:attrNameLst>
                                      </p:cBhvr>
                                      <p:tavLst>
                                        <p:tav tm="0">
                                          <p:val>
                                            <p:fltVal val="0"/>
                                          </p:val>
                                        </p:tav>
                                        <p:tav tm="100000">
                                          <p:val>
                                            <p:strVal val="#ppt_h"/>
                                          </p:val>
                                        </p:tav>
                                      </p:tavLst>
                                    </p:anim>
                                    <p:animEffect transition="in" filter="fade">
                                      <p:cBhvr>
                                        <p:cTn id="1391" dur="500"/>
                                        <p:tgtEl>
                                          <p:spTgt spid="277"/>
                                        </p:tgtEl>
                                      </p:cBhvr>
                                    </p:animEffect>
                                  </p:childTnLst>
                                </p:cTn>
                              </p:par>
                              <p:par>
                                <p:cTn id="1392" presetID="53" presetClass="entr" presetSubtype="16" fill="hold" grpId="0" nodeType="withEffect">
                                  <p:stCondLst>
                                    <p:cond delay="0"/>
                                  </p:stCondLst>
                                  <p:childTnLst>
                                    <p:set>
                                      <p:cBhvr>
                                        <p:cTn id="1393" dur="1" fill="hold">
                                          <p:stCondLst>
                                            <p:cond delay="0"/>
                                          </p:stCondLst>
                                        </p:cTn>
                                        <p:tgtEl>
                                          <p:spTgt spid="278"/>
                                        </p:tgtEl>
                                        <p:attrNameLst>
                                          <p:attrName>style.visibility</p:attrName>
                                        </p:attrNameLst>
                                      </p:cBhvr>
                                      <p:to>
                                        <p:strVal val="visible"/>
                                      </p:to>
                                    </p:set>
                                    <p:anim calcmode="lin" valueType="num">
                                      <p:cBhvr>
                                        <p:cTn id="1394" dur="500" fill="hold"/>
                                        <p:tgtEl>
                                          <p:spTgt spid="278"/>
                                        </p:tgtEl>
                                        <p:attrNameLst>
                                          <p:attrName>ppt_w</p:attrName>
                                        </p:attrNameLst>
                                      </p:cBhvr>
                                      <p:tavLst>
                                        <p:tav tm="0">
                                          <p:val>
                                            <p:fltVal val="0"/>
                                          </p:val>
                                        </p:tav>
                                        <p:tav tm="100000">
                                          <p:val>
                                            <p:strVal val="#ppt_w"/>
                                          </p:val>
                                        </p:tav>
                                      </p:tavLst>
                                    </p:anim>
                                    <p:anim calcmode="lin" valueType="num">
                                      <p:cBhvr>
                                        <p:cTn id="1395" dur="500" fill="hold"/>
                                        <p:tgtEl>
                                          <p:spTgt spid="278"/>
                                        </p:tgtEl>
                                        <p:attrNameLst>
                                          <p:attrName>ppt_h</p:attrName>
                                        </p:attrNameLst>
                                      </p:cBhvr>
                                      <p:tavLst>
                                        <p:tav tm="0">
                                          <p:val>
                                            <p:fltVal val="0"/>
                                          </p:val>
                                        </p:tav>
                                        <p:tav tm="100000">
                                          <p:val>
                                            <p:strVal val="#ppt_h"/>
                                          </p:val>
                                        </p:tav>
                                      </p:tavLst>
                                    </p:anim>
                                    <p:animEffect transition="in" filter="fade">
                                      <p:cBhvr>
                                        <p:cTn id="1396" dur="500"/>
                                        <p:tgtEl>
                                          <p:spTgt spid="278"/>
                                        </p:tgtEl>
                                      </p:cBhvr>
                                    </p:animEffect>
                                  </p:childTnLst>
                                </p:cTn>
                              </p:par>
                              <p:par>
                                <p:cTn id="1397" presetID="53" presetClass="entr" presetSubtype="16" fill="hold" grpId="0" nodeType="withEffect">
                                  <p:stCondLst>
                                    <p:cond delay="0"/>
                                  </p:stCondLst>
                                  <p:childTnLst>
                                    <p:set>
                                      <p:cBhvr>
                                        <p:cTn id="1398" dur="1" fill="hold">
                                          <p:stCondLst>
                                            <p:cond delay="0"/>
                                          </p:stCondLst>
                                        </p:cTn>
                                        <p:tgtEl>
                                          <p:spTgt spid="279"/>
                                        </p:tgtEl>
                                        <p:attrNameLst>
                                          <p:attrName>style.visibility</p:attrName>
                                        </p:attrNameLst>
                                      </p:cBhvr>
                                      <p:to>
                                        <p:strVal val="visible"/>
                                      </p:to>
                                    </p:set>
                                    <p:anim calcmode="lin" valueType="num">
                                      <p:cBhvr>
                                        <p:cTn id="1399" dur="500" fill="hold"/>
                                        <p:tgtEl>
                                          <p:spTgt spid="279"/>
                                        </p:tgtEl>
                                        <p:attrNameLst>
                                          <p:attrName>ppt_w</p:attrName>
                                        </p:attrNameLst>
                                      </p:cBhvr>
                                      <p:tavLst>
                                        <p:tav tm="0">
                                          <p:val>
                                            <p:fltVal val="0"/>
                                          </p:val>
                                        </p:tav>
                                        <p:tav tm="100000">
                                          <p:val>
                                            <p:strVal val="#ppt_w"/>
                                          </p:val>
                                        </p:tav>
                                      </p:tavLst>
                                    </p:anim>
                                    <p:anim calcmode="lin" valueType="num">
                                      <p:cBhvr>
                                        <p:cTn id="1400" dur="500" fill="hold"/>
                                        <p:tgtEl>
                                          <p:spTgt spid="279"/>
                                        </p:tgtEl>
                                        <p:attrNameLst>
                                          <p:attrName>ppt_h</p:attrName>
                                        </p:attrNameLst>
                                      </p:cBhvr>
                                      <p:tavLst>
                                        <p:tav tm="0">
                                          <p:val>
                                            <p:fltVal val="0"/>
                                          </p:val>
                                        </p:tav>
                                        <p:tav tm="100000">
                                          <p:val>
                                            <p:strVal val="#ppt_h"/>
                                          </p:val>
                                        </p:tav>
                                      </p:tavLst>
                                    </p:anim>
                                    <p:animEffect transition="in" filter="fade">
                                      <p:cBhvr>
                                        <p:cTn id="1401" dur="500"/>
                                        <p:tgtEl>
                                          <p:spTgt spid="279"/>
                                        </p:tgtEl>
                                      </p:cBhvr>
                                    </p:animEffect>
                                  </p:childTnLst>
                                </p:cTn>
                              </p:par>
                              <p:par>
                                <p:cTn id="1402" presetID="53" presetClass="entr" presetSubtype="16" fill="hold" grpId="0" nodeType="withEffect">
                                  <p:stCondLst>
                                    <p:cond delay="0"/>
                                  </p:stCondLst>
                                  <p:childTnLst>
                                    <p:set>
                                      <p:cBhvr>
                                        <p:cTn id="1403" dur="1" fill="hold">
                                          <p:stCondLst>
                                            <p:cond delay="0"/>
                                          </p:stCondLst>
                                        </p:cTn>
                                        <p:tgtEl>
                                          <p:spTgt spid="280"/>
                                        </p:tgtEl>
                                        <p:attrNameLst>
                                          <p:attrName>style.visibility</p:attrName>
                                        </p:attrNameLst>
                                      </p:cBhvr>
                                      <p:to>
                                        <p:strVal val="visible"/>
                                      </p:to>
                                    </p:set>
                                    <p:anim calcmode="lin" valueType="num">
                                      <p:cBhvr>
                                        <p:cTn id="1404" dur="500" fill="hold"/>
                                        <p:tgtEl>
                                          <p:spTgt spid="280"/>
                                        </p:tgtEl>
                                        <p:attrNameLst>
                                          <p:attrName>ppt_w</p:attrName>
                                        </p:attrNameLst>
                                      </p:cBhvr>
                                      <p:tavLst>
                                        <p:tav tm="0">
                                          <p:val>
                                            <p:fltVal val="0"/>
                                          </p:val>
                                        </p:tav>
                                        <p:tav tm="100000">
                                          <p:val>
                                            <p:strVal val="#ppt_w"/>
                                          </p:val>
                                        </p:tav>
                                      </p:tavLst>
                                    </p:anim>
                                    <p:anim calcmode="lin" valueType="num">
                                      <p:cBhvr>
                                        <p:cTn id="1405" dur="500" fill="hold"/>
                                        <p:tgtEl>
                                          <p:spTgt spid="280"/>
                                        </p:tgtEl>
                                        <p:attrNameLst>
                                          <p:attrName>ppt_h</p:attrName>
                                        </p:attrNameLst>
                                      </p:cBhvr>
                                      <p:tavLst>
                                        <p:tav tm="0">
                                          <p:val>
                                            <p:fltVal val="0"/>
                                          </p:val>
                                        </p:tav>
                                        <p:tav tm="100000">
                                          <p:val>
                                            <p:strVal val="#ppt_h"/>
                                          </p:val>
                                        </p:tav>
                                      </p:tavLst>
                                    </p:anim>
                                    <p:animEffect transition="in" filter="fade">
                                      <p:cBhvr>
                                        <p:cTn id="1406" dur="500"/>
                                        <p:tgtEl>
                                          <p:spTgt spid="280"/>
                                        </p:tgtEl>
                                      </p:cBhvr>
                                    </p:animEffect>
                                  </p:childTnLst>
                                </p:cTn>
                              </p:par>
                              <p:par>
                                <p:cTn id="1407" presetID="53" presetClass="entr" presetSubtype="16" fill="hold" grpId="0" nodeType="withEffect">
                                  <p:stCondLst>
                                    <p:cond delay="0"/>
                                  </p:stCondLst>
                                  <p:childTnLst>
                                    <p:set>
                                      <p:cBhvr>
                                        <p:cTn id="1408" dur="1" fill="hold">
                                          <p:stCondLst>
                                            <p:cond delay="0"/>
                                          </p:stCondLst>
                                        </p:cTn>
                                        <p:tgtEl>
                                          <p:spTgt spid="281"/>
                                        </p:tgtEl>
                                        <p:attrNameLst>
                                          <p:attrName>style.visibility</p:attrName>
                                        </p:attrNameLst>
                                      </p:cBhvr>
                                      <p:to>
                                        <p:strVal val="visible"/>
                                      </p:to>
                                    </p:set>
                                    <p:anim calcmode="lin" valueType="num">
                                      <p:cBhvr>
                                        <p:cTn id="1409" dur="500" fill="hold"/>
                                        <p:tgtEl>
                                          <p:spTgt spid="281"/>
                                        </p:tgtEl>
                                        <p:attrNameLst>
                                          <p:attrName>ppt_w</p:attrName>
                                        </p:attrNameLst>
                                      </p:cBhvr>
                                      <p:tavLst>
                                        <p:tav tm="0">
                                          <p:val>
                                            <p:fltVal val="0"/>
                                          </p:val>
                                        </p:tav>
                                        <p:tav tm="100000">
                                          <p:val>
                                            <p:strVal val="#ppt_w"/>
                                          </p:val>
                                        </p:tav>
                                      </p:tavLst>
                                    </p:anim>
                                    <p:anim calcmode="lin" valueType="num">
                                      <p:cBhvr>
                                        <p:cTn id="1410" dur="500" fill="hold"/>
                                        <p:tgtEl>
                                          <p:spTgt spid="281"/>
                                        </p:tgtEl>
                                        <p:attrNameLst>
                                          <p:attrName>ppt_h</p:attrName>
                                        </p:attrNameLst>
                                      </p:cBhvr>
                                      <p:tavLst>
                                        <p:tav tm="0">
                                          <p:val>
                                            <p:fltVal val="0"/>
                                          </p:val>
                                        </p:tav>
                                        <p:tav tm="100000">
                                          <p:val>
                                            <p:strVal val="#ppt_h"/>
                                          </p:val>
                                        </p:tav>
                                      </p:tavLst>
                                    </p:anim>
                                    <p:animEffect transition="in" filter="fade">
                                      <p:cBhvr>
                                        <p:cTn id="1411" dur="500"/>
                                        <p:tgtEl>
                                          <p:spTgt spid="281"/>
                                        </p:tgtEl>
                                      </p:cBhvr>
                                    </p:animEffect>
                                  </p:childTnLst>
                                </p:cTn>
                              </p:par>
                              <p:par>
                                <p:cTn id="1412" presetID="53" presetClass="entr" presetSubtype="16" fill="hold" grpId="0" nodeType="withEffect">
                                  <p:stCondLst>
                                    <p:cond delay="0"/>
                                  </p:stCondLst>
                                  <p:childTnLst>
                                    <p:set>
                                      <p:cBhvr>
                                        <p:cTn id="1413" dur="1" fill="hold">
                                          <p:stCondLst>
                                            <p:cond delay="0"/>
                                          </p:stCondLst>
                                        </p:cTn>
                                        <p:tgtEl>
                                          <p:spTgt spid="282"/>
                                        </p:tgtEl>
                                        <p:attrNameLst>
                                          <p:attrName>style.visibility</p:attrName>
                                        </p:attrNameLst>
                                      </p:cBhvr>
                                      <p:to>
                                        <p:strVal val="visible"/>
                                      </p:to>
                                    </p:set>
                                    <p:anim calcmode="lin" valueType="num">
                                      <p:cBhvr>
                                        <p:cTn id="1414" dur="500" fill="hold"/>
                                        <p:tgtEl>
                                          <p:spTgt spid="282"/>
                                        </p:tgtEl>
                                        <p:attrNameLst>
                                          <p:attrName>ppt_w</p:attrName>
                                        </p:attrNameLst>
                                      </p:cBhvr>
                                      <p:tavLst>
                                        <p:tav tm="0">
                                          <p:val>
                                            <p:fltVal val="0"/>
                                          </p:val>
                                        </p:tav>
                                        <p:tav tm="100000">
                                          <p:val>
                                            <p:strVal val="#ppt_w"/>
                                          </p:val>
                                        </p:tav>
                                      </p:tavLst>
                                    </p:anim>
                                    <p:anim calcmode="lin" valueType="num">
                                      <p:cBhvr>
                                        <p:cTn id="1415" dur="500" fill="hold"/>
                                        <p:tgtEl>
                                          <p:spTgt spid="282"/>
                                        </p:tgtEl>
                                        <p:attrNameLst>
                                          <p:attrName>ppt_h</p:attrName>
                                        </p:attrNameLst>
                                      </p:cBhvr>
                                      <p:tavLst>
                                        <p:tav tm="0">
                                          <p:val>
                                            <p:fltVal val="0"/>
                                          </p:val>
                                        </p:tav>
                                        <p:tav tm="100000">
                                          <p:val>
                                            <p:strVal val="#ppt_h"/>
                                          </p:val>
                                        </p:tav>
                                      </p:tavLst>
                                    </p:anim>
                                    <p:animEffect transition="in" filter="fade">
                                      <p:cBhvr>
                                        <p:cTn id="1416" dur="500"/>
                                        <p:tgtEl>
                                          <p:spTgt spid="282"/>
                                        </p:tgtEl>
                                      </p:cBhvr>
                                    </p:animEffect>
                                  </p:childTnLst>
                                </p:cTn>
                              </p:par>
                              <p:par>
                                <p:cTn id="1417" presetID="53" presetClass="entr" presetSubtype="16" fill="hold" grpId="0" nodeType="withEffect">
                                  <p:stCondLst>
                                    <p:cond delay="0"/>
                                  </p:stCondLst>
                                  <p:childTnLst>
                                    <p:set>
                                      <p:cBhvr>
                                        <p:cTn id="1418" dur="1" fill="hold">
                                          <p:stCondLst>
                                            <p:cond delay="0"/>
                                          </p:stCondLst>
                                        </p:cTn>
                                        <p:tgtEl>
                                          <p:spTgt spid="283"/>
                                        </p:tgtEl>
                                        <p:attrNameLst>
                                          <p:attrName>style.visibility</p:attrName>
                                        </p:attrNameLst>
                                      </p:cBhvr>
                                      <p:to>
                                        <p:strVal val="visible"/>
                                      </p:to>
                                    </p:set>
                                    <p:anim calcmode="lin" valueType="num">
                                      <p:cBhvr>
                                        <p:cTn id="1419" dur="500" fill="hold"/>
                                        <p:tgtEl>
                                          <p:spTgt spid="283"/>
                                        </p:tgtEl>
                                        <p:attrNameLst>
                                          <p:attrName>ppt_w</p:attrName>
                                        </p:attrNameLst>
                                      </p:cBhvr>
                                      <p:tavLst>
                                        <p:tav tm="0">
                                          <p:val>
                                            <p:fltVal val="0"/>
                                          </p:val>
                                        </p:tav>
                                        <p:tav tm="100000">
                                          <p:val>
                                            <p:strVal val="#ppt_w"/>
                                          </p:val>
                                        </p:tav>
                                      </p:tavLst>
                                    </p:anim>
                                    <p:anim calcmode="lin" valueType="num">
                                      <p:cBhvr>
                                        <p:cTn id="1420" dur="500" fill="hold"/>
                                        <p:tgtEl>
                                          <p:spTgt spid="283"/>
                                        </p:tgtEl>
                                        <p:attrNameLst>
                                          <p:attrName>ppt_h</p:attrName>
                                        </p:attrNameLst>
                                      </p:cBhvr>
                                      <p:tavLst>
                                        <p:tav tm="0">
                                          <p:val>
                                            <p:fltVal val="0"/>
                                          </p:val>
                                        </p:tav>
                                        <p:tav tm="100000">
                                          <p:val>
                                            <p:strVal val="#ppt_h"/>
                                          </p:val>
                                        </p:tav>
                                      </p:tavLst>
                                    </p:anim>
                                    <p:animEffect transition="in" filter="fade">
                                      <p:cBhvr>
                                        <p:cTn id="1421" dur="500"/>
                                        <p:tgtEl>
                                          <p:spTgt spid="283"/>
                                        </p:tgtEl>
                                      </p:cBhvr>
                                    </p:animEffect>
                                  </p:childTnLst>
                                </p:cTn>
                              </p:par>
                              <p:par>
                                <p:cTn id="1422" presetID="53" presetClass="entr" presetSubtype="16" fill="hold" grpId="0" nodeType="withEffect">
                                  <p:stCondLst>
                                    <p:cond delay="0"/>
                                  </p:stCondLst>
                                  <p:childTnLst>
                                    <p:set>
                                      <p:cBhvr>
                                        <p:cTn id="1423" dur="1" fill="hold">
                                          <p:stCondLst>
                                            <p:cond delay="0"/>
                                          </p:stCondLst>
                                        </p:cTn>
                                        <p:tgtEl>
                                          <p:spTgt spid="284"/>
                                        </p:tgtEl>
                                        <p:attrNameLst>
                                          <p:attrName>style.visibility</p:attrName>
                                        </p:attrNameLst>
                                      </p:cBhvr>
                                      <p:to>
                                        <p:strVal val="visible"/>
                                      </p:to>
                                    </p:set>
                                    <p:anim calcmode="lin" valueType="num">
                                      <p:cBhvr>
                                        <p:cTn id="1424" dur="500" fill="hold"/>
                                        <p:tgtEl>
                                          <p:spTgt spid="284"/>
                                        </p:tgtEl>
                                        <p:attrNameLst>
                                          <p:attrName>ppt_w</p:attrName>
                                        </p:attrNameLst>
                                      </p:cBhvr>
                                      <p:tavLst>
                                        <p:tav tm="0">
                                          <p:val>
                                            <p:fltVal val="0"/>
                                          </p:val>
                                        </p:tav>
                                        <p:tav tm="100000">
                                          <p:val>
                                            <p:strVal val="#ppt_w"/>
                                          </p:val>
                                        </p:tav>
                                      </p:tavLst>
                                    </p:anim>
                                    <p:anim calcmode="lin" valueType="num">
                                      <p:cBhvr>
                                        <p:cTn id="1425" dur="500" fill="hold"/>
                                        <p:tgtEl>
                                          <p:spTgt spid="284"/>
                                        </p:tgtEl>
                                        <p:attrNameLst>
                                          <p:attrName>ppt_h</p:attrName>
                                        </p:attrNameLst>
                                      </p:cBhvr>
                                      <p:tavLst>
                                        <p:tav tm="0">
                                          <p:val>
                                            <p:fltVal val="0"/>
                                          </p:val>
                                        </p:tav>
                                        <p:tav tm="100000">
                                          <p:val>
                                            <p:strVal val="#ppt_h"/>
                                          </p:val>
                                        </p:tav>
                                      </p:tavLst>
                                    </p:anim>
                                    <p:animEffect transition="in" filter="fade">
                                      <p:cBhvr>
                                        <p:cTn id="1426" dur="500"/>
                                        <p:tgtEl>
                                          <p:spTgt spid="284"/>
                                        </p:tgtEl>
                                      </p:cBhvr>
                                    </p:animEffect>
                                  </p:childTnLst>
                                </p:cTn>
                              </p:par>
                              <p:par>
                                <p:cTn id="1427" presetID="53" presetClass="entr" presetSubtype="16" fill="hold" grpId="0" nodeType="withEffect">
                                  <p:stCondLst>
                                    <p:cond delay="0"/>
                                  </p:stCondLst>
                                  <p:childTnLst>
                                    <p:set>
                                      <p:cBhvr>
                                        <p:cTn id="1428" dur="1" fill="hold">
                                          <p:stCondLst>
                                            <p:cond delay="0"/>
                                          </p:stCondLst>
                                        </p:cTn>
                                        <p:tgtEl>
                                          <p:spTgt spid="285"/>
                                        </p:tgtEl>
                                        <p:attrNameLst>
                                          <p:attrName>style.visibility</p:attrName>
                                        </p:attrNameLst>
                                      </p:cBhvr>
                                      <p:to>
                                        <p:strVal val="visible"/>
                                      </p:to>
                                    </p:set>
                                    <p:anim calcmode="lin" valueType="num">
                                      <p:cBhvr>
                                        <p:cTn id="1429" dur="500" fill="hold"/>
                                        <p:tgtEl>
                                          <p:spTgt spid="285"/>
                                        </p:tgtEl>
                                        <p:attrNameLst>
                                          <p:attrName>ppt_w</p:attrName>
                                        </p:attrNameLst>
                                      </p:cBhvr>
                                      <p:tavLst>
                                        <p:tav tm="0">
                                          <p:val>
                                            <p:fltVal val="0"/>
                                          </p:val>
                                        </p:tav>
                                        <p:tav tm="100000">
                                          <p:val>
                                            <p:strVal val="#ppt_w"/>
                                          </p:val>
                                        </p:tav>
                                      </p:tavLst>
                                    </p:anim>
                                    <p:anim calcmode="lin" valueType="num">
                                      <p:cBhvr>
                                        <p:cTn id="1430" dur="500" fill="hold"/>
                                        <p:tgtEl>
                                          <p:spTgt spid="285"/>
                                        </p:tgtEl>
                                        <p:attrNameLst>
                                          <p:attrName>ppt_h</p:attrName>
                                        </p:attrNameLst>
                                      </p:cBhvr>
                                      <p:tavLst>
                                        <p:tav tm="0">
                                          <p:val>
                                            <p:fltVal val="0"/>
                                          </p:val>
                                        </p:tav>
                                        <p:tav tm="100000">
                                          <p:val>
                                            <p:strVal val="#ppt_h"/>
                                          </p:val>
                                        </p:tav>
                                      </p:tavLst>
                                    </p:anim>
                                    <p:animEffect transition="in" filter="fade">
                                      <p:cBhvr>
                                        <p:cTn id="1431" dur="500"/>
                                        <p:tgtEl>
                                          <p:spTgt spid="285"/>
                                        </p:tgtEl>
                                      </p:cBhvr>
                                    </p:animEffect>
                                  </p:childTnLst>
                                </p:cTn>
                              </p:par>
                              <p:par>
                                <p:cTn id="1432" presetID="53" presetClass="entr" presetSubtype="16" fill="hold" grpId="0" nodeType="withEffect">
                                  <p:stCondLst>
                                    <p:cond delay="0"/>
                                  </p:stCondLst>
                                  <p:childTnLst>
                                    <p:set>
                                      <p:cBhvr>
                                        <p:cTn id="1433" dur="1" fill="hold">
                                          <p:stCondLst>
                                            <p:cond delay="0"/>
                                          </p:stCondLst>
                                        </p:cTn>
                                        <p:tgtEl>
                                          <p:spTgt spid="286"/>
                                        </p:tgtEl>
                                        <p:attrNameLst>
                                          <p:attrName>style.visibility</p:attrName>
                                        </p:attrNameLst>
                                      </p:cBhvr>
                                      <p:to>
                                        <p:strVal val="visible"/>
                                      </p:to>
                                    </p:set>
                                    <p:anim calcmode="lin" valueType="num">
                                      <p:cBhvr>
                                        <p:cTn id="1434" dur="500" fill="hold"/>
                                        <p:tgtEl>
                                          <p:spTgt spid="286"/>
                                        </p:tgtEl>
                                        <p:attrNameLst>
                                          <p:attrName>ppt_w</p:attrName>
                                        </p:attrNameLst>
                                      </p:cBhvr>
                                      <p:tavLst>
                                        <p:tav tm="0">
                                          <p:val>
                                            <p:fltVal val="0"/>
                                          </p:val>
                                        </p:tav>
                                        <p:tav tm="100000">
                                          <p:val>
                                            <p:strVal val="#ppt_w"/>
                                          </p:val>
                                        </p:tav>
                                      </p:tavLst>
                                    </p:anim>
                                    <p:anim calcmode="lin" valueType="num">
                                      <p:cBhvr>
                                        <p:cTn id="1435" dur="500" fill="hold"/>
                                        <p:tgtEl>
                                          <p:spTgt spid="286"/>
                                        </p:tgtEl>
                                        <p:attrNameLst>
                                          <p:attrName>ppt_h</p:attrName>
                                        </p:attrNameLst>
                                      </p:cBhvr>
                                      <p:tavLst>
                                        <p:tav tm="0">
                                          <p:val>
                                            <p:fltVal val="0"/>
                                          </p:val>
                                        </p:tav>
                                        <p:tav tm="100000">
                                          <p:val>
                                            <p:strVal val="#ppt_h"/>
                                          </p:val>
                                        </p:tav>
                                      </p:tavLst>
                                    </p:anim>
                                    <p:animEffect transition="in" filter="fade">
                                      <p:cBhvr>
                                        <p:cTn id="1436" dur="500"/>
                                        <p:tgtEl>
                                          <p:spTgt spid="286"/>
                                        </p:tgtEl>
                                      </p:cBhvr>
                                    </p:animEffect>
                                  </p:childTnLst>
                                </p:cTn>
                              </p:par>
                              <p:par>
                                <p:cTn id="1437" presetID="53" presetClass="entr" presetSubtype="16" fill="hold" grpId="0" nodeType="withEffect">
                                  <p:stCondLst>
                                    <p:cond delay="0"/>
                                  </p:stCondLst>
                                  <p:childTnLst>
                                    <p:set>
                                      <p:cBhvr>
                                        <p:cTn id="1438" dur="1" fill="hold">
                                          <p:stCondLst>
                                            <p:cond delay="0"/>
                                          </p:stCondLst>
                                        </p:cTn>
                                        <p:tgtEl>
                                          <p:spTgt spid="287"/>
                                        </p:tgtEl>
                                        <p:attrNameLst>
                                          <p:attrName>style.visibility</p:attrName>
                                        </p:attrNameLst>
                                      </p:cBhvr>
                                      <p:to>
                                        <p:strVal val="visible"/>
                                      </p:to>
                                    </p:set>
                                    <p:anim calcmode="lin" valueType="num">
                                      <p:cBhvr>
                                        <p:cTn id="1439" dur="500" fill="hold"/>
                                        <p:tgtEl>
                                          <p:spTgt spid="287"/>
                                        </p:tgtEl>
                                        <p:attrNameLst>
                                          <p:attrName>ppt_w</p:attrName>
                                        </p:attrNameLst>
                                      </p:cBhvr>
                                      <p:tavLst>
                                        <p:tav tm="0">
                                          <p:val>
                                            <p:fltVal val="0"/>
                                          </p:val>
                                        </p:tav>
                                        <p:tav tm="100000">
                                          <p:val>
                                            <p:strVal val="#ppt_w"/>
                                          </p:val>
                                        </p:tav>
                                      </p:tavLst>
                                    </p:anim>
                                    <p:anim calcmode="lin" valueType="num">
                                      <p:cBhvr>
                                        <p:cTn id="1440" dur="500" fill="hold"/>
                                        <p:tgtEl>
                                          <p:spTgt spid="287"/>
                                        </p:tgtEl>
                                        <p:attrNameLst>
                                          <p:attrName>ppt_h</p:attrName>
                                        </p:attrNameLst>
                                      </p:cBhvr>
                                      <p:tavLst>
                                        <p:tav tm="0">
                                          <p:val>
                                            <p:fltVal val="0"/>
                                          </p:val>
                                        </p:tav>
                                        <p:tav tm="100000">
                                          <p:val>
                                            <p:strVal val="#ppt_h"/>
                                          </p:val>
                                        </p:tav>
                                      </p:tavLst>
                                    </p:anim>
                                    <p:animEffect transition="in" filter="fade">
                                      <p:cBhvr>
                                        <p:cTn id="1441" dur="500"/>
                                        <p:tgtEl>
                                          <p:spTgt spid="287"/>
                                        </p:tgtEl>
                                      </p:cBhvr>
                                    </p:animEffect>
                                  </p:childTnLst>
                                </p:cTn>
                              </p:par>
                              <p:par>
                                <p:cTn id="1442" presetID="53" presetClass="entr" presetSubtype="16" fill="hold" grpId="0" nodeType="withEffect">
                                  <p:stCondLst>
                                    <p:cond delay="0"/>
                                  </p:stCondLst>
                                  <p:childTnLst>
                                    <p:set>
                                      <p:cBhvr>
                                        <p:cTn id="1443" dur="1" fill="hold">
                                          <p:stCondLst>
                                            <p:cond delay="0"/>
                                          </p:stCondLst>
                                        </p:cTn>
                                        <p:tgtEl>
                                          <p:spTgt spid="288"/>
                                        </p:tgtEl>
                                        <p:attrNameLst>
                                          <p:attrName>style.visibility</p:attrName>
                                        </p:attrNameLst>
                                      </p:cBhvr>
                                      <p:to>
                                        <p:strVal val="visible"/>
                                      </p:to>
                                    </p:set>
                                    <p:anim calcmode="lin" valueType="num">
                                      <p:cBhvr>
                                        <p:cTn id="1444" dur="500" fill="hold"/>
                                        <p:tgtEl>
                                          <p:spTgt spid="288"/>
                                        </p:tgtEl>
                                        <p:attrNameLst>
                                          <p:attrName>ppt_w</p:attrName>
                                        </p:attrNameLst>
                                      </p:cBhvr>
                                      <p:tavLst>
                                        <p:tav tm="0">
                                          <p:val>
                                            <p:fltVal val="0"/>
                                          </p:val>
                                        </p:tav>
                                        <p:tav tm="100000">
                                          <p:val>
                                            <p:strVal val="#ppt_w"/>
                                          </p:val>
                                        </p:tav>
                                      </p:tavLst>
                                    </p:anim>
                                    <p:anim calcmode="lin" valueType="num">
                                      <p:cBhvr>
                                        <p:cTn id="1445" dur="500" fill="hold"/>
                                        <p:tgtEl>
                                          <p:spTgt spid="288"/>
                                        </p:tgtEl>
                                        <p:attrNameLst>
                                          <p:attrName>ppt_h</p:attrName>
                                        </p:attrNameLst>
                                      </p:cBhvr>
                                      <p:tavLst>
                                        <p:tav tm="0">
                                          <p:val>
                                            <p:fltVal val="0"/>
                                          </p:val>
                                        </p:tav>
                                        <p:tav tm="100000">
                                          <p:val>
                                            <p:strVal val="#ppt_h"/>
                                          </p:val>
                                        </p:tav>
                                      </p:tavLst>
                                    </p:anim>
                                    <p:animEffect transition="in" filter="fade">
                                      <p:cBhvr>
                                        <p:cTn id="1446" dur="500"/>
                                        <p:tgtEl>
                                          <p:spTgt spid="288"/>
                                        </p:tgtEl>
                                      </p:cBhvr>
                                    </p:animEffect>
                                  </p:childTnLst>
                                </p:cTn>
                              </p:par>
                              <p:par>
                                <p:cTn id="1447" presetID="53" presetClass="entr" presetSubtype="16" fill="hold" grpId="0" nodeType="withEffect">
                                  <p:stCondLst>
                                    <p:cond delay="0"/>
                                  </p:stCondLst>
                                  <p:childTnLst>
                                    <p:set>
                                      <p:cBhvr>
                                        <p:cTn id="1448" dur="1" fill="hold">
                                          <p:stCondLst>
                                            <p:cond delay="0"/>
                                          </p:stCondLst>
                                        </p:cTn>
                                        <p:tgtEl>
                                          <p:spTgt spid="289"/>
                                        </p:tgtEl>
                                        <p:attrNameLst>
                                          <p:attrName>style.visibility</p:attrName>
                                        </p:attrNameLst>
                                      </p:cBhvr>
                                      <p:to>
                                        <p:strVal val="visible"/>
                                      </p:to>
                                    </p:set>
                                    <p:anim calcmode="lin" valueType="num">
                                      <p:cBhvr>
                                        <p:cTn id="1449" dur="500" fill="hold"/>
                                        <p:tgtEl>
                                          <p:spTgt spid="289"/>
                                        </p:tgtEl>
                                        <p:attrNameLst>
                                          <p:attrName>ppt_w</p:attrName>
                                        </p:attrNameLst>
                                      </p:cBhvr>
                                      <p:tavLst>
                                        <p:tav tm="0">
                                          <p:val>
                                            <p:fltVal val="0"/>
                                          </p:val>
                                        </p:tav>
                                        <p:tav tm="100000">
                                          <p:val>
                                            <p:strVal val="#ppt_w"/>
                                          </p:val>
                                        </p:tav>
                                      </p:tavLst>
                                    </p:anim>
                                    <p:anim calcmode="lin" valueType="num">
                                      <p:cBhvr>
                                        <p:cTn id="1450" dur="500" fill="hold"/>
                                        <p:tgtEl>
                                          <p:spTgt spid="289"/>
                                        </p:tgtEl>
                                        <p:attrNameLst>
                                          <p:attrName>ppt_h</p:attrName>
                                        </p:attrNameLst>
                                      </p:cBhvr>
                                      <p:tavLst>
                                        <p:tav tm="0">
                                          <p:val>
                                            <p:fltVal val="0"/>
                                          </p:val>
                                        </p:tav>
                                        <p:tav tm="100000">
                                          <p:val>
                                            <p:strVal val="#ppt_h"/>
                                          </p:val>
                                        </p:tav>
                                      </p:tavLst>
                                    </p:anim>
                                    <p:animEffect transition="in" filter="fade">
                                      <p:cBhvr>
                                        <p:cTn id="1451" dur="500"/>
                                        <p:tgtEl>
                                          <p:spTgt spid="289"/>
                                        </p:tgtEl>
                                      </p:cBhvr>
                                    </p:animEffect>
                                  </p:childTnLst>
                                </p:cTn>
                              </p:par>
                              <p:par>
                                <p:cTn id="1452" presetID="53" presetClass="entr" presetSubtype="16" fill="hold" grpId="0" nodeType="withEffect">
                                  <p:stCondLst>
                                    <p:cond delay="0"/>
                                  </p:stCondLst>
                                  <p:childTnLst>
                                    <p:set>
                                      <p:cBhvr>
                                        <p:cTn id="1453" dur="1" fill="hold">
                                          <p:stCondLst>
                                            <p:cond delay="0"/>
                                          </p:stCondLst>
                                        </p:cTn>
                                        <p:tgtEl>
                                          <p:spTgt spid="290"/>
                                        </p:tgtEl>
                                        <p:attrNameLst>
                                          <p:attrName>style.visibility</p:attrName>
                                        </p:attrNameLst>
                                      </p:cBhvr>
                                      <p:to>
                                        <p:strVal val="visible"/>
                                      </p:to>
                                    </p:set>
                                    <p:anim calcmode="lin" valueType="num">
                                      <p:cBhvr>
                                        <p:cTn id="1454" dur="500" fill="hold"/>
                                        <p:tgtEl>
                                          <p:spTgt spid="290"/>
                                        </p:tgtEl>
                                        <p:attrNameLst>
                                          <p:attrName>ppt_w</p:attrName>
                                        </p:attrNameLst>
                                      </p:cBhvr>
                                      <p:tavLst>
                                        <p:tav tm="0">
                                          <p:val>
                                            <p:fltVal val="0"/>
                                          </p:val>
                                        </p:tav>
                                        <p:tav tm="100000">
                                          <p:val>
                                            <p:strVal val="#ppt_w"/>
                                          </p:val>
                                        </p:tav>
                                      </p:tavLst>
                                    </p:anim>
                                    <p:anim calcmode="lin" valueType="num">
                                      <p:cBhvr>
                                        <p:cTn id="1455" dur="500" fill="hold"/>
                                        <p:tgtEl>
                                          <p:spTgt spid="290"/>
                                        </p:tgtEl>
                                        <p:attrNameLst>
                                          <p:attrName>ppt_h</p:attrName>
                                        </p:attrNameLst>
                                      </p:cBhvr>
                                      <p:tavLst>
                                        <p:tav tm="0">
                                          <p:val>
                                            <p:fltVal val="0"/>
                                          </p:val>
                                        </p:tav>
                                        <p:tav tm="100000">
                                          <p:val>
                                            <p:strVal val="#ppt_h"/>
                                          </p:val>
                                        </p:tav>
                                      </p:tavLst>
                                    </p:anim>
                                    <p:animEffect transition="in" filter="fade">
                                      <p:cBhvr>
                                        <p:cTn id="1456"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22338" y="1314405"/>
            <a:ext cx="301625" cy="300038"/>
          </a:xfrm>
          <a:custGeom>
            <a:avLst/>
            <a:gdLst>
              <a:gd name="T0" fmla="*/ 101 w 117"/>
              <a:gd name="T1" fmla="*/ 42 h 117"/>
              <a:gd name="T2" fmla="*/ 101 w 117"/>
              <a:gd name="T3" fmla="*/ 5 h 117"/>
              <a:gd name="T4" fmla="*/ 80 w 117"/>
              <a:gd name="T5" fmla="*/ 5 h 117"/>
              <a:gd name="T6" fmla="*/ 80 w 117"/>
              <a:gd name="T7" fmla="*/ 21 h 117"/>
              <a:gd name="T8" fmla="*/ 58 w 117"/>
              <a:gd name="T9" fmla="*/ 0 h 117"/>
              <a:gd name="T10" fmla="*/ 0 w 117"/>
              <a:gd name="T11" fmla="*/ 58 h 117"/>
              <a:gd name="T12" fmla="*/ 10 w 117"/>
              <a:gd name="T13" fmla="*/ 58 h 117"/>
              <a:gd name="T14" fmla="*/ 10 w 117"/>
              <a:gd name="T15" fmla="*/ 117 h 117"/>
              <a:gd name="T16" fmla="*/ 42 w 117"/>
              <a:gd name="T17" fmla="*/ 117 h 117"/>
              <a:gd name="T18" fmla="*/ 42 w 117"/>
              <a:gd name="T19" fmla="*/ 69 h 117"/>
              <a:gd name="T20" fmla="*/ 74 w 117"/>
              <a:gd name="T21" fmla="*/ 69 h 117"/>
              <a:gd name="T22" fmla="*/ 74 w 117"/>
              <a:gd name="T23" fmla="*/ 117 h 117"/>
              <a:gd name="T24" fmla="*/ 106 w 117"/>
              <a:gd name="T25" fmla="*/ 117 h 117"/>
              <a:gd name="T26" fmla="*/ 106 w 117"/>
              <a:gd name="T27" fmla="*/ 58 h 117"/>
              <a:gd name="T28" fmla="*/ 117 w 117"/>
              <a:gd name="T29" fmla="*/ 58 h 117"/>
              <a:gd name="T30" fmla="*/ 101 w 117"/>
              <a:gd name="T3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 name="Rectangle 6"/>
          <p:cNvSpPr>
            <a:spLocks noChangeArrowheads="1"/>
          </p:cNvSpPr>
          <p:nvPr/>
        </p:nvSpPr>
        <p:spPr bwMode="auto">
          <a:xfrm>
            <a:off x="1046163" y="1504905"/>
            <a:ext cx="53975" cy="109538"/>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 name="Rectangle 7"/>
          <p:cNvSpPr>
            <a:spLocks noChangeArrowheads="1"/>
          </p:cNvSpPr>
          <p:nvPr/>
        </p:nvSpPr>
        <p:spPr bwMode="auto">
          <a:xfrm>
            <a:off x="1046163" y="1504905"/>
            <a:ext cx="53975" cy="109538"/>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 name="Rectangle 8"/>
          <p:cNvSpPr>
            <a:spLocks noChangeArrowheads="1"/>
          </p:cNvSpPr>
          <p:nvPr/>
        </p:nvSpPr>
        <p:spPr bwMode="auto">
          <a:xfrm>
            <a:off x="1046163" y="1504905"/>
            <a:ext cx="53975" cy="109538"/>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 name="Rectangle 9"/>
          <p:cNvSpPr>
            <a:spLocks noChangeArrowheads="1"/>
          </p:cNvSpPr>
          <p:nvPr/>
        </p:nvSpPr>
        <p:spPr bwMode="auto">
          <a:xfrm>
            <a:off x="1046163" y="1504905"/>
            <a:ext cx="53975" cy="109538"/>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 name="Freeform 10"/>
          <p:cNvSpPr/>
          <p:nvPr/>
        </p:nvSpPr>
        <p:spPr bwMode="auto">
          <a:xfrm>
            <a:off x="1582738" y="4349705"/>
            <a:ext cx="336550" cy="336550"/>
          </a:xfrm>
          <a:custGeom>
            <a:avLst/>
            <a:gdLst>
              <a:gd name="T0" fmla="*/ 114 w 131"/>
              <a:gd name="T1" fmla="*/ 48 h 131"/>
              <a:gd name="T2" fmla="*/ 114 w 131"/>
              <a:gd name="T3" fmla="*/ 6 h 131"/>
              <a:gd name="T4" fmla="*/ 90 w 131"/>
              <a:gd name="T5" fmla="*/ 6 h 131"/>
              <a:gd name="T6" fmla="*/ 90 w 131"/>
              <a:gd name="T7" fmla="*/ 24 h 131"/>
              <a:gd name="T8" fmla="*/ 66 w 131"/>
              <a:gd name="T9" fmla="*/ 0 h 131"/>
              <a:gd name="T10" fmla="*/ 0 w 131"/>
              <a:gd name="T11" fmla="*/ 66 h 131"/>
              <a:gd name="T12" fmla="*/ 12 w 131"/>
              <a:gd name="T13" fmla="*/ 66 h 131"/>
              <a:gd name="T14" fmla="*/ 12 w 131"/>
              <a:gd name="T15" fmla="*/ 131 h 131"/>
              <a:gd name="T16" fmla="*/ 48 w 131"/>
              <a:gd name="T17" fmla="*/ 131 h 131"/>
              <a:gd name="T18" fmla="*/ 48 w 131"/>
              <a:gd name="T19" fmla="*/ 78 h 131"/>
              <a:gd name="T20" fmla="*/ 83 w 131"/>
              <a:gd name="T21" fmla="*/ 78 h 131"/>
              <a:gd name="T22" fmla="*/ 83 w 131"/>
              <a:gd name="T23" fmla="*/ 131 h 131"/>
              <a:gd name="T24" fmla="*/ 120 w 131"/>
              <a:gd name="T25" fmla="*/ 131 h 131"/>
              <a:gd name="T26" fmla="*/ 120 w 131"/>
              <a:gd name="T27" fmla="*/ 66 h 131"/>
              <a:gd name="T28" fmla="*/ 131 w 131"/>
              <a:gd name="T29" fmla="*/ 66 h 131"/>
              <a:gd name="T30" fmla="*/ 114 w 131"/>
              <a:gd name="T31" fmla="*/ 4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31">
                <a:moveTo>
                  <a:pt x="114" y="48"/>
                </a:moveTo>
                <a:lnTo>
                  <a:pt x="114" y="6"/>
                </a:lnTo>
                <a:lnTo>
                  <a:pt x="90" y="6"/>
                </a:lnTo>
                <a:lnTo>
                  <a:pt x="90" y="24"/>
                </a:lnTo>
                <a:lnTo>
                  <a:pt x="66" y="0"/>
                </a:lnTo>
                <a:lnTo>
                  <a:pt x="0" y="66"/>
                </a:lnTo>
                <a:lnTo>
                  <a:pt x="12" y="66"/>
                </a:lnTo>
                <a:lnTo>
                  <a:pt x="12" y="131"/>
                </a:lnTo>
                <a:lnTo>
                  <a:pt x="48" y="131"/>
                </a:lnTo>
                <a:lnTo>
                  <a:pt x="48" y="78"/>
                </a:lnTo>
                <a:lnTo>
                  <a:pt x="83" y="78"/>
                </a:lnTo>
                <a:lnTo>
                  <a:pt x="83" y="131"/>
                </a:lnTo>
                <a:lnTo>
                  <a:pt x="120" y="131"/>
                </a:lnTo>
                <a:lnTo>
                  <a:pt x="120" y="66"/>
                </a:lnTo>
                <a:lnTo>
                  <a:pt x="131" y="66"/>
                </a:lnTo>
                <a:lnTo>
                  <a:pt x="114" y="48"/>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 name="Rectangle 11"/>
          <p:cNvSpPr>
            <a:spLocks noChangeArrowheads="1"/>
          </p:cNvSpPr>
          <p:nvPr/>
        </p:nvSpPr>
        <p:spPr bwMode="auto">
          <a:xfrm>
            <a:off x="1719263" y="4565605"/>
            <a:ext cx="61912" cy="12065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 name="Rectangle 12"/>
          <p:cNvSpPr>
            <a:spLocks noChangeArrowheads="1"/>
          </p:cNvSpPr>
          <p:nvPr/>
        </p:nvSpPr>
        <p:spPr bwMode="auto">
          <a:xfrm>
            <a:off x="1719263" y="4565605"/>
            <a:ext cx="61912" cy="12065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 name="Rectangle 13"/>
          <p:cNvSpPr>
            <a:spLocks noChangeArrowheads="1"/>
          </p:cNvSpPr>
          <p:nvPr/>
        </p:nvSpPr>
        <p:spPr bwMode="auto">
          <a:xfrm>
            <a:off x="1719263" y="4565605"/>
            <a:ext cx="61912" cy="12065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 name="Rectangle 14"/>
          <p:cNvSpPr>
            <a:spLocks noChangeArrowheads="1"/>
          </p:cNvSpPr>
          <p:nvPr/>
        </p:nvSpPr>
        <p:spPr bwMode="auto">
          <a:xfrm>
            <a:off x="1719263" y="4565605"/>
            <a:ext cx="61912" cy="12065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 name="Freeform 15"/>
          <p:cNvSpPr>
            <a:spLocks noEditPoints="1"/>
          </p:cNvSpPr>
          <p:nvPr/>
        </p:nvSpPr>
        <p:spPr bwMode="auto">
          <a:xfrm>
            <a:off x="1585913" y="1322343"/>
            <a:ext cx="300037" cy="300037"/>
          </a:xfrm>
          <a:custGeom>
            <a:avLst/>
            <a:gdLst>
              <a:gd name="T0" fmla="*/ 108 w 132"/>
              <a:gd name="T1" fmla="*/ 0 h 132"/>
              <a:gd name="T2" fmla="*/ 24 w 132"/>
              <a:gd name="T3" fmla="*/ 0 h 132"/>
              <a:gd name="T4" fmla="*/ 0 w 132"/>
              <a:gd name="T5" fmla="*/ 24 h 132"/>
              <a:gd name="T6" fmla="*/ 0 w 132"/>
              <a:gd name="T7" fmla="*/ 108 h 132"/>
              <a:gd name="T8" fmla="*/ 24 w 132"/>
              <a:gd name="T9" fmla="*/ 132 h 132"/>
              <a:gd name="T10" fmla="*/ 108 w 132"/>
              <a:gd name="T11" fmla="*/ 132 h 132"/>
              <a:gd name="T12" fmla="*/ 132 w 132"/>
              <a:gd name="T13" fmla="*/ 108 h 132"/>
              <a:gd name="T14" fmla="*/ 132 w 132"/>
              <a:gd name="T15" fmla="*/ 24 h 132"/>
              <a:gd name="T16" fmla="*/ 108 w 132"/>
              <a:gd name="T17" fmla="*/ 0 h 132"/>
              <a:gd name="T18" fmla="*/ 108 w 132"/>
              <a:gd name="T19" fmla="*/ 78 h 132"/>
              <a:gd name="T20" fmla="*/ 78 w 132"/>
              <a:gd name="T21" fmla="*/ 78 h 132"/>
              <a:gd name="T22" fmla="*/ 78 w 132"/>
              <a:gd name="T23" fmla="*/ 108 h 132"/>
              <a:gd name="T24" fmla="*/ 54 w 132"/>
              <a:gd name="T25" fmla="*/ 108 h 132"/>
              <a:gd name="T26" fmla="*/ 54 w 132"/>
              <a:gd name="T27" fmla="*/ 78 h 132"/>
              <a:gd name="T28" fmla="*/ 24 w 132"/>
              <a:gd name="T29" fmla="*/ 78 h 132"/>
              <a:gd name="T30" fmla="*/ 24 w 132"/>
              <a:gd name="T31" fmla="*/ 54 h 132"/>
              <a:gd name="T32" fmla="*/ 54 w 132"/>
              <a:gd name="T33" fmla="*/ 54 h 132"/>
              <a:gd name="T34" fmla="*/ 54 w 132"/>
              <a:gd name="T35" fmla="*/ 24 h 132"/>
              <a:gd name="T36" fmla="*/ 78 w 132"/>
              <a:gd name="T37" fmla="*/ 24 h 132"/>
              <a:gd name="T38" fmla="*/ 78 w 132"/>
              <a:gd name="T39" fmla="*/ 54 h 132"/>
              <a:gd name="T40" fmla="*/ 108 w 132"/>
              <a:gd name="T41" fmla="*/ 54 h 132"/>
              <a:gd name="T42" fmla="*/ 108 w 132"/>
              <a:gd name="T43"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 name="Freeform 16"/>
          <p:cNvSpPr>
            <a:spLocks noEditPoints="1"/>
          </p:cNvSpPr>
          <p:nvPr/>
        </p:nvSpPr>
        <p:spPr bwMode="auto">
          <a:xfrm>
            <a:off x="2246313" y="1327105"/>
            <a:ext cx="328612" cy="327025"/>
          </a:xfrm>
          <a:custGeom>
            <a:avLst/>
            <a:gdLst>
              <a:gd name="T0" fmla="*/ 140 w 145"/>
              <a:gd name="T1" fmla="*/ 124 h 144"/>
              <a:gd name="T2" fmla="*/ 106 w 145"/>
              <a:gd name="T3" fmla="*/ 89 h 144"/>
              <a:gd name="T4" fmla="*/ 105 w 145"/>
              <a:gd name="T5" fmla="*/ 88 h 144"/>
              <a:gd name="T6" fmla="*/ 114 w 145"/>
              <a:gd name="T7" fmla="*/ 57 h 144"/>
              <a:gd name="T8" fmla="*/ 57 w 145"/>
              <a:gd name="T9" fmla="*/ 0 h 144"/>
              <a:gd name="T10" fmla="*/ 0 w 145"/>
              <a:gd name="T11" fmla="*/ 57 h 144"/>
              <a:gd name="T12" fmla="*/ 57 w 145"/>
              <a:gd name="T13" fmla="*/ 114 h 144"/>
              <a:gd name="T14" fmla="*/ 88 w 145"/>
              <a:gd name="T15" fmla="*/ 105 h 144"/>
              <a:gd name="T16" fmla="*/ 89 w 145"/>
              <a:gd name="T17" fmla="*/ 106 h 144"/>
              <a:gd name="T18" fmla="*/ 124 w 145"/>
              <a:gd name="T19" fmla="*/ 140 h 144"/>
              <a:gd name="T20" fmla="*/ 132 w 145"/>
              <a:gd name="T21" fmla="*/ 144 h 144"/>
              <a:gd name="T22" fmla="*/ 140 w 145"/>
              <a:gd name="T23" fmla="*/ 140 h 144"/>
              <a:gd name="T24" fmla="*/ 140 w 145"/>
              <a:gd name="T25" fmla="*/ 124 h 144"/>
              <a:gd name="T26" fmla="*/ 57 w 145"/>
              <a:gd name="T27" fmla="*/ 96 h 144"/>
              <a:gd name="T28" fmla="*/ 18 w 145"/>
              <a:gd name="T29" fmla="*/ 57 h 144"/>
              <a:gd name="T30" fmla="*/ 57 w 145"/>
              <a:gd name="T31" fmla="*/ 18 h 144"/>
              <a:gd name="T32" fmla="*/ 96 w 145"/>
              <a:gd name="T33" fmla="*/ 57 h 144"/>
              <a:gd name="T34" fmla="*/ 57 w 145"/>
              <a:gd name="T35"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 name="Freeform 17"/>
          <p:cNvSpPr>
            <a:spLocks noEditPoints="1"/>
          </p:cNvSpPr>
          <p:nvPr/>
        </p:nvSpPr>
        <p:spPr bwMode="auto">
          <a:xfrm>
            <a:off x="2936875" y="1296943"/>
            <a:ext cx="219075" cy="354012"/>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 name="Freeform 18"/>
          <p:cNvSpPr/>
          <p:nvPr/>
        </p:nvSpPr>
        <p:spPr bwMode="auto">
          <a:xfrm>
            <a:off x="3503613" y="1350918"/>
            <a:ext cx="325437" cy="300037"/>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 name="Freeform 19"/>
          <p:cNvSpPr>
            <a:spLocks noEditPoints="1"/>
          </p:cNvSpPr>
          <p:nvPr/>
        </p:nvSpPr>
        <p:spPr bwMode="auto">
          <a:xfrm>
            <a:off x="4122738" y="1350918"/>
            <a:ext cx="325437" cy="300037"/>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 name="T24" fmla="*/ 36 w 144"/>
              <a:gd name="T25" fmla="*/ 60 h 132"/>
              <a:gd name="T26" fmla="*/ 24 w 144"/>
              <a:gd name="T27" fmla="*/ 48 h 132"/>
              <a:gd name="T28" fmla="*/ 36 w 144"/>
              <a:gd name="T29" fmla="*/ 36 h 132"/>
              <a:gd name="T30" fmla="*/ 48 w 144"/>
              <a:gd name="T31" fmla="*/ 48 h 132"/>
              <a:gd name="T32" fmla="*/ 36 w 144"/>
              <a:gd name="T33" fmla="*/ 60 h 132"/>
              <a:gd name="T34" fmla="*/ 72 w 144"/>
              <a:gd name="T35" fmla="*/ 60 h 132"/>
              <a:gd name="T36" fmla="*/ 60 w 144"/>
              <a:gd name="T37" fmla="*/ 48 h 132"/>
              <a:gd name="T38" fmla="*/ 72 w 144"/>
              <a:gd name="T39" fmla="*/ 36 h 132"/>
              <a:gd name="T40" fmla="*/ 84 w 144"/>
              <a:gd name="T41" fmla="*/ 48 h 132"/>
              <a:gd name="T42" fmla="*/ 72 w 144"/>
              <a:gd name="T43" fmla="*/ 60 h 132"/>
              <a:gd name="T44" fmla="*/ 108 w 144"/>
              <a:gd name="T45" fmla="*/ 60 h 132"/>
              <a:gd name="T46" fmla="*/ 96 w 144"/>
              <a:gd name="T47" fmla="*/ 48 h 132"/>
              <a:gd name="T48" fmla="*/ 108 w 144"/>
              <a:gd name="T49" fmla="*/ 36 h 132"/>
              <a:gd name="T50" fmla="*/ 120 w 144"/>
              <a:gd name="T51" fmla="*/ 48 h 132"/>
              <a:gd name="T52" fmla="*/ 108 w 144"/>
              <a:gd name="T53"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 name="Freeform 20"/>
          <p:cNvSpPr>
            <a:spLocks noEditPoints="1"/>
          </p:cNvSpPr>
          <p:nvPr/>
        </p:nvSpPr>
        <p:spPr bwMode="auto">
          <a:xfrm>
            <a:off x="4903788" y="1268368"/>
            <a:ext cx="141287" cy="112712"/>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 name="Freeform 21"/>
          <p:cNvSpPr>
            <a:spLocks noEditPoints="1"/>
          </p:cNvSpPr>
          <p:nvPr/>
        </p:nvSpPr>
        <p:spPr bwMode="auto">
          <a:xfrm>
            <a:off x="4797425" y="1268368"/>
            <a:ext cx="141288" cy="112712"/>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 name="Freeform 22"/>
          <p:cNvSpPr/>
          <p:nvPr/>
        </p:nvSpPr>
        <p:spPr bwMode="auto">
          <a:xfrm>
            <a:off x="4937125" y="1368380"/>
            <a:ext cx="149225" cy="123825"/>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 name="Freeform 23"/>
          <p:cNvSpPr/>
          <p:nvPr/>
        </p:nvSpPr>
        <p:spPr bwMode="auto">
          <a:xfrm>
            <a:off x="4937125" y="1517605"/>
            <a:ext cx="149225" cy="123825"/>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 name="Freeform 24"/>
          <p:cNvSpPr/>
          <p:nvPr/>
        </p:nvSpPr>
        <p:spPr bwMode="auto">
          <a:xfrm>
            <a:off x="4759325" y="1368380"/>
            <a:ext cx="149225" cy="123825"/>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 name="Freeform 25"/>
          <p:cNvSpPr/>
          <p:nvPr/>
        </p:nvSpPr>
        <p:spPr bwMode="auto">
          <a:xfrm>
            <a:off x="4759325" y="1517605"/>
            <a:ext cx="149225" cy="123825"/>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 name="Freeform 26"/>
          <p:cNvSpPr/>
          <p:nvPr/>
        </p:nvSpPr>
        <p:spPr bwMode="auto">
          <a:xfrm>
            <a:off x="5491163" y="1493793"/>
            <a:ext cx="142875" cy="174625"/>
          </a:xfrm>
          <a:custGeom>
            <a:avLst/>
            <a:gdLst>
              <a:gd name="T0" fmla="*/ 0 w 55"/>
              <a:gd name="T1" fmla="*/ 68 h 68"/>
              <a:gd name="T2" fmla="*/ 24 w 55"/>
              <a:gd name="T3" fmla="*/ 33 h 68"/>
              <a:gd name="T4" fmla="*/ 1 w 55"/>
              <a:gd name="T5" fmla="*/ 20 h 68"/>
              <a:gd name="T6" fmla="*/ 28 w 55"/>
              <a:gd name="T7" fmla="*/ 0 h 68"/>
              <a:gd name="T8" fmla="*/ 28 w 55"/>
              <a:gd name="T9" fmla="*/ 0 h 68"/>
              <a:gd name="T10" fmla="*/ 44 w 55"/>
              <a:gd name="T11" fmla="*/ 15 h 68"/>
              <a:gd name="T12" fmla="*/ 32 w 55"/>
              <a:gd name="T13" fmla="*/ 20 h 68"/>
              <a:gd name="T14" fmla="*/ 55 w 55"/>
              <a:gd name="T15" fmla="*/ 33 h 68"/>
              <a:gd name="T16" fmla="*/ 0 w 55"/>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8">
                <a:moveTo>
                  <a:pt x="0" y="68"/>
                </a:moveTo>
                <a:lnTo>
                  <a:pt x="24" y="33"/>
                </a:lnTo>
                <a:lnTo>
                  <a:pt x="1" y="20"/>
                </a:lnTo>
                <a:lnTo>
                  <a:pt x="28" y="0"/>
                </a:lnTo>
                <a:lnTo>
                  <a:pt x="28" y="0"/>
                </a:lnTo>
                <a:lnTo>
                  <a:pt x="44" y="15"/>
                </a:lnTo>
                <a:lnTo>
                  <a:pt x="32" y="20"/>
                </a:lnTo>
                <a:lnTo>
                  <a:pt x="55" y="33"/>
                </a:lnTo>
                <a:lnTo>
                  <a:pt x="0" y="68"/>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 name="Freeform 27"/>
          <p:cNvSpPr/>
          <p:nvPr/>
        </p:nvSpPr>
        <p:spPr bwMode="auto">
          <a:xfrm>
            <a:off x="5403850" y="1314405"/>
            <a:ext cx="327025" cy="212725"/>
          </a:xfrm>
          <a:custGeom>
            <a:avLst/>
            <a:gdLst>
              <a:gd name="T0" fmla="*/ 119 w 144"/>
              <a:gd name="T1" fmla="*/ 44 h 94"/>
              <a:gd name="T2" fmla="*/ 118 w 144"/>
              <a:gd name="T3" fmla="*/ 44 h 94"/>
              <a:gd name="T4" fmla="*/ 119 w 144"/>
              <a:gd name="T5" fmla="*/ 37 h 94"/>
              <a:gd name="T6" fmla="*/ 81 w 144"/>
              <a:gd name="T7" fmla="*/ 0 h 94"/>
              <a:gd name="T8" fmla="*/ 45 w 144"/>
              <a:gd name="T9" fmla="*/ 27 h 94"/>
              <a:gd name="T10" fmla="*/ 34 w 144"/>
              <a:gd name="T11" fmla="*/ 25 h 94"/>
              <a:gd name="T12" fmla="*/ 0 w 144"/>
              <a:gd name="T13" fmla="*/ 59 h 94"/>
              <a:gd name="T14" fmla="*/ 0 w 144"/>
              <a:gd name="T15" fmla="*/ 69 h 94"/>
              <a:gd name="T16" fmla="*/ 25 w 144"/>
              <a:gd name="T17" fmla="*/ 94 h 94"/>
              <a:gd name="T18" fmla="*/ 34 w 144"/>
              <a:gd name="T19" fmla="*/ 94 h 94"/>
              <a:gd name="T20" fmla="*/ 34 w 144"/>
              <a:gd name="T21" fmla="*/ 94 h 94"/>
              <a:gd name="T22" fmla="*/ 35 w 144"/>
              <a:gd name="T23" fmla="*/ 94 h 94"/>
              <a:gd name="T24" fmla="*/ 38 w 144"/>
              <a:gd name="T25" fmla="*/ 94 h 94"/>
              <a:gd name="T26" fmla="*/ 64 w 144"/>
              <a:gd name="T27" fmla="*/ 74 h 94"/>
              <a:gd name="T28" fmla="*/ 76 w 144"/>
              <a:gd name="T29" fmla="*/ 75 h 94"/>
              <a:gd name="T30" fmla="*/ 94 w 144"/>
              <a:gd name="T31" fmla="*/ 93 h 94"/>
              <a:gd name="T32" fmla="*/ 94 w 144"/>
              <a:gd name="T33" fmla="*/ 94 h 94"/>
              <a:gd name="T34" fmla="*/ 119 w 144"/>
              <a:gd name="T35" fmla="*/ 94 h 94"/>
              <a:gd name="T36" fmla="*/ 144 w 144"/>
              <a:gd name="T37" fmla="*/ 69 h 94"/>
              <a:gd name="T38" fmla="*/ 119 w 144"/>
              <a:gd name="T39" fmla="*/ 4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94">
                <a:moveTo>
                  <a:pt x="119" y="44"/>
                </a:moveTo>
                <a:cubicBezTo>
                  <a:pt x="118" y="44"/>
                  <a:pt x="118" y="44"/>
                  <a:pt x="118" y="44"/>
                </a:cubicBezTo>
                <a:cubicBezTo>
                  <a:pt x="119" y="42"/>
                  <a:pt x="119" y="40"/>
                  <a:pt x="119" y="37"/>
                </a:cubicBezTo>
                <a:cubicBezTo>
                  <a:pt x="119" y="17"/>
                  <a:pt x="102" y="0"/>
                  <a:pt x="81" y="0"/>
                </a:cubicBezTo>
                <a:cubicBezTo>
                  <a:pt x="64" y="0"/>
                  <a:pt x="50" y="11"/>
                  <a:pt x="45" y="27"/>
                </a:cubicBezTo>
                <a:cubicBezTo>
                  <a:pt x="42" y="26"/>
                  <a:pt x="38" y="25"/>
                  <a:pt x="34" y="25"/>
                </a:cubicBezTo>
                <a:cubicBezTo>
                  <a:pt x="15" y="25"/>
                  <a:pt x="0" y="40"/>
                  <a:pt x="0" y="59"/>
                </a:cubicBezTo>
                <a:cubicBezTo>
                  <a:pt x="0" y="69"/>
                  <a:pt x="0" y="69"/>
                  <a:pt x="0" y="69"/>
                </a:cubicBezTo>
                <a:cubicBezTo>
                  <a:pt x="0" y="82"/>
                  <a:pt x="11" y="94"/>
                  <a:pt x="25" y="94"/>
                </a:cubicBezTo>
                <a:cubicBezTo>
                  <a:pt x="34" y="94"/>
                  <a:pt x="34" y="94"/>
                  <a:pt x="34" y="94"/>
                </a:cubicBezTo>
                <a:cubicBezTo>
                  <a:pt x="34" y="94"/>
                  <a:pt x="34" y="94"/>
                  <a:pt x="34" y="94"/>
                </a:cubicBezTo>
                <a:cubicBezTo>
                  <a:pt x="34" y="94"/>
                  <a:pt x="35" y="94"/>
                  <a:pt x="35" y="94"/>
                </a:cubicBezTo>
                <a:cubicBezTo>
                  <a:pt x="38" y="94"/>
                  <a:pt x="38" y="94"/>
                  <a:pt x="38" y="94"/>
                </a:cubicBezTo>
                <a:cubicBezTo>
                  <a:pt x="64" y="74"/>
                  <a:pt x="64" y="74"/>
                  <a:pt x="64" y="74"/>
                </a:cubicBezTo>
                <a:cubicBezTo>
                  <a:pt x="67" y="71"/>
                  <a:pt x="73" y="72"/>
                  <a:pt x="76" y="75"/>
                </a:cubicBezTo>
                <a:cubicBezTo>
                  <a:pt x="94" y="93"/>
                  <a:pt x="94" y="93"/>
                  <a:pt x="94" y="93"/>
                </a:cubicBezTo>
                <a:cubicBezTo>
                  <a:pt x="94" y="93"/>
                  <a:pt x="94" y="93"/>
                  <a:pt x="94" y="94"/>
                </a:cubicBezTo>
                <a:cubicBezTo>
                  <a:pt x="119" y="94"/>
                  <a:pt x="119" y="94"/>
                  <a:pt x="119" y="94"/>
                </a:cubicBezTo>
                <a:cubicBezTo>
                  <a:pt x="133" y="94"/>
                  <a:pt x="144" y="82"/>
                  <a:pt x="144" y="69"/>
                </a:cubicBezTo>
                <a:cubicBezTo>
                  <a:pt x="144" y="55"/>
                  <a:pt x="133" y="44"/>
                  <a:pt x="119" y="44"/>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 name="Freeform 28"/>
          <p:cNvSpPr>
            <a:spLocks noEditPoints="1"/>
          </p:cNvSpPr>
          <p:nvPr/>
        </p:nvSpPr>
        <p:spPr bwMode="auto">
          <a:xfrm>
            <a:off x="6049963" y="1309643"/>
            <a:ext cx="328612" cy="325437"/>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 name="Freeform 29"/>
          <p:cNvSpPr>
            <a:spLocks noEditPoints="1"/>
          </p:cNvSpPr>
          <p:nvPr/>
        </p:nvSpPr>
        <p:spPr bwMode="auto">
          <a:xfrm>
            <a:off x="6702425" y="1290593"/>
            <a:ext cx="273050" cy="273050"/>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 name="Freeform 30"/>
          <p:cNvSpPr>
            <a:spLocks noEditPoints="1"/>
          </p:cNvSpPr>
          <p:nvPr/>
        </p:nvSpPr>
        <p:spPr bwMode="auto">
          <a:xfrm>
            <a:off x="6921500" y="1535068"/>
            <a:ext cx="134938" cy="139700"/>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 name="Freeform 31"/>
          <p:cNvSpPr/>
          <p:nvPr/>
        </p:nvSpPr>
        <p:spPr bwMode="auto">
          <a:xfrm>
            <a:off x="7378700" y="1306468"/>
            <a:ext cx="328613" cy="327025"/>
          </a:xfrm>
          <a:custGeom>
            <a:avLst/>
            <a:gdLst>
              <a:gd name="T0" fmla="*/ 72 w 144"/>
              <a:gd name="T1" fmla="*/ 36 h 144"/>
              <a:gd name="T2" fmla="*/ 0 w 144"/>
              <a:gd name="T3" fmla="*/ 61 h 144"/>
              <a:gd name="T4" fmla="*/ 42 w 144"/>
              <a:gd name="T5" fmla="*/ 120 h 144"/>
              <a:gd name="T6" fmla="*/ 72 w 144"/>
              <a:gd name="T7" fmla="*/ 144 h 144"/>
              <a:gd name="T8" fmla="*/ 102 w 144"/>
              <a:gd name="T9" fmla="*/ 120 h 144"/>
              <a:gd name="T10" fmla="*/ 144 w 144"/>
              <a:gd name="T11" fmla="*/ 60 h 144"/>
              <a:gd name="T12" fmla="*/ 72 w 144"/>
              <a:gd name="T13" fmla="*/ 36 h 144"/>
            </a:gdLst>
            <a:ahLst/>
            <a:cxnLst>
              <a:cxn ang="0">
                <a:pos x="T0" y="T1"/>
              </a:cxn>
              <a:cxn ang="0">
                <a:pos x="T2" y="T3"/>
              </a:cxn>
              <a:cxn ang="0">
                <a:pos x="T4" y="T5"/>
              </a:cxn>
              <a:cxn ang="0">
                <a:pos x="T6" y="T7"/>
              </a:cxn>
              <a:cxn ang="0">
                <a:pos x="T8" y="T9"/>
              </a:cxn>
              <a:cxn ang="0">
                <a:pos x="T10" y="T11"/>
              </a:cxn>
              <a:cxn ang="0">
                <a:pos x="T12" y="T13"/>
              </a:cxn>
            </a:cxnLst>
            <a:rect l="0" t="0" r="r" b="b"/>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9" name="Freeform 32"/>
          <p:cNvSpPr>
            <a:spLocks noEditPoints="1"/>
          </p:cNvSpPr>
          <p:nvPr/>
        </p:nvSpPr>
        <p:spPr bwMode="auto">
          <a:xfrm>
            <a:off x="8080375" y="1296943"/>
            <a:ext cx="163513" cy="354012"/>
          </a:xfrm>
          <a:custGeom>
            <a:avLst/>
            <a:gdLst>
              <a:gd name="T0" fmla="*/ 72 w 72"/>
              <a:gd name="T1" fmla="*/ 108 h 156"/>
              <a:gd name="T2" fmla="*/ 72 w 72"/>
              <a:gd name="T3" fmla="*/ 96 h 156"/>
              <a:gd name="T4" fmla="*/ 54 w 72"/>
              <a:gd name="T5" fmla="*/ 96 h 156"/>
              <a:gd name="T6" fmla="*/ 48 w 72"/>
              <a:gd name="T7" fmla="*/ 102 h 156"/>
              <a:gd name="T8" fmla="*/ 36 w 72"/>
              <a:gd name="T9" fmla="*/ 102 h 156"/>
              <a:gd name="T10" fmla="*/ 36 w 72"/>
              <a:gd name="T11" fmla="*/ 52 h 156"/>
              <a:gd name="T12" fmla="*/ 54 w 72"/>
              <a:gd name="T13" fmla="*/ 27 h 156"/>
              <a:gd name="T14" fmla="*/ 27 w 72"/>
              <a:gd name="T15" fmla="*/ 0 h 156"/>
              <a:gd name="T16" fmla="*/ 0 w 72"/>
              <a:gd name="T17" fmla="*/ 27 h 156"/>
              <a:gd name="T18" fmla="*/ 18 w 72"/>
              <a:gd name="T19" fmla="*/ 52 h 156"/>
              <a:gd name="T20" fmla="*/ 18 w 72"/>
              <a:gd name="T21" fmla="*/ 147 h 156"/>
              <a:gd name="T22" fmla="*/ 27 w 72"/>
              <a:gd name="T23" fmla="*/ 156 h 156"/>
              <a:gd name="T24" fmla="*/ 36 w 72"/>
              <a:gd name="T25" fmla="*/ 147 h 156"/>
              <a:gd name="T26" fmla="*/ 36 w 72"/>
              <a:gd name="T27" fmla="*/ 132 h 156"/>
              <a:gd name="T28" fmla="*/ 48 w 72"/>
              <a:gd name="T29" fmla="*/ 132 h 156"/>
              <a:gd name="T30" fmla="*/ 54 w 72"/>
              <a:gd name="T31" fmla="*/ 138 h 156"/>
              <a:gd name="T32" fmla="*/ 72 w 72"/>
              <a:gd name="T33" fmla="*/ 138 h 156"/>
              <a:gd name="T34" fmla="*/ 72 w 72"/>
              <a:gd name="T35" fmla="*/ 126 h 156"/>
              <a:gd name="T36" fmla="*/ 60 w 72"/>
              <a:gd name="T37" fmla="*/ 126 h 156"/>
              <a:gd name="T38" fmla="*/ 60 w 72"/>
              <a:gd name="T39" fmla="*/ 108 h 156"/>
              <a:gd name="T40" fmla="*/ 72 w 72"/>
              <a:gd name="T41" fmla="*/ 108 h 156"/>
              <a:gd name="T42" fmla="*/ 27 w 72"/>
              <a:gd name="T43" fmla="*/ 18 h 156"/>
              <a:gd name="T44" fmla="*/ 36 w 72"/>
              <a:gd name="T45" fmla="*/ 27 h 156"/>
              <a:gd name="T46" fmla="*/ 27 w 72"/>
              <a:gd name="T47" fmla="*/ 36 h 156"/>
              <a:gd name="T48" fmla="*/ 18 w 72"/>
              <a:gd name="T49" fmla="*/ 27 h 156"/>
              <a:gd name="T50" fmla="*/ 27 w 72"/>
              <a:gd name="T5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0" name="Freeform 33"/>
          <p:cNvSpPr>
            <a:spLocks noEditPoints="1"/>
          </p:cNvSpPr>
          <p:nvPr/>
        </p:nvSpPr>
        <p:spPr bwMode="auto">
          <a:xfrm>
            <a:off x="927100" y="1911305"/>
            <a:ext cx="273050" cy="325438"/>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1" name="Freeform 34"/>
          <p:cNvSpPr/>
          <p:nvPr/>
        </p:nvSpPr>
        <p:spPr bwMode="auto">
          <a:xfrm>
            <a:off x="1598613" y="1903368"/>
            <a:ext cx="312737" cy="349250"/>
          </a:xfrm>
          <a:custGeom>
            <a:avLst/>
            <a:gdLst>
              <a:gd name="T0" fmla="*/ 129 w 138"/>
              <a:gd name="T1" fmla="*/ 75 h 153"/>
              <a:gd name="T2" fmla="*/ 120 w 138"/>
              <a:gd name="T3" fmla="*/ 84 h 153"/>
              <a:gd name="T4" fmla="*/ 69 w 138"/>
              <a:gd name="T5" fmla="*/ 135 h 153"/>
              <a:gd name="T6" fmla="*/ 18 w 138"/>
              <a:gd name="T7" fmla="*/ 84 h 153"/>
              <a:gd name="T8" fmla="*/ 69 w 138"/>
              <a:gd name="T9" fmla="*/ 33 h 153"/>
              <a:gd name="T10" fmla="*/ 69 w 138"/>
              <a:gd name="T11" fmla="*/ 33 h 153"/>
              <a:gd name="T12" fmla="*/ 69 w 138"/>
              <a:gd name="T13" fmla="*/ 48 h 153"/>
              <a:gd name="T14" fmla="*/ 105 w 138"/>
              <a:gd name="T15" fmla="*/ 24 h 153"/>
              <a:gd name="T16" fmla="*/ 69 w 138"/>
              <a:gd name="T17" fmla="*/ 0 h 153"/>
              <a:gd name="T18" fmla="*/ 69 w 138"/>
              <a:gd name="T19" fmla="*/ 15 h 153"/>
              <a:gd name="T20" fmla="*/ 69 w 138"/>
              <a:gd name="T21" fmla="*/ 15 h 153"/>
              <a:gd name="T22" fmla="*/ 0 w 138"/>
              <a:gd name="T23" fmla="*/ 84 h 153"/>
              <a:gd name="T24" fmla="*/ 69 w 138"/>
              <a:gd name="T25" fmla="*/ 153 h 153"/>
              <a:gd name="T26" fmla="*/ 138 w 138"/>
              <a:gd name="T27" fmla="*/ 84 h 153"/>
              <a:gd name="T28" fmla="*/ 129 w 138"/>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53">
                <a:moveTo>
                  <a:pt x="129" y="75"/>
                </a:moveTo>
                <a:cubicBezTo>
                  <a:pt x="124" y="75"/>
                  <a:pt x="120" y="80"/>
                  <a:pt x="120" y="84"/>
                </a:cubicBezTo>
                <a:cubicBezTo>
                  <a:pt x="120" y="113"/>
                  <a:pt x="97" y="135"/>
                  <a:pt x="69" y="135"/>
                </a:cubicBezTo>
                <a:cubicBezTo>
                  <a:pt x="41" y="135"/>
                  <a:pt x="18" y="113"/>
                  <a:pt x="18" y="84"/>
                </a:cubicBezTo>
                <a:cubicBezTo>
                  <a:pt x="18" y="56"/>
                  <a:pt x="41" y="33"/>
                  <a:pt x="69" y="33"/>
                </a:cubicBezTo>
                <a:cubicBezTo>
                  <a:pt x="69" y="33"/>
                  <a:pt x="69" y="33"/>
                  <a:pt x="69" y="33"/>
                </a:cubicBezTo>
                <a:cubicBezTo>
                  <a:pt x="69" y="48"/>
                  <a:pt x="69" y="48"/>
                  <a:pt x="69" y="48"/>
                </a:cubicBezTo>
                <a:cubicBezTo>
                  <a:pt x="105" y="24"/>
                  <a:pt x="105" y="24"/>
                  <a:pt x="105" y="24"/>
                </a:cubicBezTo>
                <a:cubicBezTo>
                  <a:pt x="69" y="0"/>
                  <a:pt x="69" y="0"/>
                  <a:pt x="69" y="0"/>
                </a:cubicBezTo>
                <a:cubicBezTo>
                  <a:pt x="69" y="15"/>
                  <a:pt x="69" y="15"/>
                  <a:pt x="69" y="15"/>
                </a:cubicBezTo>
                <a:cubicBezTo>
                  <a:pt x="69" y="15"/>
                  <a:pt x="69" y="15"/>
                  <a:pt x="69" y="15"/>
                </a:cubicBezTo>
                <a:cubicBezTo>
                  <a:pt x="31" y="15"/>
                  <a:pt x="0" y="46"/>
                  <a:pt x="0" y="84"/>
                </a:cubicBezTo>
                <a:cubicBezTo>
                  <a:pt x="0" y="123"/>
                  <a:pt x="31" y="153"/>
                  <a:pt x="69" y="153"/>
                </a:cubicBezTo>
                <a:cubicBezTo>
                  <a:pt x="107" y="153"/>
                  <a:pt x="138" y="123"/>
                  <a:pt x="138" y="84"/>
                </a:cubicBezTo>
                <a:cubicBezTo>
                  <a:pt x="138" y="80"/>
                  <a:pt x="134" y="75"/>
                  <a:pt x="129" y="75"/>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2" name="Freeform 35"/>
          <p:cNvSpPr/>
          <p:nvPr/>
        </p:nvSpPr>
        <p:spPr bwMode="auto">
          <a:xfrm>
            <a:off x="2197100" y="2004968"/>
            <a:ext cx="314325" cy="252412"/>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3" name="Freeform 36"/>
          <p:cNvSpPr/>
          <p:nvPr/>
        </p:nvSpPr>
        <p:spPr bwMode="auto">
          <a:xfrm>
            <a:off x="2292350" y="1916068"/>
            <a:ext cx="314325" cy="254000"/>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4" name="Freeform 37"/>
          <p:cNvSpPr/>
          <p:nvPr/>
        </p:nvSpPr>
        <p:spPr bwMode="auto">
          <a:xfrm>
            <a:off x="2835275" y="1944643"/>
            <a:ext cx="423863" cy="287337"/>
          </a:xfrm>
          <a:custGeom>
            <a:avLst/>
            <a:gdLst>
              <a:gd name="T0" fmla="*/ 135 w 186"/>
              <a:gd name="T1" fmla="*/ 9 h 126"/>
              <a:gd name="T2" fmla="*/ 84 w 186"/>
              <a:gd name="T3" fmla="*/ 57 h 126"/>
              <a:gd name="T4" fmla="*/ 84 w 186"/>
              <a:gd name="T5" fmla="*/ 57 h 126"/>
              <a:gd name="T6" fmla="*/ 84 w 186"/>
              <a:gd name="T7" fmla="*/ 60 h 126"/>
              <a:gd name="T8" fmla="*/ 84 w 186"/>
              <a:gd name="T9" fmla="*/ 66 h 126"/>
              <a:gd name="T10" fmla="*/ 51 w 186"/>
              <a:gd name="T11" fmla="*/ 99 h 126"/>
              <a:gd name="T12" fmla="*/ 18 w 186"/>
              <a:gd name="T13" fmla="*/ 66 h 126"/>
              <a:gd name="T14" fmla="*/ 51 w 186"/>
              <a:gd name="T15" fmla="*/ 33 h 126"/>
              <a:gd name="T16" fmla="*/ 51 w 186"/>
              <a:gd name="T17" fmla="*/ 48 h 126"/>
              <a:gd name="T18" fmla="*/ 87 w 186"/>
              <a:gd name="T19" fmla="*/ 24 h 126"/>
              <a:gd name="T20" fmla="*/ 51 w 186"/>
              <a:gd name="T21" fmla="*/ 0 h 126"/>
              <a:gd name="T22" fmla="*/ 51 w 186"/>
              <a:gd name="T23" fmla="*/ 15 h 126"/>
              <a:gd name="T24" fmla="*/ 0 w 186"/>
              <a:gd name="T25" fmla="*/ 66 h 126"/>
              <a:gd name="T26" fmla="*/ 51 w 186"/>
              <a:gd name="T27" fmla="*/ 117 h 126"/>
              <a:gd name="T28" fmla="*/ 102 w 186"/>
              <a:gd name="T29" fmla="*/ 69 h 126"/>
              <a:gd name="T30" fmla="*/ 102 w 186"/>
              <a:gd name="T31" fmla="*/ 69 h 126"/>
              <a:gd name="T32" fmla="*/ 102 w 186"/>
              <a:gd name="T33" fmla="*/ 66 h 126"/>
              <a:gd name="T34" fmla="*/ 102 w 186"/>
              <a:gd name="T35" fmla="*/ 60 h 126"/>
              <a:gd name="T36" fmla="*/ 135 w 186"/>
              <a:gd name="T37" fmla="*/ 27 h 126"/>
              <a:gd name="T38" fmla="*/ 168 w 186"/>
              <a:gd name="T39" fmla="*/ 60 h 126"/>
              <a:gd name="T40" fmla="*/ 135 w 186"/>
              <a:gd name="T41" fmla="*/ 93 h 126"/>
              <a:gd name="T42" fmla="*/ 135 w 186"/>
              <a:gd name="T43" fmla="*/ 78 h 126"/>
              <a:gd name="T44" fmla="*/ 99 w 186"/>
              <a:gd name="T45" fmla="*/ 102 h 126"/>
              <a:gd name="T46" fmla="*/ 135 w 186"/>
              <a:gd name="T47" fmla="*/ 126 h 126"/>
              <a:gd name="T48" fmla="*/ 135 w 186"/>
              <a:gd name="T49" fmla="*/ 111 h 126"/>
              <a:gd name="T50" fmla="*/ 186 w 186"/>
              <a:gd name="T51" fmla="*/ 60 h 126"/>
              <a:gd name="T52" fmla="*/ 135 w 186"/>
              <a:gd name="T5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5" name="Freeform 38"/>
          <p:cNvSpPr/>
          <p:nvPr/>
        </p:nvSpPr>
        <p:spPr bwMode="auto">
          <a:xfrm>
            <a:off x="3462338" y="1977980"/>
            <a:ext cx="428625" cy="217488"/>
          </a:xfrm>
          <a:custGeom>
            <a:avLst/>
            <a:gdLst>
              <a:gd name="T0" fmla="*/ 189 w 189"/>
              <a:gd name="T1" fmla="*/ 57 h 96"/>
              <a:gd name="T2" fmla="*/ 153 w 189"/>
              <a:gd name="T3" fmla="*/ 33 h 96"/>
              <a:gd name="T4" fmla="*/ 153 w 189"/>
              <a:gd name="T5" fmla="*/ 48 h 96"/>
              <a:gd name="T6" fmla="*/ 152 w 189"/>
              <a:gd name="T7" fmla="*/ 48 h 96"/>
              <a:gd name="T8" fmla="*/ 140 w 189"/>
              <a:gd name="T9" fmla="*/ 48 h 96"/>
              <a:gd name="T10" fmla="*/ 137 w 189"/>
              <a:gd name="T11" fmla="*/ 45 h 96"/>
              <a:gd name="T12" fmla="*/ 137 w 189"/>
              <a:gd name="T13" fmla="*/ 21 h 96"/>
              <a:gd name="T14" fmla="*/ 116 w 189"/>
              <a:gd name="T15" fmla="*/ 0 h 96"/>
              <a:gd name="T16" fmla="*/ 95 w 189"/>
              <a:gd name="T17" fmla="*/ 21 h 96"/>
              <a:gd name="T18" fmla="*/ 95 w 189"/>
              <a:gd name="T19" fmla="*/ 75 h 96"/>
              <a:gd name="T20" fmla="*/ 92 w 189"/>
              <a:gd name="T21" fmla="*/ 78 h 96"/>
              <a:gd name="T22" fmla="*/ 89 w 189"/>
              <a:gd name="T23" fmla="*/ 75 h 96"/>
              <a:gd name="T24" fmla="*/ 89 w 189"/>
              <a:gd name="T25" fmla="*/ 21 h 96"/>
              <a:gd name="T26" fmla="*/ 69 w 189"/>
              <a:gd name="T27" fmla="*/ 0 h 96"/>
              <a:gd name="T28" fmla="*/ 48 w 189"/>
              <a:gd name="T29" fmla="*/ 21 h 96"/>
              <a:gd name="T30" fmla="*/ 48 w 189"/>
              <a:gd name="T31" fmla="*/ 75 h 96"/>
              <a:gd name="T32" fmla="*/ 45 w 189"/>
              <a:gd name="T33" fmla="*/ 78 h 96"/>
              <a:gd name="T34" fmla="*/ 42 w 189"/>
              <a:gd name="T35" fmla="*/ 75 h 96"/>
              <a:gd name="T36" fmla="*/ 42 w 189"/>
              <a:gd name="T37" fmla="*/ 45 h 96"/>
              <a:gd name="T38" fmla="*/ 20 w 189"/>
              <a:gd name="T39" fmla="*/ 24 h 96"/>
              <a:gd name="T40" fmla="*/ 9 w 189"/>
              <a:gd name="T41" fmla="*/ 24 h 96"/>
              <a:gd name="T42" fmla="*/ 0 w 189"/>
              <a:gd name="T43" fmla="*/ 33 h 96"/>
              <a:gd name="T44" fmla="*/ 9 w 189"/>
              <a:gd name="T45" fmla="*/ 42 h 96"/>
              <a:gd name="T46" fmla="*/ 20 w 189"/>
              <a:gd name="T47" fmla="*/ 42 h 96"/>
              <a:gd name="T48" fmla="*/ 24 w 189"/>
              <a:gd name="T49" fmla="*/ 45 h 96"/>
              <a:gd name="T50" fmla="*/ 24 w 189"/>
              <a:gd name="T51" fmla="*/ 75 h 96"/>
              <a:gd name="T52" fmla="*/ 45 w 189"/>
              <a:gd name="T53" fmla="*/ 96 h 96"/>
              <a:gd name="T54" fmla="*/ 66 w 189"/>
              <a:gd name="T55" fmla="*/ 75 h 96"/>
              <a:gd name="T56" fmla="*/ 65 w 189"/>
              <a:gd name="T57" fmla="*/ 21 h 96"/>
              <a:gd name="T58" fmla="*/ 69 w 189"/>
              <a:gd name="T59" fmla="*/ 18 h 96"/>
              <a:gd name="T60" fmla="*/ 72 w 189"/>
              <a:gd name="T61" fmla="*/ 21 h 96"/>
              <a:gd name="T62" fmla="*/ 72 w 189"/>
              <a:gd name="T63" fmla="*/ 75 h 96"/>
              <a:gd name="T64" fmla="*/ 92 w 189"/>
              <a:gd name="T65" fmla="*/ 96 h 96"/>
              <a:gd name="T66" fmla="*/ 113 w 189"/>
              <a:gd name="T67" fmla="*/ 75 h 96"/>
              <a:gd name="T68" fmla="*/ 113 w 189"/>
              <a:gd name="T69" fmla="*/ 21 h 96"/>
              <a:gd name="T70" fmla="*/ 116 w 189"/>
              <a:gd name="T71" fmla="*/ 18 h 96"/>
              <a:gd name="T72" fmla="*/ 119 w 189"/>
              <a:gd name="T73" fmla="*/ 21 h 96"/>
              <a:gd name="T74" fmla="*/ 119 w 189"/>
              <a:gd name="T75" fmla="*/ 45 h 96"/>
              <a:gd name="T76" fmla="*/ 140 w 189"/>
              <a:gd name="T77" fmla="*/ 66 h 96"/>
              <a:gd name="T78" fmla="*/ 152 w 189"/>
              <a:gd name="T79" fmla="*/ 66 h 96"/>
              <a:gd name="T80" fmla="*/ 153 w 189"/>
              <a:gd name="T81" fmla="*/ 66 h 96"/>
              <a:gd name="T82" fmla="*/ 153 w 189"/>
              <a:gd name="T83" fmla="*/ 81 h 96"/>
              <a:gd name="T84" fmla="*/ 189 w 189"/>
              <a:gd name="T8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 h="96">
                <a:moveTo>
                  <a:pt x="189" y="57"/>
                </a:moveTo>
                <a:cubicBezTo>
                  <a:pt x="153" y="33"/>
                  <a:pt x="153" y="33"/>
                  <a:pt x="153" y="33"/>
                </a:cubicBezTo>
                <a:cubicBezTo>
                  <a:pt x="153" y="48"/>
                  <a:pt x="153" y="48"/>
                  <a:pt x="153" y="48"/>
                </a:cubicBezTo>
                <a:cubicBezTo>
                  <a:pt x="152" y="48"/>
                  <a:pt x="152" y="48"/>
                  <a:pt x="152" y="48"/>
                </a:cubicBezTo>
                <a:cubicBezTo>
                  <a:pt x="140" y="48"/>
                  <a:pt x="140" y="48"/>
                  <a:pt x="140" y="48"/>
                </a:cubicBezTo>
                <a:cubicBezTo>
                  <a:pt x="139" y="48"/>
                  <a:pt x="138" y="48"/>
                  <a:pt x="137" y="45"/>
                </a:cubicBezTo>
                <a:cubicBezTo>
                  <a:pt x="137" y="21"/>
                  <a:pt x="137" y="21"/>
                  <a:pt x="137" y="21"/>
                </a:cubicBezTo>
                <a:cubicBezTo>
                  <a:pt x="137" y="13"/>
                  <a:pt x="132" y="0"/>
                  <a:pt x="116" y="0"/>
                </a:cubicBezTo>
                <a:cubicBezTo>
                  <a:pt x="101" y="0"/>
                  <a:pt x="95" y="13"/>
                  <a:pt x="95" y="21"/>
                </a:cubicBezTo>
                <a:cubicBezTo>
                  <a:pt x="95" y="75"/>
                  <a:pt x="95" y="75"/>
                  <a:pt x="95" y="75"/>
                </a:cubicBezTo>
                <a:cubicBezTo>
                  <a:pt x="95" y="78"/>
                  <a:pt x="94" y="78"/>
                  <a:pt x="92" y="78"/>
                </a:cubicBezTo>
                <a:cubicBezTo>
                  <a:pt x="91" y="78"/>
                  <a:pt x="90" y="78"/>
                  <a:pt x="89" y="75"/>
                </a:cubicBezTo>
                <a:cubicBezTo>
                  <a:pt x="89" y="21"/>
                  <a:pt x="89" y="21"/>
                  <a:pt x="89" y="21"/>
                </a:cubicBezTo>
                <a:cubicBezTo>
                  <a:pt x="89" y="13"/>
                  <a:pt x="84" y="0"/>
                  <a:pt x="69" y="0"/>
                </a:cubicBezTo>
                <a:cubicBezTo>
                  <a:pt x="53" y="0"/>
                  <a:pt x="48" y="13"/>
                  <a:pt x="48" y="21"/>
                </a:cubicBezTo>
                <a:cubicBezTo>
                  <a:pt x="48" y="75"/>
                  <a:pt x="48" y="75"/>
                  <a:pt x="48" y="75"/>
                </a:cubicBezTo>
                <a:cubicBezTo>
                  <a:pt x="47" y="78"/>
                  <a:pt x="46" y="78"/>
                  <a:pt x="45" y="78"/>
                </a:cubicBezTo>
                <a:cubicBezTo>
                  <a:pt x="43" y="78"/>
                  <a:pt x="42" y="78"/>
                  <a:pt x="42" y="75"/>
                </a:cubicBezTo>
                <a:cubicBezTo>
                  <a:pt x="42" y="45"/>
                  <a:pt x="42" y="45"/>
                  <a:pt x="42" y="45"/>
                </a:cubicBezTo>
                <a:cubicBezTo>
                  <a:pt x="42" y="30"/>
                  <a:pt x="29" y="24"/>
                  <a:pt x="20" y="24"/>
                </a:cubicBezTo>
                <a:cubicBezTo>
                  <a:pt x="9" y="24"/>
                  <a:pt x="9" y="24"/>
                  <a:pt x="9" y="24"/>
                </a:cubicBezTo>
                <a:cubicBezTo>
                  <a:pt x="4" y="24"/>
                  <a:pt x="0" y="28"/>
                  <a:pt x="0" y="33"/>
                </a:cubicBezTo>
                <a:cubicBezTo>
                  <a:pt x="0" y="38"/>
                  <a:pt x="4" y="42"/>
                  <a:pt x="9" y="42"/>
                </a:cubicBezTo>
                <a:cubicBezTo>
                  <a:pt x="20" y="42"/>
                  <a:pt x="20" y="42"/>
                  <a:pt x="20" y="42"/>
                </a:cubicBezTo>
                <a:cubicBezTo>
                  <a:pt x="24" y="42"/>
                  <a:pt x="24" y="44"/>
                  <a:pt x="24" y="45"/>
                </a:cubicBezTo>
                <a:cubicBezTo>
                  <a:pt x="24" y="75"/>
                  <a:pt x="24" y="75"/>
                  <a:pt x="24" y="75"/>
                </a:cubicBezTo>
                <a:cubicBezTo>
                  <a:pt x="24" y="83"/>
                  <a:pt x="29" y="96"/>
                  <a:pt x="45" y="96"/>
                </a:cubicBezTo>
                <a:cubicBezTo>
                  <a:pt x="60" y="96"/>
                  <a:pt x="66" y="83"/>
                  <a:pt x="66" y="75"/>
                </a:cubicBezTo>
                <a:cubicBezTo>
                  <a:pt x="65" y="21"/>
                  <a:pt x="65" y="21"/>
                  <a:pt x="65" y="21"/>
                </a:cubicBezTo>
                <a:cubicBezTo>
                  <a:pt x="66" y="18"/>
                  <a:pt x="67" y="18"/>
                  <a:pt x="69" y="18"/>
                </a:cubicBezTo>
                <a:cubicBezTo>
                  <a:pt x="70" y="18"/>
                  <a:pt x="71" y="18"/>
                  <a:pt x="72" y="21"/>
                </a:cubicBezTo>
                <a:cubicBezTo>
                  <a:pt x="72" y="75"/>
                  <a:pt x="72" y="75"/>
                  <a:pt x="72" y="75"/>
                </a:cubicBezTo>
                <a:cubicBezTo>
                  <a:pt x="72" y="83"/>
                  <a:pt x="77" y="96"/>
                  <a:pt x="92" y="96"/>
                </a:cubicBezTo>
                <a:cubicBezTo>
                  <a:pt x="108" y="96"/>
                  <a:pt x="113" y="83"/>
                  <a:pt x="113" y="75"/>
                </a:cubicBezTo>
                <a:cubicBezTo>
                  <a:pt x="113" y="21"/>
                  <a:pt x="113" y="21"/>
                  <a:pt x="113" y="21"/>
                </a:cubicBezTo>
                <a:cubicBezTo>
                  <a:pt x="114" y="18"/>
                  <a:pt x="115" y="18"/>
                  <a:pt x="116" y="18"/>
                </a:cubicBezTo>
                <a:cubicBezTo>
                  <a:pt x="118" y="18"/>
                  <a:pt x="119" y="18"/>
                  <a:pt x="119" y="21"/>
                </a:cubicBezTo>
                <a:cubicBezTo>
                  <a:pt x="119" y="45"/>
                  <a:pt x="119" y="45"/>
                  <a:pt x="119" y="45"/>
                </a:cubicBezTo>
                <a:cubicBezTo>
                  <a:pt x="119" y="53"/>
                  <a:pt x="125" y="66"/>
                  <a:pt x="140" y="66"/>
                </a:cubicBezTo>
                <a:cubicBezTo>
                  <a:pt x="152" y="66"/>
                  <a:pt x="152" y="66"/>
                  <a:pt x="152" y="66"/>
                </a:cubicBezTo>
                <a:cubicBezTo>
                  <a:pt x="152" y="66"/>
                  <a:pt x="152" y="66"/>
                  <a:pt x="153" y="66"/>
                </a:cubicBezTo>
                <a:cubicBezTo>
                  <a:pt x="153" y="81"/>
                  <a:pt x="153" y="81"/>
                  <a:pt x="153" y="81"/>
                </a:cubicBezTo>
                <a:lnTo>
                  <a:pt x="189" y="57"/>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6" name="Freeform 39"/>
          <p:cNvSpPr/>
          <p:nvPr/>
        </p:nvSpPr>
        <p:spPr bwMode="auto">
          <a:xfrm>
            <a:off x="4281488" y="2108155"/>
            <a:ext cx="203200" cy="119063"/>
          </a:xfrm>
          <a:custGeom>
            <a:avLst/>
            <a:gdLst>
              <a:gd name="T0" fmla="*/ 90 w 90"/>
              <a:gd name="T1" fmla="*/ 28 h 52"/>
              <a:gd name="T2" fmla="*/ 54 w 90"/>
              <a:gd name="T3" fmla="*/ 4 h 52"/>
              <a:gd name="T4" fmla="*/ 54 w 90"/>
              <a:gd name="T5" fmla="*/ 19 h 52"/>
              <a:gd name="T6" fmla="*/ 53 w 90"/>
              <a:gd name="T7" fmla="*/ 19 h 52"/>
              <a:gd name="T8" fmla="*/ 28 w 90"/>
              <a:gd name="T9" fmla="*/ 19 h 52"/>
              <a:gd name="T10" fmla="*/ 12 w 90"/>
              <a:gd name="T11" fmla="*/ 0 h 52"/>
              <a:gd name="T12" fmla="*/ 0 w 90"/>
              <a:gd name="T13" fmla="*/ 14 h 52"/>
              <a:gd name="T14" fmla="*/ 17 w 90"/>
              <a:gd name="T15" fmla="*/ 34 h 52"/>
              <a:gd name="T16" fmla="*/ 24 w 90"/>
              <a:gd name="T17" fmla="*/ 37 h 52"/>
              <a:gd name="T18" fmla="*/ 53 w 90"/>
              <a:gd name="T19" fmla="*/ 37 h 52"/>
              <a:gd name="T20" fmla="*/ 54 w 90"/>
              <a:gd name="T21" fmla="*/ 37 h 52"/>
              <a:gd name="T22" fmla="*/ 54 w 90"/>
              <a:gd name="T23" fmla="*/ 52 h 52"/>
              <a:gd name="T24" fmla="*/ 90 w 90"/>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 name="Freeform 40"/>
          <p:cNvSpPr/>
          <p:nvPr/>
        </p:nvSpPr>
        <p:spPr bwMode="auto">
          <a:xfrm>
            <a:off x="4124325" y="2000205"/>
            <a:ext cx="139700" cy="85725"/>
          </a:xfrm>
          <a:custGeom>
            <a:avLst/>
            <a:gdLst>
              <a:gd name="T0" fmla="*/ 39 w 62"/>
              <a:gd name="T1" fmla="*/ 0 h 37"/>
              <a:gd name="T2" fmla="*/ 9 w 62"/>
              <a:gd name="T3" fmla="*/ 0 h 37"/>
              <a:gd name="T4" fmla="*/ 0 w 62"/>
              <a:gd name="T5" fmla="*/ 9 h 37"/>
              <a:gd name="T6" fmla="*/ 9 w 62"/>
              <a:gd name="T7" fmla="*/ 18 h 37"/>
              <a:gd name="T8" fmla="*/ 34 w 62"/>
              <a:gd name="T9" fmla="*/ 18 h 37"/>
              <a:gd name="T10" fmla="*/ 50 w 62"/>
              <a:gd name="T11" fmla="*/ 37 h 37"/>
              <a:gd name="T12" fmla="*/ 62 w 62"/>
              <a:gd name="T13" fmla="*/ 23 h 37"/>
              <a:gd name="T14" fmla="*/ 45 w 62"/>
              <a:gd name="T15" fmla="*/ 3 h 37"/>
              <a:gd name="T16" fmla="*/ 39 w 6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 name="Freeform 41"/>
          <p:cNvSpPr/>
          <p:nvPr/>
        </p:nvSpPr>
        <p:spPr bwMode="auto">
          <a:xfrm>
            <a:off x="4122738" y="1966868"/>
            <a:ext cx="361950" cy="227012"/>
          </a:xfrm>
          <a:custGeom>
            <a:avLst/>
            <a:gdLst>
              <a:gd name="T0" fmla="*/ 160 w 160"/>
              <a:gd name="T1" fmla="*/ 24 h 99"/>
              <a:gd name="T2" fmla="*/ 124 w 160"/>
              <a:gd name="T3" fmla="*/ 0 h 99"/>
              <a:gd name="T4" fmla="*/ 124 w 160"/>
              <a:gd name="T5" fmla="*/ 15 h 99"/>
              <a:gd name="T6" fmla="*/ 123 w 160"/>
              <a:gd name="T7" fmla="*/ 15 h 99"/>
              <a:gd name="T8" fmla="*/ 94 w 160"/>
              <a:gd name="T9" fmla="*/ 15 h 99"/>
              <a:gd name="T10" fmla="*/ 87 w 160"/>
              <a:gd name="T11" fmla="*/ 18 h 99"/>
              <a:gd name="T12" fmla="*/ 35 w 160"/>
              <a:gd name="T13" fmla="*/ 81 h 99"/>
              <a:gd name="T14" fmla="*/ 9 w 160"/>
              <a:gd name="T15" fmla="*/ 81 h 99"/>
              <a:gd name="T16" fmla="*/ 0 w 160"/>
              <a:gd name="T17" fmla="*/ 90 h 99"/>
              <a:gd name="T18" fmla="*/ 9 w 160"/>
              <a:gd name="T19" fmla="*/ 99 h 99"/>
              <a:gd name="T20" fmla="*/ 40 w 160"/>
              <a:gd name="T21" fmla="*/ 99 h 99"/>
              <a:gd name="T22" fmla="*/ 46 w 160"/>
              <a:gd name="T23" fmla="*/ 96 h 99"/>
              <a:gd name="T24" fmla="*/ 98 w 160"/>
              <a:gd name="T25" fmla="*/ 33 h 99"/>
              <a:gd name="T26" fmla="*/ 123 w 160"/>
              <a:gd name="T27" fmla="*/ 33 h 99"/>
              <a:gd name="T28" fmla="*/ 124 w 160"/>
              <a:gd name="T29" fmla="*/ 33 h 99"/>
              <a:gd name="T30" fmla="*/ 124 w 160"/>
              <a:gd name="T31" fmla="*/ 48 h 99"/>
              <a:gd name="T32" fmla="*/ 160 w 160"/>
              <a:gd name="T3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 name="Freeform 42"/>
          <p:cNvSpPr>
            <a:spLocks noEditPoints="1"/>
          </p:cNvSpPr>
          <p:nvPr/>
        </p:nvSpPr>
        <p:spPr bwMode="auto">
          <a:xfrm>
            <a:off x="4725988" y="1904955"/>
            <a:ext cx="390525" cy="390525"/>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 name="Freeform 43"/>
          <p:cNvSpPr/>
          <p:nvPr/>
        </p:nvSpPr>
        <p:spPr bwMode="auto">
          <a:xfrm>
            <a:off x="4899025" y="1977980"/>
            <a:ext cx="96838" cy="195263"/>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 name="Freeform 44"/>
          <p:cNvSpPr>
            <a:spLocks noEditPoints="1"/>
          </p:cNvSpPr>
          <p:nvPr/>
        </p:nvSpPr>
        <p:spPr bwMode="auto">
          <a:xfrm>
            <a:off x="5368925" y="1900193"/>
            <a:ext cx="382588" cy="382587"/>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 name="Oval 45"/>
          <p:cNvSpPr>
            <a:spLocks noChangeArrowheads="1"/>
          </p:cNvSpPr>
          <p:nvPr/>
        </p:nvSpPr>
        <p:spPr bwMode="auto">
          <a:xfrm>
            <a:off x="5545138" y="1954168"/>
            <a:ext cx="26987" cy="28575"/>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 name="Freeform 46"/>
          <p:cNvSpPr/>
          <p:nvPr/>
        </p:nvSpPr>
        <p:spPr bwMode="auto">
          <a:xfrm>
            <a:off x="5605463" y="1970043"/>
            <a:ext cx="30162" cy="30162"/>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 name="Freeform 47"/>
          <p:cNvSpPr/>
          <p:nvPr/>
        </p:nvSpPr>
        <p:spPr bwMode="auto">
          <a:xfrm>
            <a:off x="5651500" y="2012905"/>
            <a:ext cx="30163" cy="33338"/>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 name="Oval 48"/>
          <p:cNvSpPr>
            <a:spLocks noChangeArrowheads="1"/>
          </p:cNvSpPr>
          <p:nvPr/>
        </p:nvSpPr>
        <p:spPr bwMode="auto">
          <a:xfrm>
            <a:off x="5668963" y="2077993"/>
            <a:ext cx="25400" cy="28575"/>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6" name="Freeform 49"/>
          <p:cNvSpPr/>
          <p:nvPr/>
        </p:nvSpPr>
        <p:spPr bwMode="auto">
          <a:xfrm>
            <a:off x="5481638" y="1970043"/>
            <a:ext cx="30162" cy="30162"/>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7" name="Freeform 50"/>
          <p:cNvSpPr/>
          <p:nvPr/>
        </p:nvSpPr>
        <p:spPr bwMode="auto">
          <a:xfrm>
            <a:off x="5435600" y="2012905"/>
            <a:ext cx="33338" cy="33338"/>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8" name="Oval 51"/>
          <p:cNvSpPr>
            <a:spLocks noChangeArrowheads="1"/>
          </p:cNvSpPr>
          <p:nvPr/>
        </p:nvSpPr>
        <p:spPr bwMode="auto">
          <a:xfrm>
            <a:off x="5422900" y="2077993"/>
            <a:ext cx="28575" cy="28575"/>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9" name="Freeform 52"/>
          <p:cNvSpPr/>
          <p:nvPr/>
        </p:nvSpPr>
        <p:spPr bwMode="auto">
          <a:xfrm>
            <a:off x="5507038" y="2025605"/>
            <a:ext cx="79375" cy="106363"/>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0" name="Freeform 53"/>
          <p:cNvSpPr>
            <a:spLocks noEditPoints="1"/>
          </p:cNvSpPr>
          <p:nvPr/>
        </p:nvSpPr>
        <p:spPr bwMode="auto">
          <a:xfrm>
            <a:off x="6008688" y="1884318"/>
            <a:ext cx="412750" cy="414337"/>
          </a:xfrm>
          <a:custGeom>
            <a:avLst/>
            <a:gdLst>
              <a:gd name="T0" fmla="*/ 91 w 182"/>
              <a:gd name="T1" fmla="*/ 0 h 182"/>
              <a:gd name="T2" fmla="*/ 0 w 182"/>
              <a:gd name="T3" fmla="*/ 91 h 182"/>
              <a:gd name="T4" fmla="*/ 91 w 182"/>
              <a:gd name="T5" fmla="*/ 182 h 182"/>
              <a:gd name="T6" fmla="*/ 182 w 182"/>
              <a:gd name="T7" fmla="*/ 91 h 182"/>
              <a:gd name="T8" fmla="*/ 91 w 182"/>
              <a:gd name="T9" fmla="*/ 0 h 182"/>
              <a:gd name="T10" fmla="*/ 91 w 182"/>
              <a:gd name="T11" fmla="*/ 161 h 182"/>
              <a:gd name="T12" fmla="*/ 21 w 182"/>
              <a:gd name="T13" fmla="*/ 91 h 182"/>
              <a:gd name="T14" fmla="*/ 91 w 182"/>
              <a:gd name="T15" fmla="*/ 21 h 182"/>
              <a:gd name="T16" fmla="*/ 161 w 182"/>
              <a:gd name="T17" fmla="*/ 91 h 182"/>
              <a:gd name="T18" fmla="*/ 91 w 182"/>
              <a:gd name="T19" fmla="*/ 16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2">
                <a:moveTo>
                  <a:pt x="91" y="0"/>
                </a:moveTo>
                <a:cubicBezTo>
                  <a:pt x="41" y="0"/>
                  <a:pt x="0" y="41"/>
                  <a:pt x="0" y="91"/>
                </a:cubicBezTo>
                <a:cubicBezTo>
                  <a:pt x="0" y="141"/>
                  <a:pt x="41" y="182"/>
                  <a:pt x="91" y="182"/>
                </a:cubicBezTo>
                <a:cubicBezTo>
                  <a:pt x="141" y="182"/>
                  <a:pt x="182" y="141"/>
                  <a:pt x="182" y="91"/>
                </a:cubicBezTo>
                <a:cubicBezTo>
                  <a:pt x="182" y="41"/>
                  <a:pt x="141" y="0"/>
                  <a:pt x="91" y="0"/>
                </a:cubicBezTo>
                <a:moveTo>
                  <a:pt x="91" y="161"/>
                </a:moveTo>
                <a:cubicBezTo>
                  <a:pt x="52" y="161"/>
                  <a:pt x="21" y="130"/>
                  <a:pt x="21" y="91"/>
                </a:cubicBezTo>
                <a:cubicBezTo>
                  <a:pt x="21" y="52"/>
                  <a:pt x="52" y="21"/>
                  <a:pt x="91" y="21"/>
                </a:cubicBezTo>
                <a:cubicBezTo>
                  <a:pt x="130" y="21"/>
                  <a:pt x="161" y="52"/>
                  <a:pt x="161" y="91"/>
                </a:cubicBezTo>
                <a:cubicBezTo>
                  <a:pt x="161" y="130"/>
                  <a:pt x="130" y="161"/>
                  <a:pt x="91" y="161"/>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1" name="Freeform 54"/>
          <p:cNvSpPr>
            <a:spLocks noEditPoints="1"/>
          </p:cNvSpPr>
          <p:nvPr/>
        </p:nvSpPr>
        <p:spPr bwMode="auto">
          <a:xfrm>
            <a:off x="6124575" y="2000205"/>
            <a:ext cx="182563" cy="182563"/>
          </a:xfrm>
          <a:custGeom>
            <a:avLst/>
            <a:gdLst>
              <a:gd name="T0" fmla="*/ 0 w 71"/>
              <a:gd name="T1" fmla="*/ 71 h 71"/>
              <a:gd name="T2" fmla="*/ 48 w 71"/>
              <a:gd name="T3" fmla="*/ 49 h 71"/>
              <a:gd name="T4" fmla="*/ 71 w 71"/>
              <a:gd name="T5" fmla="*/ 0 h 71"/>
              <a:gd name="T6" fmla="*/ 22 w 71"/>
              <a:gd name="T7" fmla="*/ 22 h 71"/>
              <a:gd name="T8" fmla="*/ 0 w 71"/>
              <a:gd name="T9" fmla="*/ 71 h 71"/>
              <a:gd name="T10" fmla="*/ 44 w 71"/>
              <a:gd name="T11" fmla="*/ 44 h 71"/>
              <a:gd name="T12" fmla="*/ 9 w 71"/>
              <a:gd name="T13" fmla="*/ 62 h 71"/>
              <a:gd name="T14" fmla="*/ 26 w 71"/>
              <a:gd name="T15" fmla="*/ 27 h 71"/>
              <a:gd name="T16" fmla="*/ 44 w 71"/>
              <a:gd name="T17"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0" y="71"/>
                </a:moveTo>
                <a:lnTo>
                  <a:pt x="48" y="49"/>
                </a:lnTo>
                <a:lnTo>
                  <a:pt x="71" y="0"/>
                </a:lnTo>
                <a:lnTo>
                  <a:pt x="22" y="22"/>
                </a:lnTo>
                <a:lnTo>
                  <a:pt x="0" y="71"/>
                </a:lnTo>
                <a:close/>
                <a:moveTo>
                  <a:pt x="44" y="44"/>
                </a:moveTo>
                <a:lnTo>
                  <a:pt x="9" y="62"/>
                </a:lnTo>
                <a:lnTo>
                  <a:pt x="26" y="27"/>
                </a:lnTo>
                <a:lnTo>
                  <a:pt x="44" y="44"/>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2" name="Freeform 55"/>
          <p:cNvSpPr>
            <a:spLocks noEditPoints="1"/>
          </p:cNvSpPr>
          <p:nvPr/>
        </p:nvSpPr>
        <p:spPr bwMode="auto">
          <a:xfrm>
            <a:off x="6688138" y="1936705"/>
            <a:ext cx="327025" cy="328613"/>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9 w 144"/>
              <a:gd name="T11" fmla="*/ 129 h 144"/>
              <a:gd name="T12" fmla="*/ 79 w 144"/>
              <a:gd name="T13" fmla="*/ 108 h 144"/>
              <a:gd name="T14" fmla="*/ 65 w 144"/>
              <a:gd name="T15" fmla="*/ 108 h 144"/>
              <a:gd name="T16" fmla="*/ 65 w 144"/>
              <a:gd name="T17" fmla="*/ 129 h 144"/>
              <a:gd name="T18" fmla="*/ 15 w 144"/>
              <a:gd name="T19" fmla="*/ 79 h 144"/>
              <a:gd name="T20" fmla="*/ 36 w 144"/>
              <a:gd name="T21" fmla="*/ 79 h 144"/>
              <a:gd name="T22" fmla="*/ 36 w 144"/>
              <a:gd name="T23" fmla="*/ 65 h 144"/>
              <a:gd name="T24" fmla="*/ 15 w 144"/>
              <a:gd name="T25" fmla="*/ 65 h 144"/>
              <a:gd name="T26" fmla="*/ 65 w 144"/>
              <a:gd name="T27" fmla="*/ 15 h 144"/>
              <a:gd name="T28" fmla="*/ 65 w 144"/>
              <a:gd name="T29" fmla="*/ 36 h 144"/>
              <a:gd name="T30" fmla="*/ 79 w 144"/>
              <a:gd name="T31" fmla="*/ 36 h 144"/>
              <a:gd name="T32" fmla="*/ 79 w 144"/>
              <a:gd name="T33" fmla="*/ 15 h 144"/>
              <a:gd name="T34" fmla="*/ 129 w 144"/>
              <a:gd name="T35" fmla="*/ 65 h 144"/>
              <a:gd name="T36" fmla="*/ 108 w 144"/>
              <a:gd name="T37" fmla="*/ 65 h 144"/>
              <a:gd name="T38" fmla="*/ 108 w 144"/>
              <a:gd name="T39" fmla="*/ 79 h 144"/>
              <a:gd name="T40" fmla="*/ 129 w 144"/>
              <a:gd name="T41" fmla="*/ 79 h 144"/>
              <a:gd name="T42" fmla="*/ 79 w 144"/>
              <a:gd name="T43" fmla="*/ 1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moveTo>
                  <a:pt x="79" y="129"/>
                </a:moveTo>
                <a:cubicBezTo>
                  <a:pt x="79" y="108"/>
                  <a:pt x="79" y="108"/>
                  <a:pt x="79" y="108"/>
                </a:cubicBezTo>
                <a:cubicBezTo>
                  <a:pt x="65" y="108"/>
                  <a:pt x="65" y="108"/>
                  <a:pt x="65" y="108"/>
                </a:cubicBezTo>
                <a:cubicBezTo>
                  <a:pt x="65" y="129"/>
                  <a:pt x="65" y="129"/>
                  <a:pt x="65" y="129"/>
                </a:cubicBezTo>
                <a:cubicBezTo>
                  <a:pt x="39" y="126"/>
                  <a:pt x="18" y="105"/>
                  <a:pt x="15" y="79"/>
                </a:cubicBezTo>
                <a:cubicBezTo>
                  <a:pt x="36" y="79"/>
                  <a:pt x="36" y="79"/>
                  <a:pt x="36" y="79"/>
                </a:cubicBezTo>
                <a:cubicBezTo>
                  <a:pt x="36" y="65"/>
                  <a:pt x="36" y="65"/>
                  <a:pt x="36" y="65"/>
                </a:cubicBezTo>
                <a:cubicBezTo>
                  <a:pt x="15" y="65"/>
                  <a:pt x="15" y="65"/>
                  <a:pt x="15" y="65"/>
                </a:cubicBezTo>
                <a:cubicBezTo>
                  <a:pt x="18" y="39"/>
                  <a:pt x="39" y="18"/>
                  <a:pt x="65" y="15"/>
                </a:cubicBezTo>
                <a:cubicBezTo>
                  <a:pt x="65" y="36"/>
                  <a:pt x="65" y="36"/>
                  <a:pt x="65" y="36"/>
                </a:cubicBezTo>
                <a:cubicBezTo>
                  <a:pt x="79" y="36"/>
                  <a:pt x="79" y="36"/>
                  <a:pt x="79" y="36"/>
                </a:cubicBezTo>
                <a:cubicBezTo>
                  <a:pt x="79" y="15"/>
                  <a:pt x="79" y="15"/>
                  <a:pt x="79" y="15"/>
                </a:cubicBezTo>
                <a:cubicBezTo>
                  <a:pt x="105" y="18"/>
                  <a:pt x="126" y="39"/>
                  <a:pt x="129" y="65"/>
                </a:cubicBezTo>
                <a:cubicBezTo>
                  <a:pt x="108" y="65"/>
                  <a:pt x="108" y="65"/>
                  <a:pt x="108" y="65"/>
                </a:cubicBezTo>
                <a:cubicBezTo>
                  <a:pt x="108" y="79"/>
                  <a:pt x="108" y="79"/>
                  <a:pt x="108" y="79"/>
                </a:cubicBezTo>
                <a:cubicBezTo>
                  <a:pt x="129" y="79"/>
                  <a:pt x="129" y="79"/>
                  <a:pt x="129" y="79"/>
                </a:cubicBezTo>
                <a:cubicBezTo>
                  <a:pt x="126" y="105"/>
                  <a:pt x="105" y="126"/>
                  <a:pt x="79" y="129"/>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3" name="Freeform 56"/>
          <p:cNvSpPr/>
          <p:nvPr/>
        </p:nvSpPr>
        <p:spPr bwMode="auto">
          <a:xfrm>
            <a:off x="7448550" y="2025605"/>
            <a:ext cx="61913" cy="147638"/>
          </a:xfrm>
          <a:custGeom>
            <a:avLst/>
            <a:gdLst>
              <a:gd name="T0" fmla="*/ 21 w 28"/>
              <a:gd name="T1" fmla="*/ 31 h 65"/>
              <a:gd name="T2" fmla="*/ 21 w 28"/>
              <a:gd name="T3" fmla="*/ 0 h 65"/>
              <a:gd name="T4" fmla="*/ 7 w 28"/>
              <a:gd name="T5" fmla="*/ 0 h 65"/>
              <a:gd name="T6" fmla="*/ 7 w 28"/>
              <a:gd name="T7" fmla="*/ 31 h 65"/>
              <a:gd name="T8" fmla="*/ 0 w 28"/>
              <a:gd name="T9" fmla="*/ 43 h 65"/>
              <a:gd name="T10" fmla="*/ 7 w 28"/>
              <a:gd name="T11" fmla="*/ 56 h 65"/>
              <a:gd name="T12" fmla="*/ 7 w 28"/>
              <a:gd name="T13" fmla="*/ 65 h 65"/>
              <a:gd name="T14" fmla="*/ 21 w 28"/>
              <a:gd name="T15" fmla="*/ 65 h 65"/>
              <a:gd name="T16" fmla="*/ 21 w 28"/>
              <a:gd name="T17" fmla="*/ 56 h 65"/>
              <a:gd name="T18" fmla="*/ 28 w 28"/>
              <a:gd name="T19" fmla="*/ 43 h 65"/>
              <a:gd name="T20" fmla="*/ 21 w 28"/>
              <a:gd name="T21" fmla="*/ 3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65">
                <a:moveTo>
                  <a:pt x="21" y="31"/>
                </a:moveTo>
                <a:cubicBezTo>
                  <a:pt x="21" y="0"/>
                  <a:pt x="21" y="0"/>
                  <a:pt x="21" y="0"/>
                </a:cubicBezTo>
                <a:cubicBezTo>
                  <a:pt x="7" y="0"/>
                  <a:pt x="7" y="0"/>
                  <a:pt x="7" y="0"/>
                </a:cubicBezTo>
                <a:cubicBezTo>
                  <a:pt x="7" y="31"/>
                  <a:pt x="7" y="31"/>
                  <a:pt x="7" y="31"/>
                </a:cubicBezTo>
                <a:cubicBezTo>
                  <a:pt x="3" y="33"/>
                  <a:pt x="0" y="38"/>
                  <a:pt x="0" y="43"/>
                </a:cubicBezTo>
                <a:cubicBezTo>
                  <a:pt x="0" y="49"/>
                  <a:pt x="3" y="53"/>
                  <a:pt x="7" y="56"/>
                </a:cubicBezTo>
                <a:cubicBezTo>
                  <a:pt x="7" y="65"/>
                  <a:pt x="7" y="65"/>
                  <a:pt x="7" y="65"/>
                </a:cubicBezTo>
                <a:cubicBezTo>
                  <a:pt x="21" y="65"/>
                  <a:pt x="21" y="65"/>
                  <a:pt x="21" y="65"/>
                </a:cubicBezTo>
                <a:cubicBezTo>
                  <a:pt x="21" y="56"/>
                  <a:pt x="21" y="56"/>
                  <a:pt x="21" y="56"/>
                </a:cubicBezTo>
                <a:cubicBezTo>
                  <a:pt x="25" y="53"/>
                  <a:pt x="28" y="49"/>
                  <a:pt x="28" y="43"/>
                </a:cubicBezTo>
                <a:cubicBezTo>
                  <a:pt x="28" y="38"/>
                  <a:pt x="25" y="33"/>
                  <a:pt x="21" y="31"/>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4" name="Freeform 57"/>
          <p:cNvSpPr>
            <a:spLocks noEditPoints="1"/>
          </p:cNvSpPr>
          <p:nvPr/>
        </p:nvSpPr>
        <p:spPr bwMode="auto">
          <a:xfrm>
            <a:off x="7300913" y="1876380"/>
            <a:ext cx="358775" cy="430213"/>
          </a:xfrm>
          <a:custGeom>
            <a:avLst/>
            <a:gdLst>
              <a:gd name="T0" fmla="*/ 142 w 158"/>
              <a:gd name="T1" fmla="*/ 61 h 188"/>
              <a:gd name="T2" fmla="*/ 158 w 158"/>
              <a:gd name="T3" fmla="*/ 45 h 188"/>
              <a:gd name="T4" fmla="*/ 143 w 158"/>
              <a:gd name="T5" fmla="*/ 30 h 188"/>
              <a:gd name="T6" fmla="*/ 127 w 158"/>
              <a:gd name="T7" fmla="*/ 45 h 188"/>
              <a:gd name="T8" fmla="*/ 86 w 158"/>
              <a:gd name="T9" fmla="*/ 30 h 188"/>
              <a:gd name="T10" fmla="*/ 86 w 158"/>
              <a:gd name="T11" fmla="*/ 15 h 188"/>
              <a:gd name="T12" fmla="*/ 93 w 158"/>
              <a:gd name="T13" fmla="*/ 15 h 188"/>
              <a:gd name="T14" fmla="*/ 93 w 158"/>
              <a:gd name="T15" fmla="*/ 0 h 188"/>
              <a:gd name="T16" fmla="*/ 65 w 158"/>
              <a:gd name="T17" fmla="*/ 0 h 188"/>
              <a:gd name="T18" fmla="*/ 65 w 158"/>
              <a:gd name="T19" fmla="*/ 15 h 188"/>
              <a:gd name="T20" fmla="*/ 72 w 158"/>
              <a:gd name="T21" fmla="*/ 15 h 188"/>
              <a:gd name="T22" fmla="*/ 72 w 158"/>
              <a:gd name="T23" fmla="*/ 30 h 188"/>
              <a:gd name="T24" fmla="*/ 0 w 158"/>
              <a:gd name="T25" fmla="*/ 108 h 188"/>
              <a:gd name="T26" fmla="*/ 79 w 158"/>
              <a:gd name="T27" fmla="*/ 188 h 188"/>
              <a:gd name="T28" fmla="*/ 158 w 158"/>
              <a:gd name="T29" fmla="*/ 108 h 188"/>
              <a:gd name="T30" fmla="*/ 142 w 158"/>
              <a:gd name="T31" fmla="*/ 61 h 188"/>
              <a:gd name="T32" fmla="*/ 79 w 158"/>
              <a:gd name="T33" fmla="*/ 173 h 188"/>
              <a:gd name="T34" fmla="*/ 14 w 158"/>
              <a:gd name="T35" fmla="*/ 108 h 188"/>
              <a:gd name="T36" fmla="*/ 79 w 158"/>
              <a:gd name="T37" fmla="*/ 44 h 188"/>
              <a:gd name="T38" fmla="*/ 144 w 158"/>
              <a:gd name="T39" fmla="*/ 108 h 188"/>
              <a:gd name="T40" fmla="*/ 79 w 158"/>
              <a:gd name="T41" fmla="*/ 17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88">
                <a:moveTo>
                  <a:pt x="142" y="61"/>
                </a:moveTo>
                <a:cubicBezTo>
                  <a:pt x="158" y="45"/>
                  <a:pt x="158" y="45"/>
                  <a:pt x="158" y="45"/>
                </a:cubicBezTo>
                <a:cubicBezTo>
                  <a:pt x="143" y="30"/>
                  <a:pt x="143" y="30"/>
                  <a:pt x="143" y="30"/>
                </a:cubicBezTo>
                <a:cubicBezTo>
                  <a:pt x="127" y="45"/>
                  <a:pt x="127" y="45"/>
                  <a:pt x="127" y="45"/>
                </a:cubicBezTo>
                <a:cubicBezTo>
                  <a:pt x="115" y="37"/>
                  <a:pt x="101" y="31"/>
                  <a:pt x="86" y="30"/>
                </a:cubicBezTo>
                <a:cubicBezTo>
                  <a:pt x="86" y="15"/>
                  <a:pt x="86" y="15"/>
                  <a:pt x="86" y="15"/>
                </a:cubicBezTo>
                <a:cubicBezTo>
                  <a:pt x="93" y="15"/>
                  <a:pt x="93" y="15"/>
                  <a:pt x="93" y="15"/>
                </a:cubicBezTo>
                <a:cubicBezTo>
                  <a:pt x="93" y="0"/>
                  <a:pt x="93" y="0"/>
                  <a:pt x="93" y="0"/>
                </a:cubicBezTo>
                <a:cubicBezTo>
                  <a:pt x="65" y="0"/>
                  <a:pt x="65" y="0"/>
                  <a:pt x="65" y="0"/>
                </a:cubicBezTo>
                <a:cubicBezTo>
                  <a:pt x="65" y="15"/>
                  <a:pt x="65" y="15"/>
                  <a:pt x="65" y="15"/>
                </a:cubicBezTo>
                <a:cubicBezTo>
                  <a:pt x="72" y="15"/>
                  <a:pt x="72" y="15"/>
                  <a:pt x="72" y="15"/>
                </a:cubicBezTo>
                <a:cubicBezTo>
                  <a:pt x="72" y="30"/>
                  <a:pt x="72" y="30"/>
                  <a:pt x="72" y="30"/>
                </a:cubicBezTo>
                <a:cubicBezTo>
                  <a:pt x="31" y="33"/>
                  <a:pt x="0" y="67"/>
                  <a:pt x="0" y="108"/>
                </a:cubicBezTo>
                <a:cubicBezTo>
                  <a:pt x="0" y="152"/>
                  <a:pt x="35" y="188"/>
                  <a:pt x="79" y="188"/>
                </a:cubicBezTo>
                <a:cubicBezTo>
                  <a:pt x="123" y="188"/>
                  <a:pt x="158" y="152"/>
                  <a:pt x="158" y="108"/>
                </a:cubicBezTo>
                <a:cubicBezTo>
                  <a:pt x="158" y="90"/>
                  <a:pt x="152" y="74"/>
                  <a:pt x="142" y="61"/>
                </a:cubicBezTo>
                <a:moveTo>
                  <a:pt x="79" y="173"/>
                </a:moveTo>
                <a:cubicBezTo>
                  <a:pt x="43" y="173"/>
                  <a:pt x="14" y="144"/>
                  <a:pt x="14" y="108"/>
                </a:cubicBezTo>
                <a:cubicBezTo>
                  <a:pt x="14" y="73"/>
                  <a:pt x="43" y="44"/>
                  <a:pt x="79" y="44"/>
                </a:cubicBezTo>
                <a:cubicBezTo>
                  <a:pt x="115" y="44"/>
                  <a:pt x="144" y="73"/>
                  <a:pt x="144" y="108"/>
                </a:cubicBezTo>
                <a:cubicBezTo>
                  <a:pt x="144" y="144"/>
                  <a:pt x="115" y="173"/>
                  <a:pt x="79" y="173"/>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5" name="Freeform 58"/>
          <p:cNvSpPr/>
          <p:nvPr/>
        </p:nvSpPr>
        <p:spPr bwMode="auto">
          <a:xfrm>
            <a:off x="995363" y="2519318"/>
            <a:ext cx="134937" cy="206375"/>
          </a:xfrm>
          <a:custGeom>
            <a:avLst/>
            <a:gdLst>
              <a:gd name="T0" fmla="*/ 37 w 53"/>
              <a:gd name="T1" fmla="*/ 48 h 80"/>
              <a:gd name="T2" fmla="*/ 37 w 53"/>
              <a:gd name="T3" fmla="*/ 0 h 80"/>
              <a:gd name="T4" fmla="*/ 16 w 53"/>
              <a:gd name="T5" fmla="*/ 0 h 80"/>
              <a:gd name="T6" fmla="*/ 16 w 53"/>
              <a:gd name="T7" fmla="*/ 48 h 80"/>
              <a:gd name="T8" fmla="*/ 0 w 53"/>
              <a:gd name="T9" fmla="*/ 48 h 80"/>
              <a:gd name="T10" fmla="*/ 27 w 53"/>
              <a:gd name="T11" fmla="*/ 80 h 80"/>
              <a:gd name="T12" fmla="*/ 53 w 53"/>
              <a:gd name="T13" fmla="*/ 48 h 80"/>
              <a:gd name="T14" fmla="*/ 37 w 53"/>
              <a:gd name="T15" fmla="*/ 48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80">
                <a:moveTo>
                  <a:pt x="37" y="48"/>
                </a:moveTo>
                <a:lnTo>
                  <a:pt x="37" y="0"/>
                </a:lnTo>
                <a:lnTo>
                  <a:pt x="16" y="0"/>
                </a:lnTo>
                <a:lnTo>
                  <a:pt x="16" y="48"/>
                </a:lnTo>
                <a:lnTo>
                  <a:pt x="0" y="48"/>
                </a:lnTo>
                <a:lnTo>
                  <a:pt x="27" y="80"/>
                </a:lnTo>
                <a:lnTo>
                  <a:pt x="53" y="48"/>
                </a:lnTo>
                <a:lnTo>
                  <a:pt x="37" y="48"/>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6" name="Freeform 59"/>
          <p:cNvSpPr/>
          <p:nvPr/>
        </p:nvSpPr>
        <p:spPr bwMode="auto">
          <a:xfrm>
            <a:off x="900113" y="2547893"/>
            <a:ext cx="325437" cy="300037"/>
          </a:xfrm>
          <a:custGeom>
            <a:avLst/>
            <a:gdLst>
              <a:gd name="T0" fmla="*/ 99 w 127"/>
              <a:gd name="T1" fmla="*/ 0 h 117"/>
              <a:gd name="T2" fmla="*/ 85 w 127"/>
              <a:gd name="T3" fmla="*/ 0 h 117"/>
              <a:gd name="T4" fmla="*/ 85 w 127"/>
              <a:gd name="T5" fmla="*/ 10 h 117"/>
              <a:gd name="T6" fmla="*/ 92 w 127"/>
              <a:gd name="T7" fmla="*/ 10 h 117"/>
              <a:gd name="T8" fmla="*/ 116 w 127"/>
              <a:gd name="T9" fmla="*/ 63 h 117"/>
              <a:gd name="T10" fmla="*/ 88 w 127"/>
              <a:gd name="T11" fmla="*/ 63 h 117"/>
              <a:gd name="T12" fmla="*/ 77 w 127"/>
              <a:gd name="T13" fmla="*/ 79 h 117"/>
              <a:gd name="T14" fmla="*/ 50 w 127"/>
              <a:gd name="T15" fmla="*/ 79 h 117"/>
              <a:gd name="T16" fmla="*/ 40 w 127"/>
              <a:gd name="T17" fmla="*/ 63 h 117"/>
              <a:gd name="T18" fmla="*/ 12 w 127"/>
              <a:gd name="T19" fmla="*/ 63 h 117"/>
              <a:gd name="T20" fmla="*/ 35 w 127"/>
              <a:gd name="T21" fmla="*/ 10 h 117"/>
              <a:gd name="T22" fmla="*/ 43 w 127"/>
              <a:gd name="T23" fmla="*/ 10 h 117"/>
              <a:gd name="T24" fmla="*/ 43 w 127"/>
              <a:gd name="T25" fmla="*/ 0 h 117"/>
              <a:gd name="T26" fmla="*/ 28 w 127"/>
              <a:gd name="T27" fmla="*/ 0 h 117"/>
              <a:gd name="T28" fmla="*/ 0 w 127"/>
              <a:gd name="T29" fmla="*/ 63 h 117"/>
              <a:gd name="T30" fmla="*/ 0 w 127"/>
              <a:gd name="T31" fmla="*/ 117 h 117"/>
              <a:gd name="T32" fmla="*/ 127 w 127"/>
              <a:gd name="T33" fmla="*/ 117 h 117"/>
              <a:gd name="T34" fmla="*/ 127 w 127"/>
              <a:gd name="T35" fmla="*/ 63 h 117"/>
              <a:gd name="T36" fmla="*/ 99 w 127"/>
              <a:gd name="T3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17">
                <a:moveTo>
                  <a:pt x="99" y="0"/>
                </a:moveTo>
                <a:lnTo>
                  <a:pt x="85" y="0"/>
                </a:lnTo>
                <a:lnTo>
                  <a:pt x="85" y="10"/>
                </a:lnTo>
                <a:lnTo>
                  <a:pt x="92" y="10"/>
                </a:lnTo>
                <a:lnTo>
                  <a:pt x="116" y="63"/>
                </a:lnTo>
                <a:lnTo>
                  <a:pt x="88" y="63"/>
                </a:lnTo>
                <a:lnTo>
                  <a:pt x="77" y="79"/>
                </a:lnTo>
                <a:lnTo>
                  <a:pt x="50" y="79"/>
                </a:lnTo>
                <a:lnTo>
                  <a:pt x="40" y="63"/>
                </a:lnTo>
                <a:lnTo>
                  <a:pt x="12" y="63"/>
                </a:lnTo>
                <a:lnTo>
                  <a:pt x="35" y="10"/>
                </a:lnTo>
                <a:lnTo>
                  <a:pt x="43" y="10"/>
                </a:lnTo>
                <a:lnTo>
                  <a:pt x="43" y="0"/>
                </a:lnTo>
                <a:lnTo>
                  <a:pt x="28" y="0"/>
                </a:lnTo>
                <a:lnTo>
                  <a:pt x="0" y="63"/>
                </a:lnTo>
                <a:lnTo>
                  <a:pt x="0" y="117"/>
                </a:lnTo>
                <a:lnTo>
                  <a:pt x="127" y="117"/>
                </a:lnTo>
                <a:lnTo>
                  <a:pt x="127" y="63"/>
                </a:lnTo>
                <a:lnTo>
                  <a:pt x="99"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7" name="Freeform 60"/>
          <p:cNvSpPr/>
          <p:nvPr/>
        </p:nvSpPr>
        <p:spPr bwMode="auto">
          <a:xfrm>
            <a:off x="1593850" y="2584405"/>
            <a:ext cx="304800" cy="125413"/>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8" name="Freeform 61"/>
          <p:cNvSpPr/>
          <p:nvPr/>
        </p:nvSpPr>
        <p:spPr bwMode="auto">
          <a:xfrm>
            <a:off x="1801813" y="2590755"/>
            <a:ext cx="107950" cy="198438"/>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9" name="Freeform 62"/>
          <p:cNvSpPr/>
          <p:nvPr/>
        </p:nvSpPr>
        <p:spPr bwMode="auto">
          <a:xfrm>
            <a:off x="1582738" y="2590755"/>
            <a:ext cx="107950" cy="198438"/>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0" name="Freeform 63"/>
          <p:cNvSpPr/>
          <p:nvPr/>
        </p:nvSpPr>
        <p:spPr bwMode="auto">
          <a:xfrm>
            <a:off x="1593850" y="2692355"/>
            <a:ext cx="304800" cy="109538"/>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1" name="Freeform 64"/>
          <p:cNvSpPr>
            <a:spLocks noEditPoints="1"/>
          </p:cNvSpPr>
          <p:nvPr/>
        </p:nvSpPr>
        <p:spPr bwMode="auto">
          <a:xfrm>
            <a:off x="2297113" y="2544718"/>
            <a:ext cx="298450" cy="298450"/>
          </a:xfrm>
          <a:custGeom>
            <a:avLst/>
            <a:gdLst>
              <a:gd name="T0" fmla="*/ 123 w 131"/>
              <a:gd name="T1" fmla="*/ 72 h 131"/>
              <a:gd name="T2" fmla="*/ 51 w 131"/>
              <a:gd name="T3" fmla="*/ 0 h 131"/>
              <a:gd name="T4" fmla="*/ 0 w 131"/>
              <a:gd name="T5" fmla="*/ 0 h 131"/>
              <a:gd name="T6" fmla="*/ 0 w 131"/>
              <a:gd name="T7" fmla="*/ 51 h 131"/>
              <a:gd name="T8" fmla="*/ 72 w 131"/>
              <a:gd name="T9" fmla="*/ 123 h 131"/>
              <a:gd name="T10" fmla="*/ 89 w 131"/>
              <a:gd name="T11" fmla="*/ 123 h 131"/>
              <a:gd name="T12" fmla="*/ 123 w 131"/>
              <a:gd name="T13" fmla="*/ 89 h 131"/>
              <a:gd name="T14" fmla="*/ 123 w 131"/>
              <a:gd name="T15" fmla="*/ 72 h 131"/>
              <a:gd name="T16" fmla="*/ 34 w 131"/>
              <a:gd name="T17" fmla="*/ 34 h 131"/>
              <a:gd name="T18" fmla="*/ 17 w 131"/>
              <a:gd name="T19" fmla="*/ 34 h 131"/>
              <a:gd name="T20" fmla="*/ 17 w 131"/>
              <a:gd name="T21" fmla="*/ 17 h 131"/>
              <a:gd name="T22" fmla="*/ 34 w 131"/>
              <a:gd name="T23" fmla="*/ 17 h 131"/>
              <a:gd name="T24" fmla="*/ 34 w 131"/>
              <a:gd name="T25" fmla="*/ 3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2" name="Oval 65"/>
          <p:cNvSpPr>
            <a:spLocks noChangeArrowheads="1"/>
          </p:cNvSpPr>
          <p:nvPr/>
        </p:nvSpPr>
        <p:spPr bwMode="auto">
          <a:xfrm>
            <a:off x="3032125" y="2660605"/>
            <a:ext cx="53975" cy="53975"/>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3" name="Freeform 66"/>
          <p:cNvSpPr>
            <a:spLocks noEditPoints="1"/>
          </p:cNvSpPr>
          <p:nvPr/>
        </p:nvSpPr>
        <p:spPr bwMode="auto">
          <a:xfrm>
            <a:off x="2897188" y="2578055"/>
            <a:ext cx="325437" cy="219075"/>
          </a:xfrm>
          <a:custGeom>
            <a:avLst/>
            <a:gdLst>
              <a:gd name="T0" fmla="*/ 72 w 144"/>
              <a:gd name="T1" fmla="*/ 0 h 96"/>
              <a:gd name="T2" fmla="*/ 0 w 144"/>
              <a:gd name="T3" fmla="*/ 48 h 96"/>
              <a:gd name="T4" fmla="*/ 72 w 144"/>
              <a:gd name="T5" fmla="*/ 96 h 96"/>
              <a:gd name="T6" fmla="*/ 144 w 144"/>
              <a:gd name="T7" fmla="*/ 48 h 96"/>
              <a:gd name="T8" fmla="*/ 72 w 144"/>
              <a:gd name="T9" fmla="*/ 0 h 96"/>
              <a:gd name="T10" fmla="*/ 72 w 144"/>
              <a:gd name="T11" fmla="*/ 78 h 96"/>
              <a:gd name="T12" fmla="*/ 42 w 144"/>
              <a:gd name="T13" fmla="*/ 48 h 96"/>
              <a:gd name="T14" fmla="*/ 72 w 144"/>
              <a:gd name="T15" fmla="*/ 18 h 96"/>
              <a:gd name="T16" fmla="*/ 102 w 144"/>
              <a:gd name="T17" fmla="*/ 48 h 96"/>
              <a:gd name="T18" fmla="*/ 72 w 144"/>
              <a:gd name="T19"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96">
                <a:moveTo>
                  <a:pt x="72" y="0"/>
                </a:moveTo>
                <a:cubicBezTo>
                  <a:pt x="32" y="0"/>
                  <a:pt x="0" y="48"/>
                  <a:pt x="0" y="48"/>
                </a:cubicBezTo>
                <a:cubicBezTo>
                  <a:pt x="0" y="48"/>
                  <a:pt x="32" y="96"/>
                  <a:pt x="72" y="96"/>
                </a:cubicBezTo>
                <a:cubicBezTo>
                  <a:pt x="112" y="96"/>
                  <a:pt x="144" y="48"/>
                  <a:pt x="144" y="48"/>
                </a:cubicBezTo>
                <a:cubicBezTo>
                  <a:pt x="144" y="48"/>
                  <a:pt x="112" y="0"/>
                  <a:pt x="72" y="0"/>
                </a:cubicBezTo>
                <a:moveTo>
                  <a:pt x="72" y="78"/>
                </a:moveTo>
                <a:cubicBezTo>
                  <a:pt x="55" y="78"/>
                  <a:pt x="42" y="65"/>
                  <a:pt x="42" y="48"/>
                </a:cubicBezTo>
                <a:cubicBezTo>
                  <a:pt x="42" y="31"/>
                  <a:pt x="55" y="18"/>
                  <a:pt x="72" y="18"/>
                </a:cubicBezTo>
                <a:cubicBezTo>
                  <a:pt x="89" y="18"/>
                  <a:pt x="102" y="31"/>
                  <a:pt x="102" y="48"/>
                </a:cubicBezTo>
                <a:cubicBezTo>
                  <a:pt x="102" y="65"/>
                  <a:pt x="89" y="78"/>
                  <a:pt x="72" y="78"/>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4" name="Oval 67"/>
          <p:cNvSpPr>
            <a:spLocks noChangeArrowheads="1"/>
          </p:cNvSpPr>
          <p:nvPr/>
        </p:nvSpPr>
        <p:spPr bwMode="auto">
          <a:xfrm>
            <a:off x="3606800" y="2651080"/>
            <a:ext cx="53975" cy="55563"/>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5" name="Freeform 68"/>
          <p:cNvSpPr>
            <a:spLocks noEditPoints="1"/>
          </p:cNvSpPr>
          <p:nvPr/>
        </p:nvSpPr>
        <p:spPr bwMode="auto">
          <a:xfrm>
            <a:off x="3524250" y="2571705"/>
            <a:ext cx="219075" cy="217488"/>
          </a:xfrm>
          <a:custGeom>
            <a:avLst/>
            <a:gdLst>
              <a:gd name="T0" fmla="*/ 48 w 96"/>
              <a:gd name="T1" fmla="*/ 18 h 96"/>
              <a:gd name="T2" fmla="*/ 78 w 96"/>
              <a:gd name="T3" fmla="*/ 48 h 96"/>
              <a:gd name="T4" fmla="*/ 48 w 96"/>
              <a:gd name="T5" fmla="*/ 78 h 96"/>
              <a:gd name="T6" fmla="*/ 18 w 96"/>
              <a:gd name="T7" fmla="*/ 48 h 96"/>
              <a:gd name="T8" fmla="*/ 48 w 96"/>
              <a:gd name="T9" fmla="*/ 18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18"/>
                </a:moveTo>
                <a:cubicBezTo>
                  <a:pt x="65" y="18"/>
                  <a:pt x="78" y="31"/>
                  <a:pt x="78" y="48"/>
                </a:cubicBezTo>
                <a:cubicBezTo>
                  <a:pt x="78" y="65"/>
                  <a:pt x="65" y="78"/>
                  <a:pt x="48" y="78"/>
                </a:cubicBezTo>
                <a:cubicBezTo>
                  <a:pt x="31" y="78"/>
                  <a:pt x="18" y="65"/>
                  <a:pt x="18" y="48"/>
                </a:cubicBezTo>
                <a:cubicBezTo>
                  <a:pt x="18" y="31"/>
                  <a:pt x="31" y="18"/>
                  <a:pt x="48" y="18"/>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6" name="Freeform 69"/>
          <p:cNvSpPr>
            <a:spLocks noEditPoints="1"/>
          </p:cNvSpPr>
          <p:nvPr/>
        </p:nvSpPr>
        <p:spPr bwMode="auto">
          <a:xfrm>
            <a:off x="3443288" y="2489155"/>
            <a:ext cx="382587" cy="379413"/>
          </a:xfrm>
          <a:custGeom>
            <a:avLst/>
            <a:gdLst>
              <a:gd name="T0" fmla="*/ 84 w 168"/>
              <a:gd name="T1" fmla="*/ 18 h 168"/>
              <a:gd name="T2" fmla="*/ 150 w 168"/>
              <a:gd name="T3" fmla="*/ 84 h 168"/>
              <a:gd name="T4" fmla="*/ 84 w 168"/>
              <a:gd name="T5" fmla="*/ 150 h 168"/>
              <a:gd name="T6" fmla="*/ 18 w 168"/>
              <a:gd name="T7" fmla="*/ 84 h 168"/>
              <a:gd name="T8" fmla="*/ 84 w 168"/>
              <a:gd name="T9" fmla="*/ 18 h 168"/>
              <a:gd name="T10" fmla="*/ 84 w 168"/>
              <a:gd name="T11" fmla="*/ 0 h 168"/>
              <a:gd name="T12" fmla="*/ 0 w 168"/>
              <a:gd name="T13" fmla="*/ 84 h 168"/>
              <a:gd name="T14" fmla="*/ 84 w 168"/>
              <a:gd name="T15" fmla="*/ 168 h 168"/>
              <a:gd name="T16" fmla="*/ 168 w 168"/>
              <a:gd name="T17" fmla="*/ 84 h 168"/>
              <a:gd name="T18" fmla="*/ 84 w 168"/>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8"/>
                </a:moveTo>
                <a:cubicBezTo>
                  <a:pt x="120" y="18"/>
                  <a:pt x="150" y="48"/>
                  <a:pt x="150" y="84"/>
                </a:cubicBezTo>
                <a:cubicBezTo>
                  <a:pt x="150" y="120"/>
                  <a:pt x="120" y="150"/>
                  <a:pt x="84" y="150"/>
                </a:cubicBezTo>
                <a:cubicBezTo>
                  <a:pt x="48" y="150"/>
                  <a:pt x="18" y="120"/>
                  <a:pt x="18" y="84"/>
                </a:cubicBezTo>
                <a:cubicBezTo>
                  <a:pt x="18" y="48"/>
                  <a:pt x="48" y="18"/>
                  <a:pt x="84" y="18"/>
                </a:cubicBezTo>
                <a:moveTo>
                  <a:pt x="84" y="0"/>
                </a:moveTo>
                <a:cubicBezTo>
                  <a:pt x="38" y="0"/>
                  <a:pt x="0" y="38"/>
                  <a:pt x="0" y="84"/>
                </a:cubicBezTo>
                <a:cubicBezTo>
                  <a:pt x="0" y="130"/>
                  <a:pt x="38" y="168"/>
                  <a:pt x="84" y="168"/>
                </a:cubicBezTo>
                <a:cubicBezTo>
                  <a:pt x="130" y="168"/>
                  <a:pt x="168" y="130"/>
                  <a:pt x="168" y="84"/>
                </a:cubicBezTo>
                <a:cubicBezTo>
                  <a:pt x="168" y="38"/>
                  <a:pt x="130" y="0"/>
                  <a:pt x="84"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7" name="Freeform 70"/>
          <p:cNvSpPr/>
          <p:nvPr/>
        </p:nvSpPr>
        <p:spPr bwMode="auto">
          <a:xfrm>
            <a:off x="4121150" y="2511380"/>
            <a:ext cx="354013" cy="336550"/>
          </a:xfrm>
          <a:custGeom>
            <a:avLst/>
            <a:gdLst>
              <a:gd name="T0" fmla="*/ 69 w 138"/>
              <a:gd name="T1" fmla="*/ 0 h 131"/>
              <a:gd name="T2" fmla="*/ 86 w 138"/>
              <a:gd name="T3" fmla="*/ 48 h 131"/>
              <a:gd name="T4" fmla="*/ 138 w 138"/>
              <a:gd name="T5" fmla="*/ 49 h 131"/>
              <a:gd name="T6" fmla="*/ 96 w 138"/>
              <a:gd name="T7" fmla="*/ 81 h 131"/>
              <a:gd name="T8" fmla="*/ 111 w 138"/>
              <a:gd name="T9" fmla="*/ 131 h 131"/>
              <a:gd name="T10" fmla="*/ 69 w 138"/>
              <a:gd name="T11" fmla="*/ 101 h 131"/>
              <a:gd name="T12" fmla="*/ 26 w 138"/>
              <a:gd name="T13" fmla="*/ 131 h 131"/>
              <a:gd name="T14" fmla="*/ 41 w 138"/>
              <a:gd name="T15" fmla="*/ 81 h 131"/>
              <a:gd name="T16" fmla="*/ 0 w 138"/>
              <a:gd name="T17" fmla="*/ 49 h 131"/>
              <a:gd name="T18" fmla="*/ 52 w 138"/>
              <a:gd name="T19" fmla="*/ 48 h 131"/>
              <a:gd name="T20" fmla="*/ 69 w 138"/>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1">
                <a:moveTo>
                  <a:pt x="69" y="0"/>
                </a:moveTo>
                <a:lnTo>
                  <a:pt x="86" y="48"/>
                </a:lnTo>
                <a:lnTo>
                  <a:pt x="138" y="49"/>
                </a:lnTo>
                <a:lnTo>
                  <a:pt x="96" y="81"/>
                </a:lnTo>
                <a:lnTo>
                  <a:pt x="111" y="131"/>
                </a:lnTo>
                <a:lnTo>
                  <a:pt x="69" y="101"/>
                </a:lnTo>
                <a:lnTo>
                  <a:pt x="26" y="131"/>
                </a:lnTo>
                <a:lnTo>
                  <a:pt x="41" y="81"/>
                </a:lnTo>
                <a:lnTo>
                  <a:pt x="0" y="49"/>
                </a:lnTo>
                <a:lnTo>
                  <a:pt x="52" y="48"/>
                </a:lnTo>
                <a:lnTo>
                  <a:pt x="69"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8" name="Oval 71"/>
          <p:cNvSpPr>
            <a:spLocks noChangeArrowheads="1"/>
          </p:cNvSpPr>
          <p:nvPr/>
        </p:nvSpPr>
        <p:spPr bwMode="auto">
          <a:xfrm>
            <a:off x="4899025" y="2738393"/>
            <a:ext cx="65088" cy="63500"/>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9" name="Freeform 72"/>
          <p:cNvSpPr>
            <a:spLocks noEditPoints="1"/>
          </p:cNvSpPr>
          <p:nvPr/>
        </p:nvSpPr>
        <p:spPr bwMode="auto">
          <a:xfrm>
            <a:off x="4822825" y="2497093"/>
            <a:ext cx="217488" cy="382587"/>
          </a:xfrm>
          <a:custGeom>
            <a:avLst/>
            <a:gdLst>
              <a:gd name="T0" fmla="*/ 84 w 96"/>
              <a:gd name="T1" fmla="*/ 0 h 168"/>
              <a:gd name="T2" fmla="*/ 12 w 96"/>
              <a:gd name="T3" fmla="*/ 0 h 168"/>
              <a:gd name="T4" fmla="*/ 0 w 96"/>
              <a:gd name="T5" fmla="*/ 12 h 168"/>
              <a:gd name="T6" fmla="*/ 0 w 96"/>
              <a:gd name="T7" fmla="*/ 156 h 168"/>
              <a:gd name="T8" fmla="*/ 12 w 96"/>
              <a:gd name="T9" fmla="*/ 168 h 168"/>
              <a:gd name="T10" fmla="*/ 84 w 96"/>
              <a:gd name="T11" fmla="*/ 168 h 168"/>
              <a:gd name="T12" fmla="*/ 96 w 96"/>
              <a:gd name="T13" fmla="*/ 156 h 168"/>
              <a:gd name="T14" fmla="*/ 96 w 96"/>
              <a:gd name="T15" fmla="*/ 12 h 168"/>
              <a:gd name="T16" fmla="*/ 84 w 96"/>
              <a:gd name="T17" fmla="*/ 0 h 168"/>
              <a:gd name="T18" fmla="*/ 48 w 96"/>
              <a:gd name="T19" fmla="*/ 156 h 168"/>
              <a:gd name="T20" fmla="*/ 12 w 96"/>
              <a:gd name="T21" fmla="*/ 120 h 168"/>
              <a:gd name="T22" fmla="*/ 48 w 96"/>
              <a:gd name="T23" fmla="*/ 84 h 168"/>
              <a:gd name="T24" fmla="*/ 84 w 96"/>
              <a:gd name="T25" fmla="*/ 120 h 168"/>
              <a:gd name="T26" fmla="*/ 48 w 96"/>
              <a:gd name="T27" fmla="*/ 156 h 168"/>
              <a:gd name="T28" fmla="*/ 84 w 96"/>
              <a:gd name="T29" fmla="*/ 64 h 168"/>
              <a:gd name="T30" fmla="*/ 76 w 96"/>
              <a:gd name="T31" fmla="*/ 72 h 168"/>
              <a:gd name="T32" fmla="*/ 20 w 96"/>
              <a:gd name="T33" fmla="*/ 72 h 168"/>
              <a:gd name="T34" fmla="*/ 12 w 96"/>
              <a:gd name="T35" fmla="*/ 64 h 168"/>
              <a:gd name="T36" fmla="*/ 12 w 96"/>
              <a:gd name="T37" fmla="*/ 20 h 168"/>
              <a:gd name="T38" fmla="*/ 20 w 96"/>
              <a:gd name="T39" fmla="*/ 12 h 168"/>
              <a:gd name="T40" fmla="*/ 76 w 96"/>
              <a:gd name="T41" fmla="*/ 12 h 168"/>
              <a:gd name="T42" fmla="*/ 84 w 96"/>
              <a:gd name="T43" fmla="*/ 20 h 168"/>
              <a:gd name="T44" fmla="*/ 84 w 96"/>
              <a:gd name="T45"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68">
                <a:moveTo>
                  <a:pt x="84" y="0"/>
                </a:moveTo>
                <a:cubicBezTo>
                  <a:pt x="12" y="0"/>
                  <a:pt x="12" y="0"/>
                  <a:pt x="12" y="0"/>
                </a:cubicBezTo>
                <a:cubicBezTo>
                  <a:pt x="5" y="0"/>
                  <a:pt x="0" y="5"/>
                  <a:pt x="0" y="12"/>
                </a:cubicBezTo>
                <a:cubicBezTo>
                  <a:pt x="0" y="156"/>
                  <a:pt x="0" y="156"/>
                  <a:pt x="0" y="156"/>
                </a:cubicBezTo>
                <a:cubicBezTo>
                  <a:pt x="0" y="163"/>
                  <a:pt x="5" y="168"/>
                  <a:pt x="12" y="168"/>
                </a:cubicBezTo>
                <a:cubicBezTo>
                  <a:pt x="84" y="168"/>
                  <a:pt x="84" y="168"/>
                  <a:pt x="84" y="168"/>
                </a:cubicBezTo>
                <a:cubicBezTo>
                  <a:pt x="91" y="168"/>
                  <a:pt x="96" y="163"/>
                  <a:pt x="96" y="156"/>
                </a:cubicBezTo>
                <a:cubicBezTo>
                  <a:pt x="96" y="12"/>
                  <a:pt x="96" y="12"/>
                  <a:pt x="96" y="12"/>
                </a:cubicBezTo>
                <a:cubicBezTo>
                  <a:pt x="96" y="5"/>
                  <a:pt x="91" y="0"/>
                  <a:pt x="84" y="0"/>
                </a:cubicBezTo>
                <a:moveTo>
                  <a:pt x="48" y="156"/>
                </a:moveTo>
                <a:cubicBezTo>
                  <a:pt x="28" y="156"/>
                  <a:pt x="12" y="140"/>
                  <a:pt x="12" y="120"/>
                </a:cubicBezTo>
                <a:cubicBezTo>
                  <a:pt x="12" y="100"/>
                  <a:pt x="28" y="84"/>
                  <a:pt x="48" y="84"/>
                </a:cubicBezTo>
                <a:cubicBezTo>
                  <a:pt x="68" y="84"/>
                  <a:pt x="84" y="100"/>
                  <a:pt x="84" y="120"/>
                </a:cubicBezTo>
                <a:cubicBezTo>
                  <a:pt x="84" y="140"/>
                  <a:pt x="68" y="156"/>
                  <a:pt x="48" y="156"/>
                </a:cubicBezTo>
                <a:moveTo>
                  <a:pt x="84" y="64"/>
                </a:moveTo>
                <a:cubicBezTo>
                  <a:pt x="84" y="68"/>
                  <a:pt x="80" y="72"/>
                  <a:pt x="76" y="72"/>
                </a:cubicBezTo>
                <a:cubicBezTo>
                  <a:pt x="20" y="72"/>
                  <a:pt x="20" y="72"/>
                  <a:pt x="20" y="72"/>
                </a:cubicBezTo>
                <a:cubicBezTo>
                  <a:pt x="16" y="72"/>
                  <a:pt x="12" y="68"/>
                  <a:pt x="12" y="64"/>
                </a:cubicBezTo>
                <a:cubicBezTo>
                  <a:pt x="12" y="20"/>
                  <a:pt x="12" y="20"/>
                  <a:pt x="12" y="20"/>
                </a:cubicBezTo>
                <a:cubicBezTo>
                  <a:pt x="12" y="16"/>
                  <a:pt x="16" y="12"/>
                  <a:pt x="20" y="12"/>
                </a:cubicBezTo>
                <a:cubicBezTo>
                  <a:pt x="76" y="12"/>
                  <a:pt x="76" y="12"/>
                  <a:pt x="76" y="12"/>
                </a:cubicBezTo>
                <a:cubicBezTo>
                  <a:pt x="80" y="12"/>
                  <a:pt x="84" y="16"/>
                  <a:pt x="84" y="20"/>
                </a:cubicBezTo>
                <a:lnTo>
                  <a:pt x="84" y="64"/>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0" name="Freeform 73"/>
          <p:cNvSpPr>
            <a:spLocks noEditPoints="1"/>
          </p:cNvSpPr>
          <p:nvPr/>
        </p:nvSpPr>
        <p:spPr bwMode="auto">
          <a:xfrm>
            <a:off x="5459413" y="2482805"/>
            <a:ext cx="219075" cy="409575"/>
          </a:xfrm>
          <a:custGeom>
            <a:avLst/>
            <a:gdLst>
              <a:gd name="T0" fmla="*/ 81 w 96"/>
              <a:gd name="T1" fmla="*/ 0 h 180"/>
              <a:gd name="T2" fmla="*/ 15 w 96"/>
              <a:gd name="T3" fmla="*/ 0 h 180"/>
              <a:gd name="T4" fmla="*/ 0 w 96"/>
              <a:gd name="T5" fmla="*/ 15 h 180"/>
              <a:gd name="T6" fmla="*/ 0 w 96"/>
              <a:gd name="T7" fmla="*/ 165 h 180"/>
              <a:gd name="T8" fmla="*/ 15 w 96"/>
              <a:gd name="T9" fmla="*/ 180 h 180"/>
              <a:gd name="T10" fmla="*/ 81 w 96"/>
              <a:gd name="T11" fmla="*/ 180 h 180"/>
              <a:gd name="T12" fmla="*/ 96 w 96"/>
              <a:gd name="T13" fmla="*/ 165 h 180"/>
              <a:gd name="T14" fmla="*/ 96 w 96"/>
              <a:gd name="T15" fmla="*/ 15 h 180"/>
              <a:gd name="T16" fmla="*/ 81 w 96"/>
              <a:gd name="T17" fmla="*/ 0 h 180"/>
              <a:gd name="T18" fmla="*/ 39 w 96"/>
              <a:gd name="T19" fmla="*/ 12 h 180"/>
              <a:gd name="T20" fmla="*/ 57 w 96"/>
              <a:gd name="T21" fmla="*/ 12 h 180"/>
              <a:gd name="T22" fmla="*/ 60 w 96"/>
              <a:gd name="T23" fmla="*/ 15 h 180"/>
              <a:gd name="T24" fmla="*/ 57 w 96"/>
              <a:gd name="T25" fmla="*/ 18 h 180"/>
              <a:gd name="T26" fmla="*/ 39 w 96"/>
              <a:gd name="T27" fmla="*/ 18 h 180"/>
              <a:gd name="T28" fmla="*/ 36 w 96"/>
              <a:gd name="T29" fmla="*/ 15 h 180"/>
              <a:gd name="T30" fmla="*/ 39 w 96"/>
              <a:gd name="T31" fmla="*/ 12 h 180"/>
              <a:gd name="T32" fmla="*/ 48 w 96"/>
              <a:gd name="T33" fmla="*/ 174 h 180"/>
              <a:gd name="T34" fmla="*/ 39 w 96"/>
              <a:gd name="T35" fmla="*/ 165 h 180"/>
              <a:gd name="T36" fmla="*/ 48 w 96"/>
              <a:gd name="T37" fmla="*/ 156 h 180"/>
              <a:gd name="T38" fmla="*/ 57 w 96"/>
              <a:gd name="T39" fmla="*/ 165 h 180"/>
              <a:gd name="T40" fmla="*/ 48 w 96"/>
              <a:gd name="T41" fmla="*/ 174 h 180"/>
              <a:gd name="T42" fmla="*/ 90 w 96"/>
              <a:gd name="T43" fmla="*/ 150 h 180"/>
              <a:gd name="T44" fmla="*/ 6 w 96"/>
              <a:gd name="T45" fmla="*/ 150 h 180"/>
              <a:gd name="T46" fmla="*/ 6 w 96"/>
              <a:gd name="T47" fmla="*/ 30 h 180"/>
              <a:gd name="T48" fmla="*/ 90 w 96"/>
              <a:gd name="T49" fmla="*/ 30 h 180"/>
              <a:gd name="T50" fmla="*/ 90 w 96"/>
              <a:gd name="T5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1" name="Rectangle 74"/>
          <p:cNvSpPr>
            <a:spLocks noChangeArrowheads="1"/>
          </p:cNvSpPr>
          <p:nvPr/>
        </p:nvSpPr>
        <p:spPr bwMode="auto">
          <a:xfrm>
            <a:off x="947738" y="3220993"/>
            <a:ext cx="247650" cy="1238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2" name="Rectangle 75"/>
          <p:cNvSpPr>
            <a:spLocks noChangeArrowheads="1"/>
          </p:cNvSpPr>
          <p:nvPr/>
        </p:nvSpPr>
        <p:spPr bwMode="auto">
          <a:xfrm>
            <a:off x="947738" y="3220993"/>
            <a:ext cx="247650" cy="1238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3" name="Rectangle 76"/>
          <p:cNvSpPr>
            <a:spLocks noChangeArrowheads="1"/>
          </p:cNvSpPr>
          <p:nvPr/>
        </p:nvSpPr>
        <p:spPr bwMode="auto">
          <a:xfrm>
            <a:off x="947738" y="3220993"/>
            <a:ext cx="247650" cy="1238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4" name="Rectangle 77"/>
          <p:cNvSpPr>
            <a:spLocks noChangeArrowheads="1"/>
          </p:cNvSpPr>
          <p:nvPr/>
        </p:nvSpPr>
        <p:spPr bwMode="auto">
          <a:xfrm>
            <a:off x="947738" y="3220993"/>
            <a:ext cx="247650" cy="1238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5" name="Freeform 78"/>
          <p:cNvSpPr>
            <a:spLocks noEditPoints="1"/>
          </p:cNvSpPr>
          <p:nvPr/>
        </p:nvSpPr>
        <p:spPr bwMode="auto">
          <a:xfrm>
            <a:off x="909638" y="3179718"/>
            <a:ext cx="327025" cy="273050"/>
          </a:xfrm>
          <a:custGeom>
            <a:avLst/>
            <a:gdLst>
              <a:gd name="T0" fmla="*/ 132 w 144"/>
              <a:gd name="T1" fmla="*/ 0 h 120"/>
              <a:gd name="T2" fmla="*/ 12 w 144"/>
              <a:gd name="T3" fmla="*/ 0 h 120"/>
              <a:gd name="T4" fmla="*/ 0 w 144"/>
              <a:gd name="T5" fmla="*/ 12 h 120"/>
              <a:gd name="T6" fmla="*/ 0 w 144"/>
              <a:gd name="T7" fmla="*/ 78 h 120"/>
              <a:gd name="T8" fmla="*/ 12 w 144"/>
              <a:gd name="T9" fmla="*/ 90 h 120"/>
              <a:gd name="T10" fmla="*/ 60 w 144"/>
              <a:gd name="T11" fmla="*/ 90 h 120"/>
              <a:gd name="T12" fmla="*/ 60 w 144"/>
              <a:gd name="T13" fmla="*/ 114 h 120"/>
              <a:gd name="T14" fmla="*/ 54 w 144"/>
              <a:gd name="T15" fmla="*/ 114 h 120"/>
              <a:gd name="T16" fmla="*/ 48 w 144"/>
              <a:gd name="T17" fmla="*/ 120 h 120"/>
              <a:gd name="T18" fmla="*/ 96 w 144"/>
              <a:gd name="T19" fmla="*/ 120 h 120"/>
              <a:gd name="T20" fmla="*/ 90 w 144"/>
              <a:gd name="T21" fmla="*/ 114 h 120"/>
              <a:gd name="T22" fmla="*/ 84 w 144"/>
              <a:gd name="T23" fmla="*/ 114 h 120"/>
              <a:gd name="T24" fmla="*/ 84 w 144"/>
              <a:gd name="T25" fmla="*/ 90 h 120"/>
              <a:gd name="T26" fmla="*/ 132 w 144"/>
              <a:gd name="T27" fmla="*/ 90 h 120"/>
              <a:gd name="T28" fmla="*/ 144 w 144"/>
              <a:gd name="T29" fmla="*/ 78 h 120"/>
              <a:gd name="T30" fmla="*/ 144 w 144"/>
              <a:gd name="T31" fmla="*/ 12 h 120"/>
              <a:gd name="T32" fmla="*/ 132 w 144"/>
              <a:gd name="T33" fmla="*/ 0 h 120"/>
              <a:gd name="T34" fmla="*/ 132 w 144"/>
              <a:gd name="T35" fmla="*/ 78 h 120"/>
              <a:gd name="T36" fmla="*/ 12 w 144"/>
              <a:gd name="T37" fmla="*/ 78 h 120"/>
              <a:gd name="T38" fmla="*/ 12 w 144"/>
              <a:gd name="T39" fmla="*/ 12 h 120"/>
              <a:gd name="T40" fmla="*/ 132 w 144"/>
              <a:gd name="T41" fmla="*/ 12 h 120"/>
              <a:gd name="T42" fmla="*/ 132 w 144"/>
              <a:gd name="T4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132" y="0"/>
                </a:moveTo>
                <a:cubicBezTo>
                  <a:pt x="12" y="0"/>
                  <a:pt x="12" y="0"/>
                  <a:pt x="12" y="0"/>
                </a:cubicBezTo>
                <a:cubicBezTo>
                  <a:pt x="5" y="0"/>
                  <a:pt x="0" y="5"/>
                  <a:pt x="0" y="12"/>
                </a:cubicBezTo>
                <a:cubicBezTo>
                  <a:pt x="0" y="78"/>
                  <a:pt x="0" y="78"/>
                  <a:pt x="0" y="78"/>
                </a:cubicBezTo>
                <a:cubicBezTo>
                  <a:pt x="0" y="85"/>
                  <a:pt x="5" y="90"/>
                  <a:pt x="12" y="90"/>
                </a:cubicBezTo>
                <a:cubicBezTo>
                  <a:pt x="60" y="90"/>
                  <a:pt x="60" y="90"/>
                  <a:pt x="60" y="90"/>
                </a:cubicBezTo>
                <a:cubicBezTo>
                  <a:pt x="60" y="114"/>
                  <a:pt x="60" y="114"/>
                  <a:pt x="60" y="114"/>
                </a:cubicBezTo>
                <a:cubicBezTo>
                  <a:pt x="54" y="114"/>
                  <a:pt x="54" y="114"/>
                  <a:pt x="54" y="114"/>
                </a:cubicBezTo>
                <a:cubicBezTo>
                  <a:pt x="48" y="114"/>
                  <a:pt x="48" y="120"/>
                  <a:pt x="48" y="120"/>
                </a:cubicBezTo>
                <a:cubicBezTo>
                  <a:pt x="96" y="120"/>
                  <a:pt x="96" y="120"/>
                  <a:pt x="96" y="120"/>
                </a:cubicBezTo>
                <a:cubicBezTo>
                  <a:pt x="96" y="114"/>
                  <a:pt x="90" y="114"/>
                  <a:pt x="90" y="114"/>
                </a:cubicBezTo>
                <a:cubicBezTo>
                  <a:pt x="84" y="114"/>
                  <a:pt x="84" y="114"/>
                  <a:pt x="84" y="114"/>
                </a:cubicBezTo>
                <a:cubicBezTo>
                  <a:pt x="84" y="90"/>
                  <a:pt x="84" y="90"/>
                  <a:pt x="84" y="90"/>
                </a:cubicBezTo>
                <a:cubicBezTo>
                  <a:pt x="132" y="90"/>
                  <a:pt x="132" y="90"/>
                  <a:pt x="132" y="90"/>
                </a:cubicBezTo>
                <a:cubicBezTo>
                  <a:pt x="139" y="90"/>
                  <a:pt x="144" y="85"/>
                  <a:pt x="144" y="78"/>
                </a:cubicBezTo>
                <a:cubicBezTo>
                  <a:pt x="144" y="12"/>
                  <a:pt x="144" y="12"/>
                  <a:pt x="144" y="12"/>
                </a:cubicBezTo>
                <a:cubicBezTo>
                  <a:pt x="144" y="5"/>
                  <a:pt x="139" y="0"/>
                  <a:pt x="132" y="0"/>
                </a:cubicBezTo>
                <a:moveTo>
                  <a:pt x="132" y="78"/>
                </a:moveTo>
                <a:cubicBezTo>
                  <a:pt x="12" y="78"/>
                  <a:pt x="12" y="78"/>
                  <a:pt x="12" y="78"/>
                </a:cubicBezTo>
                <a:cubicBezTo>
                  <a:pt x="12" y="12"/>
                  <a:pt x="12" y="12"/>
                  <a:pt x="12" y="12"/>
                </a:cubicBezTo>
                <a:cubicBezTo>
                  <a:pt x="132" y="12"/>
                  <a:pt x="132" y="12"/>
                  <a:pt x="132" y="12"/>
                </a:cubicBezTo>
                <a:lnTo>
                  <a:pt x="132" y="78"/>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6" name="Freeform 79"/>
          <p:cNvSpPr>
            <a:spLocks noEditPoints="1"/>
          </p:cNvSpPr>
          <p:nvPr/>
        </p:nvSpPr>
        <p:spPr bwMode="auto">
          <a:xfrm>
            <a:off x="1541463" y="3205118"/>
            <a:ext cx="409575" cy="260350"/>
          </a:xfrm>
          <a:custGeom>
            <a:avLst/>
            <a:gdLst>
              <a:gd name="T0" fmla="*/ 168 w 180"/>
              <a:gd name="T1" fmla="*/ 0 h 114"/>
              <a:gd name="T2" fmla="*/ 12 w 180"/>
              <a:gd name="T3" fmla="*/ 0 h 114"/>
              <a:gd name="T4" fmla="*/ 0 w 180"/>
              <a:gd name="T5" fmla="*/ 12 h 114"/>
              <a:gd name="T6" fmla="*/ 0 w 180"/>
              <a:gd name="T7" fmla="*/ 90 h 114"/>
              <a:gd name="T8" fmla="*/ 12 w 180"/>
              <a:gd name="T9" fmla="*/ 102 h 114"/>
              <a:gd name="T10" fmla="*/ 78 w 180"/>
              <a:gd name="T11" fmla="*/ 102 h 114"/>
              <a:gd name="T12" fmla="*/ 78 w 180"/>
              <a:gd name="T13" fmla="*/ 108 h 114"/>
              <a:gd name="T14" fmla="*/ 66 w 180"/>
              <a:gd name="T15" fmla="*/ 108 h 114"/>
              <a:gd name="T16" fmla="*/ 60 w 180"/>
              <a:gd name="T17" fmla="*/ 114 h 114"/>
              <a:gd name="T18" fmla="*/ 120 w 180"/>
              <a:gd name="T19" fmla="*/ 114 h 114"/>
              <a:gd name="T20" fmla="*/ 114 w 180"/>
              <a:gd name="T21" fmla="*/ 108 h 114"/>
              <a:gd name="T22" fmla="*/ 102 w 180"/>
              <a:gd name="T23" fmla="*/ 108 h 114"/>
              <a:gd name="T24" fmla="*/ 102 w 180"/>
              <a:gd name="T25" fmla="*/ 102 h 114"/>
              <a:gd name="T26" fmla="*/ 168 w 180"/>
              <a:gd name="T27" fmla="*/ 102 h 114"/>
              <a:gd name="T28" fmla="*/ 180 w 180"/>
              <a:gd name="T29" fmla="*/ 90 h 114"/>
              <a:gd name="T30" fmla="*/ 180 w 180"/>
              <a:gd name="T31" fmla="*/ 12 h 114"/>
              <a:gd name="T32" fmla="*/ 168 w 180"/>
              <a:gd name="T33" fmla="*/ 0 h 114"/>
              <a:gd name="T34" fmla="*/ 174 w 180"/>
              <a:gd name="T35" fmla="*/ 90 h 114"/>
              <a:gd name="T36" fmla="*/ 168 w 180"/>
              <a:gd name="T37" fmla="*/ 96 h 114"/>
              <a:gd name="T38" fmla="*/ 12 w 180"/>
              <a:gd name="T39" fmla="*/ 96 h 114"/>
              <a:gd name="T40" fmla="*/ 6 w 180"/>
              <a:gd name="T41" fmla="*/ 90 h 114"/>
              <a:gd name="T42" fmla="*/ 6 w 180"/>
              <a:gd name="T43" fmla="*/ 12 h 114"/>
              <a:gd name="T44" fmla="*/ 12 w 180"/>
              <a:gd name="T45" fmla="*/ 6 h 114"/>
              <a:gd name="T46" fmla="*/ 168 w 180"/>
              <a:gd name="T47" fmla="*/ 6 h 114"/>
              <a:gd name="T48" fmla="*/ 174 w 180"/>
              <a:gd name="T49" fmla="*/ 12 h 114"/>
              <a:gd name="T50" fmla="*/ 174 w 180"/>
              <a:gd name="T51"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14">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7" name="Freeform 80"/>
          <p:cNvSpPr>
            <a:spLocks noEditPoints="1"/>
          </p:cNvSpPr>
          <p:nvPr/>
        </p:nvSpPr>
        <p:spPr bwMode="auto">
          <a:xfrm>
            <a:off x="2238375" y="3125743"/>
            <a:ext cx="327025" cy="327025"/>
          </a:xfrm>
          <a:custGeom>
            <a:avLst/>
            <a:gdLst>
              <a:gd name="T0" fmla="*/ 132 w 144"/>
              <a:gd name="T1" fmla="*/ 36 h 144"/>
              <a:gd name="T2" fmla="*/ 81 w 144"/>
              <a:gd name="T3" fmla="*/ 36 h 144"/>
              <a:gd name="T4" fmla="*/ 101 w 144"/>
              <a:gd name="T5" fmla="*/ 12 h 144"/>
              <a:gd name="T6" fmla="*/ 102 w 144"/>
              <a:gd name="T7" fmla="*/ 12 h 144"/>
              <a:gd name="T8" fmla="*/ 108 w 144"/>
              <a:gd name="T9" fmla="*/ 6 h 144"/>
              <a:gd name="T10" fmla="*/ 102 w 144"/>
              <a:gd name="T11" fmla="*/ 0 h 144"/>
              <a:gd name="T12" fmla="*/ 96 w 144"/>
              <a:gd name="T13" fmla="*/ 6 h 144"/>
              <a:gd name="T14" fmla="*/ 96 w 144"/>
              <a:gd name="T15" fmla="*/ 8 h 144"/>
              <a:gd name="T16" fmla="*/ 73 w 144"/>
              <a:gd name="T17" fmla="*/ 36 h 144"/>
              <a:gd name="T18" fmla="*/ 71 w 144"/>
              <a:gd name="T19" fmla="*/ 36 h 144"/>
              <a:gd name="T20" fmla="*/ 48 w 144"/>
              <a:gd name="T21" fmla="*/ 8 h 144"/>
              <a:gd name="T22" fmla="*/ 48 w 144"/>
              <a:gd name="T23" fmla="*/ 6 h 144"/>
              <a:gd name="T24" fmla="*/ 42 w 144"/>
              <a:gd name="T25" fmla="*/ 0 h 144"/>
              <a:gd name="T26" fmla="*/ 36 w 144"/>
              <a:gd name="T27" fmla="*/ 6 h 144"/>
              <a:gd name="T28" fmla="*/ 42 w 144"/>
              <a:gd name="T29" fmla="*/ 12 h 144"/>
              <a:gd name="T30" fmla="*/ 43 w 144"/>
              <a:gd name="T31" fmla="*/ 12 h 144"/>
              <a:gd name="T32" fmla="*/ 63 w 144"/>
              <a:gd name="T33" fmla="*/ 36 h 144"/>
              <a:gd name="T34" fmla="*/ 12 w 144"/>
              <a:gd name="T35" fmla="*/ 36 h 144"/>
              <a:gd name="T36" fmla="*/ 0 w 144"/>
              <a:gd name="T37" fmla="*/ 48 h 144"/>
              <a:gd name="T38" fmla="*/ 0 w 144"/>
              <a:gd name="T39" fmla="*/ 132 h 144"/>
              <a:gd name="T40" fmla="*/ 12 w 144"/>
              <a:gd name="T41" fmla="*/ 144 h 144"/>
              <a:gd name="T42" fmla="*/ 132 w 144"/>
              <a:gd name="T43" fmla="*/ 144 h 144"/>
              <a:gd name="T44" fmla="*/ 144 w 144"/>
              <a:gd name="T45" fmla="*/ 132 h 144"/>
              <a:gd name="T46" fmla="*/ 144 w 144"/>
              <a:gd name="T47" fmla="*/ 48 h 144"/>
              <a:gd name="T48" fmla="*/ 132 w 144"/>
              <a:gd name="T49" fmla="*/ 36 h 144"/>
              <a:gd name="T50" fmla="*/ 108 w 144"/>
              <a:gd name="T51" fmla="*/ 120 h 144"/>
              <a:gd name="T52" fmla="*/ 96 w 144"/>
              <a:gd name="T53" fmla="*/ 132 h 144"/>
              <a:gd name="T54" fmla="*/ 24 w 144"/>
              <a:gd name="T55" fmla="*/ 132 h 144"/>
              <a:gd name="T56" fmla="*/ 12 w 144"/>
              <a:gd name="T57" fmla="*/ 120 h 144"/>
              <a:gd name="T58" fmla="*/ 12 w 144"/>
              <a:gd name="T59" fmla="*/ 60 h 144"/>
              <a:gd name="T60" fmla="*/ 24 w 144"/>
              <a:gd name="T61" fmla="*/ 48 h 144"/>
              <a:gd name="T62" fmla="*/ 96 w 144"/>
              <a:gd name="T63" fmla="*/ 48 h 144"/>
              <a:gd name="T64" fmla="*/ 108 w 144"/>
              <a:gd name="T65" fmla="*/ 60 h 144"/>
              <a:gd name="T66" fmla="*/ 108 w 144"/>
              <a:gd name="T67" fmla="*/ 120 h 144"/>
              <a:gd name="T68" fmla="*/ 126 w 144"/>
              <a:gd name="T69" fmla="*/ 102 h 144"/>
              <a:gd name="T70" fmla="*/ 114 w 144"/>
              <a:gd name="T71" fmla="*/ 90 h 144"/>
              <a:gd name="T72" fmla="*/ 126 w 144"/>
              <a:gd name="T73" fmla="*/ 78 h 144"/>
              <a:gd name="T74" fmla="*/ 138 w 144"/>
              <a:gd name="T75" fmla="*/ 90 h 144"/>
              <a:gd name="T76" fmla="*/ 126 w 144"/>
              <a:gd name="T77" fmla="*/ 102 h 144"/>
              <a:gd name="T78" fmla="*/ 126 w 144"/>
              <a:gd name="T79" fmla="*/ 72 h 144"/>
              <a:gd name="T80" fmla="*/ 114 w 144"/>
              <a:gd name="T81" fmla="*/ 60 h 144"/>
              <a:gd name="T82" fmla="*/ 126 w 144"/>
              <a:gd name="T83" fmla="*/ 48 h 144"/>
              <a:gd name="T84" fmla="*/ 138 w 144"/>
              <a:gd name="T85" fmla="*/ 60 h 144"/>
              <a:gd name="T86" fmla="*/ 126 w 144"/>
              <a:gd name="T8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44">
                <a:moveTo>
                  <a:pt x="132" y="36"/>
                </a:moveTo>
                <a:cubicBezTo>
                  <a:pt x="81" y="36"/>
                  <a:pt x="81" y="36"/>
                  <a:pt x="81" y="36"/>
                </a:cubicBezTo>
                <a:cubicBezTo>
                  <a:pt x="101" y="12"/>
                  <a:pt x="101" y="12"/>
                  <a:pt x="101" y="12"/>
                </a:cubicBezTo>
                <a:cubicBezTo>
                  <a:pt x="101" y="12"/>
                  <a:pt x="102" y="12"/>
                  <a:pt x="102" y="12"/>
                </a:cubicBezTo>
                <a:cubicBezTo>
                  <a:pt x="105" y="12"/>
                  <a:pt x="108" y="9"/>
                  <a:pt x="108" y="6"/>
                </a:cubicBezTo>
                <a:cubicBezTo>
                  <a:pt x="108" y="3"/>
                  <a:pt x="105" y="0"/>
                  <a:pt x="102" y="0"/>
                </a:cubicBezTo>
                <a:cubicBezTo>
                  <a:pt x="99" y="0"/>
                  <a:pt x="96" y="3"/>
                  <a:pt x="96" y="6"/>
                </a:cubicBezTo>
                <a:cubicBezTo>
                  <a:pt x="96" y="7"/>
                  <a:pt x="96" y="7"/>
                  <a:pt x="96" y="8"/>
                </a:cubicBezTo>
                <a:cubicBezTo>
                  <a:pt x="73" y="36"/>
                  <a:pt x="73" y="36"/>
                  <a:pt x="73" y="36"/>
                </a:cubicBezTo>
                <a:cubicBezTo>
                  <a:pt x="71" y="36"/>
                  <a:pt x="71" y="36"/>
                  <a:pt x="71" y="36"/>
                </a:cubicBezTo>
                <a:cubicBezTo>
                  <a:pt x="48" y="8"/>
                  <a:pt x="48" y="8"/>
                  <a:pt x="48" y="8"/>
                </a:cubicBezTo>
                <a:cubicBezTo>
                  <a:pt x="48" y="7"/>
                  <a:pt x="48" y="7"/>
                  <a:pt x="48" y="6"/>
                </a:cubicBezTo>
                <a:cubicBezTo>
                  <a:pt x="48" y="3"/>
                  <a:pt x="45" y="0"/>
                  <a:pt x="42" y="0"/>
                </a:cubicBezTo>
                <a:cubicBezTo>
                  <a:pt x="39" y="0"/>
                  <a:pt x="36" y="3"/>
                  <a:pt x="36" y="6"/>
                </a:cubicBezTo>
                <a:cubicBezTo>
                  <a:pt x="36" y="9"/>
                  <a:pt x="39" y="12"/>
                  <a:pt x="42" y="12"/>
                </a:cubicBezTo>
                <a:cubicBezTo>
                  <a:pt x="42" y="12"/>
                  <a:pt x="43" y="12"/>
                  <a:pt x="43" y="12"/>
                </a:cubicBezTo>
                <a:cubicBezTo>
                  <a:pt x="63" y="36"/>
                  <a:pt x="63" y="36"/>
                  <a:pt x="63" y="36"/>
                </a:cubicBezTo>
                <a:cubicBezTo>
                  <a:pt x="12" y="36"/>
                  <a:pt x="12" y="36"/>
                  <a:pt x="12" y="36"/>
                </a:cubicBezTo>
                <a:cubicBezTo>
                  <a:pt x="5" y="36"/>
                  <a:pt x="0" y="41"/>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48"/>
                  <a:pt x="144" y="48"/>
                  <a:pt x="144" y="48"/>
                </a:cubicBezTo>
                <a:cubicBezTo>
                  <a:pt x="144" y="41"/>
                  <a:pt x="139" y="36"/>
                  <a:pt x="132" y="36"/>
                </a:cubicBezTo>
                <a:moveTo>
                  <a:pt x="108" y="120"/>
                </a:moveTo>
                <a:cubicBezTo>
                  <a:pt x="108" y="127"/>
                  <a:pt x="103" y="132"/>
                  <a:pt x="96" y="132"/>
                </a:cubicBezTo>
                <a:cubicBezTo>
                  <a:pt x="24" y="132"/>
                  <a:pt x="24" y="132"/>
                  <a:pt x="24" y="132"/>
                </a:cubicBezTo>
                <a:cubicBezTo>
                  <a:pt x="17" y="132"/>
                  <a:pt x="12" y="127"/>
                  <a:pt x="12" y="120"/>
                </a:cubicBezTo>
                <a:cubicBezTo>
                  <a:pt x="12" y="60"/>
                  <a:pt x="12" y="60"/>
                  <a:pt x="12" y="60"/>
                </a:cubicBezTo>
                <a:cubicBezTo>
                  <a:pt x="12" y="53"/>
                  <a:pt x="17" y="48"/>
                  <a:pt x="24" y="48"/>
                </a:cubicBezTo>
                <a:cubicBezTo>
                  <a:pt x="96" y="48"/>
                  <a:pt x="96" y="48"/>
                  <a:pt x="96" y="48"/>
                </a:cubicBezTo>
                <a:cubicBezTo>
                  <a:pt x="103" y="48"/>
                  <a:pt x="108" y="53"/>
                  <a:pt x="108" y="60"/>
                </a:cubicBezTo>
                <a:lnTo>
                  <a:pt x="108" y="120"/>
                </a:lnTo>
                <a:close/>
                <a:moveTo>
                  <a:pt x="126" y="102"/>
                </a:moveTo>
                <a:cubicBezTo>
                  <a:pt x="119" y="102"/>
                  <a:pt x="114" y="97"/>
                  <a:pt x="114" y="90"/>
                </a:cubicBezTo>
                <a:cubicBezTo>
                  <a:pt x="114" y="83"/>
                  <a:pt x="119" y="78"/>
                  <a:pt x="126" y="78"/>
                </a:cubicBezTo>
                <a:cubicBezTo>
                  <a:pt x="133" y="78"/>
                  <a:pt x="138" y="83"/>
                  <a:pt x="138" y="90"/>
                </a:cubicBezTo>
                <a:cubicBezTo>
                  <a:pt x="138" y="97"/>
                  <a:pt x="133" y="102"/>
                  <a:pt x="126" y="102"/>
                </a:cubicBezTo>
                <a:moveTo>
                  <a:pt x="126" y="72"/>
                </a:moveTo>
                <a:cubicBezTo>
                  <a:pt x="119" y="72"/>
                  <a:pt x="114" y="67"/>
                  <a:pt x="114" y="60"/>
                </a:cubicBezTo>
                <a:cubicBezTo>
                  <a:pt x="114" y="53"/>
                  <a:pt x="119" y="48"/>
                  <a:pt x="126" y="48"/>
                </a:cubicBezTo>
                <a:cubicBezTo>
                  <a:pt x="133" y="48"/>
                  <a:pt x="138" y="53"/>
                  <a:pt x="138" y="60"/>
                </a:cubicBezTo>
                <a:cubicBezTo>
                  <a:pt x="138" y="67"/>
                  <a:pt x="133" y="72"/>
                  <a:pt x="126" y="7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8" name="Freeform 81"/>
          <p:cNvSpPr/>
          <p:nvPr/>
        </p:nvSpPr>
        <p:spPr bwMode="auto">
          <a:xfrm>
            <a:off x="2965450" y="3233693"/>
            <a:ext cx="165100" cy="219075"/>
          </a:xfrm>
          <a:custGeom>
            <a:avLst/>
            <a:gdLst>
              <a:gd name="T0" fmla="*/ 72 w 72"/>
              <a:gd name="T1" fmla="*/ 30 h 96"/>
              <a:gd name="T2" fmla="*/ 72 w 72"/>
              <a:gd name="T3" fmla="*/ 6 h 96"/>
              <a:gd name="T4" fmla="*/ 66 w 72"/>
              <a:gd name="T5" fmla="*/ 0 h 96"/>
              <a:gd name="T6" fmla="*/ 60 w 72"/>
              <a:gd name="T7" fmla="*/ 6 h 96"/>
              <a:gd name="T8" fmla="*/ 60 w 72"/>
              <a:gd name="T9" fmla="*/ 30 h 96"/>
              <a:gd name="T10" fmla="*/ 36 w 72"/>
              <a:gd name="T11" fmla="*/ 54 h 96"/>
              <a:gd name="T12" fmla="*/ 12 w 72"/>
              <a:gd name="T13" fmla="*/ 30 h 96"/>
              <a:gd name="T14" fmla="*/ 12 w 72"/>
              <a:gd name="T15" fmla="*/ 6 h 96"/>
              <a:gd name="T16" fmla="*/ 6 w 72"/>
              <a:gd name="T17" fmla="*/ 0 h 96"/>
              <a:gd name="T18" fmla="*/ 0 w 72"/>
              <a:gd name="T19" fmla="*/ 6 h 96"/>
              <a:gd name="T20" fmla="*/ 0 w 72"/>
              <a:gd name="T21" fmla="*/ 30 h 96"/>
              <a:gd name="T22" fmla="*/ 30 w 72"/>
              <a:gd name="T23" fmla="*/ 66 h 96"/>
              <a:gd name="T24" fmla="*/ 30 w 72"/>
              <a:gd name="T25" fmla="*/ 84 h 96"/>
              <a:gd name="T26" fmla="*/ 6 w 72"/>
              <a:gd name="T27" fmla="*/ 84 h 96"/>
              <a:gd name="T28" fmla="*/ 0 w 72"/>
              <a:gd name="T29" fmla="*/ 90 h 96"/>
              <a:gd name="T30" fmla="*/ 6 w 72"/>
              <a:gd name="T31" fmla="*/ 96 h 96"/>
              <a:gd name="T32" fmla="*/ 66 w 72"/>
              <a:gd name="T33" fmla="*/ 96 h 96"/>
              <a:gd name="T34" fmla="*/ 72 w 72"/>
              <a:gd name="T35" fmla="*/ 90 h 96"/>
              <a:gd name="T36" fmla="*/ 66 w 72"/>
              <a:gd name="T37" fmla="*/ 84 h 96"/>
              <a:gd name="T38" fmla="*/ 42 w 72"/>
              <a:gd name="T39" fmla="*/ 84 h 96"/>
              <a:gd name="T40" fmla="*/ 42 w 72"/>
              <a:gd name="T41" fmla="*/ 66 h 96"/>
              <a:gd name="T42" fmla="*/ 72 w 72"/>
              <a:gd name="T4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96">
                <a:moveTo>
                  <a:pt x="72" y="30"/>
                </a:moveTo>
                <a:cubicBezTo>
                  <a:pt x="72" y="6"/>
                  <a:pt x="72" y="6"/>
                  <a:pt x="72" y="6"/>
                </a:cubicBezTo>
                <a:cubicBezTo>
                  <a:pt x="72" y="3"/>
                  <a:pt x="69" y="0"/>
                  <a:pt x="66" y="0"/>
                </a:cubicBezTo>
                <a:cubicBezTo>
                  <a:pt x="63" y="0"/>
                  <a:pt x="60" y="3"/>
                  <a:pt x="60" y="6"/>
                </a:cubicBezTo>
                <a:cubicBezTo>
                  <a:pt x="60" y="30"/>
                  <a:pt x="60" y="30"/>
                  <a:pt x="60" y="30"/>
                </a:cubicBezTo>
                <a:cubicBezTo>
                  <a:pt x="60" y="31"/>
                  <a:pt x="60" y="54"/>
                  <a:pt x="36" y="54"/>
                </a:cubicBezTo>
                <a:cubicBezTo>
                  <a:pt x="13" y="54"/>
                  <a:pt x="12" y="32"/>
                  <a:pt x="12" y="30"/>
                </a:cubicBezTo>
                <a:cubicBezTo>
                  <a:pt x="12" y="6"/>
                  <a:pt x="12" y="6"/>
                  <a:pt x="12" y="6"/>
                </a:cubicBezTo>
                <a:cubicBezTo>
                  <a:pt x="12" y="3"/>
                  <a:pt x="9" y="0"/>
                  <a:pt x="6" y="0"/>
                </a:cubicBezTo>
                <a:cubicBezTo>
                  <a:pt x="3" y="0"/>
                  <a:pt x="0" y="3"/>
                  <a:pt x="0" y="6"/>
                </a:cubicBezTo>
                <a:cubicBezTo>
                  <a:pt x="0" y="30"/>
                  <a:pt x="0" y="30"/>
                  <a:pt x="0" y="30"/>
                </a:cubicBezTo>
                <a:cubicBezTo>
                  <a:pt x="0" y="42"/>
                  <a:pt x="6" y="63"/>
                  <a:pt x="30" y="66"/>
                </a:cubicBezTo>
                <a:cubicBezTo>
                  <a:pt x="30" y="84"/>
                  <a:pt x="30" y="84"/>
                  <a:pt x="30" y="84"/>
                </a:cubicBezTo>
                <a:cubicBezTo>
                  <a:pt x="6" y="84"/>
                  <a:pt x="6" y="84"/>
                  <a:pt x="6" y="84"/>
                </a:cubicBezTo>
                <a:cubicBezTo>
                  <a:pt x="3" y="84"/>
                  <a:pt x="0" y="87"/>
                  <a:pt x="0" y="90"/>
                </a:cubicBezTo>
                <a:cubicBezTo>
                  <a:pt x="0" y="93"/>
                  <a:pt x="3" y="96"/>
                  <a:pt x="6" y="96"/>
                </a:cubicBezTo>
                <a:cubicBezTo>
                  <a:pt x="66" y="96"/>
                  <a:pt x="66" y="96"/>
                  <a:pt x="66" y="96"/>
                </a:cubicBezTo>
                <a:cubicBezTo>
                  <a:pt x="69" y="96"/>
                  <a:pt x="72" y="93"/>
                  <a:pt x="72" y="90"/>
                </a:cubicBezTo>
                <a:cubicBezTo>
                  <a:pt x="72" y="87"/>
                  <a:pt x="69" y="84"/>
                  <a:pt x="66" y="84"/>
                </a:cubicBezTo>
                <a:cubicBezTo>
                  <a:pt x="42" y="84"/>
                  <a:pt x="42" y="84"/>
                  <a:pt x="42" y="84"/>
                </a:cubicBezTo>
                <a:cubicBezTo>
                  <a:pt x="42" y="66"/>
                  <a:pt x="42" y="66"/>
                  <a:pt x="42" y="66"/>
                </a:cubicBezTo>
                <a:cubicBezTo>
                  <a:pt x="66" y="63"/>
                  <a:pt x="72" y="42"/>
                  <a:pt x="72" y="3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9" name="Freeform 82"/>
          <p:cNvSpPr/>
          <p:nvPr/>
        </p:nvSpPr>
        <p:spPr bwMode="auto">
          <a:xfrm>
            <a:off x="3006725" y="3125743"/>
            <a:ext cx="82550" cy="219075"/>
          </a:xfrm>
          <a:custGeom>
            <a:avLst/>
            <a:gdLst>
              <a:gd name="T0" fmla="*/ 18 w 36"/>
              <a:gd name="T1" fmla="*/ 96 h 96"/>
              <a:gd name="T2" fmla="*/ 36 w 36"/>
              <a:gd name="T3" fmla="*/ 78 h 96"/>
              <a:gd name="T4" fmla="*/ 36 w 36"/>
              <a:gd name="T5" fmla="*/ 54 h 96"/>
              <a:gd name="T6" fmla="*/ 0 w 36"/>
              <a:gd name="T7" fmla="*/ 54 h 96"/>
              <a:gd name="T8" fmla="*/ 0 w 36"/>
              <a:gd name="T9" fmla="*/ 48 h 96"/>
              <a:gd name="T10" fmla="*/ 36 w 36"/>
              <a:gd name="T11" fmla="*/ 48 h 96"/>
              <a:gd name="T12" fmla="*/ 36 w 36"/>
              <a:gd name="T13" fmla="*/ 18 h 96"/>
              <a:gd name="T14" fmla="*/ 18 w 36"/>
              <a:gd name="T15" fmla="*/ 0 h 96"/>
              <a:gd name="T16" fmla="*/ 0 w 36"/>
              <a:gd name="T17" fmla="*/ 18 h 96"/>
              <a:gd name="T18" fmla="*/ 0 w 36"/>
              <a:gd name="T19" fmla="*/ 78 h 96"/>
              <a:gd name="T20" fmla="*/ 18 w 36"/>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18" y="96"/>
                </a:moveTo>
                <a:cubicBezTo>
                  <a:pt x="28" y="96"/>
                  <a:pt x="36" y="88"/>
                  <a:pt x="36" y="78"/>
                </a:cubicBezTo>
                <a:cubicBezTo>
                  <a:pt x="36" y="54"/>
                  <a:pt x="36" y="54"/>
                  <a:pt x="36" y="54"/>
                </a:cubicBezTo>
                <a:cubicBezTo>
                  <a:pt x="0" y="54"/>
                  <a:pt x="0" y="54"/>
                  <a:pt x="0" y="54"/>
                </a:cubicBezTo>
                <a:cubicBezTo>
                  <a:pt x="0" y="48"/>
                  <a:pt x="0" y="48"/>
                  <a:pt x="0" y="48"/>
                </a:cubicBezTo>
                <a:cubicBezTo>
                  <a:pt x="36" y="48"/>
                  <a:pt x="36" y="48"/>
                  <a:pt x="36" y="48"/>
                </a:cubicBezTo>
                <a:cubicBezTo>
                  <a:pt x="36" y="18"/>
                  <a:pt x="36" y="18"/>
                  <a:pt x="36" y="18"/>
                </a:cubicBezTo>
                <a:cubicBezTo>
                  <a:pt x="36" y="8"/>
                  <a:pt x="28" y="0"/>
                  <a:pt x="18" y="0"/>
                </a:cubicBezTo>
                <a:cubicBezTo>
                  <a:pt x="8" y="0"/>
                  <a:pt x="0" y="8"/>
                  <a:pt x="0" y="18"/>
                </a:cubicBezTo>
                <a:cubicBezTo>
                  <a:pt x="0" y="78"/>
                  <a:pt x="0" y="78"/>
                  <a:pt x="0" y="78"/>
                </a:cubicBezTo>
                <a:cubicBezTo>
                  <a:pt x="0" y="88"/>
                  <a:pt x="8" y="96"/>
                  <a:pt x="18" y="96"/>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0" name="Freeform 83"/>
          <p:cNvSpPr/>
          <p:nvPr/>
        </p:nvSpPr>
        <p:spPr bwMode="auto">
          <a:xfrm>
            <a:off x="3559175" y="3133680"/>
            <a:ext cx="227013" cy="344488"/>
          </a:xfrm>
          <a:custGeom>
            <a:avLst/>
            <a:gdLst>
              <a:gd name="T0" fmla="*/ 57 w 99"/>
              <a:gd name="T1" fmla="*/ 0 h 151"/>
              <a:gd name="T2" fmla="*/ 45 w 99"/>
              <a:gd name="T3" fmla="*/ 0 h 151"/>
              <a:gd name="T4" fmla="*/ 45 w 99"/>
              <a:gd name="T5" fmla="*/ 102 h 151"/>
              <a:gd name="T6" fmla="*/ 1 w 99"/>
              <a:gd name="T7" fmla="*/ 122 h 151"/>
              <a:gd name="T8" fmla="*/ 5 w 99"/>
              <a:gd name="T9" fmla="*/ 136 h 151"/>
              <a:gd name="T10" fmla="*/ 58 w 99"/>
              <a:gd name="T11" fmla="*/ 128 h 151"/>
              <a:gd name="T12" fmla="*/ 63 w 99"/>
              <a:gd name="T13" fmla="*/ 98 h 151"/>
              <a:gd name="T14" fmla="*/ 63 w 99"/>
              <a:gd name="T15" fmla="*/ 36 h 151"/>
              <a:gd name="T16" fmla="*/ 83 w 99"/>
              <a:gd name="T17" fmla="*/ 58 h 151"/>
              <a:gd name="T18" fmla="*/ 80 w 99"/>
              <a:gd name="T19" fmla="*/ 80 h 151"/>
              <a:gd name="T20" fmla="*/ 79 w 99"/>
              <a:gd name="T21" fmla="*/ 85 h 151"/>
              <a:gd name="T22" fmla="*/ 89 w 99"/>
              <a:gd name="T23" fmla="*/ 77 h 151"/>
              <a:gd name="T24" fmla="*/ 93 w 99"/>
              <a:gd name="T25" fmla="*/ 65 h 151"/>
              <a:gd name="T26" fmla="*/ 57 w 9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1" name="Freeform 84"/>
          <p:cNvSpPr>
            <a:spLocks noEditPoints="1"/>
          </p:cNvSpPr>
          <p:nvPr/>
        </p:nvSpPr>
        <p:spPr bwMode="auto">
          <a:xfrm>
            <a:off x="4119563" y="3151143"/>
            <a:ext cx="349250" cy="330200"/>
          </a:xfrm>
          <a:custGeom>
            <a:avLst/>
            <a:gdLst>
              <a:gd name="T0" fmla="*/ 104 w 154"/>
              <a:gd name="T1" fmla="*/ 69 h 144"/>
              <a:gd name="T2" fmla="*/ 115 w 154"/>
              <a:gd name="T3" fmla="*/ 66 h 144"/>
              <a:gd name="T4" fmla="*/ 149 w 154"/>
              <a:gd name="T5" fmla="*/ 6 h 144"/>
              <a:gd name="T6" fmla="*/ 129 w 154"/>
              <a:gd name="T7" fmla="*/ 6 h 144"/>
              <a:gd name="T8" fmla="*/ 119 w 154"/>
              <a:gd name="T9" fmla="*/ 6 h 144"/>
              <a:gd name="T10" fmla="*/ 119 w 154"/>
              <a:gd name="T11" fmla="*/ 0 h 144"/>
              <a:gd name="T12" fmla="*/ 35 w 154"/>
              <a:gd name="T13" fmla="*/ 0 h 144"/>
              <a:gd name="T14" fmla="*/ 35 w 154"/>
              <a:gd name="T15" fmla="*/ 6 h 144"/>
              <a:gd name="T16" fmla="*/ 25 w 154"/>
              <a:gd name="T17" fmla="*/ 6 h 144"/>
              <a:gd name="T18" fmla="*/ 5 w 154"/>
              <a:gd name="T19" fmla="*/ 6 h 144"/>
              <a:gd name="T20" fmla="*/ 39 w 154"/>
              <a:gd name="T21" fmla="*/ 66 h 144"/>
              <a:gd name="T22" fmla="*/ 50 w 154"/>
              <a:gd name="T23" fmla="*/ 69 h 144"/>
              <a:gd name="T24" fmla="*/ 71 w 154"/>
              <a:gd name="T25" fmla="*/ 83 h 144"/>
              <a:gd name="T26" fmla="*/ 71 w 154"/>
              <a:gd name="T27" fmla="*/ 126 h 144"/>
              <a:gd name="T28" fmla="*/ 35 w 154"/>
              <a:gd name="T29" fmla="*/ 144 h 144"/>
              <a:gd name="T30" fmla="*/ 119 w 154"/>
              <a:gd name="T31" fmla="*/ 144 h 144"/>
              <a:gd name="T32" fmla="*/ 83 w 154"/>
              <a:gd name="T33" fmla="*/ 126 h 144"/>
              <a:gd name="T34" fmla="*/ 83 w 154"/>
              <a:gd name="T35" fmla="*/ 83 h 144"/>
              <a:gd name="T36" fmla="*/ 104 w 154"/>
              <a:gd name="T37" fmla="*/ 69 h 144"/>
              <a:gd name="T38" fmla="*/ 119 w 154"/>
              <a:gd name="T39" fmla="*/ 26 h 144"/>
              <a:gd name="T40" fmla="*/ 119 w 154"/>
              <a:gd name="T41" fmla="*/ 12 h 144"/>
              <a:gd name="T42" fmla="*/ 129 w 154"/>
              <a:gd name="T43" fmla="*/ 12 h 144"/>
              <a:gd name="T44" fmla="*/ 143 w 154"/>
              <a:gd name="T45" fmla="*/ 12 h 144"/>
              <a:gd name="T46" fmla="*/ 113 w 154"/>
              <a:gd name="T47" fmla="*/ 60 h 144"/>
              <a:gd name="T48" fmla="*/ 109 w 154"/>
              <a:gd name="T49" fmla="*/ 62 h 144"/>
              <a:gd name="T50" fmla="*/ 119 w 154"/>
              <a:gd name="T51" fmla="*/ 26 h 144"/>
              <a:gd name="T52" fmla="*/ 41 w 154"/>
              <a:gd name="T53" fmla="*/ 60 h 144"/>
              <a:gd name="T54" fmla="*/ 11 w 154"/>
              <a:gd name="T55" fmla="*/ 12 h 144"/>
              <a:gd name="T56" fmla="*/ 25 w 154"/>
              <a:gd name="T57" fmla="*/ 12 h 144"/>
              <a:gd name="T58" fmla="*/ 35 w 154"/>
              <a:gd name="T59" fmla="*/ 12 h 144"/>
              <a:gd name="T60" fmla="*/ 35 w 154"/>
              <a:gd name="T61" fmla="*/ 26 h 144"/>
              <a:gd name="T62" fmla="*/ 45 w 154"/>
              <a:gd name="T63" fmla="*/ 62 h 144"/>
              <a:gd name="T64" fmla="*/ 41 w 154"/>
              <a:gd name="T65" fmla="*/ 60 h 144"/>
              <a:gd name="T66" fmla="*/ 77 w 154"/>
              <a:gd name="T67" fmla="*/ 53 h 144"/>
              <a:gd name="T68" fmla="*/ 58 w 154"/>
              <a:gd name="T69" fmla="*/ 66 h 144"/>
              <a:gd name="T70" fmla="*/ 65 w 154"/>
              <a:gd name="T71" fmla="*/ 44 h 144"/>
              <a:gd name="T72" fmla="*/ 47 w 154"/>
              <a:gd name="T73" fmla="*/ 31 h 144"/>
              <a:gd name="T74" fmla="*/ 70 w 154"/>
              <a:gd name="T75" fmla="*/ 30 h 144"/>
              <a:gd name="T76" fmla="*/ 77 w 154"/>
              <a:gd name="T77" fmla="*/ 9 h 144"/>
              <a:gd name="T78" fmla="*/ 84 w 154"/>
              <a:gd name="T79" fmla="*/ 30 h 144"/>
              <a:gd name="T80" fmla="*/ 107 w 154"/>
              <a:gd name="T81" fmla="*/ 31 h 144"/>
              <a:gd name="T82" fmla="*/ 89 w 154"/>
              <a:gd name="T83" fmla="*/ 44 h 144"/>
              <a:gd name="T84" fmla="*/ 96 w 154"/>
              <a:gd name="T85" fmla="*/ 66 h 144"/>
              <a:gd name="T86" fmla="*/ 77 w 154"/>
              <a:gd name="T87" fmla="*/ 5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2" name="Oval 85"/>
          <p:cNvSpPr>
            <a:spLocks noChangeArrowheads="1"/>
          </p:cNvSpPr>
          <p:nvPr/>
        </p:nvSpPr>
        <p:spPr bwMode="auto">
          <a:xfrm>
            <a:off x="4884738" y="3262268"/>
            <a:ext cx="82550" cy="82550"/>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3" name="Freeform 86"/>
          <p:cNvSpPr>
            <a:spLocks noEditPoints="1"/>
          </p:cNvSpPr>
          <p:nvPr/>
        </p:nvSpPr>
        <p:spPr bwMode="auto">
          <a:xfrm>
            <a:off x="4749800" y="3167018"/>
            <a:ext cx="325438" cy="244475"/>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4" name="Rectangle 87"/>
          <p:cNvSpPr>
            <a:spLocks noChangeArrowheads="1"/>
          </p:cNvSpPr>
          <p:nvPr/>
        </p:nvSpPr>
        <p:spPr bwMode="auto">
          <a:xfrm>
            <a:off x="5008563" y="3233693"/>
            <a:ext cx="41275" cy="4127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5" name="Rectangle 88"/>
          <p:cNvSpPr>
            <a:spLocks noChangeArrowheads="1"/>
          </p:cNvSpPr>
          <p:nvPr/>
        </p:nvSpPr>
        <p:spPr bwMode="auto">
          <a:xfrm>
            <a:off x="5008563" y="3233693"/>
            <a:ext cx="41275" cy="4127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6" name="Oval 89"/>
          <p:cNvSpPr>
            <a:spLocks noChangeArrowheads="1"/>
          </p:cNvSpPr>
          <p:nvPr/>
        </p:nvSpPr>
        <p:spPr bwMode="auto">
          <a:xfrm>
            <a:off x="5008563" y="3233693"/>
            <a:ext cx="41275" cy="41275"/>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7" name="Freeform 90"/>
          <p:cNvSpPr/>
          <p:nvPr/>
        </p:nvSpPr>
        <p:spPr bwMode="auto">
          <a:xfrm>
            <a:off x="4749800" y="3220993"/>
            <a:ext cx="0" cy="165100"/>
          </a:xfrm>
          <a:custGeom>
            <a:avLst/>
            <a:gdLst>
              <a:gd name="T0" fmla="*/ 64 h 64"/>
              <a:gd name="T1" fmla="*/ 64 h 64"/>
              <a:gd name="T2" fmla="*/ 0 h 64"/>
              <a:gd name="T3" fmla="*/ 64 h 64"/>
            </a:gdLst>
            <a:ahLst/>
            <a:cxnLst>
              <a:cxn ang="0">
                <a:pos x="0" y="T0"/>
              </a:cxn>
              <a:cxn ang="0">
                <a:pos x="0" y="T1"/>
              </a:cxn>
              <a:cxn ang="0">
                <a:pos x="0" y="T2"/>
              </a:cxn>
              <a:cxn ang="0">
                <a:pos x="0" y="T3"/>
              </a:cxn>
            </a:cxnLst>
            <a:rect l="0" t="0" r="r" b="b"/>
            <a:pathLst>
              <a:path h="64">
                <a:moveTo>
                  <a:pt x="0" y="64"/>
                </a:moveTo>
                <a:lnTo>
                  <a:pt x="0" y="64"/>
                </a:lnTo>
                <a:lnTo>
                  <a:pt x="0" y="0"/>
                </a:lnTo>
                <a:lnTo>
                  <a:pt x="0" y="64"/>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8" name="Rectangle 91"/>
          <p:cNvSpPr>
            <a:spLocks noChangeArrowheads="1"/>
          </p:cNvSpPr>
          <p:nvPr/>
        </p:nvSpPr>
        <p:spPr bwMode="auto">
          <a:xfrm>
            <a:off x="4749800" y="3220993"/>
            <a:ext cx="53975" cy="16510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9" name="Rectangle 92"/>
          <p:cNvSpPr>
            <a:spLocks noChangeArrowheads="1"/>
          </p:cNvSpPr>
          <p:nvPr/>
        </p:nvSpPr>
        <p:spPr bwMode="auto">
          <a:xfrm>
            <a:off x="4749800" y="3220993"/>
            <a:ext cx="53975" cy="16510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0" name="Freeform 93"/>
          <p:cNvSpPr/>
          <p:nvPr/>
        </p:nvSpPr>
        <p:spPr bwMode="auto">
          <a:xfrm>
            <a:off x="4749800" y="3220993"/>
            <a:ext cx="53975" cy="165100"/>
          </a:xfrm>
          <a:custGeom>
            <a:avLst/>
            <a:gdLst>
              <a:gd name="T0" fmla="*/ 12 w 24"/>
              <a:gd name="T1" fmla="*/ 0 h 72"/>
              <a:gd name="T2" fmla="*/ 0 w 24"/>
              <a:gd name="T3" fmla="*/ 0 h 72"/>
              <a:gd name="T4" fmla="*/ 0 w 24"/>
              <a:gd name="T5" fmla="*/ 0 h 72"/>
              <a:gd name="T6" fmla="*/ 0 w 24"/>
              <a:gd name="T7" fmla="*/ 72 h 72"/>
              <a:gd name="T8" fmla="*/ 12 w 24"/>
              <a:gd name="T9" fmla="*/ 72 h 72"/>
              <a:gd name="T10" fmla="*/ 24 w 24"/>
              <a:gd name="T11" fmla="*/ 60 h 72"/>
              <a:gd name="T12" fmla="*/ 24 w 24"/>
              <a:gd name="T13" fmla="*/ 12 h 72"/>
              <a:gd name="T14" fmla="*/ 12 w 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1" name="Rectangle 94"/>
          <p:cNvSpPr>
            <a:spLocks noChangeArrowheads="1"/>
          </p:cNvSpPr>
          <p:nvPr/>
        </p:nvSpPr>
        <p:spPr bwMode="auto">
          <a:xfrm>
            <a:off x="5622925" y="3149555"/>
            <a:ext cx="53975" cy="1619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2" name="Rectangle 95"/>
          <p:cNvSpPr>
            <a:spLocks noChangeArrowheads="1"/>
          </p:cNvSpPr>
          <p:nvPr/>
        </p:nvSpPr>
        <p:spPr bwMode="auto">
          <a:xfrm>
            <a:off x="5622925" y="3149555"/>
            <a:ext cx="53975" cy="1619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3" name="Rectangle 96"/>
          <p:cNvSpPr>
            <a:spLocks noChangeArrowheads="1"/>
          </p:cNvSpPr>
          <p:nvPr/>
        </p:nvSpPr>
        <p:spPr bwMode="auto">
          <a:xfrm>
            <a:off x="5622925" y="3149555"/>
            <a:ext cx="53975" cy="1619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4" name="Rectangle 97"/>
          <p:cNvSpPr>
            <a:spLocks noChangeArrowheads="1"/>
          </p:cNvSpPr>
          <p:nvPr/>
        </p:nvSpPr>
        <p:spPr bwMode="auto">
          <a:xfrm>
            <a:off x="5622925" y="3149555"/>
            <a:ext cx="53975" cy="1619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5" name="Rectangle 98"/>
          <p:cNvSpPr>
            <a:spLocks noChangeArrowheads="1"/>
          </p:cNvSpPr>
          <p:nvPr/>
        </p:nvSpPr>
        <p:spPr bwMode="auto">
          <a:xfrm>
            <a:off x="5457825" y="3149555"/>
            <a:ext cx="53975" cy="1619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6" name="Rectangle 99"/>
          <p:cNvSpPr>
            <a:spLocks noChangeArrowheads="1"/>
          </p:cNvSpPr>
          <p:nvPr/>
        </p:nvSpPr>
        <p:spPr bwMode="auto">
          <a:xfrm>
            <a:off x="5457825" y="3149555"/>
            <a:ext cx="53975" cy="1619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7" name="Rectangle 100"/>
          <p:cNvSpPr>
            <a:spLocks noChangeArrowheads="1"/>
          </p:cNvSpPr>
          <p:nvPr/>
        </p:nvSpPr>
        <p:spPr bwMode="auto">
          <a:xfrm>
            <a:off x="5457825" y="3149555"/>
            <a:ext cx="53975" cy="1619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8" name="Rectangle 101"/>
          <p:cNvSpPr>
            <a:spLocks noChangeArrowheads="1"/>
          </p:cNvSpPr>
          <p:nvPr/>
        </p:nvSpPr>
        <p:spPr bwMode="auto">
          <a:xfrm>
            <a:off x="5457825" y="3149555"/>
            <a:ext cx="53975" cy="16192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9" name="Freeform 102"/>
          <p:cNvSpPr/>
          <p:nvPr/>
        </p:nvSpPr>
        <p:spPr bwMode="auto">
          <a:xfrm>
            <a:off x="5432425" y="3225755"/>
            <a:ext cx="273050" cy="260350"/>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1">
                <a:moveTo>
                  <a:pt x="53" y="0"/>
                </a:moveTo>
                <a:lnTo>
                  <a:pt x="66" y="38"/>
                </a:lnTo>
                <a:lnTo>
                  <a:pt x="106" y="39"/>
                </a:lnTo>
                <a:lnTo>
                  <a:pt x="74" y="63"/>
                </a:lnTo>
                <a:lnTo>
                  <a:pt x="85" y="101"/>
                </a:lnTo>
                <a:lnTo>
                  <a:pt x="53" y="78"/>
                </a:lnTo>
                <a:lnTo>
                  <a:pt x="20" y="101"/>
                </a:lnTo>
                <a:lnTo>
                  <a:pt x="31" y="63"/>
                </a:lnTo>
                <a:lnTo>
                  <a:pt x="0" y="39"/>
                </a:lnTo>
                <a:lnTo>
                  <a:pt x="39" y="38"/>
                </a:lnTo>
                <a:lnTo>
                  <a:pt x="53"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0" name="Freeform 103"/>
          <p:cNvSpPr/>
          <p:nvPr/>
        </p:nvSpPr>
        <p:spPr bwMode="auto">
          <a:xfrm>
            <a:off x="5432425" y="3225755"/>
            <a:ext cx="273050" cy="260350"/>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1">
                <a:moveTo>
                  <a:pt x="53" y="0"/>
                </a:moveTo>
                <a:lnTo>
                  <a:pt x="66" y="38"/>
                </a:lnTo>
                <a:lnTo>
                  <a:pt x="106" y="39"/>
                </a:lnTo>
                <a:lnTo>
                  <a:pt x="74" y="63"/>
                </a:lnTo>
                <a:lnTo>
                  <a:pt x="85" y="101"/>
                </a:lnTo>
                <a:lnTo>
                  <a:pt x="53" y="78"/>
                </a:lnTo>
                <a:lnTo>
                  <a:pt x="20" y="101"/>
                </a:lnTo>
                <a:lnTo>
                  <a:pt x="31" y="63"/>
                </a:lnTo>
                <a:lnTo>
                  <a:pt x="0" y="39"/>
                </a:lnTo>
                <a:lnTo>
                  <a:pt x="39" y="38"/>
                </a:lnTo>
                <a:lnTo>
                  <a:pt x="53" y="0"/>
                </a:ln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1" name="Rectangle 104"/>
          <p:cNvSpPr>
            <a:spLocks noChangeArrowheads="1"/>
          </p:cNvSpPr>
          <p:nvPr/>
        </p:nvSpPr>
        <p:spPr bwMode="auto">
          <a:xfrm>
            <a:off x="5540375" y="3149555"/>
            <a:ext cx="53975" cy="12065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2" name="Rectangle 105"/>
          <p:cNvSpPr>
            <a:spLocks noChangeArrowheads="1"/>
          </p:cNvSpPr>
          <p:nvPr/>
        </p:nvSpPr>
        <p:spPr bwMode="auto">
          <a:xfrm>
            <a:off x="5540375" y="3149555"/>
            <a:ext cx="53975" cy="12065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3" name="Freeform 106"/>
          <p:cNvSpPr/>
          <p:nvPr/>
        </p:nvSpPr>
        <p:spPr bwMode="auto">
          <a:xfrm>
            <a:off x="5540375" y="3149555"/>
            <a:ext cx="53975" cy="120650"/>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4" name="Freeform 107"/>
          <p:cNvSpPr/>
          <p:nvPr/>
        </p:nvSpPr>
        <p:spPr bwMode="auto">
          <a:xfrm>
            <a:off x="5540375" y="3149555"/>
            <a:ext cx="53975" cy="120650"/>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5" name="Freeform 108"/>
          <p:cNvSpPr/>
          <p:nvPr/>
        </p:nvSpPr>
        <p:spPr bwMode="auto">
          <a:xfrm>
            <a:off x="6315075" y="3216230"/>
            <a:ext cx="68263" cy="217488"/>
          </a:xfrm>
          <a:custGeom>
            <a:avLst/>
            <a:gdLst>
              <a:gd name="T0" fmla="*/ 24 w 30"/>
              <a:gd name="T1" fmla="*/ 0 h 96"/>
              <a:gd name="T2" fmla="*/ 0 w 30"/>
              <a:gd name="T3" fmla="*/ 0 h 96"/>
              <a:gd name="T4" fmla="*/ 0 w 30"/>
              <a:gd name="T5" fmla="*/ 96 h 96"/>
              <a:gd name="T6" fmla="*/ 24 w 30"/>
              <a:gd name="T7" fmla="*/ 96 h 96"/>
              <a:gd name="T8" fmla="*/ 30 w 30"/>
              <a:gd name="T9" fmla="*/ 90 h 96"/>
              <a:gd name="T10" fmla="*/ 30 w 30"/>
              <a:gd name="T11" fmla="*/ 6 h 96"/>
              <a:gd name="T12" fmla="*/ 24 w 30"/>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30" h="96">
                <a:moveTo>
                  <a:pt x="24" y="0"/>
                </a:moveTo>
                <a:cubicBezTo>
                  <a:pt x="0" y="0"/>
                  <a:pt x="0" y="0"/>
                  <a:pt x="0" y="0"/>
                </a:cubicBezTo>
                <a:cubicBezTo>
                  <a:pt x="0" y="96"/>
                  <a:pt x="0" y="96"/>
                  <a:pt x="0" y="96"/>
                </a:cubicBezTo>
                <a:cubicBezTo>
                  <a:pt x="24" y="96"/>
                  <a:pt x="24" y="96"/>
                  <a:pt x="24" y="96"/>
                </a:cubicBezTo>
                <a:cubicBezTo>
                  <a:pt x="27" y="96"/>
                  <a:pt x="30" y="93"/>
                  <a:pt x="30" y="90"/>
                </a:cubicBezTo>
                <a:cubicBezTo>
                  <a:pt x="30" y="6"/>
                  <a:pt x="30" y="6"/>
                  <a:pt x="30" y="6"/>
                </a:cubicBezTo>
                <a:cubicBezTo>
                  <a:pt x="30" y="3"/>
                  <a:pt x="27" y="0"/>
                  <a:pt x="24"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6" name="Freeform 109"/>
          <p:cNvSpPr>
            <a:spLocks noEditPoints="1"/>
          </p:cNvSpPr>
          <p:nvPr/>
        </p:nvSpPr>
        <p:spPr bwMode="auto">
          <a:xfrm>
            <a:off x="6096000" y="3162255"/>
            <a:ext cx="204788" cy="271463"/>
          </a:xfrm>
          <a:custGeom>
            <a:avLst/>
            <a:gdLst>
              <a:gd name="T0" fmla="*/ 84 w 90"/>
              <a:gd name="T1" fmla="*/ 24 h 120"/>
              <a:gd name="T2" fmla="*/ 84 w 90"/>
              <a:gd name="T3" fmla="*/ 24 h 120"/>
              <a:gd name="T4" fmla="*/ 84 w 90"/>
              <a:gd name="T5" fmla="*/ 23 h 120"/>
              <a:gd name="T6" fmla="*/ 84 w 90"/>
              <a:gd name="T7" fmla="*/ 18 h 120"/>
              <a:gd name="T8" fmla="*/ 66 w 90"/>
              <a:gd name="T9" fmla="*/ 0 h 120"/>
              <a:gd name="T10" fmla="*/ 30 w 90"/>
              <a:gd name="T11" fmla="*/ 0 h 120"/>
              <a:gd name="T12" fmla="*/ 12 w 90"/>
              <a:gd name="T13" fmla="*/ 18 h 120"/>
              <a:gd name="T14" fmla="*/ 12 w 90"/>
              <a:gd name="T15" fmla="*/ 24 h 120"/>
              <a:gd name="T16" fmla="*/ 0 w 90"/>
              <a:gd name="T17" fmla="*/ 24 h 120"/>
              <a:gd name="T18" fmla="*/ 0 w 90"/>
              <a:gd name="T19" fmla="*/ 120 h 120"/>
              <a:gd name="T20" fmla="*/ 90 w 90"/>
              <a:gd name="T21" fmla="*/ 120 h 120"/>
              <a:gd name="T22" fmla="*/ 90 w 90"/>
              <a:gd name="T23" fmla="*/ 24 h 120"/>
              <a:gd name="T24" fmla="*/ 84 w 90"/>
              <a:gd name="T25" fmla="*/ 24 h 120"/>
              <a:gd name="T26" fmla="*/ 72 w 90"/>
              <a:gd name="T27" fmla="*/ 24 h 120"/>
              <a:gd name="T28" fmla="*/ 72 w 90"/>
              <a:gd name="T29" fmla="*/ 24 h 120"/>
              <a:gd name="T30" fmla="*/ 24 w 90"/>
              <a:gd name="T31" fmla="*/ 24 h 120"/>
              <a:gd name="T32" fmla="*/ 24 w 90"/>
              <a:gd name="T33" fmla="*/ 18 h 120"/>
              <a:gd name="T34" fmla="*/ 30 w 90"/>
              <a:gd name="T35" fmla="*/ 12 h 120"/>
              <a:gd name="T36" fmla="*/ 66 w 90"/>
              <a:gd name="T37" fmla="*/ 12 h 120"/>
              <a:gd name="T38" fmla="*/ 72 w 90"/>
              <a:gd name="T39" fmla="*/ 18 h 120"/>
              <a:gd name="T40" fmla="*/ 72 w 90"/>
              <a:gd name="T41"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20">
                <a:moveTo>
                  <a:pt x="84" y="24"/>
                </a:moveTo>
                <a:cubicBezTo>
                  <a:pt x="84" y="24"/>
                  <a:pt x="84" y="24"/>
                  <a:pt x="84" y="24"/>
                </a:cubicBezTo>
                <a:cubicBezTo>
                  <a:pt x="84" y="23"/>
                  <a:pt x="84" y="23"/>
                  <a:pt x="84" y="23"/>
                </a:cubicBezTo>
                <a:cubicBezTo>
                  <a:pt x="84" y="18"/>
                  <a:pt x="84" y="18"/>
                  <a:pt x="84" y="18"/>
                </a:cubicBezTo>
                <a:cubicBezTo>
                  <a:pt x="84" y="6"/>
                  <a:pt x="75" y="0"/>
                  <a:pt x="66" y="0"/>
                </a:cubicBezTo>
                <a:cubicBezTo>
                  <a:pt x="30" y="0"/>
                  <a:pt x="30" y="0"/>
                  <a:pt x="30" y="0"/>
                </a:cubicBezTo>
                <a:cubicBezTo>
                  <a:pt x="18" y="0"/>
                  <a:pt x="12" y="9"/>
                  <a:pt x="12" y="18"/>
                </a:cubicBezTo>
                <a:cubicBezTo>
                  <a:pt x="12" y="24"/>
                  <a:pt x="12" y="24"/>
                  <a:pt x="12" y="24"/>
                </a:cubicBezTo>
                <a:cubicBezTo>
                  <a:pt x="0" y="24"/>
                  <a:pt x="0" y="24"/>
                  <a:pt x="0" y="24"/>
                </a:cubicBezTo>
                <a:cubicBezTo>
                  <a:pt x="0" y="120"/>
                  <a:pt x="0" y="120"/>
                  <a:pt x="0" y="120"/>
                </a:cubicBezTo>
                <a:cubicBezTo>
                  <a:pt x="90" y="120"/>
                  <a:pt x="90" y="120"/>
                  <a:pt x="90" y="120"/>
                </a:cubicBezTo>
                <a:cubicBezTo>
                  <a:pt x="90" y="24"/>
                  <a:pt x="90" y="24"/>
                  <a:pt x="90" y="24"/>
                </a:cubicBezTo>
                <a:lnTo>
                  <a:pt x="84" y="24"/>
                </a:lnTo>
                <a:close/>
                <a:moveTo>
                  <a:pt x="72" y="24"/>
                </a:moveTo>
                <a:cubicBezTo>
                  <a:pt x="72" y="24"/>
                  <a:pt x="72" y="24"/>
                  <a:pt x="72" y="24"/>
                </a:cubicBezTo>
                <a:cubicBezTo>
                  <a:pt x="24" y="24"/>
                  <a:pt x="24" y="24"/>
                  <a:pt x="24" y="24"/>
                </a:cubicBezTo>
                <a:cubicBezTo>
                  <a:pt x="24" y="18"/>
                  <a:pt x="24" y="18"/>
                  <a:pt x="24" y="18"/>
                </a:cubicBezTo>
                <a:cubicBezTo>
                  <a:pt x="24" y="18"/>
                  <a:pt x="24" y="12"/>
                  <a:pt x="30" y="12"/>
                </a:cubicBezTo>
                <a:cubicBezTo>
                  <a:pt x="66" y="12"/>
                  <a:pt x="66" y="12"/>
                  <a:pt x="66" y="12"/>
                </a:cubicBezTo>
                <a:cubicBezTo>
                  <a:pt x="66" y="12"/>
                  <a:pt x="72" y="12"/>
                  <a:pt x="72" y="18"/>
                </a:cubicBezTo>
                <a:lnTo>
                  <a:pt x="72" y="24"/>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7" name="Freeform 110"/>
          <p:cNvSpPr/>
          <p:nvPr/>
        </p:nvSpPr>
        <p:spPr bwMode="auto">
          <a:xfrm>
            <a:off x="6029325" y="3216230"/>
            <a:ext cx="53975" cy="217488"/>
          </a:xfrm>
          <a:custGeom>
            <a:avLst/>
            <a:gdLst>
              <a:gd name="T0" fmla="*/ 24 w 24"/>
              <a:gd name="T1" fmla="*/ 0 h 96"/>
              <a:gd name="T2" fmla="*/ 6 w 24"/>
              <a:gd name="T3" fmla="*/ 0 h 96"/>
              <a:gd name="T4" fmla="*/ 0 w 24"/>
              <a:gd name="T5" fmla="*/ 6 h 96"/>
              <a:gd name="T6" fmla="*/ 0 w 24"/>
              <a:gd name="T7" fmla="*/ 90 h 96"/>
              <a:gd name="T8" fmla="*/ 6 w 24"/>
              <a:gd name="T9" fmla="*/ 96 h 96"/>
              <a:gd name="T10" fmla="*/ 24 w 24"/>
              <a:gd name="T11" fmla="*/ 96 h 96"/>
              <a:gd name="T12" fmla="*/ 24 w 24"/>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24" h="96">
                <a:moveTo>
                  <a:pt x="24" y="0"/>
                </a:moveTo>
                <a:cubicBezTo>
                  <a:pt x="6" y="0"/>
                  <a:pt x="6" y="0"/>
                  <a:pt x="6" y="0"/>
                </a:cubicBezTo>
                <a:cubicBezTo>
                  <a:pt x="3" y="0"/>
                  <a:pt x="0" y="3"/>
                  <a:pt x="0" y="6"/>
                </a:cubicBezTo>
                <a:cubicBezTo>
                  <a:pt x="0" y="90"/>
                  <a:pt x="0" y="90"/>
                  <a:pt x="0" y="90"/>
                </a:cubicBezTo>
                <a:cubicBezTo>
                  <a:pt x="0" y="93"/>
                  <a:pt x="3" y="96"/>
                  <a:pt x="6" y="96"/>
                </a:cubicBezTo>
                <a:cubicBezTo>
                  <a:pt x="24" y="96"/>
                  <a:pt x="24" y="96"/>
                  <a:pt x="24" y="96"/>
                </a:cubicBezTo>
                <a:lnTo>
                  <a:pt x="24"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8" name="Rectangle 111"/>
          <p:cNvSpPr>
            <a:spLocks noChangeArrowheads="1"/>
          </p:cNvSpPr>
          <p:nvPr/>
        </p:nvSpPr>
        <p:spPr bwMode="auto">
          <a:xfrm>
            <a:off x="6761163" y="3267030"/>
            <a:ext cx="25400" cy="5397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9" name="Freeform 112"/>
          <p:cNvSpPr>
            <a:spLocks noEditPoints="1"/>
          </p:cNvSpPr>
          <p:nvPr/>
        </p:nvSpPr>
        <p:spPr bwMode="auto">
          <a:xfrm>
            <a:off x="6691313" y="3128918"/>
            <a:ext cx="355600" cy="150812"/>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0" name="Freeform 113"/>
          <p:cNvSpPr/>
          <p:nvPr/>
        </p:nvSpPr>
        <p:spPr bwMode="auto">
          <a:xfrm>
            <a:off x="6705600" y="3292430"/>
            <a:ext cx="328613" cy="136525"/>
          </a:xfrm>
          <a:custGeom>
            <a:avLst/>
            <a:gdLst>
              <a:gd name="T0" fmla="*/ 112 w 128"/>
              <a:gd name="T1" fmla="*/ 16 h 53"/>
              <a:gd name="T2" fmla="*/ 91 w 128"/>
              <a:gd name="T3" fmla="*/ 16 h 53"/>
              <a:gd name="T4" fmla="*/ 91 w 128"/>
              <a:gd name="T5" fmla="*/ 0 h 53"/>
              <a:gd name="T6" fmla="*/ 38 w 128"/>
              <a:gd name="T7" fmla="*/ 0 h 53"/>
              <a:gd name="T8" fmla="*/ 38 w 128"/>
              <a:gd name="T9" fmla="*/ 16 h 53"/>
              <a:gd name="T10" fmla="*/ 16 w 128"/>
              <a:gd name="T11" fmla="*/ 16 h 53"/>
              <a:gd name="T12" fmla="*/ 16 w 128"/>
              <a:gd name="T13" fmla="*/ 0 h 53"/>
              <a:gd name="T14" fmla="*/ 0 w 128"/>
              <a:gd name="T15" fmla="*/ 0 h 53"/>
              <a:gd name="T16" fmla="*/ 0 w 128"/>
              <a:gd name="T17" fmla="*/ 53 h 53"/>
              <a:gd name="T18" fmla="*/ 128 w 128"/>
              <a:gd name="T19" fmla="*/ 53 h 53"/>
              <a:gd name="T20" fmla="*/ 128 w 128"/>
              <a:gd name="T21" fmla="*/ 0 h 53"/>
              <a:gd name="T22" fmla="*/ 112 w 128"/>
              <a:gd name="T23" fmla="*/ 0 h 53"/>
              <a:gd name="T24" fmla="*/ 112 w 128"/>
              <a:gd name="T25"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53">
                <a:moveTo>
                  <a:pt x="112" y="16"/>
                </a:moveTo>
                <a:lnTo>
                  <a:pt x="91" y="16"/>
                </a:lnTo>
                <a:lnTo>
                  <a:pt x="91" y="0"/>
                </a:lnTo>
                <a:lnTo>
                  <a:pt x="38" y="0"/>
                </a:lnTo>
                <a:lnTo>
                  <a:pt x="38" y="16"/>
                </a:lnTo>
                <a:lnTo>
                  <a:pt x="16" y="16"/>
                </a:lnTo>
                <a:lnTo>
                  <a:pt x="16" y="0"/>
                </a:lnTo>
                <a:lnTo>
                  <a:pt x="0" y="0"/>
                </a:lnTo>
                <a:lnTo>
                  <a:pt x="0" y="53"/>
                </a:lnTo>
                <a:lnTo>
                  <a:pt x="128" y="53"/>
                </a:lnTo>
                <a:lnTo>
                  <a:pt x="128" y="0"/>
                </a:lnTo>
                <a:lnTo>
                  <a:pt x="112" y="0"/>
                </a:lnTo>
                <a:lnTo>
                  <a:pt x="112" y="16"/>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1" name="Rectangle 114"/>
          <p:cNvSpPr>
            <a:spLocks noChangeArrowheads="1"/>
          </p:cNvSpPr>
          <p:nvPr/>
        </p:nvSpPr>
        <p:spPr bwMode="auto">
          <a:xfrm>
            <a:off x="6951663" y="3267030"/>
            <a:ext cx="28575" cy="5397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2" name="Freeform 115"/>
          <p:cNvSpPr>
            <a:spLocks noEditPoints="1"/>
          </p:cNvSpPr>
          <p:nvPr/>
        </p:nvSpPr>
        <p:spPr bwMode="auto">
          <a:xfrm>
            <a:off x="7370763" y="3125743"/>
            <a:ext cx="325437" cy="327025"/>
          </a:xfrm>
          <a:custGeom>
            <a:avLst/>
            <a:gdLst>
              <a:gd name="T0" fmla="*/ 132 w 144"/>
              <a:gd name="T1" fmla="*/ 36 h 144"/>
              <a:gd name="T2" fmla="*/ 108 w 144"/>
              <a:gd name="T3" fmla="*/ 36 h 144"/>
              <a:gd name="T4" fmla="*/ 108 w 144"/>
              <a:gd name="T5" fmla="*/ 36 h 144"/>
              <a:gd name="T6" fmla="*/ 72 w 144"/>
              <a:gd name="T7" fmla="*/ 0 h 144"/>
              <a:gd name="T8" fmla="*/ 36 w 144"/>
              <a:gd name="T9" fmla="*/ 36 h 144"/>
              <a:gd name="T10" fmla="*/ 36 w 144"/>
              <a:gd name="T11" fmla="*/ 36 h 144"/>
              <a:gd name="T12" fmla="*/ 12 w 144"/>
              <a:gd name="T13" fmla="*/ 36 h 144"/>
              <a:gd name="T14" fmla="*/ 0 w 144"/>
              <a:gd name="T15" fmla="*/ 36 h 144"/>
              <a:gd name="T16" fmla="*/ 0 w 144"/>
              <a:gd name="T17" fmla="*/ 48 h 144"/>
              <a:gd name="T18" fmla="*/ 0 w 144"/>
              <a:gd name="T19" fmla="*/ 48 h 144"/>
              <a:gd name="T20" fmla="*/ 0 w 144"/>
              <a:gd name="T21" fmla="*/ 132 h 144"/>
              <a:gd name="T22" fmla="*/ 12 w 144"/>
              <a:gd name="T23" fmla="*/ 144 h 144"/>
              <a:gd name="T24" fmla="*/ 132 w 144"/>
              <a:gd name="T25" fmla="*/ 144 h 144"/>
              <a:gd name="T26" fmla="*/ 144 w 144"/>
              <a:gd name="T27" fmla="*/ 132 h 144"/>
              <a:gd name="T28" fmla="*/ 144 w 144"/>
              <a:gd name="T29" fmla="*/ 120 h 144"/>
              <a:gd name="T30" fmla="*/ 0 w 144"/>
              <a:gd name="T31" fmla="*/ 120 h 144"/>
              <a:gd name="T32" fmla="*/ 0 w 144"/>
              <a:gd name="T33" fmla="*/ 114 h 144"/>
              <a:gd name="T34" fmla="*/ 144 w 144"/>
              <a:gd name="T35" fmla="*/ 114 h 144"/>
              <a:gd name="T36" fmla="*/ 144 w 144"/>
              <a:gd name="T37" fmla="*/ 54 h 144"/>
              <a:gd name="T38" fmla="*/ 144 w 144"/>
              <a:gd name="T39" fmla="*/ 48 h 144"/>
              <a:gd name="T40" fmla="*/ 144 w 144"/>
              <a:gd name="T41" fmla="*/ 36 h 144"/>
              <a:gd name="T42" fmla="*/ 132 w 144"/>
              <a:gd name="T43" fmla="*/ 36 h 144"/>
              <a:gd name="T44" fmla="*/ 96 w 144"/>
              <a:gd name="T45" fmla="*/ 36 h 144"/>
              <a:gd name="T46" fmla="*/ 48 w 144"/>
              <a:gd name="T47" fmla="*/ 36 h 144"/>
              <a:gd name="T48" fmla="*/ 48 w 144"/>
              <a:gd name="T49" fmla="*/ 36 h 144"/>
              <a:gd name="T50" fmla="*/ 72 w 144"/>
              <a:gd name="T51" fmla="*/ 12 h 144"/>
              <a:gd name="T52" fmla="*/ 96 w 144"/>
              <a:gd name="T53"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132" y="36"/>
                </a:moveTo>
                <a:cubicBezTo>
                  <a:pt x="108" y="36"/>
                  <a:pt x="108" y="36"/>
                  <a:pt x="108" y="36"/>
                </a:cubicBezTo>
                <a:cubicBezTo>
                  <a:pt x="108" y="36"/>
                  <a:pt x="108" y="36"/>
                  <a:pt x="108" y="36"/>
                </a:cubicBezTo>
                <a:cubicBezTo>
                  <a:pt x="108" y="16"/>
                  <a:pt x="92" y="0"/>
                  <a:pt x="72" y="0"/>
                </a:cubicBezTo>
                <a:cubicBezTo>
                  <a:pt x="52" y="0"/>
                  <a:pt x="36" y="16"/>
                  <a:pt x="36" y="36"/>
                </a:cubicBezTo>
                <a:cubicBezTo>
                  <a:pt x="36" y="36"/>
                  <a:pt x="36" y="36"/>
                  <a:pt x="36" y="36"/>
                </a:cubicBezTo>
                <a:cubicBezTo>
                  <a:pt x="12" y="36"/>
                  <a:pt x="12" y="36"/>
                  <a:pt x="12" y="36"/>
                </a:cubicBezTo>
                <a:cubicBezTo>
                  <a:pt x="0" y="36"/>
                  <a:pt x="0" y="36"/>
                  <a:pt x="0" y="36"/>
                </a:cubicBezTo>
                <a:cubicBezTo>
                  <a:pt x="0" y="48"/>
                  <a:pt x="0" y="48"/>
                  <a:pt x="0" y="48"/>
                </a:cubicBezTo>
                <a:cubicBezTo>
                  <a:pt x="0" y="48"/>
                  <a:pt x="0" y="48"/>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0"/>
                  <a:pt x="144" y="120"/>
                  <a:pt x="144" y="120"/>
                </a:cubicBezTo>
                <a:cubicBezTo>
                  <a:pt x="0" y="120"/>
                  <a:pt x="0" y="120"/>
                  <a:pt x="0" y="120"/>
                </a:cubicBezTo>
                <a:cubicBezTo>
                  <a:pt x="0" y="114"/>
                  <a:pt x="0" y="114"/>
                  <a:pt x="0" y="114"/>
                </a:cubicBezTo>
                <a:cubicBezTo>
                  <a:pt x="144" y="114"/>
                  <a:pt x="144" y="114"/>
                  <a:pt x="144" y="114"/>
                </a:cubicBezTo>
                <a:cubicBezTo>
                  <a:pt x="144" y="54"/>
                  <a:pt x="144" y="54"/>
                  <a:pt x="144" y="54"/>
                </a:cubicBezTo>
                <a:cubicBezTo>
                  <a:pt x="144" y="48"/>
                  <a:pt x="144" y="48"/>
                  <a:pt x="144" y="48"/>
                </a:cubicBezTo>
                <a:cubicBezTo>
                  <a:pt x="144" y="36"/>
                  <a:pt x="144" y="36"/>
                  <a:pt x="144" y="36"/>
                </a:cubicBezTo>
                <a:lnTo>
                  <a:pt x="132" y="36"/>
                </a:lnTo>
                <a:close/>
                <a:moveTo>
                  <a:pt x="96" y="36"/>
                </a:moveTo>
                <a:cubicBezTo>
                  <a:pt x="48" y="36"/>
                  <a:pt x="48" y="36"/>
                  <a:pt x="48" y="36"/>
                </a:cubicBezTo>
                <a:cubicBezTo>
                  <a:pt x="48" y="36"/>
                  <a:pt x="48" y="36"/>
                  <a:pt x="48" y="36"/>
                </a:cubicBezTo>
                <a:cubicBezTo>
                  <a:pt x="48" y="23"/>
                  <a:pt x="59" y="12"/>
                  <a:pt x="72" y="12"/>
                </a:cubicBezTo>
                <a:cubicBezTo>
                  <a:pt x="85" y="12"/>
                  <a:pt x="96" y="23"/>
                  <a:pt x="96" y="36"/>
                </a:cubicBez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3" name="Freeform 116"/>
          <p:cNvSpPr/>
          <p:nvPr/>
        </p:nvSpPr>
        <p:spPr bwMode="auto">
          <a:xfrm>
            <a:off x="8048625" y="3116218"/>
            <a:ext cx="244475" cy="28575"/>
          </a:xfrm>
          <a:custGeom>
            <a:avLst/>
            <a:gdLst>
              <a:gd name="T0" fmla="*/ 0 w 95"/>
              <a:gd name="T1" fmla="*/ 11 h 11"/>
              <a:gd name="T2" fmla="*/ 10 w 95"/>
              <a:gd name="T3" fmla="*/ 0 h 11"/>
              <a:gd name="T4" fmla="*/ 85 w 95"/>
              <a:gd name="T5" fmla="*/ 0 h 11"/>
              <a:gd name="T6" fmla="*/ 95 w 95"/>
              <a:gd name="T7" fmla="*/ 11 h 11"/>
              <a:gd name="T8" fmla="*/ 0 w 95"/>
              <a:gd name="T9" fmla="*/ 11 h 11"/>
            </a:gdLst>
            <a:ahLst/>
            <a:cxnLst>
              <a:cxn ang="0">
                <a:pos x="T0" y="T1"/>
              </a:cxn>
              <a:cxn ang="0">
                <a:pos x="T2" y="T3"/>
              </a:cxn>
              <a:cxn ang="0">
                <a:pos x="T4" y="T5"/>
              </a:cxn>
              <a:cxn ang="0">
                <a:pos x="T6" y="T7"/>
              </a:cxn>
              <a:cxn ang="0">
                <a:pos x="T8" y="T9"/>
              </a:cxn>
            </a:cxnLst>
            <a:rect l="0" t="0" r="r" b="b"/>
            <a:pathLst>
              <a:path w="95" h="11">
                <a:moveTo>
                  <a:pt x="0" y="11"/>
                </a:moveTo>
                <a:lnTo>
                  <a:pt x="10" y="0"/>
                </a:lnTo>
                <a:lnTo>
                  <a:pt x="85" y="0"/>
                </a:lnTo>
                <a:lnTo>
                  <a:pt x="95" y="11"/>
                </a:lnTo>
                <a:lnTo>
                  <a:pt x="0" y="11"/>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4" name="Freeform 117"/>
          <p:cNvSpPr>
            <a:spLocks noEditPoints="1"/>
          </p:cNvSpPr>
          <p:nvPr/>
        </p:nvSpPr>
        <p:spPr bwMode="auto">
          <a:xfrm>
            <a:off x="8032750" y="3157493"/>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7 h 37"/>
              <a:gd name="T14" fmla="*/ 69 w 107"/>
              <a:gd name="T15" fmla="*/ 27 h 37"/>
              <a:gd name="T16" fmla="*/ 69 w 107"/>
              <a:gd name="T17" fmla="*/ 21 h 37"/>
              <a:gd name="T18" fmla="*/ 38 w 107"/>
              <a:gd name="T19" fmla="*/ 21 h 37"/>
              <a:gd name="T20" fmla="*/ 38 w 107"/>
              <a:gd name="T21" fmla="*/ 27 h 37"/>
              <a:gd name="T22" fmla="*/ 32 w 107"/>
              <a:gd name="T23" fmla="*/ 27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5" name="Freeform 118"/>
          <p:cNvSpPr>
            <a:spLocks noEditPoints="1"/>
          </p:cNvSpPr>
          <p:nvPr/>
        </p:nvSpPr>
        <p:spPr bwMode="auto">
          <a:xfrm>
            <a:off x="8032750" y="3267030"/>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6 h 37"/>
              <a:gd name="T14" fmla="*/ 69 w 107"/>
              <a:gd name="T15" fmla="*/ 26 h 37"/>
              <a:gd name="T16" fmla="*/ 69 w 107"/>
              <a:gd name="T17" fmla="*/ 21 h 37"/>
              <a:gd name="T18" fmla="*/ 38 w 107"/>
              <a:gd name="T19" fmla="*/ 21 h 37"/>
              <a:gd name="T20" fmla="*/ 38 w 107"/>
              <a:gd name="T21" fmla="*/ 26 h 37"/>
              <a:gd name="T22" fmla="*/ 32 w 107"/>
              <a:gd name="T23" fmla="*/ 26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6"/>
                </a:lnTo>
                <a:lnTo>
                  <a:pt x="69" y="26"/>
                </a:lnTo>
                <a:lnTo>
                  <a:pt x="69" y="21"/>
                </a:lnTo>
                <a:lnTo>
                  <a:pt x="38" y="21"/>
                </a:lnTo>
                <a:lnTo>
                  <a:pt x="38" y="26"/>
                </a:lnTo>
                <a:lnTo>
                  <a:pt x="32" y="26"/>
                </a:lnTo>
                <a:lnTo>
                  <a:pt x="32" y="21"/>
                </a:lnTo>
                <a:lnTo>
                  <a:pt x="32" y="16"/>
                </a:lnTo>
                <a:lnTo>
                  <a:pt x="75" y="16"/>
                </a:lnTo>
                <a:lnTo>
                  <a:pt x="75" y="21"/>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6" name="Freeform 119"/>
          <p:cNvSpPr>
            <a:spLocks noEditPoints="1"/>
          </p:cNvSpPr>
          <p:nvPr/>
        </p:nvSpPr>
        <p:spPr bwMode="auto">
          <a:xfrm>
            <a:off x="8032750" y="3374980"/>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7 h 37"/>
              <a:gd name="T14" fmla="*/ 69 w 107"/>
              <a:gd name="T15" fmla="*/ 27 h 37"/>
              <a:gd name="T16" fmla="*/ 69 w 107"/>
              <a:gd name="T17" fmla="*/ 21 h 37"/>
              <a:gd name="T18" fmla="*/ 38 w 107"/>
              <a:gd name="T19" fmla="*/ 21 h 37"/>
              <a:gd name="T20" fmla="*/ 38 w 107"/>
              <a:gd name="T21" fmla="*/ 27 h 37"/>
              <a:gd name="T22" fmla="*/ 32 w 107"/>
              <a:gd name="T23" fmla="*/ 27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7" name="Freeform 120"/>
          <p:cNvSpPr>
            <a:spLocks noEditPoints="1"/>
          </p:cNvSpPr>
          <p:nvPr/>
        </p:nvSpPr>
        <p:spPr bwMode="auto">
          <a:xfrm>
            <a:off x="909638" y="3770268"/>
            <a:ext cx="327025" cy="301625"/>
          </a:xfrm>
          <a:custGeom>
            <a:avLst/>
            <a:gdLst>
              <a:gd name="T0" fmla="*/ 110 w 127"/>
              <a:gd name="T1" fmla="*/ 0 h 117"/>
              <a:gd name="T2" fmla="*/ 100 w 127"/>
              <a:gd name="T3" fmla="*/ 0 h 117"/>
              <a:gd name="T4" fmla="*/ 95 w 127"/>
              <a:gd name="T5" fmla="*/ 0 h 117"/>
              <a:gd name="T6" fmla="*/ 31 w 127"/>
              <a:gd name="T7" fmla="*/ 0 h 117"/>
              <a:gd name="T8" fmla="*/ 26 w 127"/>
              <a:gd name="T9" fmla="*/ 0 h 117"/>
              <a:gd name="T10" fmla="*/ 16 w 127"/>
              <a:gd name="T11" fmla="*/ 0 h 117"/>
              <a:gd name="T12" fmla="*/ 0 w 127"/>
              <a:gd name="T13" fmla="*/ 62 h 117"/>
              <a:gd name="T14" fmla="*/ 0 w 127"/>
              <a:gd name="T15" fmla="*/ 117 h 117"/>
              <a:gd name="T16" fmla="*/ 127 w 127"/>
              <a:gd name="T17" fmla="*/ 117 h 117"/>
              <a:gd name="T18" fmla="*/ 127 w 127"/>
              <a:gd name="T19" fmla="*/ 64 h 117"/>
              <a:gd name="T20" fmla="*/ 110 w 127"/>
              <a:gd name="T21" fmla="*/ 0 h 117"/>
              <a:gd name="T22" fmla="*/ 25 w 127"/>
              <a:gd name="T23" fmla="*/ 11 h 117"/>
              <a:gd name="T24" fmla="*/ 26 w 127"/>
              <a:gd name="T25" fmla="*/ 11 h 117"/>
              <a:gd name="T26" fmla="*/ 31 w 127"/>
              <a:gd name="T27" fmla="*/ 11 h 117"/>
              <a:gd name="T28" fmla="*/ 95 w 127"/>
              <a:gd name="T29" fmla="*/ 11 h 117"/>
              <a:gd name="T30" fmla="*/ 100 w 127"/>
              <a:gd name="T31" fmla="*/ 11 h 117"/>
              <a:gd name="T32" fmla="*/ 101 w 127"/>
              <a:gd name="T33" fmla="*/ 11 h 117"/>
              <a:gd name="T34" fmla="*/ 116 w 127"/>
              <a:gd name="T35" fmla="*/ 64 h 117"/>
              <a:gd name="T36" fmla="*/ 87 w 127"/>
              <a:gd name="T37" fmla="*/ 64 h 117"/>
              <a:gd name="T38" fmla="*/ 77 w 127"/>
              <a:gd name="T39" fmla="*/ 80 h 117"/>
              <a:gd name="T40" fmla="*/ 50 w 127"/>
              <a:gd name="T41" fmla="*/ 80 h 117"/>
              <a:gd name="T42" fmla="*/ 39 w 127"/>
              <a:gd name="T43" fmla="*/ 64 h 117"/>
              <a:gd name="T44" fmla="*/ 10 w 127"/>
              <a:gd name="T45" fmla="*/ 64 h 117"/>
              <a:gd name="T46" fmla="*/ 25 w 127"/>
              <a:gd name="T47" fmla="*/ 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117">
                <a:moveTo>
                  <a:pt x="110" y="0"/>
                </a:moveTo>
                <a:lnTo>
                  <a:pt x="100" y="0"/>
                </a:lnTo>
                <a:lnTo>
                  <a:pt x="95" y="0"/>
                </a:lnTo>
                <a:lnTo>
                  <a:pt x="31" y="0"/>
                </a:lnTo>
                <a:lnTo>
                  <a:pt x="26" y="0"/>
                </a:lnTo>
                <a:lnTo>
                  <a:pt x="16" y="0"/>
                </a:lnTo>
                <a:lnTo>
                  <a:pt x="0" y="62"/>
                </a:lnTo>
                <a:lnTo>
                  <a:pt x="0" y="117"/>
                </a:lnTo>
                <a:lnTo>
                  <a:pt x="127" y="117"/>
                </a:lnTo>
                <a:lnTo>
                  <a:pt x="127" y="64"/>
                </a:lnTo>
                <a:lnTo>
                  <a:pt x="110" y="0"/>
                </a:lnTo>
                <a:close/>
                <a:moveTo>
                  <a:pt x="25" y="11"/>
                </a:moveTo>
                <a:lnTo>
                  <a:pt x="26" y="11"/>
                </a:lnTo>
                <a:lnTo>
                  <a:pt x="31" y="11"/>
                </a:lnTo>
                <a:lnTo>
                  <a:pt x="95" y="11"/>
                </a:lnTo>
                <a:lnTo>
                  <a:pt x="100" y="11"/>
                </a:lnTo>
                <a:lnTo>
                  <a:pt x="101" y="11"/>
                </a:lnTo>
                <a:lnTo>
                  <a:pt x="116" y="64"/>
                </a:lnTo>
                <a:lnTo>
                  <a:pt x="87" y="64"/>
                </a:lnTo>
                <a:lnTo>
                  <a:pt x="77" y="80"/>
                </a:lnTo>
                <a:lnTo>
                  <a:pt x="50" y="80"/>
                </a:lnTo>
                <a:lnTo>
                  <a:pt x="39" y="64"/>
                </a:lnTo>
                <a:lnTo>
                  <a:pt x="10" y="64"/>
                </a:lnTo>
                <a:lnTo>
                  <a:pt x="25" y="11"/>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8" name="Rectangle 121"/>
          <p:cNvSpPr>
            <a:spLocks noChangeArrowheads="1"/>
          </p:cNvSpPr>
          <p:nvPr/>
        </p:nvSpPr>
        <p:spPr bwMode="auto">
          <a:xfrm>
            <a:off x="1608138" y="3876630"/>
            <a:ext cx="247650" cy="10795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9" name="Rectangle 122"/>
          <p:cNvSpPr>
            <a:spLocks noChangeArrowheads="1"/>
          </p:cNvSpPr>
          <p:nvPr/>
        </p:nvSpPr>
        <p:spPr bwMode="auto">
          <a:xfrm>
            <a:off x="1608138" y="3876630"/>
            <a:ext cx="247650" cy="10795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0" name="Rectangle 123"/>
          <p:cNvSpPr>
            <a:spLocks noChangeArrowheads="1"/>
          </p:cNvSpPr>
          <p:nvPr/>
        </p:nvSpPr>
        <p:spPr bwMode="auto">
          <a:xfrm>
            <a:off x="1608138" y="3876630"/>
            <a:ext cx="247650" cy="10795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1" name="Rectangle 124"/>
          <p:cNvSpPr>
            <a:spLocks noChangeArrowheads="1"/>
          </p:cNvSpPr>
          <p:nvPr/>
        </p:nvSpPr>
        <p:spPr bwMode="auto">
          <a:xfrm>
            <a:off x="1608138" y="3876630"/>
            <a:ext cx="247650" cy="10795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2" name="Freeform 125"/>
          <p:cNvSpPr>
            <a:spLocks noEditPoints="1"/>
          </p:cNvSpPr>
          <p:nvPr/>
        </p:nvSpPr>
        <p:spPr bwMode="auto">
          <a:xfrm>
            <a:off x="1568450" y="3835355"/>
            <a:ext cx="354013" cy="190500"/>
          </a:xfrm>
          <a:custGeom>
            <a:avLst/>
            <a:gdLst>
              <a:gd name="T0" fmla="*/ 151 w 156"/>
              <a:gd name="T1" fmla="*/ 24 h 84"/>
              <a:gd name="T2" fmla="*/ 144 w 156"/>
              <a:gd name="T3" fmla="*/ 24 h 84"/>
              <a:gd name="T4" fmla="*/ 144 w 156"/>
              <a:gd name="T5" fmla="*/ 6 h 84"/>
              <a:gd name="T6" fmla="*/ 138 w 156"/>
              <a:gd name="T7" fmla="*/ 0 h 84"/>
              <a:gd name="T8" fmla="*/ 6 w 156"/>
              <a:gd name="T9" fmla="*/ 0 h 84"/>
              <a:gd name="T10" fmla="*/ 0 w 156"/>
              <a:gd name="T11" fmla="*/ 6 h 84"/>
              <a:gd name="T12" fmla="*/ 0 w 156"/>
              <a:gd name="T13" fmla="*/ 78 h 84"/>
              <a:gd name="T14" fmla="*/ 6 w 156"/>
              <a:gd name="T15" fmla="*/ 84 h 84"/>
              <a:gd name="T16" fmla="*/ 138 w 156"/>
              <a:gd name="T17" fmla="*/ 84 h 84"/>
              <a:gd name="T18" fmla="*/ 144 w 156"/>
              <a:gd name="T19" fmla="*/ 78 h 84"/>
              <a:gd name="T20" fmla="*/ 144 w 156"/>
              <a:gd name="T21" fmla="*/ 60 h 84"/>
              <a:gd name="T22" fmla="*/ 151 w 156"/>
              <a:gd name="T23" fmla="*/ 60 h 84"/>
              <a:gd name="T24" fmla="*/ 156 w 156"/>
              <a:gd name="T25" fmla="*/ 55 h 84"/>
              <a:gd name="T26" fmla="*/ 156 w 156"/>
              <a:gd name="T27" fmla="*/ 29 h 84"/>
              <a:gd name="T28" fmla="*/ 151 w 156"/>
              <a:gd name="T29" fmla="*/ 24 h 84"/>
              <a:gd name="T30" fmla="*/ 132 w 156"/>
              <a:gd name="T31" fmla="*/ 72 h 84"/>
              <a:gd name="T32" fmla="*/ 12 w 156"/>
              <a:gd name="T33" fmla="*/ 72 h 84"/>
              <a:gd name="T34" fmla="*/ 12 w 156"/>
              <a:gd name="T35" fmla="*/ 12 h 84"/>
              <a:gd name="T36" fmla="*/ 132 w 156"/>
              <a:gd name="T37" fmla="*/ 12 h 84"/>
              <a:gd name="T38" fmla="*/ 132 w 156"/>
              <a:gd name="T39"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84">
                <a:moveTo>
                  <a:pt x="151" y="24"/>
                </a:moveTo>
                <a:cubicBezTo>
                  <a:pt x="144" y="24"/>
                  <a:pt x="144" y="24"/>
                  <a:pt x="144" y="24"/>
                </a:cubicBezTo>
                <a:cubicBezTo>
                  <a:pt x="144" y="6"/>
                  <a:pt x="144" y="6"/>
                  <a:pt x="144" y="6"/>
                </a:cubicBezTo>
                <a:cubicBezTo>
                  <a:pt x="144" y="3"/>
                  <a:pt x="141" y="0"/>
                  <a:pt x="138" y="0"/>
                </a:cubicBezTo>
                <a:cubicBezTo>
                  <a:pt x="6" y="0"/>
                  <a:pt x="6" y="0"/>
                  <a:pt x="6" y="0"/>
                </a:cubicBezTo>
                <a:cubicBezTo>
                  <a:pt x="3" y="0"/>
                  <a:pt x="0" y="3"/>
                  <a:pt x="0" y="6"/>
                </a:cubicBezTo>
                <a:cubicBezTo>
                  <a:pt x="0" y="78"/>
                  <a:pt x="0" y="78"/>
                  <a:pt x="0" y="78"/>
                </a:cubicBezTo>
                <a:cubicBezTo>
                  <a:pt x="0" y="81"/>
                  <a:pt x="3" y="84"/>
                  <a:pt x="6" y="84"/>
                </a:cubicBezTo>
                <a:cubicBezTo>
                  <a:pt x="138" y="84"/>
                  <a:pt x="138" y="84"/>
                  <a:pt x="138" y="84"/>
                </a:cubicBezTo>
                <a:cubicBezTo>
                  <a:pt x="141" y="84"/>
                  <a:pt x="144" y="81"/>
                  <a:pt x="144" y="78"/>
                </a:cubicBezTo>
                <a:cubicBezTo>
                  <a:pt x="144" y="60"/>
                  <a:pt x="144" y="60"/>
                  <a:pt x="144" y="60"/>
                </a:cubicBezTo>
                <a:cubicBezTo>
                  <a:pt x="151" y="60"/>
                  <a:pt x="151" y="60"/>
                  <a:pt x="151" y="60"/>
                </a:cubicBezTo>
                <a:cubicBezTo>
                  <a:pt x="154" y="60"/>
                  <a:pt x="156" y="58"/>
                  <a:pt x="156" y="55"/>
                </a:cubicBezTo>
                <a:cubicBezTo>
                  <a:pt x="156" y="29"/>
                  <a:pt x="156" y="29"/>
                  <a:pt x="156" y="29"/>
                </a:cubicBezTo>
                <a:cubicBezTo>
                  <a:pt x="156" y="26"/>
                  <a:pt x="154" y="24"/>
                  <a:pt x="151" y="24"/>
                </a:cubicBezTo>
                <a:moveTo>
                  <a:pt x="132" y="72"/>
                </a:moveTo>
                <a:cubicBezTo>
                  <a:pt x="12" y="72"/>
                  <a:pt x="12" y="72"/>
                  <a:pt x="12" y="72"/>
                </a:cubicBezTo>
                <a:cubicBezTo>
                  <a:pt x="12" y="12"/>
                  <a:pt x="12" y="12"/>
                  <a:pt x="12" y="12"/>
                </a:cubicBezTo>
                <a:cubicBezTo>
                  <a:pt x="132" y="12"/>
                  <a:pt x="132" y="12"/>
                  <a:pt x="132" y="12"/>
                </a:cubicBezTo>
                <a:lnTo>
                  <a:pt x="132" y="72"/>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3" name="Freeform 126"/>
          <p:cNvSpPr>
            <a:spLocks noEditPoints="1"/>
          </p:cNvSpPr>
          <p:nvPr/>
        </p:nvSpPr>
        <p:spPr bwMode="auto">
          <a:xfrm>
            <a:off x="2852738" y="3794080"/>
            <a:ext cx="373062" cy="273050"/>
          </a:xfrm>
          <a:custGeom>
            <a:avLst/>
            <a:gdLst>
              <a:gd name="T0" fmla="*/ 124 w 164"/>
              <a:gd name="T1" fmla="*/ 0 h 120"/>
              <a:gd name="T2" fmla="*/ 41 w 164"/>
              <a:gd name="T3" fmla="*/ 0 h 120"/>
              <a:gd name="T4" fmla="*/ 41 w 164"/>
              <a:gd name="T5" fmla="*/ 120 h 120"/>
              <a:gd name="T6" fmla="*/ 124 w 164"/>
              <a:gd name="T7" fmla="*/ 120 h 120"/>
              <a:gd name="T8" fmla="*/ 124 w 164"/>
              <a:gd name="T9" fmla="*/ 0 h 120"/>
              <a:gd name="T10" fmla="*/ 64 w 164"/>
              <a:gd name="T11" fmla="*/ 60 h 120"/>
              <a:gd name="T12" fmla="*/ 58 w 164"/>
              <a:gd name="T13" fmla="*/ 66 h 120"/>
              <a:gd name="T14" fmla="*/ 52 w 164"/>
              <a:gd name="T15" fmla="*/ 60 h 120"/>
              <a:gd name="T16" fmla="*/ 52 w 164"/>
              <a:gd name="T17" fmla="*/ 36 h 120"/>
              <a:gd name="T18" fmla="*/ 58 w 164"/>
              <a:gd name="T19" fmla="*/ 30 h 120"/>
              <a:gd name="T20" fmla="*/ 64 w 164"/>
              <a:gd name="T21" fmla="*/ 36 h 120"/>
              <a:gd name="T22" fmla="*/ 64 w 164"/>
              <a:gd name="T23" fmla="*/ 60 h 120"/>
              <a:gd name="T24" fmla="*/ 94 w 164"/>
              <a:gd name="T25" fmla="*/ 102 h 120"/>
              <a:gd name="T26" fmla="*/ 70 w 164"/>
              <a:gd name="T27" fmla="*/ 102 h 120"/>
              <a:gd name="T28" fmla="*/ 70 w 164"/>
              <a:gd name="T29" fmla="*/ 96 h 120"/>
              <a:gd name="T30" fmla="*/ 82 w 164"/>
              <a:gd name="T31" fmla="*/ 84 h 120"/>
              <a:gd name="T32" fmla="*/ 94 w 164"/>
              <a:gd name="T33" fmla="*/ 96 h 120"/>
              <a:gd name="T34" fmla="*/ 94 w 164"/>
              <a:gd name="T35" fmla="*/ 102 h 120"/>
              <a:gd name="T36" fmla="*/ 112 w 164"/>
              <a:gd name="T37" fmla="*/ 60 h 120"/>
              <a:gd name="T38" fmla="*/ 106 w 164"/>
              <a:gd name="T39" fmla="*/ 66 h 120"/>
              <a:gd name="T40" fmla="*/ 100 w 164"/>
              <a:gd name="T41" fmla="*/ 60 h 120"/>
              <a:gd name="T42" fmla="*/ 100 w 164"/>
              <a:gd name="T43" fmla="*/ 36 h 120"/>
              <a:gd name="T44" fmla="*/ 106 w 164"/>
              <a:gd name="T45" fmla="*/ 30 h 120"/>
              <a:gd name="T46" fmla="*/ 112 w 164"/>
              <a:gd name="T47" fmla="*/ 36 h 120"/>
              <a:gd name="T48" fmla="*/ 112 w 164"/>
              <a:gd name="T49"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20">
                <a:moveTo>
                  <a:pt x="124" y="0"/>
                </a:moveTo>
                <a:cubicBezTo>
                  <a:pt x="41" y="0"/>
                  <a:pt x="41" y="0"/>
                  <a:pt x="41" y="0"/>
                </a:cubicBezTo>
                <a:cubicBezTo>
                  <a:pt x="0" y="0"/>
                  <a:pt x="0" y="120"/>
                  <a:pt x="41" y="120"/>
                </a:cubicBezTo>
                <a:cubicBezTo>
                  <a:pt x="124" y="120"/>
                  <a:pt x="124" y="120"/>
                  <a:pt x="124" y="120"/>
                </a:cubicBezTo>
                <a:cubicBezTo>
                  <a:pt x="164" y="120"/>
                  <a:pt x="164" y="0"/>
                  <a:pt x="124" y="0"/>
                </a:cubicBezTo>
                <a:moveTo>
                  <a:pt x="64" y="60"/>
                </a:moveTo>
                <a:cubicBezTo>
                  <a:pt x="64" y="63"/>
                  <a:pt x="61" y="66"/>
                  <a:pt x="58" y="66"/>
                </a:cubicBezTo>
                <a:cubicBezTo>
                  <a:pt x="55" y="66"/>
                  <a:pt x="52" y="63"/>
                  <a:pt x="52" y="60"/>
                </a:cubicBezTo>
                <a:cubicBezTo>
                  <a:pt x="52" y="36"/>
                  <a:pt x="52" y="36"/>
                  <a:pt x="52" y="36"/>
                </a:cubicBezTo>
                <a:cubicBezTo>
                  <a:pt x="52" y="33"/>
                  <a:pt x="55" y="30"/>
                  <a:pt x="58" y="30"/>
                </a:cubicBezTo>
                <a:cubicBezTo>
                  <a:pt x="61" y="30"/>
                  <a:pt x="64" y="33"/>
                  <a:pt x="64" y="36"/>
                </a:cubicBezTo>
                <a:lnTo>
                  <a:pt x="64" y="60"/>
                </a:lnTo>
                <a:close/>
                <a:moveTo>
                  <a:pt x="94" y="102"/>
                </a:moveTo>
                <a:cubicBezTo>
                  <a:pt x="70" y="102"/>
                  <a:pt x="70" y="102"/>
                  <a:pt x="70" y="102"/>
                </a:cubicBezTo>
                <a:cubicBezTo>
                  <a:pt x="70" y="96"/>
                  <a:pt x="70" y="96"/>
                  <a:pt x="70" y="96"/>
                </a:cubicBezTo>
                <a:cubicBezTo>
                  <a:pt x="70" y="89"/>
                  <a:pt x="75" y="84"/>
                  <a:pt x="82" y="84"/>
                </a:cubicBezTo>
                <a:cubicBezTo>
                  <a:pt x="89" y="84"/>
                  <a:pt x="94" y="89"/>
                  <a:pt x="94" y="96"/>
                </a:cubicBezTo>
                <a:lnTo>
                  <a:pt x="94" y="102"/>
                </a:lnTo>
                <a:close/>
                <a:moveTo>
                  <a:pt x="112" y="60"/>
                </a:moveTo>
                <a:cubicBezTo>
                  <a:pt x="112" y="63"/>
                  <a:pt x="109" y="66"/>
                  <a:pt x="106" y="66"/>
                </a:cubicBezTo>
                <a:cubicBezTo>
                  <a:pt x="103" y="66"/>
                  <a:pt x="100" y="63"/>
                  <a:pt x="100" y="60"/>
                </a:cubicBezTo>
                <a:cubicBezTo>
                  <a:pt x="100" y="36"/>
                  <a:pt x="100" y="36"/>
                  <a:pt x="100" y="36"/>
                </a:cubicBezTo>
                <a:cubicBezTo>
                  <a:pt x="100" y="33"/>
                  <a:pt x="103" y="30"/>
                  <a:pt x="106" y="30"/>
                </a:cubicBezTo>
                <a:cubicBezTo>
                  <a:pt x="109" y="30"/>
                  <a:pt x="112" y="33"/>
                  <a:pt x="112" y="36"/>
                </a:cubicBezTo>
                <a:lnTo>
                  <a:pt x="112" y="6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4" name="Freeform 127"/>
          <p:cNvSpPr/>
          <p:nvPr/>
        </p:nvSpPr>
        <p:spPr bwMode="auto">
          <a:xfrm>
            <a:off x="3543300" y="3763918"/>
            <a:ext cx="244475" cy="325437"/>
          </a:xfrm>
          <a:custGeom>
            <a:avLst/>
            <a:gdLst>
              <a:gd name="T0" fmla="*/ 70 w 95"/>
              <a:gd name="T1" fmla="*/ 76 h 127"/>
              <a:gd name="T2" fmla="*/ 90 w 95"/>
              <a:gd name="T3" fmla="*/ 76 h 127"/>
              <a:gd name="T4" fmla="*/ 66 w 95"/>
              <a:gd name="T5" fmla="*/ 47 h 127"/>
              <a:gd name="T6" fmla="*/ 79 w 95"/>
              <a:gd name="T7" fmla="*/ 47 h 127"/>
              <a:gd name="T8" fmla="*/ 56 w 95"/>
              <a:gd name="T9" fmla="*/ 21 h 127"/>
              <a:gd name="T10" fmla="*/ 64 w 95"/>
              <a:gd name="T11" fmla="*/ 21 h 127"/>
              <a:gd name="T12" fmla="*/ 48 w 95"/>
              <a:gd name="T13" fmla="*/ 0 h 127"/>
              <a:gd name="T14" fmla="*/ 32 w 95"/>
              <a:gd name="T15" fmla="*/ 21 h 127"/>
              <a:gd name="T16" fmla="*/ 40 w 95"/>
              <a:gd name="T17" fmla="*/ 21 h 127"/>
              <a:gd name="T18" fmla="*/ 16 w 95"/>
              <a:gd name="T19" fmla="*/ 47 h 127"/>
              <a:gd name="T20" fmla="*/ 29 w 95"/>
              <a:gd name="T21" fmla="*/ 47 h 127"/>
              <a:gd name="T22" fmla="*/ 5 w 95"/>
              <a:gd name="T23" fmla="*/ 76 h 127"/>
              <a:gd name="T24" fmla="*/ 25 w 95"/>
              <a:gd name="T25" fmla="*/ 76 h 127"/>
              <a:gd name="T26" fmla="*/ 0 w 95"/>
              <a:gd name="T27" fmla="*/ 108 h 127"/>
              <a:gd name="T28" fmla="*/ 37 w 95"/>
              <a:gd name="T29" fmla="*/ 108 h 127"/>
              <a:gd name="T30" fmla="*/ 37 w 95"/>
              <a:gd name="T31" fmla="*/ 127 h 127"/>
              <a:gd name="T32" fmla="*/ 58 w 95"/>
              <a:gd name="T33" fmla="*/ 127 h 127"/>
              <a:gd name="T34" fmla="*/ 58 w 95"/>
              <a:gd name="T35" fmla="*/ 108 h 127"/>
              <a:gd name="T36" fmla="*/ 95 w 95"/>
              <a:gd name="T37" fmla="*/ 108 h 127"/>
              <a:gd name="T38" fmla="*/ 70 w 95"/>
              <a:gd name="T3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27">
                <a:moveTo>
                  <a:pt x="70" y="76"/>
                </a:moveTo>
                <a:lnTo>
                  <a:pt x="90" y="76"/>
                </a:lnTo>
                <a:lnTo>
                  <a:pt x="66" y="47"/>
                </a:lnTo>
                <a:lnTo>
                  <a:pt x="79" y="47"/>
                </a:lnTo>
                <a:lnTo>
                  <a:pt x="56" y="21"/>
                </a:lnTo>
                <a:lnTo>
                  <a:pt x="64" y="21"/>
                </a:lnTo>
                <a:lnTo>
                  <a:pt x="48" y="0"/>
                </a:lnTo>
                <a:lnTo>
                  <a:pt x="32" y="21"/>
                </a:lnTo>
                <a:lnTo>
                  <a:pt x="40" y="21"/>
                </a:lnTo>
                <a:lnTo>
                  <a:pt x="16" y="47"/>
                </a:lnTo>
                <a:lnTo>
                  <a:pt x="29" y="47"/>
                </a:lnTo>
                <a:lnTo>
                  <a:pt x="5" y="76"/>
                </a:lnTo>
                <a:lnTo>
                  <a:pt x="25" y="76"/>
                </a:lnTo>
                <a:lnTo>
                  <a:pt x="0" y="108"/>
                </a:lnTo>
                <a:lnTo>
                  <a:pt x="37" y="108"/>
                </a:lnTo>
                <a:lnTo>
                  <a:pt x="37" y="127"/>
                </a:lnTo>
                <a:lnTo>
                  <a:pt x="58" y="127"/>
                </a:lnTo>
                <a:lnTo>
                  <a:pt x="58" y="108"/>
                </a:lnTo>
                <a:lnTo>
                  <a:pt x="95" y="108"/>
                </a:lnTo>
                <a:lnTo>
                  <a:pt x="70" y="76"/>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5" name="Freeform 128"/>
          <p:cNvSpPr/>
          <p:nvPr/>
        </p:nvSpPr>
        <p:spPr bwMode="auto">
          <a:xfrm>
            <a:off x="4130675" y="3744868"/>
            <a:ext cx="328613" cy="355600"/>
          </a:xfrm>
          <a:custGeom>
            <a:avLst/>
            <a:gdLst>
              <a:gd name="T0" fmla="*/ 78 w 144"/>
              <a:gd name="T1" fmla="*/ 12 h 156"/>
              <a:gd name="T2" fmla="*/ 78 w 144"/>
              <a:gd name="T3" fmla="*/ 6 h 156"/>
              <a:gd name="T4" fmla="*/ 72 w 144"/>
              <a:gd name="T5" fmla="*/ 0 h 156"/>
              <a:gd name="T6" fmla="*/ 66 w 144"/>
              <a:gd name="T7" fmla="*/ 6 h 156"/>
              <a:gd name="T8" fmla="*/ 66 w 144"/>
              <a:gd name="T9" fmla="*/ 12 h 156"/>
              <a:gd name="T10" fmla="*/ 0 w 144"/>
              <a:gd name="T11" fmla="*/ 84 h 156"/>
              <a:gd name="T12" fmla="*/ 1 w 144"/>
              <a:gd name="T13" fmla="*/ 84 h 156"/>
              <a:gd name="T14" fmla="*/ 24 w 144"/>
              <a:gd name="T15" fmla="*/ 66 h 156"/>
              <a:gd name="T16" fmla="*/ 47 w 144"/>
              <a:gd name="T17" fmla="*/ 84 h 156"/>
              <a:gd name="T18" fmla="*/ 49 w 144"/>
              <a:gd name="T19" fmla="*/ 84 h 156"/>
              <a:gd name="T20" fmla="*/ 66 w 144"/>
              <a:gd name="T21" fmla="*/ 67 h 156"/>
              <a:gd name="T22" fmla="*/ 66 w 144"/>
              <a:gd name="T23" fmla="*/ 132 h 156"/>
              <a:gd name="T24" fmla="*/ 54 w 144"/>
              <a:gd name="T25" fmla="*/ 144 h 156"/>
              <a:gd name="T26" fmla="*/ 42 w 144"/>
              <a:gd name="T27" fmla="*/ 132 h 156"/>
              <a:gd name="T28" fmla="*/ 36 w 144"/>
              <a:gd name="T29" fmla="*/ 126 h 156"/>
              <a:gd name="T30" fmla="*/ 30 w 144"/>
              <a:gd name="T31" fmla="*/ 132 h 156"/>
              <a:gd name="T32" fmla="*/ 54 w 144"/>
              <a:gd name="T33" fmla="*/ 156 h 156"/>
              <a:gd name="T34" fmla="*/ 78 w 144"/>
              <a:gd name="T35" fmla="*/ 132 h 156"/>
              <a:gd name="T36" fmla="*/ 78 w 144"/>
              <a:gd name="T37" fmla="*/ 67 h 156"/>
              <a:gd name="T38" fmla="*/ 95 w 144"/>
              <a:gd name="T39" fmla="*/ 84 h 156"/>
              <a:gd name="T40" fmla="*/ 97 w 144"/>
              <a:gd name="T41" fmla="*/ 84 h 156"/>
              <a:gd name="T42" fmla="*/ 120 w 144"/>
              <a:gd name="T43" fmla="*/ 66 h 156"/>
              <a:gd name="T44" fmla="*/ 143 w 144"/>
              <a:gd name="T45" fmla="*/ 84 h 156"/>
              <a:gd name="T46" fmla="*/ 144 w 144"/>
              <a:gd name="T47" fmla="*/ 84 h 156"/>
              <a:gd name="T48" fmla="*/ 78 w 144"/>
              <a:gd name="T4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56">
                <a:moveTo>
                  <a:pt x="78" y="12"/>
                </a:moveTo>
                <a:cubicBezTo>
                  <a:pt x="78" y="6"/>
                  <a:pt x="78" y="6"/>
                  <a:pt x="78" y="6"/>
                </a:cubicBezTo>
                <a:cubicBezTo>
                  <a:pt x="78" y="3"/>
                  <a:pt x="75" y="0"/>
                  <a:pt x="72" y="0"/>
                </a:cubicBezTo>
                <a:cubicBezTo>
                  <a:pt x="69" y="0"/>
                  <a:pt x="66" y="3"/>
                  <a:pt x="66" y="6"/>
                </a:cubicBezTo>
                <a:cubicBezTo>
                  <a:pt x="66" y="12"/>
                  <a:pt x="66" y="12"/>
                  <a:pt x="66" y="12"/>
                </a:cubicBezTo>
                <a:cubicBezTo>
                  <a:pt x="29" y="15"/>
                  <a:pt x="0" y="46"/>
                  <a:pt x="0" y="84"/>
                </a:cubicBezTo>
                <a:cubicBezTo>
                  <a:pt x="1" y="84"/>
                  <a:pt x="1" y="84"/>
                  <a:pt x="1" y="84"/>
                </a:cubicBezTo>
                <a:cubicBezTo>
                  <a:pt x="4" y="74"/>
                  <a:pt x="13" y="66"/>
                  <a:pt x="24" y="66"/>
                </a:cubicBezTo>
                <a:cubicBezTo>
                  <a:pt x="35" y="66"/>
                  <a:pt x="44" y="74"/>
                  <a:pt x="47" y="84"/>
                </a:cubicBezTo>
                <a:cubicBezTo>
                  <a:pt x="49" y="84"/>
                  <a:pt x="49" y="84"/>
                  <a:pt x="49" y="84"/>
                </a:cubicBezTo>
                <a:cubicBezTo>
                  <a:pt x="51" y="76"/>
                  <a:pt x="58" y="69"/>
                  <a:pt x="66" y="67"/>
                </a:cubicBezTo>
                <a:cubicBezTo>
                  <a:pt x="66" y="132"/>
                  <a:pt x="66" y="132"/>
                  <a:pt x="66" y="132"/>
                </a:cubicBezTo>
                <a:cubicBezTo>
                  <a:pt x="66" y="134"/>
                  <a:pt x="65" y="144"/>
                  <a:pt x="54" y="144"/>
                </a:cubicBezTo>
                <a:cubicBezTo>
                  <a:pt x="43" y="144"/>
                  <a:pt x="42" y="135"/>
                  <a:pt x="42" y="132"/>
                </a:cubicBezTo>
                <a:cubicBezTo>
                  <a:pt x="42" y="129"/>
                  <a:pt x="39" y="126"/>
                  <a:pt x="36" y="126"/>
                </a:cubicBezTo>
                <a:cubicBezTo>
                  <a:pt x="33" y="126"/>
                  <a:pt x="30" y="129"/>
                  <a:pt x="30" y="132"/>
                </a:cubicBezTo>
                <a:cubicBezTo>
                  <a:pt x="30" y="142"/>
                  <a:pt x="36" y="156"/>
                  <a:pt x="54" y="156"/>
                </a:cubicBezTo>
                <a:cubicBezTo>
                  <a:pt x="72" y="156"/>
                  <a:pt x="78" y="142"/>
                  <a:pt x="78" y="132"/>
                </a:cubicBezTo>
                <a:cubicBezTo>
                  <a:pt x="78" y="67"/>
                  <a:pt x="78" y="67"/>
                  <a:pt x="78" y="67"/>
                </a:cubicBezTo>
                <a:cubicBezTo>
                  <a:pt x="86" y="69"/>
                  <a:pt x="93" y="76"/>
                  <a:pt x="95" y="84"/>
                </a:cubicBezTo>
                <a:cubicBezTo>
                  <a:pt x="97" y="84"/>
                  <a:pt x="97" y="84"/>
                  <a:pt x="97" y="84"/>
                </a:cubicBezTo>
                <a:cubicBezTo>
                  <a:pt x="100" y="74"/>
                  <a:pt x="109" y="66"/>
                  <a:pt x="120" y="66"/>
                </a:cubicBezTo>
                <a:cubicBezTo>
                  <a:pt x="131" y="66"/>
                  <a:pt x="140" y="74"/>
                  <a:pt x="143" y="84"/>
                </a:cubicBezTo>
                <a:cubicBezTo>
                  <a:pt x="144" y="84"/>
                  <a:pt x="144" y="84"/>
                  <a:pt x="144" y="84"/>
                </a:cubicBezTo>
                <a:cubicBezTo>
                  <a:pt x="144" y="46"/>
                  <a:pt x="115" y="15"/>
                  <a:pt x="78" y="1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6" name="Oval 129"/>
          <p:cNvSpPr>
            <a:spLocks noChangeArrowheads="1"/>
          </p:cNvSpPr>
          <p:nvPr/>
        </p:nvSpPr>
        <p:spPr bwMode="auto">
          <a:xfrm>
            <a:off x="6124575" y="4009980"/>
            <a:ext cx="53975" cy="53975"/>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7" name="Oval 130"/>
          <p:cNvSpPr>
            <a:spLocks noChangeArrowheads="1"/>
          </p:cNvSpPr>
          <p:nvPr/>
        </p:nvSpPr>
        <p:spPr bwMode="auto">
          <a:xfrm>
            <a:off x="6273800" y="4009980"/>
            <a:ext cx="53975" cy="53975"/>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8" name="Freeform 131"/>
          <p:cNvSpPr>
            <a:spLocks noEditPoints="1"/>
          </p:cNvSpPr>
          <p:nvPr/>
        </p:nvSpPr>
        <p:spPr bwMode="auto">
          <a:xfrm>
            <a:off x="6013450" y="3805193"/>
            <a:ext cx="382588" cy="179387"/>
          </a:xfrm>
          <a:custGeom>
            <a:avLst/>
            <a:gdLst>
              <a:gd name="T0" fmla="*/ 9 w 168"/>
              <a:gd name="T1" fmla="*/ 0 h 78"/>
              <a:gd name="T2" fmla="*/ 14 w 168"/>
              <a:gd name="T3" fmla="*/ 18 h 78"/>
              <a:gd name="T4" fmla="*/ 168 w 168"/>
              <a:gd name="T5" fmla="*/ 18 h 78"/>
              <a:gd name="T6" fmla="*/ 39 w 168"/>
              <a:gd name="T7" fmla="*/ 30 h 78"/>
              <a:gd name="T8" fmla="*/ 42 w 168"/>
              <a:gd name="T9" fmla="*/ 33 h 78"/>
              <a:gd name="T10" fmla="*/ 108 w 168"/>
              <a:gd name="T11" fmla="*/ 45 h 78"/>
              <a:gd name="T12" fmla="*/ 102 w 168"/>
              <a:gd name="T13" fmla="*/ 27 h 78"/>
              <a:gd name="T14" fmla="*/ 99 w 168"/>
              <a:gd name="T15" fmla="*/ 30 h 78"/>
              <a:gd name="T16" fmla="*/ 99 w 168"/>
              <a:gd name="T17" fmla="*/ 42 h 78"/>
              <a:gd name="T18" fmla="*/ 96 w 168"/>
              <a:gd name="T19" fmla="*/ 39 h 78"/>
              <a:gd name="T20" fmla="*/ 78 w 168"/>
              <a:gd name="T21" fmla="*/ 33 h 78"/>
              <a:gd name="T22" fmla="*/ 66 w 168"/>
              <a:gd name="T23" fmla="*/ 27 h 78"/>
              <a:gd name="T24" fmla="*/ 63 w 168"/>
              <a:gd name="T25" fmla="*/ 30 h 78"/>
              <a:gd name="T26" fmla="*/ 57 w 168"/>
              <a:gd name="T27" fmla="*/ 30 h 78"/>
              <a:gd name="T28" fmla="*/ 54 w 168"/>
              <a:gd name="T29" fmla="*/ 27 h 78"/>
              <a:gd name="T30" fmla="*/ 48 w 168"/>
              <a:gd name="T31" fmla="*/ 39 h 78"/>
              <a:gd name="T32" fmla="*/ 54 w 168"/>
              <a:gd name="T33" fmla="*/ 57 h 78"/>
              <a:gd name="T34" fmla="*/ 57 w 168"/>
              <a:gd name="T35" fmla="*/ 54 h 78"/>
              <a:gd name="T36" fmla="*/ 63 w 168"/>
              <a:gd name="T37" fmla="*/ 42 h 78"/>
              <a:gd name="T38" fmla="*/ 60 w 168"/>
              <a:gd name="T39" fmla="*/ 39 h 78"/>
              <a:gd name="T40" fmla="*/ 60 w 168"/>
              <a:gd name="T41" fmla="*/ 63 h 78"/>
              <a:gd name="T42" fmla="*/ 66 w 168"/>
              <a:gd name="T43" fmla="*/ 57 h 78"/>
              <a:gd name="T44" fmla="*/ 69 w 168"/>
              <a:gd name="T45" fmla="*/ 54 h 78"/>
              <a:gd name="T46" fmla="*/ 75 w 168"/>
              <a:gd name="T47" fmla="*/ 42 h 78"/>
              <a:gd name="T48" fmla="*/ 72 w 168"/>
              <a:gd name="T49" fmla="*/ 39 h 78"/>
              <a:gd name="T50" fmla="*/ 72 w 168"/>
              <a:gd name="T51" fmla="*/ 63 h 78"/>
              <a:gd name="T52" fmla="*/ 78 w 168"/>
              <a:gd name="T53" fmla="*/ 57 h 78"/>
              <a:gd name="T54" fmla="*/ 81 w 168"/>
              <a:gd name="T55" fmla="*/ 54 h 78"/>
              <a:gd name="T56" fmla="*/ 87 w 168"/>
              <a:gd name="T57" fmla="*/ 42 h 78"/>
              <a:gd name="T58" fmla="*/ 84 w 168"/>
              <a:gd name="T59" fmla="*/ 39 h 78"/>
              <a:gd name="T60" fmla="*/ 84 w 168"/>
              <a:gd name="T61" fmla="*/ 63 h 78"/>
              <a:gd name="T62" fmla="*/ 90 w 168"/>
              <a:gd name="T63" fmla="*/ 57 h 78"/>
              <a:gd name="T64" fmla="*/ 93 w 168"/>
              <a:gd name="T65" fmla="*/ 54 h 78"/>
              <a:gd name="T66" fmla="*/ 87 w 168"/>
              <a:gd name="T67" fmla="*/ 30 h 78"/>
              <a:gd name="T68" fmla="*/ 90 w 168"/>
              <a:gd name="T69" fmla="*/ 33 h 78"/>
              <a:gd name="T70" fmla="*/ 96 w 168"/>
              <a:gd name="T71" fmla="*/ 63 h 78"/>
              <a:gd name="T72" fmla="*/ 102 w 168"/>
              <a:gd name="T73" fmla="*/ 57 h 78"/>
              <a:gd name="T74" fmla="*/ 105 w 168"/>
              <a:gd name="T75" fmla="*/ 54 h 78"/>
              <a:gd name="T76" fmla="*/ 105 w 168"/>
              <a:gd name="T77" fmla="*/ 66 h 78"/>
              <a:gd name="T78" fmla="*/ 108 w 168"/>
              <a:gd name="T79" fmla="*/ 69 h 78"/>
              <a:gd name="T80" fmla="*/ 114 w 168"/>
              <a:gd name="T81" fmla="*/ 51 h 78"/>
              <a:gd name="T82" fmla="*/ 114 w 168"/>
              <a:gd name="T83" fmla="*/ 33 h 78"/>
              <a:gd name="T84" fmla="*/ 117 w 168"/>
              <a:gd name="T85" fmla="*/ 30 h 78"/>
              <a:gd name="T86" fmla="*/ 123 w 168"/>
              <a:gd name="T87" fmla="*/ 42 h 78"/>
              <a:gd name="T88" fmla="*/ 120 w 168"/>
              <a:gd name="T89" fmla="*/ 39 h 78"/>
              <a:gd name="T90" fmla="*/ 120 w 168"/>
              <a:gd name="T91" fmla="*/ 63 h 78"/>
              <a:gd name="T92" fmla="*/ 126 w 168"/>
              <a:gd name="T93" fmla="*/ 57 h 78"/>
              <a:gd name="T94" fmla="*/ 129 w 168"/>
              <a:gd name="T95" fmla="*/ 54 h 78"/>
              <a:gd name="T96" fmla="*/ 123 w 168"/>
              <a:gd name="T97" fmla="*/ 30 h 78"/>
              <a:gd name="T98" fmla="*/ 126 w 168"/>
              <a:gd name="T99" fmla="*/ 33 h 78"/>
              <a:gd name="T100" fmla="*/ 132 w 168"/>
              <a:gd name="T101" fmla="*/ 63 h 78"/>
              <a:gd name="T102" fmla="*/ 132 w 168"/>
              <a:gd name="T103" fmla="*/ 45 h 78"/>
              <a:gd name="T104" fmla="*/ 135 w 168"/>
              <a:gd name="T105" fmla="*/ 42 h 78"/>
              <a:gd name="T106" fmla="*/ 135 w 168"/>
              <a:gd name="T107" fmla="*/ 54 h 78"/>
              <a:gd name="T108" fmla="*/ 138 w 168"/>
              <a:gd name="T109" fmla="*/ 57 h 78"/>
              <a:gd name="T110" fmla="*/ 138 w 168"/>
              <a:gd name="T111" fmla="*/ 27 h 78"/>
              <a:gd name="T112" fmla="*/ 144 w 168"/>
              <a:gd name="T113" fmla="*/ 45 h 78"/>
              <a:gd name="T114" fmla="*/ 147 w 168"/>
              <a:gd name="T115" fmla="*/ 42 h 78"/>
              <a:gd name="T116" fmla="*/ 147 w 168"/>
              <a:gd name="T117" fmla="*/ 30 h 78"/>
              <a:gd name="T118" fmla="*/ 150 w 168"/>
              <a:gd name="T119"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78">
                <a:moveTo>
                  <a:pt x="33" y="18"/>
                </a:moveTo>
                <a:cubicBezTo>
                  <a:pt x="21" y="0"/>
                  <a:pt x="21" y="0"/>
                  <a:pt x="21" y="0"/>
                </a:cubicBezTo>
                <a:cubicBezTo>
                  <a:pt x="9" y="0"/>
                  <a:pt x="9" y="0"/>
                  <a:pt x="9" y="0"/>
                </a:cubicBezTo>
                <a:cubicBezTo>
                  <a:pt x="4" y="0"/>
                  <a:pt x="0" y="4"/>
                  <a:pt x="0" y="9"/>
                </a:cubicBezTo>
                <a:cubicBezTo>
                  <a:pt x="0" y="14"/>
                  <a:pt x="4" y="18"/>
                  <a:pt x="9" y="18"/>
                </a:cubicBezTo>
                <a:cubicBezTo>
                  <a:pt x="14" y="18"/>
                  <a:pt x="14" y="18"/>
                  <a:pt x="14" y="18"/>
                </a:cubicBezTo>
                <a:cubicBezTo>
                  <a:pt x="45" y="78"/>
                  <a:pt x="45" y="78"/>
                  <a:pt x="45" y="78"/>
                </a:cubicBezTo>
                <a:cubicBezTo>
                  <a:pt x="148" y="78"/>
                  <a:pt x="148" y="78"/>
                  <a:pt x="148" y="78"/>
                </a:cubicBezTo>
                <a:cubicBezTo>
                  <a:pt x="168" y="18"/>
                  <a:pt x="168" y="18"/>
                  <a:pt x="168" y="18"/>
                </a:cubicBezTo>
                <a:lnTo>
                  <a:pt x="33" y="18"/>
                </a:lnTo>
                <a:close/>
                <a:moveTo>
                  <a:pt x="42" y="33"/>
                </a:moveTo>
                <a:cubicBezTo>
                  <a:pt x="40" y="33"/>
                  <a:pt x="39" y="32"/>
                  <a:pt x="39" y="30"/>
                </a:cubicBezTo>
                <a:cubicBezTo>
                  <a:pt x="39" y="28"/>
                  <a:pt x="40" y="27"/>
                  <a:pt x="42" y="27"/>
                </a:cubicBezTo>
                <a:cubicBezTo>
                  <a:pt x="44" y="27"/>
                  <a:pt x="45" y="28"/>
                  <a:pt x="45" y="30"/>
                </a:cubicBezTo>
                <a:cubicBezTo>
                  <a:pt x="45" y="32"/>
                  <a:pt x="44" y="33"/>
                  <a:pt x="42" y="33"/>
                </a:cubicBezTo>
                <a:moveTo>
                  <a:pt x="108" y="39"/>
                </a:moveTo>
                <a:cubicBezTo>
                  <a:pt x="110" y="39"/>
                  <a:pt x="111" y="40"/>
                  <a:pt x="111" y="42"/>
                </a:cubicBezTo>
                <a:cubicBezTo>
                  <a:pt x="111" y="44"/>
                  <a:pt x="110" y="45"/>
                  <a:pt x="108" y="45"/>
                </a:cubicBezTo>
                <a:cubicBezTo>
                  <a:pt x="106" y="45"/>
                  <a:pt x="105" y="44"/>
                  <a:pt x="105" y="42"/>
                </a:cubicBezTo>
                <a:cubicBezTo>
                  <a:pt x="105" y="40"/>
                  <a:pt x="106" y="39"/>
                  <a:pt x="108" y="39"/>
                </a:cubicBezTo>
                <a:moveTo>
                  <a:pt x="102" y="27"/>
                </a:moveTo>
                <a:cubicBezTo>
                  <a:pt x="104" y="27"/>
                  <a:pt x="105" y="28"/>
                  <a:pt x="105" y="30"/>
                </a:cubicBezTo>
                <a:cubicBezTo>
                  <a:pt x="105" y="32"/>
                  <a:pt x="104" y="33"/>
                  <a:pt x="102" y="33"/>
                </a:cubicBezTo>
                <a:cubicBezTo>
                  <a:pt x="100" y="33"/>
                  <a:pt x="99" y="32"/>
                  <a:pt x="99" y="30"/>
                </a:cubicBezTo>
                <a:cubicBezTo>
                  <a:pt x="99" y="28"/>
                  <a:pt x="100" y="27"/>
                  <a:pt x="102" y="27"/>
                </a:cubicBezTo>
                <a:moveTo>
                  <a:pt x="96" y="39"/>
                </a:moveTo>
                <a:cubicBezTo>
                  <a:pt x="98" y="39"/>
                  <a:pt x="99" y="40"/>
                  <a:pt x="99" y="42"/>
                </a:cubicBezTo>
                <a:cubicBezTo>
                  <a:pt x="99" y="44"/>
                  <a:pt x="98" y="45"/>
                  <a:pt x="96" y="45"/>
                </a:cubicBezTo>
                <a:cubicBezTo>
                  <a:pt x="94" y="45"/>
                  <a:pt x="93" y="44"/>
                  <a:pt x="93" y="42"/>
                </a:cubicBezTo>
                <a:cubicBezTo>
                  <a:pt x="93" y="40"/>
                  <a:pt x="94" y="39"/>
                  <a:pt x="96" y="39"/>
                </a:cubicBezTo>
                <a:moveTo>
                  <a:pt x="78" y="27"/>
                </a:moveTo>
                <a:cubicBezTo>
                  <a:pt x="80" y="27"/>
                  <a:pt x="81" y="28"/>
                  <a:pt x="81" y="30"/>
                </a:cubicBezTo>
                <a:cubicBezTo>
                  <a:pt x="81" y="32"/>
                  <a:pt x="80" y="33"/>
                  <a:pt x="78" y="33"/>
                </a:cubicBezTo>
                <a:cubicBezTo>
                  <a:pt x="76" y="33"/>
                  <a:pt x="75" y="32"/>
                  <a:pt x="75" y="30"/>
                </a:cubicBezTo>
                <a:cubicBezTo>
                  <a:pt x="75" y="28"/>
                  <a:pt x="76" y="27"/>
                  <a:pt x="78" y="27"/>
                </a:cubicBezTo>
                <a:moveTo>
                  <a:pt x="66" y="27"/>
                </a:moveTo>
                <a:cubicBezTo>
                  <a:pt x="68" y="27"/>
                  <a:pt x="69" y="28"/>
                  <a:pt x="69" y="30"/>
                </a:cubicBezTo>
                <a:cubicBezTo>
                  <a:pt x="69" y="32"/>
                  <a:pt x="68" y="33"/>
                  <a:pt x="66" y="33"/>
                </a:cubicBezTo>
                <a:cubicBezTo>
                  <a:pt x="64" y="33"/>
                  <a:pt x="63" y="32"/>
                  <a:pt x="63" y="30"/>
                </a:cubicBezTo>
                <a:cubicBezTo>
                  <a:pt x="63" y="28"/>
                  <a:pt x="64" y="27"/>
                  <a:pt x="66" y="27"/>
                </a:cubicBezTo>
                <a:moveTo>
                  <a:pt x="54" y="27"/>
                </a:moveTo>
                <a:cubicBezTo>
                  <a:pt x="56" y="27"/>
                  <a:pt x="57" y="28"/>
                  <a:pt x="57" y="30"/>
                </a:cubicBezTo>
                <a:cubicBezTo>
                  <a:pt x="57" y="32"/>
                  <a:pt x="56" y="33"/>
                  <a:pt x="54" y="33"/>
                </a:cubicBezTo>
                <a:cubicBezTo>
                  <a:pt x="52" y="33"/>
                  <a:pt x="51" y="32"/>
                  <a:pt x="51" y="30"/>
                </a:cubicBezTo>
                <a:cubicBezTo>
                  <a:pt x="51" y="28"/>
                  <a:pt x="52" y="27"/>
                  <a:pt x="54" y="27"/>
                </a:cubicBezTo>
                <a:moveTo>
                  <a:pt x="48" y="45"/>
                </a:moveTo>
                <a:cubicBezTo>
                  <a:pt x="46" y="45"/>
                  <a:pt x="45" y="44"/>
                  <a:pt x="45" y="42"/>
                </a:cubicBezTo>
                <a:cubicBezTo>
                  <a:pt x="45" y="40"/>
                  <a:pt x="46" y="39"/>
                  <a:pt x="48" y="39"/>
                </a:cubicBezTo>
                <a:cubicBezTo>
                  <a:pt x="50" y="39"/>
                  <a:pt x="51" y="40"/>
                  <a:pt x="51" y="42"/>
                </a:cubicBezTo>
                <a:cubicBezTo>
                  <a:pt x="51" y="44"/>
                  <a:pt x="50" y="45"/>
                  <a:pt x="48" y="45"/>
                </a:cubicBezTo>
                <a:moveTo>
                  <a:pt x="54" y="57"/>
                </a:moveTo>
                <a:cubicBezTo>
                  <a:pt x="52" y="57"/>
                  <a:pt x="51" y="56"/>
                  <a:pt x="51" y="54"/>
                </a:cubicBezTo>
                <a:cubicBezTo>
                  <a:pt x="51" y="52"/>
                  <a:pt x="52" y="51"/>
                  <a:pt x="54" y="51"/>
                </a:cubicBezTo>
                <a:cubicBezTo>
                  <a:pt x="56" y="51"/>
                  <a:pt x="57" y="52"/>
                  <a:pt x="57" y="54"/>
                </a:cubicBezTo>
                <a:cubicBezTo>
                  <a:pt x="57" y="56"/>
                  <a:pt x="56" y="57"/>
                  <a:pt x="54" y="57"/>
                </a:cubicBezTo>
                <a:moveTo>
                  <a:pt x="60" y="39"/>
                </a:moveTo>
                <a:cubicBezTo>
                  <a:pt x="62" y="39"/>
                  <a:pt x="63" y="40"/>
                  <a:pt x="63" y="42"/>
                </a:cubicBezTo>
                <a:cubicBezTo>
                  <a:pt x="63" y="44"/>
                  <a:pt x="62" y="45"/>
                  <a:pt x="60" y="45"/>
                </a:cubicBezTo>
                <a:cubicBezTo>
                  <a:pt x="58" y="45"/>
                  <a:pt x="57" y="44"/>
                  <a:pt x="57" y="42"/>
                </a:cubicBezTo>
                <a:cubicBezTo>
                  <a:pt x="57" y="40"/>
                  <a:pt x="58" y="39"/>
                  <a:pt x="60" y="39"/>
                </a:cubicBezTo>
                <a:moveTo>
                  <a:pt x="60" y="69"/>
                </a:moveTo>
                <a:cubicBezTo>
                  <a:pt x="58" y="69"/>
                  <a:pt x="57" y="68"/>
                  <a:pt x="57" y="66"/>
                </a:cubicBezTo>
                <a:cubicBezTo>
                  <a:pt x="57" y="64"/>
                  <a:pt x="58" y="63"/>
                  <a:pt x="60" y="63"/>
                </a:cubicBezTo>
                <a:cubicBezTo>
                  <a:pt x="62" y="63"/>
                  <a:pt x="63" y="64"/>
                  <a:pt x="63" y="66"/>
                </a:cubicBezTo>
                <a:cubicBezTo>
                  <a:pt x="63" y="68"/>
                  <a:pt x="62" y="69"/>
                  <a:pt x="60" y="69"/>
                </a:cubicBezTo>
                <a:moveTo>
                  <a:pt x="66" y="57"/>
                </a:moveTo>
                <a:cubicBezTo>
                  <a:pt x="64" y="57"/>
                  <a:pt x="63" y="56"/>
                  <a:pt x="63" y="54"/>
                </a:cubicBezTo>
                <a:cubicBezTo>
                  <a:pt x="63" y="52"/>
                  <a:pt x="64" y="51"/>
                  <a:pt x="66" y="51"/>
                </a:cubicBezTo>
                <a:cubicBezTo>
                  <a:pt x="68" y="51"/>
                  <a:pt x="69" y="52"/>
                  <a:pt x="69" y="54"/>
                </a:cubicBezTo>
                <a:cubicBezTo>
                  <a:pt x="69" y="56"/>
                  <a:pt x="68" y="57"/>
                  <a:pt x="66" y="57"/>
                </a:cubicBezTo>
                <a:moveTo>
                  <a:pt x="72" y="39"/>
                </a:moveTo>
                <a:cubicBezTo>
                  <a:pt x="74" y="39"/>
                  <a:pt x="75" y="40"/>
                  <a:pt x="75" y="42"/>
                </a:cubicBezTo>
                <a:cubicBezTo>
                  <a:pt x="75" y="44"/>
                  <a:pt x="74" y="45"/>
                  <a:pt x="72" y="45"/>
                </a:cubicBezTo>
                <a:cubicBezTo>
                  <a:pt x="70" y="45"/>
                  <a:pt x="69" y="44"/>
                  <a:pt x="69" y="42"/>
                </a:cubicBezTo>
                <a:cubicBezTo>
                  <a:pt x="69" y="40"/>
                  <a:pt x="70" y="39"/>
                  <a:pt x="72" y="39"/>
                </a:cubicBezTo>
                <a:moveTo>
                  <a:pt x="72" y="69"/>
                </a:moveTo>
                <a:cubicBezTo>
                  <a:pt x="70" y="69"/>
                  <a:pt x="69" y="68"/>
                  <a:pt x="69" y="66"/>
                </a:cubicBezTo>
                <a:cubicBezTo>
                  <a:pt x="69" y="64"/>
                  <a:pt x="70" y="63"/>
                  <a:pt x="72" y="63"/>
                </a:cubicBezTo>
                <a:cubicBezTo>
                  <a:pt x="74" y="63"/>
                  <a:pt x="75" y="64"/>
                  <a:pt x="75" y="66"/>
                </a:cubicBezTo>
                <a:cubicBezTo>
                  <a:pt x="75" y="68"/>
                  <a:pt x="74" y="69"/>
                  <a:pt x="72" y="69"/>
                </a:cubicBezTo>
                <a:moveTo>
                  <a:pt x="78" y="57"/>
                </a:moveTo>
                <a:cubicBezTo>
                  <a:pt x="76" y="57"/>
                  <a:pt x="75" y="56"/>
                  <a:pt x="75" y="54"/>
                </a:cubicBezTo>
                <a:cubicBezTo>
                  <a:pt x="75" y="52"/>
                  <a:pt x="76" y="51"/>
                  <a:pt x="78" y="51"/>
                </a:cubicBezTo>
                <a:cubicBezTo>
                  <a:pt x="80" y="51"/>
                  <a:pt x="81" y="52"/>
                  <a:pt x="81" y="54"/>
                </a:cubicBezTo>
                <a:cubicBezTo>
                  <a:pt x="81" y="56"/>
                  <a:pt x="80" y="57"/>
                  <a:pt x="78" y="57"/>
                </a:cubicBezTo>
                <a:moveTo>
                  <a:pt x="84" y="39"/>
                </a:moveTo>
                <a:cubicBezTo>
                  <a:pt x="86" y="39"/>
                  <a:pt x="87" y="40"/>
                  <a:pt x="87" y="42"/>
                </a:cubicBezTo>
                <a:cubicBezTo>
                  <a:pt x="87" y="44"/>
                  <a:pt x="86" y="45"/>
                  <a:pt x="84" y="45"/>
                </a:cubicBezTo>
                <a:cubicBezTo>
                  <a:pt x="82" y="45"/>
                  <a:pt x="81" y="44"/>
                  <a:pt x="81" y="42"/>
                </a:cubicBezTo>
                <a:cubicBezTo>
                  <a:pt x="81" y="40"/>
                  <a:pt x="82" y="39"/>
                  <a:pt x="84" y="39"/>
                </a:cubicBezTo>
                <a:moveTo>
                  <a:pt x="84" y="69"/>
                </a:moveTo>
                <a:cubicBezTo>
                  <a:pt x="82" y="69"/>
                  <a:pt x="81" y="68"/>
                  <a:pt x="81" y="66"/>
                </a:cubicBezTo>
                <a:cubicBezTo>
                  <a:pt x="81" y="64"/>
                  <a:pt x="82" y="63"/>
                  <a:pt x="84" y="63"/>
                </a:cubicBezTo>
                <a:cubicBezTo>
                  <a:pt x="86" y="63"/>
                  <a:pt x="87" y="64"/>
                  <a:pt x="87" y="66"/>
                </a:cubicBezTo>
                <a:cubicBezTo>
                  <a:pt x="87" y="68"/>
                  <a:pt x="86" y="69"/>
                  <a:pt x="84" y="69"/>
                </a:cubicBezTo>
                <a:moveTo>
                  <a:pt x="90" y="57"/>
                </a:moveTo>
                <a:cubicBezTo>
                  <a:pt x="88" y="57"/>
                  <a:pt x="87" y="56"/>
                  <a:pt x="87" y="54"/>
                </a:cubicBezTo>
                <a:cubicBezTo>
                  <a:pt x="87" y="52"/>
                  <a:pt x="88" y="51"/>
                  <a:pt x="90" y="51"/>
                </a:cubicBezTo>
                <a:cubicBezTo>
                  <a:pt x="92" y="51"/>
                  <a:pt x="93" y="52"/>
                  <a:pt x="93" y="54"/>
                </a:cubicBezTo>
                <a:cubicBezTo>
                  <a:pt x="93" y="56"/>
                  <a:pt x="92" y="57"/>
                  <a:pt x="90" y="57"/>
                </a:cubicBezTo>
                <a:moveTo>
                  <a:pt x="90" y="33"/>
                </a:moveTo>
                <a:cubicBezTo>
                  <a:pt x="88" y="33"/>
                  <a:pt x="87" y="32"/>
                  <a:pt x="87" y="30"/>
                </a:cubicBezTo>
                <a:cubicBezTo>
                  <a:pt x="87" y="28"/>
                  <a:pt x="88" y="27"/>
                  <a:pt x="90" y="27"/>
                </a:cubicBezTo>
                <a:cubicBezTo>
                  <a:pt x="92" y="27"/>
                  <a:pt x="93" y="28"/>
                  <a:pt x="93" y="30"/>
                </a:cubicBezTo>
                <a:cubicBezTo>
                  <a:pt x="93" y="32"/>
                  <a:pt x="92" y="33"/>
                  <a:pt x="90" y="33"/>
                </a:cubicBezTo>
                <a:moveTo>
                  <a:pt x="96" y="69"/>
                </a:moveTo>
                <a:cubicBezTo>
                  <a:pt x="94" y="69"/>
                  <a:pt x="93" y="68"/>
                  <a:pt x="93" y="66"/>
                </a:cubicBezTo>
                <a:cubicBezTo>
                  <a:pt x="93" y="64"/>
                  <a:pt x="94" y="63"/>
                  <a:pt x="96" y="63"/>
                </a:cubicBezTo>
                <a:cubicBezTo>
                  <a:pt x="98" y="63"/>
                  <a:pt x="99" y="64"/>
                  <a:pt x="99" y="66"/>
                </a:cubicBezTo>
                <a:cubicBezTo>
                  <a:pt x="99" y="68"/>
                  <a:pt x="98" y="69"/>
                  <a:pt x="96" y="69"/>
                </a:cubicBezTo>
                <a:moveTo>
                  <a:pt x="102" y="57"/>
                </a:moveTo>
                <a:cubicBezTo>
                  <a:pt x="100" y="57"/>
                  <a:pt x="99" y="56"/>
                  <a:pt x="99" y="54"/>
                </a:cubicBezTo>
                <a:cubicBezTo>
                  <a:pt x="99" y="52"/>
                  <a:pt x="100" y="51"/>
                  <a:pt x="102" y="51"/>
                </a:cubicBezTo>
                <a:cubicBezTo>
                  <a:pt x="104" y="51"/>
                  <a:pt x="105" y="52"/>
                  <a:pt x="105" y="54"/>
                </a:cubicBezTo>
                <a:cubicBezTo>
                  <a:pt x="105" y="56"/>
                  <a:pt x="104" y="57"/>
                  <a:pt x="102" y="57"/>
                </a:cubicBezTo>
                <a:moveTo>
                  <a:pt x="108" y="69"/>
                </a:moveTo>
                <a:cubicBezTo>
                  <a:pt x="106" y="69"/>
                  <a:pt x="105" y="68"/>
                  <a:pt x="105" y="66"/>
                </a:cubicBezTo>
                <a:cubicBezTo>
                  <a:pt x="105" y="64"/>
                  <a:pt x="106" y="63"/>
                  <a:pt x="108" y="63"/>
                </a:cubicBezTo>
                <a:cubicBezTo>
                  <a:pt x="110" y="63"/>
                  <a:pt x="111" y="64"/>
                  <a:pt x="111" y="66"/>
                </a:cubicBezTo>
                <a:cubicBezTo>
                  <a:pt x="111" y="68"/>
                  <a:pt x="110" y="69"/>
                  <a:pt x="108" y="69"/>
                </a:cubicBezTo>
                <a:moveTo>
                  <a:pt x="114" y="57"/>
                </a:moveTo>
                <a:cubicBezTo>
                  <a:pt x="112" y="57"/>
                  <a:pt x="111" y="56"/>
                  <a:pt x="111" y="54"/>
                </a:cubicBezTo>
                <a:cubicBezTo>
                  <a:pt x="111" y="52"/>
                  <a:pt x="112" y="51"/>
                  <a:pt x="114" y="51"/>
                </a:cubicBezTo>
                <a:cubicBezTo>
                  <a:pt x="116" y="51"/>
                  <a:pt x="117" y="52"/>
                  <a:pt x="117" y="54"/>
                </a:cubicBezTo>
                <a:cubicBezTo>
                  <a:pt x="117" y="56"/>
                  <a:pt x="116" y="57"/>
                  <a:pt x="114" y="57"/>
                </a:cubicBezTo>
                <a:moveTo>
                  <a:pt x="114" y="33"/>
                </a:moveTo>
                <a:cubicBezTo>
                  <a:pt x="112" y="33"/>
                  <a:pt x="111" y="32"/>
                  <a:pt x="111" y="30"/>
                </a:cubicBezTo>
                <a:cubicBezTo>
                  <a:pt x="111" y="28"/>
                  <a:pt x="112" y="27"/>
                  <a:pt x="114" y="27"/>
                </a:cubicBezTo>
                <a:cubicBezTo>
                  <a:pt x="116" y="27"/>
                  <a:pt x="117" y="28"/>
                  <a:pt x="117" y="30"/>
                </a:cubicBezTo>
                <a:cubicBezTo>
                  <a:pt x="117" y="32"/>
                  <a:pt x="116" y="33"/>
                  <a:pt x="114" y="33"/>
                </a:cubicBezTo>
                <a:moveTo>
                  <a:pt x="120" y="39"/>
                </a:moveTo>
                <a:cubicBezTo>
                  <a:pt x="122" y="39"/>
                  <a:pt x="123" y="40"/>
                  <a:pt x="123" y="42"/>
                </a:cubicBezTo>
                <a:cubicBezTo>
                  <a:pt x="123" y="44"/>
                  <a:pt x="122" y="45"/>
                  <a:pt x="120" y="45"/>
                </a:cubicBezTo>
                <a:cubicBezTo>
                  <a:pt x="118" y="45"/>
                  <a:pt x="117" y="44"/>
                  <a:pt x="117" y="42"/>
                </a:cubicBezTo>
                <a:cubicBezTo>
                  <a:pt x="117" y="40"/>
                  <a:pt x="118" y="39"/>
                  <a:pt x="120" y="39"/>
                </a:cubicBezTo>
                <a:moveTo>
                  <a:pt x="120" y="69"/>
                </a:moveTo>
                <a:cubicBezTo>
                  <a:pt x="118" y="69"/>
                  <a:pt x="117" y="68"/>
                  <a:pt x="117" y="66"/>
                </a:cubicBezTo>
                <a:cubicBezTo>
                  <a:pt x="117" y="64"/>
                  <a:pt x="118" y="63"/>
                  <a:pt x="120" y="63"/>
                </a:cubicBezTo>
                <a:cubicBezTo>
                  <a:pt x="122" y="63"/>
                  <a:pt x="123" y="64"/>
                  <a:pt x="123" y="66"/>
                </a:cubicBezTo>
                <a:cubicBezTo>
                  <a:pt x="123" y="68"/>
                  <a:pt x="122" y="69"/>
                  <a:pt x="120" y="69"/>
                </a:cubicBezTo>
                <a:moveTo>
                  <a:pt x="126" y="57"/>
                </a:moveTo>
                <a:cubicBezTo>
                  <a:pt x="124" y="57"/>
                  <a:pt x="123" y="56"/>
                  <a:pt x="123" y="54"/>
                </a:cubicBezTo>
                <a:cubicBezTo>
                  <a:pt x="123" y="52"/>
                  <a:pt x="124" y="51"/>
                  <a:pt x="126" y="51"/>
                </a:cubicBezTo>
                <a:cubicBezTo>
                  <a:pt x="128" y="51"/>
                  <a:pt x="129" y="52"/>
                  <a:pt x="129" y="54"/>
                </a:cubicBezTo>
                <a:cubicBezTo>
                  <a:pt x="129" y="56"/>
                  <a:pt x="128" y="57"/>
                  <a:pt x="126" y="57"/>
                </a:cubicBezTo>
                <a:moveTo>
                  <a:pt x="126" y="33"/>
                </a:moveTo>
                <a:cubicBezTo>
                  <a:pt x="124" y="33"/>
                  <a:pt x="123" y="32"/>
                  <a:pt x="123" y="30"/>
                </a:cubicBezTo>
                <a:cubicBezTo>
                  <a:pt x="123" y="28"/>
                  <a:pt x="124" y="27"/>
                  <a:pt x="126" y="27"/>
                </a:cubicBezTo>
                <a:cubicBezTo>
                  <a:pt x="128" y="27"/>
                  <a:pt x="129" y="28"/>
                  <a:pt x="129" y="30"/>
                </a:cubicBezTo>
                <a:cubicBezTo>
                  <a:pt x="129" y="32"/>
                  <a:pt x="128" y="33"/>
                  <a:pt x="126" y="33"/>
                </a:cubicBezTo>
                <a:moveTo>
                  <a:pt x="132" y="69"/>
                </a:moveTo>
                <a:cubicBezTo>
                  <a:pt x="130" y="69"/>
                  <a:pt x="129" y="68"/>
                  <a:pt x="129" y="66"/>
                </a:cubicBezTo>
                <a:cubicBezTo>
                  <a:pt x="129" y="64"/>
                  <a:pt x="130" y="63"/>
                  <a:pt x="132" y="63"/>
                </a:cubicBezTo>
                <a:cubicBezTo>
                  <a:pt x="134" y="63"/>
                  <a:pt x="135" y="64"/>
                  <a:pt x="135" y="66"/>
                </a:cubicBezTo>
                <a:cubicBezTo>
                  <a:pt x="135" y="68"/>
                  <a:pt x="134" y="69"/>
                  <a:pt x="132" y="69"/>
                </a:cubicBezTo>
                <a:moveTo>
                  <a:pt x="132" y="45"/>
                </a:moveTo>
                <a:cubicBezTo>
                  <a:pt x="130" y="45"/>
                  <a:pt x="129" y="44"/>
                  <a:pt x="129" y="42"/>
                </a:cubicBezTo>
                <a:cubicBezTo>
                  <a:pt x="129" y="40"/>
                  <a:pt x="130" y="39"/>
                  <a:pt x="132" y="39"/>
                </a:cubicBezTo>
                <a:cubicBezTo>
                  <a:pt x="134" y="39"/>
                  <a:pt x="135" y="40"/>
                  <a:pt x="135" y="42"/>
                </a:cubicBezTo>
                <a:cubicBezTo>
                  <a:pt x="135" y="44"/>
                  <a:pt x="134" y="45"/>
                  <a:pt x="132" y="45"/>
                </a:cubicBezTo>
                <a:moveTo>
                  <a:pt x="138" y="57"/>
                </a:moveTo>
                <a:cubicBezTo>
                  <a:pt x="136" y="57"/>
                  <a:pt x="135" y="56"/>
                  <a:pt x="135" y="54"/>
                </a:cubicBezTo>
                <a:cubicBezTo>
                  <a:pt x="135" y="52"/>
                  <a:pt x="136" y="51"/>
                  <a:pt x="138" y="51"/>
                </a:cubicBezTo>
                <a:cubicBezTo>
                  <a:pt x="140" y="51"/>
                  <a:pt x="141" y="52"/>
                  <a:pt x="141" y="54"/>
                </a:cubicBezTo>
                <a:cubicBezTo>
                  <a:pt x="141" y="56"/>
                  <a:pt x="140" y="57"/>
                  <a:pt x="138" y="57"/>
                </a:cubicBezTo>
                <a:moveTo>
                  <a:pt x="138" y="33"/>
                </a:moveTo>
                <a:cubicBezTo>
                  <a:pt x="136" y="33"/>
                  <a:pt x="135" y="32"/>
                  <a:pt x="135" y="30"/>
                </a:cubicBezTo>
                <a:cubicBezTo>
                  <a:pt x="135" y="28"/>
                  <a:pt x="136" y="27"/>
                  <a:pt x="138" y="27"/>
                </a:cubicBezTo>
                <a:cubicBezTo>
                  <a:pt x="140" y="27"/>
                  <a:pt x="141" y="28"/>
                  <a:pt x="141" y="30"/>
                </a:cubicBezTo>
                <a:cubicBezTo>
                  <a:pt x="141" y="32"/>
                  <a:pt x="140" y="33"/>
                  <a:pt x="138" y="33"/>
                </a:cubicBezTo>
                <a:moveTo>
                  <a:pt x="144" y="45"/>
                </a:moveTo>
                <a:cubicBezTo>
                  <a:pt x="142" y="45"/>
                  <a:pt x="141" y="44"/>
                  <a:pt x="141" y="42"/>
                </a:cubicBezTo>
                <a:cubicBezTo>
                  <a:pt x="141" y="40"/>
                  <a:pt x="142" y="39"/>
                  <a:pt x="144" y="39"/>
                </a:cubicBezTo>
                <a:cubicBezTo>
                  <a:pt x="146" y="39"/>
                  <a:pt x="147" y="40"/>
                  <a:pt x="147" y="42"/>
                </a:cubicBezTo>
                <a:cubicBezTo>
                  <a:pt x="147" y="44"/>
                  <a:pt x="146" y="45"/>
                  <a:pt x="144" y="45"/>
                </a:cubicBezTo>
                <a:moveTo>
                  <a:pt x="150" y="33"/>
                </a:moveTo>
                <a:cubicBezTo>
                  <a:pt x="148" y="33"/>
                  <a:pt x="147" y="32"/>
                  <a:pt x="147" y="30"/>
                </a:cubicBezTo>
                <a:cubicBezTo>
                  <a:pt x="147" y="28"/>
                  <a:pt x="148" y="27"/>
                  <a:pt x="150" y="27"/>
                </a:cubicBezTo>
                <a:cubicBezTo>
                  <a:pt x="152" y="27"/>
                  <a:pt x="153" y="28"/>
                  <a:pt x="153" y="30"/>
                </a:cubicBezTo>
                <a:cubicBezTo>
                  <a:pt x="153" y="32"/>
                  <a:pt x="152" y="33"/>
                  <a:pt x="150" y="33"/>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9" name="Freeform 132"/>
          <p:cNvSpPr>
            <a:spLocks noEditPoints="1"/>
          </p:cNvSpPr>
          <p:nvPr/>
        </p:nvSpPr>
        <p:spPr bwMode="auto">
          <a:xfrm>
            <a:off x="6697663" y="3781380"/>
            <a:ext cx="325437" cy="273050"/>
          </a:xfrm>
          <a:custGeom>
            <a:avLst/>
            <a:gdLst>
              <a:gd name="T0" fmla="*/ 132 w 144"/>
              <a:gd name="T1" fmla="*/ 36 h 120"/>
              <a:gd name="T2" fmla="*/ 114 w 144"/>
              <a:gd name="T3" fmla="*/ 36 h 120"/>
              <a:gd name="T4" fmla="*/ 72 w 144"/>
              <a:gd name="T5" fmla="*/ 0 h 120"/>
              <a:gd name="T6" fmla="*/ 30 w 144"/>
              <a:gd name="T7" fmla="*/ 36 h 120"/>
              <a:gd name="T8" fmla="*/ 12 w 144"/>
              <a:gd name="T9" fmla="*/ 36 h 120"/>
              <a:gd name="T10" fmla="*/ 0 w 144"/>
              <a:gd name="T11" fmla="*/ 48 h 120"/>
              <a:gd name="T12" fmla="*/ 0 w 144"/>
              <a:gd name="T13" fmla="*/ 120 h 120"/>
              <a:gd name="T14" fmla="*/ 144 w 144"/>
              <a:gd name="T15" fmla="*/ 120 h 120"/>
              <a:gd name="T16" fmla="*/ 144 w 144"/>
              <a:gd name="T17" fmla="*/ 48 h 120"/>
              <a:gd name="T18" fmla="*/ 132 w 144"/>
              <a:gd name="T19" fmla="*/ 36 h 120"/>
              <a:gd name="T20" fmla="*/ 102 w 144"/>
              <a:gd name="T21" fmla="*/ 90 h 120"/>
              <a:gd name="T22" fmla="*/ 84 w 144"/>
              <a:gd name="T23" fmla="*/ 90 h 120"/>
              <a:gd name="T24" fmla="*/ 84 w 144"/>
              <a:gd name="T25" fmla="*/ 108 h 120"/>
              <a:gd name="T26" fmla="*/ 60 w 144"/>
              <a:gd name="T27" fmla="*/ 108 h 120"/>
              <a:gd name="T28" fmla="*/ 60 w 144"/>
              <a:gd name="T29" fmla="*/ 90 h 120"/>
              <a:gd name="T30" fmla="*/ 42 w 144"/>
              <a:gd name="T31" fmla="*/ 90 h 120"/>
              <a:gd name="T32" fmla="*/ 42 w 144"/>
              <a:gd name="T33" fmla="*/ 66 h 120"/>
              <a:gd name="T34" fmla="*/ 60 w 144"/>
              <a:gd name="T35" fmla="*/ 66 h 120"/>
              <a:gd name="T36" fmla="*/ 60 w 144"/>
              <a:gd name="T37" fmla="*/ 48 h 120"/>
              <a:gd name="T38" fmla="*/ 84 w 144"/>
              <a:gd name="T39" fmla="*/ 48 h 120"/>
              <a:gd name="T40" fmla="*/ 84 w 144"/>
              <a:gd name="T41" fmla="*/ 66 h 120"/>
              <a:gd name="T42" fmla="*/ 102 w 144"/>
              <a:gd name="T43" fmla="*/ 66 h 120"/>
              <a:gd name="T44" fmla="*/ 102 w 144"/>
              <a:gd name="T45" fmla="*/ 90 h 120"/>
              <a:gd name="T46" fmla="*/ 42 w 144"/>
              <a:gd name="T47" fmla="*/ 36 h 120"/>
              <a:gd name="T48" fmla="*/ 72 w 144"/>
              <a:gd name="T49" fmla="*/ 12 h 120"/>
              <a:gd name="T50" fmla="*/ 102 w 144"/>
              <a:gd name="T51" fmla="*/ 36 h 120"/>
              <a:gd name="T52" fmla="*/ 42 w 144"/>
              <a:gd name="T53"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20">
                <a:moveTo>
                  <a:pt x="132" y="36"/>
                </a:moveTo>
                <a:cubicBezTo>
                  <a:pt x="114" y="36"/>
                  <a:pt x="114" y="36"/>
                  <a:pt x="114" y="36"/>
                </a:cubicBezTo>
                <a:cubicBezTo>
                  <a:pt x="114" y="16"/>
                  <a:pt x="95" y="0"/>
                  <a:pt x="72" y="0"/>
                </a:cubicBezTo>
                <a:cubicBezTo>
                  <a:pt x="49" y="0"/>
                  <a:pt x="30" y="16"/>
                  <a:pt x="30" y="36"/>
                </a:cubicBezTo>
                <a:cubicBezTo>
                  <a:pt x="12" y="36"/>
                  <a:pt x="12" y="36"/>
                  <a:pt x="12" y="36"/>
                </a:cubicBezTo>
                <a:cubicBezTo>
                  <a:pt x="5" y="36"/>
                  <a:pt x="0" y="41"/>
                  <a:pt x="0" y="48"/>
                </a:cubicBezTo>
                <a:cubicBezTo>
                  <a:pt x="0" y="120"/>
                  <a:pt x="0" y="120"/>
                  <a:pt x="0" y="120"/>
                </a:cubicBezTo>
                <a:cubicBezTo>
                  <a:pt x="144" y="120"/>
                  <a:pt x="144" y="120"/>
                  <a:pt x="144" y="120"/>
                </a:cubicBezTo>
                <a:cubicBezTo>
                  <a:pt x="144" y="48"/>
                  <a:pt x="144" y="48"/>
                  <a:pt x="144" y="48"/>
                </a:cubicBezTo>
                <a:cubicBezTo>
                  <a:pt x="144" y="41"/>
                  <a:pt x="139" y="36"/>
                  <a:pt x="132" y="36"/>
                </a:cubicBezTo>
                <a:moveTo>
                  <a:pt x="102" y="90"/>
                </a:moveTo>
                <a:cubicBezTo>
                  <a:pt x="84" y="90"/>
                  <a:pt x="84" y="90"/>
                  <a:pt x="84" y="90"/>
                </a:cubicBezTo>
                <a:cubicBezTo>
                  <a:pt x="84" y="108"/>
                  <a:pt x="84" y="108"/>
                  <a:pt x="84" y="108"/>
                </a:cubicBezTo>
                <a:cubicBezTo>
                  <a:pt x="60" y="108"/>
                  <a:pt x="60" y="108"/>
                  <a:pt x="60" y="108"/>
                </a:cubicBezTo>
                <a:cubicBezTo>
                  <a:pt x="60" y="90"/>
                  <a:pt x="60" y="90"/>
                  <a:pt x="60" y="90"/>
                </a:cubicBezTo>
                <a:cubicBezTo>
                  <a:pt x="42" y="90"/>
                  <a:pt x="42" y="90"/>
                  <a:pt x="42" y="90"/>
                </a:cubicBezTo>
                <a:cubicBezTo>
                  <a:pt x="42" y="66"/>
                  <a:pt x="42" y="66"/>
                  <a:pt x="42" y="66"/>
                </a:cubicBezTo>
                <a:cubicBezTo>
                  <a:pt x="60" y="66"/>
                  <a:pt x="60" y="66"/>
                  <a:pt x="60" y="66"/>
                </a:cubicBezTo>
                <a:cubicBezTo>
                  <a:pt x="60" y="48"/>
                  <a:pt x="60" y="48"/>
                  <a:pt x="60" y="48"/>
                </a:cubicBezTo>
                <a:cubicBezTo>
                  <a:pt x="84" y="48"/>
                  <a:pt x="84" y="48"/>
                  <a:pt x="84" y="48"/>
                </a:cubicBezTo>
                <a:cubicBezTo>
                  <a:pt x="84" y="66"/>
                  <a:pt x="84" y="66"/>
                  <a:pt x="84" y="66"/>
                </a:cubicBezTo>
                <a:cubicBezTo>
                  <a:pt x="102" y="66"/>
                  <a:pt x="102" y="66"/>
                  <a:pt x="102" y="66"/>
                </a:cubicBezTo>
                <a:lnTo>
                  <a:pt x="102" y="90"/>
                </a:lnTo>
                <a:close/>
                <a:moveTo>
                  <a:pt x="42" y="36"/>
                </a:moveTo>
                <a:cubicBezTo>
                  <a:pt x="42" y="23"/>
                  <a:pt x="55" y="12"/>
                  <a:pt x="72" y="12"/>
                </a:cubicBezTo>
                <a:cubicBezTo>
                  <a:pt x="89" y="12"/>
                  <a:pt x="102" y="23"/>
                  <a:pt x="102" y="36"/>
                </a:cubicBezTo>
                <a:lnTo>
                  <a:pt x="42" y="36"/>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0" name="Freeform 133"/>
          <p:cNvSpPr/>
          <p:nvPr/>
        </p:nvSpPr>
        <p:spPr bwMode="auto">
          <a:xfrm>
            <a:off x="7366000" y="3770268"/>
            <a:ext cx="354013" cy="311150"/>
          </a:xfrm>
          <a:custGeom>
            <a:avLst/>
            <a:gdLst>
              <a:gd name="T0" fmla="*/ 144 w 156"/>
              <a:gd name="T1" fmla="*/ 80 h 136"/>
              <a:gd name="T2" fmla="*/ 134 w 156"/>
              <a:gd name="T3" fmla="*/ 86 h 136"/>
              <a:gd name="T4" fmla="*/ 112 w 156"/>
              <a:gd name="T5" fmla="*/ 86 h 136"/>
              <a:gd name="T6" fmla="*/ 94 w 156"/>
              <a:gd name="T7" fmla="*/ 51 h 136"/>
              <a:gd name="T8" fmla="*/ 81 w 156"/>
              <a:gd name="T9" fmla="*/ 100 h 136"/>
              <a:gd name="T10" fmla="*/ 72 w 156"/>
              <a:gd name="T11" fmla="*/ 1 h 136"/>
              <a:gd name="T12" fmla="*/ 60 w 156"/>
              <a:gd name="T13" fmla="*/ 0 h 136"/>
              <a:gd name="T14" fmla="*/ 37 w 156"/>
              <a:gd name="T15" fmla="*/ 86 h 136"/>
              <a:gd name="T16" fmla="*/ 0 w 156"/>
              <a:gd name="T17" fmla="*/ 86 h 136"/>
              <a:gd name="T18" fmla="*/ 0 w 156"/>
              <a:gd name="T19" fmla="*/ 98 h 136"/>
              <a:gd name="T20" fmla="*/ 47 w 156"/>
              <a:gd name="T21" fmla="*/ 98 h 136"/>
              <a:gd name="T22" fmla="*/ 63 w 156"/>
              <a:gd name="T23" fmla="*/ 36 h 136"/>
              <a:gd name="T24" fmla="*/ 72 w 156"/>
              <a:gd name="T25" fmla="*/ 135 h 136"/>
              <a:gd name="T26" fmla="*/ 84 w 156"/>
              <a:gd name="T27" fmla="*/ 136 h 136"/>
              <a:gd name="T28" fmla="*/ 98 w 156"/>
              <a:gd name="T29" fmla="*/ 85 h 136"/>
              <a:gd name="T30" fmla="*/ 104 w 156"/>
              <a:gd name="T31" fmla="*/ 98 h 136"/>
              <a:gd name="T32" fmla="*/ 134 w 156"/>
              <a:gd name="T33" fmla="*/ 98 h 136"/>
              <a:gd name="T34" fmla="*/ 144 w 156"/>
              <a:gd name="T35" fmla="*/ 104 h 136"/>
              <a:gd name="T36" fmla="*/ 156 w 156"/>
              <a:gd name="T37" fmla="*/ 92 h 136"/>
              <a:gd name="T38" fmla="*/ 144 w 156"/>
              <a:gd name="T39" fmla="*/ 8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36">
                <a:moveTo>
                  <a:pt x="144" y="80"/>
                </a:moveTo>
                <a:cubicBezTo>
                  <a:pt x="140" y="80"/>
                  <a:pt x="136" y="82"/>
                  <a:pt x="134" y="86"/>
                </a:cubicBezTo>
                <a:cubicBezTo>
                  <a:pt x="112" y="86"/>
                  <a:pt x="112" y="86"/>
                  <a:pt x="112" y="86"/>
                </a:cubicBezTo>
                <a:cubicBezTo>
                  <a:pt x="94" y="51"/>
                  <a:pt x="94" y="51"/>
                  <a:pt x="94" y="51"/>
                </a:cubicBezTo>
                <a:cubicBezTo>
                  <a:pt x="81" y="100"/>
                  <a:pt x="81" y="100"/>
                  <a:pt x="81" y="100"/>
                </a:cubicBezTo>
                <a:cubicBezTo>
                  <a:pt x="72" y="1"/>
                  <a:pt x="72" y="1"/>
                  <a:pt x="72" y="1"/>
                </a:cubicBezTo>
                <a:cubicBezTo>
                  <a:pt x="60" y="0"/>
                  <a:pt x="60" y="0"/>
                  <a:pt x="60" y="0"/>
                </a:cubicBezTo>
                <a:cubicBezTo>
                  <a:pt x="37" y="86"/>
                  <a:pt x="37" y="86"/>
                  <a:pt x="37" y="86"/>
                </a:cubicBezTo>
                <a:cubicBezTo>
                  <a:pt x="0" y="86"/>
                  <a:pt x="0" y="86"/>
                  <a:pt x="0" y="86"/>
                </a:cubicBezTo>
                <a:cubicBezTo>
                  <a:pt x="0" y="98"/>
                  <a:pt x="0" y="98"/>
                  <a:pt x="0" y="98"/>
                </a:cubicBezTo>
                <a:cubicBezTo>
                  <a:pt x="47" y="98"/>
                  <a:pt x="47" y="98"/>
                  <a:pt x="47" y="98"/>
                </a:cubicBezTo>
                <a:cubicBezTo>
                  <a:pt x="63" y="36"/>
                  <a:pt x="63" y="36"/>
                  <a:pt x="63" y="36"/>
                </a:cubicBezTo>
                <a:cubicBezTo>
                  <a:pt x="72" y="135"/>
                  <a:pt x="72" y="135"/>
                  <a:pt x="72" y="135"/>
                </a:cubicBezTo>
                <a:cubicBezTo>
                  <a:pt x="84" y="136"/>
                  <a:pt x="84" y="136"/>
                  <a:pt x="84" y="136"/>
                </a:cubicBezTo>
                <a:cubicBezTo>
                  <a:pt x="98" y="85"/>
                  <a:pt x="98" y="85"/>
                  <a:pt x="98" y="85"/>
                </a:cubicBezTo>
                <a:cubicBezTo>
                  <a:pt x="104" y="98"/>
                  <a:pt x="104" y="98"/>
                  <a:pt x="104" y="98"/>
                </a:cubicBezTo>
                <a:cubicBezTo>
                  <a:pt x="134" y="98"/>
                  <a:pt x="134" y="98"/>
                  <a:pt x="134" y="98"/>
                </a:cubicBezTo>
                <a:cubicBezTo>
                  <a:pt x="136" y="102"/>
                  <a:pt x="140" y="104"/>
                  <a:pt x="144" y="104"/>
                </a:cubicBezTo>
                <a:cubicBezTo>
                  <a:pt x="151" y="104"/>
                  <a:pt x="156" y="99"/>
                  <a:pt x="156" y="92"/>
                </a:cubicBezTo>
                <a:cubicBezTo>
                  <a:pt x="156" y="85"/>
                  <a:pt x="151" y="80"/>
                  <a:pt x="144" y="8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1" name="Freeform 134"/>
          <p:cNvSpPr/>
          <p:nvPr/>
        </p:nvSpPr>
        <p:spPr bwMode="auto">
          <a:xfrm>
            <a:off x="8115300" y="3770268"/>
            <a:ext cx="165100" cy="330200"/>
          </a:xfrm>
          <a:custGeom>
            <a:avLst/>
            <a:gdLst>
              <a:gd name="T0" fmla="*/ 19 w 64"/>
              <a:gd name="T1" fmla="*/ 0 h 128"/>
              <a:gd name="T2" fmla="*/ 59 w 64"/>
              <a:gd name="T3" fmla="*/ 0 h 128"/>
              <a:gd name="T4" fmla="*/ 46 w 64"/>
              <a:gd name="T5" fmla="*/ 30 h 128"/>
              <a:gd name="T6" fmla="*/ 64 w 64"/>
              <a:gd name="T7" fmla="*/ 30 h 128"/>
              <a:gd name="T8" fmla="*/ 32 w 64"/>
              <a:gd name="T9" fmla="*/ 76 h 128"/>
              <a:gd name="T10" fmla="*/ 51 w 64"/>
              <a:gd name="T11" fmla="*/ 76 h 128"/>
              <a:gd name="T12" fmla="*/ 19 w 64"/>
              <a:gd name="T13" fmla="*/ 128 h 128"/>
              <a:gd name="T14" fmla="*/ 19 w 64"/>
              <a:gd name="T15" fmla="*/ 92 h 128"/>
              <a:gd name="T16" fmla="*/ 0 w 64"/>
              <a:gd name="T17" fmla="*/ 92 h 128"/>
              <a:gd name="T18" fmla="*/ 18 w 64"/>
              <a:gd name="T19" fmla="*/ 47 h 128"/>
              <a:gd name="T20" fmla="*/ 0 w 64"/>
              <a:gd name="T21" fmla="*/ 47 h 128"/>
              <a:gd name="T22" fmla="*/ 19 w 64"/>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28">
                <a:moveTo>
                  <a:pt x="19" y="0"/>
                </a:moveTo>
                <a:lnTo>
                  <a:pt x="59" y="0"/>
                </a:lnTo>
                <a:lnTo>
                  <a:pt x="46" y="30"/>
                </a:lnTo>
                <a:lnTo>
                  <a:pt x="64" y="30"/>
                </a:lnTo>
                <a:lnTo>
                  <a:pt x="32" y="76"/>
                </a:lnTo>
                <a:lnTo>
                  <a:pt x="51" y="76"/>
                </a:lnTo>
                <a:lnTo>
                  <a:pt x="19" y="128"/>
                </a:lnTo>
                <a:lnTo>
                  <a:pt x="19" y="92"/>
                </a:lnTo>
                <a:lnTo>
                  <a:pt x="0" y="92"/>
                </a:lnTo>
                <a:lnTo>
                  <a:pt x="18" y="47"/>
                </a:lnTo>
                <a:lnTo>
                  <a:pt x="0" y="47"/>
                </a:lnTo>
                <a:lnTo>
                  <a:pt x="19"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2" name="Rectangle 135"/>
          <p:cNvSpPr>
            <a:spLocks noChangeArrowheads="1"/>
          </p:cNvSpPr>
          <p:nvPr/>
        </p:nvSpPr>
        <p:spPr bwMode="auto">
          <a:xfrm>
            <a:off x="984250" y="4383043"/>
            <a:ext cx="25400" cy="68262"/>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3" name="Rectangle 136"/>
          <p:cNvSpPr>
            <a:spLocks noChangeArrowheads="1"/>
          </p:cNvSpPr>
          <p:nvPr/>
        </p:nvSpPr>
        <p:spPr bwMode="auto">
          <a:xfrm>
            <a:off x="984250" y="4383043"/>
            <a:ext cx="25400" cy="68262"/>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4" name="Rectangle 137"/>
          <p:cNvSpPr>
            <a:spLocks noChangeArrowheads="1"/>
          </p:cNvSpPr>
          <p:nvPr/>
        </p:nvSpPr>
        <p:spPr bwMode="auto">
          <a:xfrm>
            <a:off x="984250" y="4383043"/>
            <a:ext cx="25400" cy="68262"/>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5" name="Rectangle 138"/>
          <p:cNvSpPr>
            <a:spLocks noChangeArrowheads="1"/>
          </p:cNvSpPr>
          <p:nvPr/>
        </p:nvSpPr>
        <p:spPr bwMode="auto">
          <a:xfrm>
            <a:off x="984250" y="4383043"/>
            <a:ext cx="25400" cy="68262"/>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6" name="Rectangle 139"/>
          <p:cNvSpPr>
            <a:spLocks noChangeArrowheads="1"/>
          </p:cNvSpPr>
          <p:nvPr/>
        </p:nvSpPr>
        <p:spPr bwMode="auto">
          <a:xfrm>
            <a:off x="1133475" y="4383043"/>
            <a:ext cx="28575" cy="68262"/>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7" name="Rectangle 140"/>
          <p:cNvSpPr>
            <a:spLocks noChangeArrowheads="1"/>
          </p:cNvSpPr>
          <p:nvPr/>
        </p:nvSpPr>
        <p:spPr bwMode="auto">
          <a:xfrm>
            <a:off x="1133475" y="4383043"/>
            <a:ext cx="28575" cy="68262"/>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8" name="Rectangle 141"/>
          <p:cNvSpPr>
            <a:spLocks noChangeArrowheads="1"/>
          </p:cNvSpPr>
          <p:nvPr/>
        </p:nvSpPr>
        <p:spPr bwMode="auto">
          <a:xfrm>
            <a:off x="1133475" y="4383043"/>
            <a:ext cx="28575" cy="68262"/>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9" name="Rectangle 142"/>
          <p:cNvSpPr>
            <a:spLocks noChangeArrowheads="1"/>
          </p:cNvSpPr>
          <p:nvPr/>
        </p:nvSpPr>
        <p:spPr bwMode="auto">
          <a:xfrm>
            <a:off x="1133475" y="4383043"/>
            <a:ext cx="28575" cy="68262"/>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0" name="Freeform 143"/>
          <p:cNvSpPr/>
          <p:nvPr/>
        </p:nvSpPr>
        <p:spPr bwMode="auto">
          <a:xfrm>
            <a:off x="914400" y="4424318"/>
            <a:ext cx="314325" cy="41275"/>
          </a:xfrm>
          <a:custGeom>
            <a:avLst/>
            <a:gdLst>
              <a:gd name="T0" fmla="*/ 132 w 138"/>
              <a:gd name="T1" fmla="*/ 0 h 18"/>
              <a:gd name="T2" fmla="*/ 108 w 138"/>
              <a:gd name="T3" fmla="*/ 0 h 18"/>
              <a:gd name="T4" fmla="*/ 108 w 138"/>
              <a:gd name="T5" fmla="*/ 12 h 18"/>
              <a:gd name="T6" fmla="*/ 96 w 138"/>
              <a:gd name="T7" fmla="*/ 12 h 18"/>
              <a:gd name="T8" fmla="*/ 96 w 138"/>
              <a:gd name="T9" fmla="*/ 0 h 18"/>
              <a:gd name="T10" fmla="*/ 42 w 138"/>
              <a:gd name="T11" fmla="*/ 0 h 18"/>
              <a:gd name="T12" fmla="*/ 42 w 138"/>
              <a:gd name="T13" fmla="*/ 12 h 18"/>
              <a:gd name="T14" fmla="*/ 30 w 138"/>
              <a:gd name="T15" fmla="*/ 12 h 18"/>
              <a:gd name="T16" fmla="*/ 30 w 138"/>
              <a:gd name="T17" fmla="*/ 0 h 18"/>
              <a:gd name="T18" fmla="*/ 6 w 138"/>
              <a:gd name="T19" fmla="*/ 0 h 18"/>
              <a:gd name="T20" fmla="*/ 0 w 138"/>
              <a:gd name="T21" fmla="*/ 6 h 18"/>
              <a:gd name="T22" fmla="*/ 0 w 138"/>
              <a:gd name="T23" fmla="*/ 18 h 18"/>
              <a:gd name="T24" fmla="*/ 138 w 138"/>
              <a:gd name="T25" fmla="*/ 18 h 18"/>
              <a:gd name="T26" fmla="*/ 138 w 138"/>
              <a:gd name="T27" fmla="*/ 6 h 18"/>
              <a:gd name="T28" fmla="*/ 132 w 13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8">
                <a:moveTo>
                  <a:pt x="132" y="0"/>
                </a:moveTo>
                <a:cubicBezTo>
                  <a:pt x="108" y="0"/>
                  <a:pt x="108" y="0"/>
                  <a:pt x="108" y="0"/>
                </a:cubicBezTo>
                <a:cubicBezTo>
                  <a:pt x="108" y="12"/>
                  <a:pt x="108" y="12"/>
                  <a:pt x="108" y="12"/>
                </a:cubicBezTo>
                <a:cubicBezTo>
                  <a:pt x="96" y="12"/>
                  <a:pt x="96" y="12"/>
                  <a:pt x="96" y="12"/>
                </a:cubicBezTo>
                <a:cubicBezTo>
                  <a:pt x="96" y="0"/>
                  <a:pt x="96" y="0"/>
                  <a:pt x="96" y="0"/>
                </a:cubicBezTo>
                <a:cubicBezTo>
                  <a:pt x="42" y="0"/>
                  <a:pt x="42" y="0"/>
                  <a:pt x="42" y="0"/>
                </a:cubicBezTo>
                <a:cubicBezTo>
                  <a:pt x="42" y="12"/>
                  <a:pt x="42" y="12"/>
                  <a:pt x="42" y="12"/>
                </a:cubicBezTo>
                <a:cubicBezTo>
                  <a:pt x="30" y="12"/>
                  <a:pt x="30" y="12"/>
                  <a:pt x="30" y="12"/>
                </a:cubicBezTo>
                <a:cubicBezTo>
                  <a:pt x="30" y="0"/>
                  <a:pt x="30" y="0"/>
                  <a:pt x="30" y="0"/>
                </a:cubicBezTo>
                <a:cubicBezTo>
                  <a:pt x="6" y="0"/>
                  <a:pt x="6" y="0"/>
                  <a:pt x="6" y="0"/>
                </a:cubicBezTo>
                <a:cubicBezTo>
                  <a:pt x="3" y="0"/>
                  <a:pt x="0" y="3"/>
                  <a:pt x="0" y="6"/>
                </a:cubicBezTo>
                <a:cubicBezTo>
                  <a:pt x="0" y="18"/>
                  <a:pt x="0" y="18"/>
                  <a:pt x="0" y="18"/>
                </a:cubicBezTo>
                <a:cubicBezTo>
                  <a:pt x="138" y="18"/>
                  <a:pt x="138" y="18"/>
                  <a:pt x="138" y="18"/>
                </a:cubicBezTo>
                <a:cubicBezTo>
                  <a:pt x="138" y="6"/>
                  <a:pt x="138" y="6"/>
                  <a:pt x="138" y="6"/>
                </a:cubicBezTo>
                <a:cubicBezTo>
                  <a:pt x="138" y="3"/>
                  <a:pt x="135" y="0"/>
                  <a:pt x="132"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1" name="Freeform 144"/>
          <p:cNvSpPr>
            <a:spLocks noEditPoints="1"/>
          </p:cNvSpPr>
          <p:nvPr/>
        </p:nvSpPr>
        <p:spPr bwMode="auto">
          <a:xfrm>
            <a:off x="914400" y="4479880"/>
            <a:ext cx="314325" cy="244475"/>
          </a:xfrm>
          <a:custGeom>
            <a:avLst/>
            <a:gdLst>
              <a:gd name="T0" fmla="*/ 6 w 138"/>
              <a:gd name="T1" fmla="*/ 108 h 108"/>
              <a:gd name="T2" fmla="*/ 138 w 138"/>
              <a:gd name="T3" fmla="*/ 102 h 108"/>
              <a:gd name="T4" fmla="*/ 0 w 138"/>
              <a:gd name="T5" fmla="*/ 0 h 108"/>
              <a:gd name="T6" fmla="*/ 102 w 138"/>
              <a:gd name="T7" fmla="*/ 12 h 108"/>
              <a:gd name="T8" fmla="*/ 126 w 138"/>
              <a:gd name="T9" fmla="*/ 36 h 108"/>
              <a:gd name="T10" fmla="*/ 102 w 138"/>
              <a:gd name="T11" fmla="*/ 12 h 108"/>
              <a:gd name="T12" fmla="*/ 126 w 138"/>
              <a:gd name="T13" fmla="*/ 42 h 108"/>
              <a:gd name="T14" fmla="*/ 102 w 138"/>
              <a:gd name="T15" fmla="*/ 66 h 108"/>
              <a:gd name="T16" fmla="*/ 102 w 138"/>
              <a:gd name="T17" fmla="*/ 72 h 108"/>
              <a:gd name="T18" fmla="*/ 126 w 138"/>
              <a:gd name="T19" fmla="*/ 96 h 108"/>
              <a:gd name="T20" fmla="*/ 102 w 138"/>
              <a:gd name="T21" fmla="*/ 72 h 108"/>
              <a:gd name="T22" fmla="*/ 96 w 138"/>
              <a:gd name="T23" fmla="*/ 12 h 108"/>
              <a:gd name="T24" fmla="*/ 72 w 138"/>
              <a:gd name="T25" fmla="*/ 36 h 108"/>
              <a:gd name="T26" fmla="*/ 72 w 138"/>
              <a:gd name="T27" fmla="*/ 42 h 108"/>
              <a:gd name="T28" fmla="*/ 96 w 138"/>
              <a:gd name="T29" fmla="*/ 66 h 108"/>
              <a:gd name="T30" fmla="*/ 72 w 138"/>
              <a:gd name="T31" fmla="*/ 42 h 108"/>
              <a:gd name="T32" fmla="*/ 96 w 138"/>
              <a:gd name="T33" fmla="*/ 72 h 108"/>
              <a:gd name="T34" fmla="*/ 72 w 138"/>
              <a:gd name="T35" fmla="*/ 96 h 108"/>
              <a:gd name="T36" fmla="*/ 42 w 138"/>
              <a:gd name="T37" fmla="*/ 12 h 108"/>
              <a:gd name="T38" fmla="*/ 66 w 138"/>
              <a:gd name="T39" fmla="*/ 36 h 108"/>
              <a:gd name="T40" fmla="*/ 42 w 138"/>
              <a:gd name="T41" fmla="*/ 12 h 108"/>
              <a:gd name="T42" fmla="*/ 66 w 138"/>
              <a:gd name="T43" fmla="*/ 42 h 108"/>
              <a:gd name="T44" fmla="*/ 42 w 138"/>
              <a:gd name="T45" fmla="*/ 66 h 108"/>
              <a:gd name="T46" fmla="*/ 42 w 138"/>
              <a:gd name="T47" fmla="*/ 72 h 108"/>
              <a:gd name="T48" fmla="*/ 66 w 138"/>
              <a:gd name="T49" fmla="*/ 96 h 108"/>
              <a:gd name="T50" fmla="*/ 42 w 138"/>
              <a:gd name="T51" fmla="*/ 72 h 108"/>
              <a:gd name="T52" fmla="*/ 36 w 138"/>
              <a:gd name="T53" fmla="*/ 12 h 108"/>
              <a:gd name="T54" fmla="*/ 12 w 138"/>
              <a:gd name="T55" fmla="*/ 36 h 108"/>
              <a:gd name="T56" fmla="*/ 12 w 138"/>
              <a:gd name="T57" fmla="*/ 42 h 108"/>
              <a:gd name="T58" fmla="*/ 36 w 138"/>
              <a:gd name="T59" fmla="*/ 66 h 108"/>
              <a:gd name="T60" fmla="*/ 12 w 138"/>
              <a:gd name="T61" fmla="*/ 42 h 108"/>
              <a:gd name="T62" fmla="*/ 36 w 138"/>
              <a:gd name="T63" fmla="*/ 72 h 108"/>
              <a:gd name="T64" fmla="*/ 12 w 138"/>
              <a:gd name="T65"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08">
                <a:moveTo>
                  <a:pt x="0" y="102"/>
                </a:moveTo>
                <a:cubicBezTo>
                  <a:pt x="0" y="105"/>
                  <a:pt x="3" y="108"/>
                  <a:pt x="6" y="108"/>
                </a:cubicBezTo>
                <a:cubicBezTo>
                  <a:pt x="132" y="108"/>
                  <a:pt x="132" y="108"/>
                  <a:pt x="132" y="108"/>
                </a:cubicBezTo>
                <a:cubicBezTo>
                  <a:pt x="135" y="108"/>
                  <a:pt x="138" y="105"/>
                  <a:pt x="138" y="102"/>
                </a:cubicBezTo>
                <a:cubicBezTo>
                  <a:pt x="138" y="0"/>
                  <a:pt x="138" y="0"/>
                  <a:pt x="138" y="0"/>
                </a:cubicBezTo>
                <a:cubicBezTo>
                  <a:pt x="0" y="0"/>
                  <a:pt x="0" y="0"/>
                  <a:pt x="0" y="0"/>
                </a:cubicBezTo>
                <a:lnTo>
                  <a:pt x="0" y="102"/>
                </a:lnTo>
                <a:close/>
                <a:moveTo>
                  <a:pt x="102" y="12"/>
                </a:moveTo>
                <a:cubicBezTo>
                  <a:pt x="126" y="12"/>
                  <a:pt x="126" y="12"/>
                  <a:pt x="126" y="12"/>
                </a:cubicBezTo>
                <a:cubicBezTo>
                  <a:pt x="126" y="36"/>
                  <a:pt x="126" y="36"/>
                  <a:pt x="126" y="36"/>
                </a:cubicBezTo>
                <a:cubicBezTo>
                  <a:pt x="102" y="36"/>
                  <a:pt x="102" y="36"/>
                  <a:pt x="102" y="36"/>
                </a:cubicBezTo>
                <a:lnTo>
                  <a:pt x="102" y="12"/>
                </a:lnTo>
                <a:close/>
                <a:moveTo>
                  <a:pt x="102" y="42"/>
                </a:moveTo>
                <a:cubicBezTo>
                  <a:pt x="126" y="42"/>
                  <a:pt x="126" y="42"/>
                  <a:pt x="126" y="42"/>
                </a:cubicBezTo>
                <a:cubicBezTo>
                  <a:pt x="126" y="66"/>
                  <a:pt x="126" y="66"/>
                  <a:pt x="126" y="66"/>
                </a:cubicBezTo>
                <a:cubicBezTo>
                  <a:pt x="102" y="66"/>
                  <a:pt x="102" y="66"/>
                  <a:pt x="102" y="66"/>
                </a:cubicBezTo>
                <a:lnTo>
                  <a:pt x="102" y="42"/>
                </a:lnTo>
                <a:close/>
                <a:moveTo>
                  <a:pt x="102" y="72"/>
                </a:moveTo>
                <a:cubicBezTo>
                  <a:pt x="126" y="72"/>
                  <a:pt x="126" y="72"/>
                  <a:pt x="126" y="72"/>
                </a:cubicBezTo>
                <a:cubicBezTo>
                  <a:pt x="126" y="96"/>
                  <a:pt x="126" y="96"/>
                  <a:pt x="126" y="96"/>
                </a:cubicBezTo>
                <a:cubicBezTo>
                  <a:pt x="102" y="96"/>
                  <a:pt x="102" y="96"/>
                  <a:pt x="102" y="96"/>
                </a:cubicBezTo>
                <a:lnTo>
                  <a:pt x="102" y="72"/>
                </a:lnTo>
                <a:close/>
                <a:moveTo>
                  <a:pt x="72" y="12"/>
                </a:moveTo>
                <a:cubicBezTo>
                  <a:pt x="96" y="12"/>
                  <a:pt x="96" y="12"/>
                  <a:pt x="96" y="12"/>
                </a:cubicBezTo>
                <a:cubicBezTo>
                  <a:pt x="96" y="36"/>
                  <a:pt x="96" y="36"/>
                  <a:pt x="96" y="36"/>
                </a:cubicBezTo>
                <a:cubicBezTo>
                  <a:pt x="72" y="36"/>
                  <a:pt x="72" y="36"/>
                  <a:pt x="72" y="36"/>
                </a:cubicBezTo>
                <a:lnTo>
                  <a:pt x="72" y="12"/>
                </a:lnTo>
                <a:close/>
                <a:moveTo>
                  <a:pt x="72" y="42"/>
                </a:moveTo>
                <a:cubicBezTo>
                  <a:pt x="96" y="42"/>
                  <a:pt x="96" y="42"/>
                  <a:pt x="96" y="42"/>
                </a:cubicBezTo>
                <a:cubicBezTo>
                  <a:pt x="96" y="66"/>
                  <a:pt x="96" y="66"/>
                  <a:pt x="96" y="66"/>
                </a:cubicBezTo>
                <a:cubicBezTo>
                  <a:pt x="72" y="66"/>
                  <a:pt x="72" y="66"/>
                  <a:pt x="72" y="66"/>
                </a:cubicBezTo>
                <a:lnTo>
                  <a:pt x="72" y="42"/>
                </a:lnTo>
                <a:close/>
                <a:moveTo>
                  <a:pt x="72" y="72"/>
                </a:moveTo>
                <a:cubicBezTo>
                  <a:pt x="96" y="72"/>
                  <a:pt x="96" y="72"/>
                  <a:pt x="96" y="72"/>
                </a:cubicBezTo>
                <a:cubicBezTo>
                  <a:pt x="96" y="96"/>
                  <a:pt x="96" y="96"/>
                  <a:pt x="96" y="96"/>
                </a:cubicBezTo>
                <a:cubicBezTo>
                  <a:pt x="72" y="96"/>
                  <a:pt x="72" y="96"/>
                  <a:pt x="72" y="96"/>
                </a:cubicBezTo>
                <a:lnTo>
                  <a:pt x="72" y="72"/>
                </a:lnTo>
                <a:close/>
                <a:moveTo>
                  <a:pt x="42" y="12"/>
                </a:moveTo>
                <a:cubicBezTo>
                  <a:pt x="66" y="12"/>
                  <a:pt x="66" y="12"/>
                  <a:pt x="66" y="12"/>
                </a:cubicBezTo>
                <a:cubicBezTo>
                  <a:pt x="66" y="36"/>
                  <a:pt x="66" y="36"/>
                  <a:pt x="66" y="36"/>
                </a:cubicBezTo>
                <a:cubicBezTo>
                  <a:pt x="42" y="36"/>
                  <a:pt x="42" y="36"/>
                  <a:pt x="42" y="36"/>
                </a:cubicBezTo>
                <a:lnTo>
                  <a:pt x="42" y="12"/>
                </a:lnTo>
                <a:close/>
                <a:moveTo>
                  <a:pt x="42" y="42"/>
                </a:moveTo>
                <a:cubicBezTo>
                  <a:pt x="66" y="42"/>
                  <a:pt x="66" y="42"/>
                  <a:pt x="66" y="42"/>
                </a:cubicBezTo>
                <a:cubicBezTo>
                  <a:pt x="66" y="66"/>
                  <a:pt x="66" y="66"/>
                  <a:pt x="66" y="66"/>
                </a:cubicBezTo>
                <a:cubicBezTo>
                  <a:pt x="42" y="66"/>
                  <a:pt x="42" y="66"/>
                  <a:pt x="42" y="66"/>
                </a:cubicBezTo>
                <a:lnTo>
                  <a:pt x="42" y="42"/>
                </a:lnTo>
                <a:close/>
                <a:moveTo>
                  <a:pt x="42" y="72"/>
                </a:moveTo>
                <a:cubicBezTo>
                  <a:pt x="66" y="72"/>
                  <a:pt x="66" y="72"/>
                  <a:pt x="66" y="72"/>
                </a:cubicBezTo>
                <a:cubicBezTo>
                  <a:pt x="66" y="96"/>
                  <a:pt x="66" y="96"/>
                  <a:pt x="66" y="96"/>
                </a:cubicBezTo>
                <a:cubicBezTo>
                  <a:pt x="42" y="96"/>
                  <a:pt x="42" y="96"/>
                  <a:pt x="42" y="96"/>
                </a:cubicBezTo>
                <a:lnTo>
                  <a:pt x="42" y="72"/>
                </a:lnTo>
                <a:close/>
                <a:moveTo>
                  <a:pt x="12" y="12"/>
                </a:moveTo>
                <a:cubicBezTo>
                  <a:pt x="36" y="12"/>
                  <a:pt x="36" y="12"/>
                  <a:pt x="36" y="12"/>
                </a:cubicBezTo>
                <a:cubicBezTo>
                  <a:pt x="36" y="36"/>
                  <a:pt x="36" y="36"/>
                  <a:pt x="36" y="36"/>
                </a:cubicBezTo>
                <a:cubicBezTo>
                  <a:pt x="12" y="36"/>
                  <a:pt x="12" y="36"/>
                  <a:pt x="12" y="36"/>
                </a:cubicBezTo>
                <a:lnTo>
                  <a:pt x="12" y="12"/>
                </a:lnTo>
                <a:close/>
                <a:moveTo>
                  <a:pt x="12" y="42"/>
                </a:moveTo>
                <a:cubicBezTo>
                  <a:pt x="36" y="42"/>
                  <a:pt x="36" y="42"/>
                  <a:pt x="36" y="42"/>
                </a:cubicBezTo>
                <a:cubicBezTo>
                  <a:pt x="36" y="66"/>
                  <a:pt x="36" y="66"/>
                  <a:pt x="36" y="66"/>
                </a:cubicBezTo>
                <a:cubicBezTo>
                  <a:pt x="12" y="66"/>
                  <a:pt x="12" y="66"/>
                  <a:pt x="12" y="66"/>
                </a:cubicBezTo>
                <a:lnTo>
                  <a:pt x="12" y="42"/>
                </a:lnTo>
                <a:close/>
                <a:moveTo>
                  <a:pt x="12" y="72"/>
                </a:moveTo>
                <a:cubicBezTo>
                  <a:pt x="36" y="72"/>
                  <a:pt x="36" y="72"/>
                  <a:pt x="36" y="72"/>
                </a:cubicBezTo>
                <a:cubicBezTo>
                  <a:pt x="36" y="96"/>
                  <a:pt x="36" y="96"/>
                  <a:pt x="36" y="96"/>
                </a:cubicBezTo>
                <a:cubicBezTo>
                  <a:pt x="12" y="96"/>
                  <a:pt x="12" y="96"/>
                  <a:pt x="12" y="96"/>
                </a:cubicBezTo>
                <a:lnTo>
                  <a:pt x="12" y="72"/>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2" name="Freeform 145"/>
          <p:cNvSpPr/>
          <p:nvPr/>
        </p:nvSpPr>
        <p:spPr bwMode="auto">
          <a:xfrm>
            <a:off x="4711700" y="4362405"/>
            <a:ext cx="409575" cy="342900"/>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3" name="Freeform 146"/>
          <p:cNvSpPr>
            <a:spLocks noEditPoints="1"/>
          </p:cNvSpPr>
          <p:nvPr/>
        </p:nvSpPr>
        <p:spPr bwMode="auto">
          <a:xfrm>
            <a:off x="2233613" y="3773443"/>
            <a:ext cx="328612" cy="327025"/>
          </a:xfrm>
          <a:custGeom>
            <a:avLst/>
            <a:gdLst>
              <a:gd name="T0" fmla="*/ 0 w 144"/>
              <a:gd name="T1" fmla="*/ 12 h 144"/>
              <a:gd name="T2" fmla="*/ 0 w 144"/>
              <a:gd name="T3" fmla="*/ 132 h 144"/>
              <a:gd name="T4" fmla="*/ 12 w 144"/>
              <a:gd name="T5" fmla="*/ 144 h 144"/>
              <a:gd name="T6" fmla="*/ 132 w 144"/>
              <a:gd name="T7" fmla="*/ 144 h 144"/>
              <a:gd name="T8" fmla="*/ 144 w 144"/>
              <a:gd name="T9" fmla="*/ 132 h 144"/>
              <a:gd name="T10" fmla="*/ 144 w 144"/>
              <a:gd name="T11" fmla="*/ 12 h 144"/>
              <a:gd name="T12" fmla="*/ 132 w 144"/>
              <a:gd name="T13" fmla="*/ 0 h 144"/>
              <a:gd name="T14" fmla="*/ 12 w 144"/>
              <a:gd name="T15" fmla="*/ 0 h 144"/>
              <a:gd name="T16" fmla="*/ 0 w 144"/>
              <a:gd name="T17" fmla="*/ 12 h 144"/>
              <a:gd name="T18" fmla="*/ 96 w 144"/>
              <a:gd name="T19" fmla="*/ 60 h 144"/>
              <a:gd name="T20" fmla="*/ 108 w 144"/>
              <a:gd name="T21" fmla="*/ 60 h 144"/>
              <a:gd name="T22" fmla="*/ 108 w 144"/>
              <a:gd name="T23" fmla="*/ 24 h 144"/>
              <a:gd name="T24" fmla="*/ 120 w 144"/>
              <a:gd name="T25" fmla="*/ 24 h 144"/>
              <a:gd name="T26" fmla="*/ 120 w 144"/>
              <a:gd name="T27" fmla="*/ 60 h 144"/>
              <a:gd name="T28" fmla="*/ 132 w 144"/>
              <a:gd name="T29" fmla="*/ 60 h 144"/>
              <a:gd name="T30" fmla="*/ 132 w 144"/>
              <a:gd name="T31" fmla="*/ 78 h 144"/>
              <a:gd name="T32" fmla="*/ 120 w 144"/>
              <a:gd name="T33" fmla="*/ 78 h 144"/>
              <a:gd name="T34" fmla="*/ 120 w 144"/>
              <a:gd name="T35" fmla="*/ 120 h 144"/>
              <a:gd name="T36" fmla="*/ 108 w 144"/>
              <a:gd name="T37" fmla="*/ 120 h 144"/>
              <a:gd name="T38" fmla="*/ 108 w 144"/>
              <a:gd name="T39" fmla="*/ 78 h 144"/>
              <a:gd name="T40" fmla="*/ 96 w 144"/>
              <a:gd name="T41" fmla="*/ 78 h 144"/>
              <a:gd name="T42" fmla="*/ 96 w 144"/>
              <a:gd name="T43" fmla="*/ 60 h 144"/>
              <a:gd name="T44" fmla="*/ 54 w 144"/>
              <a:gd name="T45" fmla="*/ 78 h 144"/>
              <a:gd name="T46" fmla="*/ 66 w 144"/>
              <a:gd name="T47" fmla="*/ 78 h 144"/>
              <a:gd name="T48" fmla="*/ 66 w 144"/>
              <a:gd name="T49" fmla="*/ 24 h 144"/>
              <a:gd name="T50" fmla="*/ 78 w 144"/>
              <a:gd name="T51" fmla="*/ 24 h 144"/>
              <a:gd name="T52" fmla="*/ 78 w 144"/>
              <a:gd name="T53" fmla="*/ 78 h 144"/>
              <a:gd name="T54" fmla="*/ 90 w 144"/>
              <a:gd name="T55" fmla="*/ 78 h 144"/>
              <a:gd name="T56" fmla="*/ 90 w 144"/>
              <a:gd name="T57" fmla="*/ 96 h 144"/>
              <a:gd name="T58" fmla="*/ 78 w 144"/>
              <a:gd name="T59" fmla="*/ 96 h 144"/>
              <a:gd name="T60" fmla="*/ 78 w 144"/>
              <a:gd name="T61" fmla="*/ 120 h 144"/>
              <a:gd name="T62" fmla="*/ 66 w 144"/>
              <a:gd name="T63" fmla="*/ 120 h 144"/>
              <a:gd name="T64" fmla="*/ 66 w 144"/>
              <a:gd name="T65" fmla="*/ 96 h 144"/>
              <a:gd name="T66" fmla="*/ 54 w 144"/>
              <a:gd name="T67" fmla="*/ 96 h 144"/>
              <a:gd name="T68" fmla="*/ 54 w 144"/>
              <a:gd name="T69" fmla="*/ 78 h 144"/>
              <a:gd name="T70" fmla="*/ 12 w 144"/>
              <a:gd name="T71" fmla="*/ 48 h 144"/>
              <a:gd name="T72" fmla="*/ 24 w 144"/>
              <a:gd name="T73" fmla="*/ 48 h 144"/>
              <a:gd name="T74" fmla="*/ 24 w 144"/>
              <a:gd name="T75" fmla="*/ 24 h 144"/>
              <a:gd name="T76" fmla="*/ 36 w 144"/>
              <a:gd name="T77" fmla="*/ 24 h 144"/>
              <a:gd name="T78" fmla="*/ 36 w 144"/>
              <a:gd name="T79" fmla="*/ 48 h 144"/>
              <a:gd name="T80" fmla="*/ 48 w 144"/>
              <a:gd name="T81" fmla="*/ 48 h 144"/>
              <a:gd name="T82" fmla="*/ 48 w 144"/>
              <a:gd name="T83" fmla="*/ 66 h 144"/>
              <a:gd name="T84" fmla="*/ 36 w 144"/>
              <a:gd name="T85" fmla="*/ 66 h 144"/>
              <a:gd name="T86" fmla="*/ 36 w 144"/>
              <a:gd name="T87" fmla="*/ 120 h 144"/>
              <a:gd name="T88" fmla="*/ 24 w 144"/>
              <a:gd name="T89" fmla="*/ 120 h 144"/>
              <a:gd name="T90" fmla="*/ 24 w 144"/>
              <a:gd name="T91" fmla="*/ 66 h 144"/>
              <a:gd name="T92" fmla="*/ 12 w 144"/>
              <a:gd name="T93" fmla="*/ 66 h 144"/>
              <a:gd name="T94" fmla="*/ 12 w 144"/>
              <a:gd name="T95"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144">
                <a:moveTo>
                  <a:pt x="0" y="12"/>
                </a:move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ubicBezTo>
                  <a:pt x="12" y="0"/>
                  <a:pt x="12" y="0"/>
                  <a:pt x="12" y="0"/>
                </a:cubicBezTo>
                <a:cubicBezTo>
                  <a:pt x="5" y="0"/>
                  <a:pt x="0" y="5"/>
                  <a:pt x="0" y="12"/>
                </a:cubicBezTo>
                <a:moveTo>
                  <a:pt x="96" y="60"/>
                </a:moveTo>
                <a:cubicBezTo>
                  <a:pt x="108" y="60"/>
                  <a:pt x="108" y="60"/>
                  <a:pt x="108" y="60"/>
                </a:cubicBezTo>
                <a:cubicBezTo>
                  <a:pt x="108" y="24"/>
                  <a:pt x="108" y="24"/>
                  <a:pt x="108" y="24"/>
                </a:cubicBezTo>
                <a:cubicBezTo>
                  <a:pt x="120" y="24"/>
                  <a:pt x="120" y="24"/>
                  <a:pt x="120" y="24"/>
                </a:cubicBezTo>
                <a:cubicBezTo>
                  <a:pt x="120" y="60"/>
                  <a:pt x="120" y="60"/>
                  <a:pt x="120" y="60"/>
                </a:cubicBezTo>
                <a:cubicBezTo>
                  <a:pt x="132" y="60"/>
                  <a:pt x="132" y="60"/>
                  <a:pt x="132" y="60"/>
                </a:cubicBezTo>
                <a:cubicBezTo>
                  <a:pt x="132" y="78"/>
                  <a:pt x="132" y="78"/>
                  <a:pt x="132" y="78"/>
                </a:cubicBezTo>
                <a:cubicBezTo>
                  <a:pt x="120" y="78"/>
                  <a:pt x="120" y="78"/>
                  <a:pt x="120" y="78"/>
                </a:cubicBezTo>
                <a:cubicBezTo>
                  <a:pt x="120" y="120"/>
                  <a:pt x="120" y="120"/>
                  <a:pt x="120" y="120"/>
                </a:cubicBezTo>
                <a:cubicBezTo>
                  <a:pt x="108" y="120"/>
                  <a:pt x="108" y="120"/>
                  <a:pt x="108" y="120"/>
                </a:cubicBezTo>
                <a:cubicBezTo>
                  <a:pt x="108" y="78"/>
                  <a:pt x="108" y="78"/>
                  <a:pt x="108" y="78"/>
                </a:cubicBezTo>
                <a:cubicBezTo>
                  <a:pt x="96" y="78"/>
                  <a:pt x="96" y="78"/>
                  <a:pt x="96" y="78"/>
                </a:cubicBezTo>
                <a:cubicBezTo>
                  <a:pt x="96" y="60"/>
                  <a:pt x="96" y="60"/>
                  <a:pt x="96" y="60"/>
                </a:cubicBezTo>
                <a:moveTo>
                  <a:pt x="54" y="78"/>
                </a:moveTo>
                <a:cubicBezTo>
                  <a:pt x="66" y="78"/>
                  <a:pt x="66" y="78"/>
                  <a:pt x="66" y="78"/>
                </a:cubicBezTo>
                <a:cubicBezTo>
                  <a:pt x="66" y="24"/>
                  <a:pt x="66" y="24"/>
                  <a:pt x="66" y="24"/>
                </a:cubicBezTo>
                <a:cubicBezTo>
                  <a:pt x="78" y="24"/>
                  <a:pt x="78" y="24"/>
                  <a:pt x="78" y="24"/>
                </a:cubicBezTo>
                <a:cubicBezTo>
                  <a:pt x="78" y="78"/>
                  <a:pt x="78" y="78"/>
                  <a:pt x="78" y="78"/>
                </a:cubicBezTo>
                <a:cubicBezTo>
                  <a:pt x="90" y="78"/>
                  <a:pt x="90" y="78"/>
                  <a:pt x="90" y="78"/>
                </a:cubicBezTo>
                <a:cubicBezTo>
                  <a:pt x="90" y="96"/>
                  <a:pt x="90" y="96"/>
                  <a:pt x="90" y="96"/>
                </a:cubicBezTo>
                <a:cubicBezTo>
                  <a:pt x="78" y="96"/>
                  <a:pt x="78" y="96"/>
                  <a:pt x="78" y="96"/>
                </a:cubicBezTo>
                <a:cubicBezTo>
                  <a:pt x="78" y="120"/>
                  <a:pt x="78" y="120"/>
                  <a:pt x="78" y="120"/>
                </a:cubicBezTo>
                <a:cubicBezTo>
                  <a:pt x="66" y="120"/>
                  <a:pt x="66" y="120"/>
                  <a:pt x="66" y="120"/>
                </a:cubicBezTo>
                <a:cubicBezTo>
                  <a:pt x="66" y="96"/>
                  <a:pt x="66" y="96"/>
                  <a:pt x="66" y="96"/>
                </a:cubicBezTo>
                <a:cubicBezTo>
                  <a:pt x="54" y="96"/>
                  <a:pt x="54" y="96"/>
                  <a:pt x="54" y="96"/>
                </a:cubicBezTo>
                <a:cubicBezTo>
                  <a:pt x="54" y="78"/>
                  <a:pt x="54" y="78"/>
                  <a:pt x="54" y="78"/>
                </a:cubicBezTo>
                <a:moveTo>
                  <a:pt x="12" y="48"/>
                </a:moveTo>
                <a:cubicBezTo>
                  <a:pt x="24" y="48"/>
                  <a:pt x="24" y="48"/>
                  <a:pt x="24" y="48"/>
                </a:cubicBezTo>
                <a:cubicBezTo>
                  <a:pt x="24" y="24"/>
                  <a:pt x="24" y="24"/>
                  <a:pt x="24" y="24"/>
                </a:cubicBezTo>
                <a:cubicBezTo>
                  <a:pt x="36" y="24"/>
                  <a:pt x="36" y="24"/>
                  <a:pt x="36" y="24"/>
                </a:cubicBezTo>
                <a:cubicBezTo>
                  <a:pt x="36" y="48"/>
                  <a:pt x="36" y="48"/>
                  <a:pt x="36" y="48"/>
                </a:cubicBezTo>
                <a:cubicBezTo>
                  <a:pt x="48" y="48"/>
                  <a:pt x="48" y="48"/>
                  <a:pt x="48" y="48"/>
                </a:cubicBezTo>
                <a:cubicBezTo>
                  <a:pt x="48" y="66"/>
                  <a:pt x="48" y="66"/>
                  <a:pt x="48" y="66"/>
                </a:cubicBezTo>
                <a:cubicBezTo>
                  <a:pt x="36" y="66"/>
                  <a:pt x="36" y="66"/>
                  <a:pt x="36" y="66"/>
                </a:cubicBezTo>
                <a:cubicBezTo>
                  <a:pt x="36" y="120"/>
                  <a:pt x="36" y="120"/>
                  <a:pt x="36" y="120"/>
                </a:cubicBezTo>
                <a:cubicBezTo>
                  <a:pt x="24" y="120"/>
                  <a:pt x="24" y="120"/>
                  <a:pt x="24" y="120"/>
                </a:cubicBezTo>
                <a:cubicBezTo>
                  <a:pt x="24" y="66"/>
                  <a:pt x="24" y="66"/>
                  <a:pt x="24" y="66"/>
                </a:cubicBezTo>
                <a:cubicBezTo>
                  <a:pt x="12" y="66"/>
                  <a:pt x="12" y="66"/>
                  <a:pt x="12" y="66"/>
                </a:cubicBezTo>
                <a:cubicBezTo>
                  <a:pt x="12" y="48"/>
                  <a:pt x="12" y="48"/>
                  <a:pt x="12" y="48"/>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4" name="Rectangle 147"/>
          <p:cNvSpPr>
            <a:spLocks noChangeArrowheads="1"/>
          </p:cNvSpPr>
          <p:nvPr/>
        </p:nvSpPr>
        <p:spPr bwMode="auto">
          <a:xfrm>
            <a:off x="2451100" y="3909968"/>
            <a:ext cx="82550" cy="2540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5" name="Rectangle 148"/>
          <p:cNvSpPr>
            <a:spLocks noChangeArrowheads="1"/>
          </p:cNvSpPr>
          <p:nvPr/>
        </p:nvSpPr>
        <p:spPr bwMode="auto">
          <a:xfrm>
            <a:off x="2451100" y="3909968"/>
            <a:ext cx="82550" cy="2540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6" name="Freeform 149"/>
          <p:cNvSpPr/>
          <p:nvPr/>
        </p:nvSpPr>
        <p:spPr bwMode="auto">
          <a:xfrm>
            <a:off x="2451100" y="3909968"/>
            <a:ext cx="82550" cy="25400"/>
          </a:xfrm>
          <a:custGeom>
            <a:avLst/>
            <a:gdLst>
              <a:gd name="T0" fmla="*/ 32 w 32"/>
              <a:gd name="T1" fmla="*/ 0 h 10"/>
              <a:gd name="T2" fmla="*/ 22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2" y="0"/>
                </a:lnTo>
                <a:lnTo>
                  <a:pt x="11" y="0"/>
                </a:lnTo>
                <a:lnTo>
                  <a:pt x="0" y="0"/>
                </a:lnTo>
                <a:lnTo>
                  <a:pt x="0" y="10"/>
                </a:lnTo>
                <a:lnTo>
                  <a:pt x="32" y="10"/>
                </a:lnTo>
                <a:lnTo>
                  <a:pt x="32"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7" name="Freeform 150"/>
          <p:cNvSpPr/>
          <p:nvPr/>
        </p:nvSpPr>
        <p:spPr bwMode="auto">
          <a:xfrm>
            <a:off x="2451100" y="3909968"/>
            <a:ext cx="82550" cy="25400"/>
          </a:xfrm>
          <a:custGeom>
            <a:avLst/>
            <a:gdLst>
              <a:gd name="T0" fmla="*/ 32 w 32"/>
              <a:gd name="T1" fmla="*/ 0 h 10"/>
              <a:gd name="T2" fmla="*/ 22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2" y="0"/>
                </a:lnTo>
                <a:lnTo>
                  <a:pt x="11" y="0"/>
                </a:lnTo>
                <a:lnTo>
                  <a:pt x="0" y="0"/>
                </a:lnTo>
                <a:lnTo>
                  <a:pt x="0" y="10"/>
                </a:lnTo>
                <a:lnTo>
                  <a:pt x="32" y="10"/>
                </a:lnTo>
                <a:lnTo>
                  <a:pt x="32" y="0"/>
                </a:ln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8" name="Rectangle 151"/>
          <p:cNvSpPr>
            <a:spLocks noChangeArrowheads="1"/>
          </p:cNvSpPr>
          <p:nvPr/>
        </p:nvSpPr>
        <p:spPr bwMode="auto">
          <a:xfrm>
            <a:off x="2357438" y="3951243"/>
            <a:ext cx="80962" cy="2540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9" name="Rectangle 152"/>
          <p:cNvSpPr>
            <a:spLocks noChangeArrowheads="1"/>
          </p:cNvSpPr>
          <p:nvPr/>
        </p:nvSpPr>
        <p:spPr bwMode="auto">
          <a:xfrm>
            <a:off x="2357438" y="3951243"/>
            <a:ext cx="80962" cy="2540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0" name="Freeform 153"/>
          <p:cNvSpPr/>
          <p:nvPr/>
        </p:nvSpPr>
        <p:spPr bwMode="auto">
          <a:xfrm>
            <a:off x="2357438" y="3951243"/>
            <a:ext cx="80962" cy="25400"/>
          </a:xfrm>
          <a:custGeom>
            <a:avLst/>
            <a:gdLst>
              <a:gd name="T0" fmla="*/ 32 w 32"/>
              <a:gd name="T1" fmla="*/ 0 h 10"/>
              <a:gd name="T2" fmla="*/ 21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1" y="0"/>
                </a:lnTo>
                <a:lnTo>
                  <a:pt x="11" y="0"/>
                </a:lnTo>
                <a:lnTo>
                  <a:pt x="0" y="0"/>
                </a:lnTo>
                <a:lnTo>
                  <a:pt x="0" y="10"/>
                </a:lnTo>
                <a:lnTo>
                  <a:pt x="32" y="10"/>
                </a:lnTo>
                <a:lnTo>
                  <a:pt x="32"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1" name="Freeform 154"/>
          <p:cNvSpPr/>
          <p:nvPr/>
        </p:nvSpPr>
        <p:spPr bwMode="auto">
          <a:xfrm>
            <a:off x="2357438" y="3951243"/>
            <a:ext cx="80962" cy="25400"/>
          </a:xfrm>
          <a:custGeom>
            <a:avLst/>
            <a:gdLst>
              <a:gd name="T0" fmla="*/ 32 w 32"/>
              <a:gd name="T1" fmla="*/ 0 h 10"/>
              <a:gd name="T2" fmla="*/ 21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1" y="0"/>
                </a:lnTo>
                <a:lnTo>
                  <a:pt x="11" y="0"/>
                </a:lnTo>
                <a:lnTo>
                  <a:pt x="0" y="0"/>
                </a:lnTo>
                <a:lnTo>
                  <a:pt x="0" y="10"/>
                </a:lnTo>
                <a:lnTo>
                  <a:pt x="32" y="10"/>
                </a:lnTo>
                <a:lnTo>
                  <a:pt x="32" y="0"/>
                </a:ln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2" name="Rectangle 155"/>
          <p:cNvSpPr>
            <a:spLocks noChangeArrowheads="1"/>
          </p:cNvSpPr>
          <p:nvPr/>
        </p:nvSpPr>
        <p:spPr bwMode="auto">
          <a:xfrm>
            <a:off x="2262188" y="3881393"/>
            <a:ext cx="80962" cy="2857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3" name="Rectangle 156"/>
          <p:cNvSpPr>
            <a:spLocks noChangeArrowheads="1"/>
          </p:cNvSpPr>
          <p:nvPr/>
        </p:nvSpPr>
        <p:spPr bwMode="auto">
          <a:xfrm>
            <a:off x="2262188" y="3881393"/>
            <a:ext cx="80962" cy="28575"/>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4" name="Freeform 157"/>
          <p:cNvSpPr/>
          <p:nvPr/>
        </p:nvSpPr>
        <p:spPr bwMode="auto">
          <a:xfrm>
            <a:off x="2262188" y="3881393"/>
            <a:ext cx="80962" cy="28575"/>
          </a:xfrm>
          <a:custGeom>
            <a:avLst/>
            <a:gdLst>
              <a:gd name="T0" fmla="*/ 32 w 32"/>
              <a:gd name="T1" fmla="*/ 0 h 11"/>
              <a:gd name="T2" fmla="*/ 21 w 32"/>
              <a:gd name="T3" fmla="*/ 0 h 11"/>
              <a:gd name="T4" fmla="*/ 11 w 32"/>
              <a:gd name="T5" fmla="*/ 0 h 11"/>
              <a:gd name="T6" fmla="*/ 0 w 32"/>
              <a:gd name="T7" fmla="*/ 0 h 11"/>
              <a:gd name="T8" fmla="*/ 0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lnTo>
                  <a:pt x="21" y="0"/>
                </a:lnTo>
                <a:lnTo>
                  <a:pt x="11" y="0"/>
                </a:lnTo>
                <a:lnTo>
                  <a:pt x="0" y="0"/>
                </a:lnTo>
                <a:lnTo>
                  <a:pt x="0" y="11"/>
                </a:lnTo>
                <a:lnTo>
                  <a:pt x="32" y="11"/>
                </a:lnTo>
                <a:lnTo>
                  <a:pt x="32"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5" name="Freeform 158"/>
          <p:cNvSpPr/>
          <p:nvPr/>
        </p:nvSpPr>
        <p:spPr bwMode="auto">
          <a:xfrm>
            <a:off x="2262188" y="3881393"/>
            <a:ext cx="80962" cy="28575"/>
          </a:xfrm>
          <a:custGeom>
            <a:avLst/>
            <a:gdLst>
              <a:gd name="T0" fmla="*/ 32 w 32"/>
              <a:gd name="T1" fmla="*/ 0 h 11"/>
              <a:gd name="T2" fmla="*/ 21 w 32"/>
              <a:gd name="T3" fmla="*/ 0 h 11"/>
              <a:gd name="T4" fmla="*/ 11 w 32"/>
              <a:gd name="T5" fmla="*/ 0 h 11"/>
              <a:gd name="T6" fmla="*/ 0 w 32"/>
              <a:gd name="T7" fmla="*/ 0 h 11"/>
              <a:gd name="T8" fmla="*/ 0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lnTo>
                  <a:pt x="21" y="0"/>
                </a:lnTo>
                <a:lnTo>
                  <a:pt x="11" y="0"/>
                </a:lnTo>
                <a:lnTo>
                  <a:pt x="0" y="0"/>
                </a:lnTo>
                <a:lnTo>
                  <a:pt x="0" y="11"/>
                </a:lnTo>
                <a:lnTo>
                  <a:pt x="32" y="11"/>
                </a:lnTo>
                <a:lnTo>
                  <a:pt x="32" y="0"/>
                </a:ln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6" name="Freeform 159"/>
          <p:cNvSpPr/>
          <p:nvPr/>
        </p:nvSpPr>
        <p:spPr bwMode="auto">
          <a:xfrm>
            <a:off x="4776788" y="3782968"/>
            <a:ext cx="107950" cy="288925"/>
          </a:xfrm>
          <a:custGeom>
            <a:avLst/>
            <a:gdLst>
              <a:gd name="T0" fmla="*/ 42 w 42"/>
              <a:gd name="T1" fmla="*/ 96 h 112"/>
              <a:gd name="T2" fmla="*/ 0 w 42"/>
              <a:gd name="T3" fmla="*/ 112 h 112"/>
              <a:gd name="T4" fmla="*/ 0 w 42"/>
              <a:gd name="T5" fmla="*/ 16 h 112"/>
              <a:gd name="T6" fmla="*/ 42 w 42"/>
              <a:gd name="T7" fmla="*/ 0 h 112"/>
              <a:gd name="T8" fmla="*/ 42 w 42"/>
              <a:gd name="T9" fmla="*/ 96 h 112"/>
            </a:gdLst>
            <a:ahLst/>
            <a:cxnLst>
              <a:cxn ang="0">
                <a:pos x="T0" y="T1"/>
              </a:cxn>
              <a:cxn ang="0">
                <a:pos x="T2" y="T3"/>
              </a:cxn>
              <a:cxn ang="0">
                <a:pos x="T4" y="T5"/>
              </a:cxn>
              <a:cxn ang="0">
                <a:pos x="T6" y="T7"/>
              </a:cxn>
              <a:cxn ang="0">
                <a:pos x="T8" y="T9"/>
              </a:cxn>
            </a:cxnLst>
            <a:rect l="0" t="0" r="r" b="b"/>
            <a:pathLst>
              <a:path w="42" h="112">
                <a:moveTo>
                  <a:pt x="42" y="96"/>
                </a:moveTo>
                <a:lnTo>
                  <a:pt x="0" y="112"/>
                </a:lnTo>
                <a:lnTo>
                  <a:pt x="0" y="16"/>
                </a:lnTo>
                <a:lnTo>
                  <a:pt x="42" y="0"/>
                </a:lnTo>
                <a:lnTo>
                  <a:pt x="42" y="96"/>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7" name="Freeform 160"/>
          <p:cNvSpPr/>
          <p:nvPr/>
        </p:nvSpPr>
        <p:spPr bwMode="auto">
          <a:xfrm>
            <a:off x="5021263" y="3782968"/>
            <a:ext cx="109537" cy="288925"/>
          </a:xfrm>
          <a:custGeom>
            <a:avLst/>
            <a:gdLst>
              <a:gd name="T0" fmla="*/ 43 w 43"/>
              <a:gd name="T1" fmla="*/ 96 h 112"/>
              <a:gd name="T2" fmla="*/ 0 w 43"/>
              <a:gd name="T3" fmla="*/ 112 h 112"/>
              <a:gd name="T4" fmla="*/ 0 w 43"/>
              <a:gd name="T5" fmla="*/ 16 h 112"/>
              <a:gd name="T6" fmla="*/ 43 w 43"/>
              <a:gd name="T7" fmla="*/ 0 h 112"/>
              <a:gd name="T8" fmla="*/ 43 w 43"/>
              <a:gd name="T9" fmla="*/ 96 h 112"/>
            </a:gdLst>
            <a:ahLst/>
            <a:cxnLst>
              <a:cxn ang="0">
                <a:pos x="T0" y="T1"/>
              </a:cxn>
              <a:cxn ang="0">
                <a:pos x="T2" y="T3"/>
              </a:cxn>
              <a:cxn ang="0">
                <a:pos x="T4" y="T5"/>
              </a:cxn>
              <a:cxn ang="0">
                <a:pos x="T6" y="T7"/>
              </a:cxn>
              <a:cxn ang="0">
                <a:pos x="T8" y="T9"/>
              </a:cxn>
            </a:cxnLst>
            <a:rect l="0" t="0" r="r" b="b"/>
            <a:pathLst>
              <a:path w="43" h="112">
                <a:moveTo>
                  <a:pt x="43" y="96"/>
                </a:moveTo>
                <a:lnTo>
                  <a:pt x="0" y="112"/>
                </a:lnTo>
                <a:lnTo>
                  <a:pt x="0" y="16"/>
                </a:lnTo>
                <a:lnTo>
                  <a:pt x="43" y="0"/>
                </a:lnTo>
                <a:lnTo>
                  <a:pt x="43" y="96"/>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8" name="Freeform 161"/>
          <p:cNvSpPr/>
          <p:nvPr/>
        </p:nvSpPr>
        <p:spPr bwMode="auto">
          <a:xfrm>
            <a:off x="4897438" y="3782968"/>
            <a:ext cx="111125" cy="288925"/>
          </a:xfrm>
          <a:custGeom>
            <a:avLst/>
            <a:gdLst>
              <a:gd name="T0" fmla="*/ 0 w 43"/>
              <a:gd name="T1" fmla="*/ 96 h 112"/>
              <a:gd name="T2" fmla="*/ 43 w 43"/>
              <a:gd name="T3" fmla="*/ 112 h 112"/>
              <a:gd name="T4" fmla="*/ 43 w 43"/>
              <a:gd name="T5" fmla="*/ 16 h 112"/>
              <a:gd name="T6" fmla="*/ 0 w 43"/>
              <a:gd name="T7" fmla="*/ 0 h 112"/>
              <a:gd name="T8" fmla="*/ 0 w 43"/>
              <a:gd name="T9" fmla="*/ 96 h 112"/>
            </a:gdLst>
            <a:ahLst/>
            <a:cxnLst>
              <a:cxn ang="0">
                <a:pos x="T0" y="T1"/>
              </a:cxn>
              <a:cxn ang="0">
                <a:pos x="T2" y="T3"/>
              </a:cxn>
              <a:cxn ang="0">
                <a:pos x="T4" y="T5"/>
              </a:cxn>
              <a:cxn ang="0">
                <a:pos x="T6" y="T7"/>
              </a:cxn>
              <a:cxn ang="0">
                <a:pos x="T8" y="T9"/>
              </a:cxn>
            </a:cxnLst>
            <a:rect l="0" t="0" r="r" b="b"/>
            <a:pathLst>
              <a:path w="43" h="112">
                <a:moveTo>
                  <a:pt x="0" y="96"/>
                </a:moveTo>
                <a:lnTo>
                  <a:pt x="43" y="112"/>
                </a:lnTo>
                <a:lnTo>
                  <a:pt x="43" y="16"/>
                </a:lnTo>
                <a:lnTo>
                  <a:pt x="0" y="0"/>
                </a:lnTo>
                <a:lnTo>
                  <a:pt x="0" y="96"/>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9" name="Freeform 162"/>
          <p:cNvSpPr/>
          <p:nvPr/>
        </p:nvSpPr>
        <p:spPr bwMode="auto">
          <a:xfrm>
            <a:off x="5373688" y="3857580"/>
            <a:ext cx="407987" cy="165100"/>
          </a:xfrm>
          <a:custGeom>
            <a:avLst/>
            <a:gdLst>
              <a:gd name="T0" fmla="*/ 168 w 180"/>
              <a:gd name="T1" fmla="*/ 10 h 72"/>
              <a:gd name="T2" fmla="*/ 143 w 180"/>
              <a:gd name="T3" fmla="*/ 25 h 72"/>
              <a:gd name="T4" fmla="*/ 113 w 180"/>
              <a:gd name="T5" fmla="*/ 0 h 72"/>
              <a:gd name="T6" fmla="*/ 76 w 180"/>
              <a:gd name="T7" fmla="*/ 23 h 72"/>
              <a:gd name="T8" fmla="*/ 61 w 180"/>
              <a:gd name="T9" fmla="*/ 23 h 72"/>
              <a:gd name="T10" fmla="*/ 38 w 180"/>
              <a:gd name="T11" fmla="*/ 23 h 72"/>
              <a:gd name="T12" fmla="*/ 20 w 180"/>
              <a:gd name="T13" fmla="*/ 8 h 72"/>
              <a:gd name="T14" fmla="*/ 23 w 180"/>
              <a:gd name="T15" fmla="*/ 34 h 72"/>
              <a:gd name="T16" fmla="*/ 23 w 180"/>
              <a:gd name="T17" fmla="*/ 35 h 72"/>
              <a:gd name="T18" fmla="*/ 20 w 180"/>
              <a:gd name="T19" fmla="*/ 61 h 72"/>
              <a:gd name="T20" fmla="*/ 38 w 180"/>
              <a:gd name="T21" fmla="*/ 46 h 72"/>
              <a:gd name="T22" fmla="*/ 61 w 180"/>
              <a:gd name="T23" fmla="*/ 46 h 72"/>
              <a:gd name="T24" fmla="*/ 76 w 180"/>
              <a:gd name="T25" fmla="*/ 46 h 72"/>
              <a:gd name="T26" fmla="*/ 135 w 180"/>
              <a:gd name="T27" fmla="*/ 72 h 72"/>
              <a:gd name="T28" fmla="*/ 180 w 180"/>
              <a:gd name="T29" fmla="*/ 38 h 72"/>
              <a:gd name="T30" fmla="*/ 168 w 180"/>
              <a:gd name="T31"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72">
                <a:moveTo>
                  <a:pt x="168" y="10"/>
                </a:moveTo>
                <a:cubicBezTo>
                  <a:pt x="163" y="19"/>
                  <a:pt x="154" y="25"/>
                  <a:pt x="143" y="25"/>
                </a:cubicBezTo>
                <a:cubicBezTo>
                  <a:pt x="128" y="25"/>
                  <a:pt x="116" y="14"/>
                  <a:pt x="113" y="0"/>
                </a:cubicBezTo>
                <a:cubicBezTo>
                  <a:pt x="88" y="7"/>
                  <a:pt x="76" y="23"/>
                  <a:pt x="76" y="23"/>
                </a:cubicBezTo>
                <a:cubicBezTo>
                  <a:pt x="61" y="23"/>
                  <a:pt x="61" y="23"/>
                  <a:pt x="61" y="23"/>
                </a:cubicBezTo>
                <a:cubicBezTo>
                  <a:pt x="38" y="23"/>
                  <a:pt x="38" y="23"/>
                  <a:pt x="38" y="23"/>
                </a:cubicBezTo>
                <a:cubicBezTo>
                  <a:pt x="38" y="23"/>
                  <a:pt x="41" y="0"/>
                  <a:pt x="20" y="8"/>
                </a:cubicBezTo>
                <a:cubicBezTo>
                  <a:pt x="0" y="17"/>
                  <a:pt x="23" y="34"/>
                  <a:pt x="23" y="34"/>
                </a:cubicBezTo>
                <a:cubicBezTo>
                  <a:pt x="23" y="35"/>
                  <a:pt x="23" y="35"/>
                  <a:pt x="23" y="35"/>
                </a:cubicBezTo>
                <a:cubicBezTo>
                  <a:pt x="23" y="36"/>
                  <a:pt x="0" y="52"/>
                  <a:pt x="20" y="61"/>
                </a:cubicBezTo>
                <a:cubicBezTo>
                  <a:pt x="41" y="70"/>
                  <a:pt x="38" y="46"/>
                  <a:pt x="38" y="46"/>
                </a:cubicBezTo>
                <a:cubicBezTo>
                  <a:pt x="61" y="46"/>
                  <a:pt x="61" y="46"/>
                  <a:pt x="61" y="46"/>
                </a:cubicBezTo>
                <a:cubicBezTo>
                  <a:pt x="76" y="46"/>
                  <a:pt x="76" y="46"/>
                  <a:pt x="76" y="46"/>
                </a:cubicBezTo>
                <a:cubicBezTo>
                  <a:pt x="76" y="46"/>
                  <a:pt x="95" y="72"/>
                  <a:pt x="135" y="72"/>
                </a:cubicBezTo>
                <a:cubicBezTo>
                  <a:pt x="175" y="72"/>
                  <a:pt x="180" y="47"/>
                  <a:pt x="180" y="38"/>
                </a:cubicBezTo>
                <a:cubicBezTo>
                  <a:pt x="180" y="34"/>
                  <a:pt x="178" y="21"/>
                  <a:pt x="168" y="1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0" name="Freeform 163"/>
          <p:cNvSpPr/>
          <p:nvPr/>
        </p:nvSpPr>
        <p:spPr bwMode="auto">
          <a:xfrm>
            <a:off x="5453063" y="4503693"/>
            <a:ext cx="290512" cy="215900"/>
          </a:xfrm>
          <a:custGeom>
            <a:avLst/>
            <a:gdLst>
              <a:gd name="T0" fmla="*/ 123 w 128"/>
              <a:gd name="T1" fmla="*/ 58 h 94"/>
              <a:gd name="T2" fmla="*/ 99 w 128"/>
              <a:gd name="T3" fmla="*/ 39 h 94"/>
              <a:gd name="T4" fmla="*/ 64 w 128"/>
              <a:gd name="T5" fmla="*/ 0 h 94"/>
              <a:gd name="T6" fmla="*/ 29 w 128"/>
              <a:gd name="T7" fmla="*/ 39 h 94"/>
              <a:gd name="T8" fmla="*/ 5 w 128"/>
              <a:gd name="T9" fmla="*/ 58 h 94"/>
              <a:gd name="T10" fmla="*/ 14 w 128"/>
              <a:gd name="T11" fmla="*/ 85 h 94"/>
              <a:gd name="T12" fmla="*/ 59 w 128"/>
              <a:gd name="T13" fmla="*/ 84 h 94"/>
              <a:gd name="T14" fmla="*/ 64 w 128"/>
              <a:gd name="T15" fmla="*/ 83 h 94"/>
              <a:gd name="T16" fmla="*/ 69 w 128"/>
              <a:gd name="T17" fmla="*/ 84 h 94"/>
              <a:gd name="T18" fmla="*/ 114 w 128"/>
              <a:gd name="T19" fmla="*/ 85 h 94"/>
              <a:gd name="T20" fmla="*/ 123 w 128"/>
              <a:gd name="T21"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94">
                <a:moveTo>
                  <a:pt x="123" y="58"/>
                </a:moveTo>
                <a:cubicBezTo>
                  <a:pt x="119" y="48"/>
                  <a:pt x="105" y="45"/>
                  <a:pt x="99" y="39"/>
                </a:cubicBezTo>
                <a:cubicBezTo>
                  <a:pt x="85" y="25"/>
                  <a:pt x="88" y="2"/>
                  <a:pt x="64" y="0"/>
                </a:cubicBezTo>
                <a:cubicBezTo>
                  <a:pt x="40" y="2"/>
                  <a:pt x="43" y="25"/>
                  <a:pt x="29" y="39"/>
                </a:cubicBezTo>
                <a:cubicBezTo>
                  <a:pt x="23" y="45"/>
                  <a:pt x="9" y="48"/>
                  <a:pt x="5" y="58"/>
                </a:cubicBezTo>
                <a:cubicBezTo>
                  <a:pt x="0" y="69"/>
                  <a:pt x="8" y="80"/>
                  <a:pt x="14" y="85"/>
                </a:cubicBezTo>
                <a:cubicBezTo>
                  <a:pt x="26" y="94"/>
                  <a:pt x="45" y="85"/>
                  <a:pt x="59" y="84"/>
                </a:cubicBezTo>
                <a:cubicBezTo>
                  <a:pt x="60" y="83"/>
                  <a:pt x="62" y="83"/>
                  <a:pt x="64" y="83"/>
                </a:cubicBezTo>
                <a:cubicBezTo>
                  <a:pt x="66" y="83"/>
                  <a:pt x="68" y="83"/>
                  <a:pt x="69" y="84"/>
                </a:cubicBezTo>
                <a:cubicBezTo>
                  <a:pt x="83" y="85"/>
                  <a:pt x="102" y="94"/>
                  <a:pt x="114" y="85"/>
                </a:cubicBezTo>
                <a:cubicBezTo>
                  <a:pt x="120" y="80"/>
                  <a:pt x="128" y="69"/>
                  <a:pt x="123" y="58"/>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1" name="Freeform 164"/>
          <p:cNvSpPr/>
          <p:nvPr/>
        </p:nvSpPr>
        <p:spPr bwMode="auto">
          <a:xfrm>
            <a:off x="5680075" y="4452893"/>
            <a:ext cx="87313" cy="107950"/>
          </a:xfrm>
          <a:custGeom>
            <a:avLst/>
            <a:gdLst>
              <a:gd name="T0" fmla="*/ 35 w 38"/>
              <a:gd name="T1" fmla="*/ 28 h 47"/>
              <a:gd name="T2" fmla="*/ 13 w 38"/>
              <a:gd name="T3" fmla="*/ 45 h 47"/>
              <a:gd name="T4" fmla="*/ 3 w 38"/>
              <a:gd name="T5" fmla="*/ 19 h 47"/>
              <a:gd name="T6" fmla="*/ 25 w 38"/>
              <a:gd name="T7" fmla="*/ 2 h 47"/>
              <a:gd name="T8" fmla="*/ 35 w 38"/>
              <a:gd name="T9" fmla="*/ 28 h 47"/>
            </a:gdLst>
            <a:ahLst/>
            <a:cxnLst>
              <a:cxn ang="0">
                <a:pos x="T0" y="T1"/>
              </a:cxn>
              <a:cxn ang="0">
                <a:pos x="T2" y="T3"/>
              </a:cxn>
              <a:cxn ang="0">
                <a:pos x="T4" y="T5"/>
              </a:cxn>
              <a:cxn ang="0">
                <a:pos x="T6" y="T7"/>
              </a:cxn>
              <a:cxn ang="0">
                <a:pos x="T8" y="T9"/>
              </a:cxn>
            </a:cxnLst>
            <a:rect l="0" t="0" r="r" b="b"/>
            <a:pathLst>
              <a:path w="38" h="47">
                <a:moveTo>
                  <a:pt x="35" y="28"/>
                </a:moveTo>
                <a:cubicBezTo>
                  <a:pt x="32" y="40"/>
                  <a:pt x="22" y="47"/>
                  <a:pt x="13" y="45"/>
                </a:cubicBezTo>
                <a:cubicBezTo>
                  <a:pt x="4" y="43"/>
                  <a:pt x="0" y="31"/>
                  <a:pt x="3" y="19"/>
                </a:cubicBezTo>
                <a:cubicBezTo>
                  <a:pt x="6" y="8"/>
                  <a:pt x="16" y="0"/>
                  <a:pt x="25" y="2"/>
                </a:cubicBezTo>
                <a:cubicBezTo>
                  <a:pt x="34" y="5"/>
                  <a:pt x="38" y="16"/>
                  <a:pt x="35" y="28"/>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2" name="Freeform 165"/>
          <p:cNvSpPr/>
          <p:nvPr/>
        </p:nvSpPr>
        <p:spPr bwMode="auto">
          <a:xfrm>
            <a:off x="5430838" y="4452893"/>
            <a:ext cx="84137" cy="107950"/>
          </a:xfrm>
          <a:custGeom>
            <a:avLst/>
            <a:gdLst>
              <a:gd name="T0" fmla="*/ 35 w 38"/>
              <a:gd name="T1" fmla="*/ 19 h 47"/>
              <a:gd name="T2" fmla="*/ 25 w 38"/>
              <a:gd name="T3" fmla="*/ 45 h 47"/>
              <a:gd name="T4" fmla="*/ 3 w 38"/>
              <a:gd name="T5" fmla="*/ 28 h 47"/>
              <a:gd name="T6" fmla="*/ 13 w 38"/>
              <a:gd name="T7" fmla="*/ 2 h 47"/>
              <a:gd name="T8" fmla="*/ 35 w 38"/>
              <a:gd name="T9" fmla="*/ 19 h 47"/>
            </a:gdLst>
            <a:ahLst/>
            <a:cxnLst>
              <a:cxn ang="0">
                <a:pos x="T0" y="T1"/>
              </a:cxn>
              <a:cxn ang="0">
                <a:pos x="T2" y="T3"/>
              </a:cxn>
              <a:cxn ang="0">
                <a:pos x="T4" y="T5"/>
              </a:cxn>
              <a:cxn ang="0">
                <a:pos x="T6" y="T7"/>
              </a:cxn>
              <a:cxn ang="0">
                <a:pos x="T8" y="T9"/>
              </a:cxn>
            </a:cxnLst>
            <a:rect l="0" t="0" r="r" b="b"/>
            <a:pathLst>
              <a:path w="38" h="47">
                <a:moveTo>
                  <a:pt x="35" y="19"/>
                </a:moveTo>
                <a:cubicBezTo>
                  <a:pt x="38" y="31"/>
                  <a:pt x="34" y="43"/>
                  <a:pt x="25" y="45"/>
                </a:cubicBezTo>
                <a:cubicBezTo>
                  <a:pt x="16" y="47"/>
                  <a:pt x="6" y="40"/>
                  <a:pt x="3" y="28"/>
                </a:cubicBezTo>
                <a:cubicBezTo>
                  <a:pt x="0" y="16"/>
                  <a:pt x="4" y="5"/>
                  <a:pt x="13" y="2"/>
                </a:cubicBezTo>
                <a:cubicBezTo>
                  <a:pt x="22" y="0"/>
                  <a:pt x="32" y="8"/>
                  <a:pt x="35" y="19"/>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3" name="Freeform 166"/>
          <p:cNvSpPr/>
          <p:nvPr/>
        </p:nvSpPr>
        <p:spPr bwMode="auto">
          <a:xfrm>
            <a:off x="5505450" y="4376693"/>
            <a:ext cx="87313" cy="107950"/>
          </a:xfrm>
          <a:custGeom>
            <a:avLst/>
            <a:gdLst>
              <a:gd name="T0" fmla="*/ 35 w 38"/>
              <a:gd name="T1" fmla="*/ 20 h 48"/>
              <a:gd name="T2" fmla="*/ 25 w 38"/>
              <a:gd name="T3" fmla="*/ 45 h 48"/>
              <a:gd name="T4" fmla="*/ 3 w 38"/>
              <a:gd name="T5" fmla="*/ 28 h 48"/>
              <a:gd name="T6" fmla="*/ 13 w 38"/>
              <a:gd name="T7" fmla="*/ 2 h 48"/>
              <a:gd name="T8" fmla="*/ 35 w 38"/>
              <a:gd name="T9" fmla="*/ 20 h 48"/>
            </a:gdLst>
            <a:ahLst/>
            <a:cxnLst>
              <a:cxn ang="0">
                <a:pos x="T0" y="T1"/>
              </a:cxn>
              <a:cxn ang="0">
                <a:pos x="T2" y="T3"/>
              </a:cxn>
              <a:cxn ang="0">
                <a:pos x="T4" y="T5"/>
              </a:cxn>
              <a:cxn ang="0">
                <a:pos x="T6" y="T7"/>
              </a:cxn>
              <a:cxn ang="0">
                <a:pos x="T8" y="T9"/>
              </a:cxn>
            </a:cxnLst>
            <a:rect l="0" t="0" r="r" b="b"/>
            <a:pathLst>
              <a:path w="38" h="48">
                <a:moveTo>
                  <a:pt x="35" y="20"/>
                </a:moveTo>
                <a:cubicBezTo>
                  <a:pt x="38" y="31"/>
                  <a:pt x="33" y="43"/>
                  <a:pt x="25" y="45"/>
                </a:cubicBezTo>
                <a:cubicBezTo>
                  <a:pt x="16" y="48"/>
                  <a:pt x="6" y="40"/>
                  <a:pt x="3" y="28"/>
                </a:cubicBezTo>
                <a:cubicBezTo>
                  <a:pt x="0" y="16"/>
                  <a:pt x="4" y="5"/>
                  <a:pt x="13" y="2"/>
                </a:cubicBezTo>
                <a:cubicBezTo>
                  <a:pt x="22" y="0"/>
                  <a:pt x="32" y="8"/>
                  <a:pt x="35" y="2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4" name="Freeform 167"/>
          <p:cNvSpPr/>
          <p:nvPr/>
        </p:nvSpPr>
        <p:spPr bwMode="auto">
          <a:xfrm>
            <a:off x="5605463" y="4376693"/>
            <a:ext cx="87312" cy="107950"/>
          </a:xfrm>
          <a:custGeom>
            <a:avLst/>
            <a:gdLst>
              <a:gd name="T0" fmla="*/ 35 w 38"/>
              <a:gd name="T1" fmla="*/ 28 h 48"/>
              <a:gd name="T2" fmla="*/ 13 w 38"/>
              <a:gd name="T3" fmla="*/ 45 h 48"/>
              <a:gd name="T4" fmla="*/ 3 w 38"/>
              <a:gd name="T5" fmla="*/ 20 h 48"/>
              <a:gd name="T6" fmla="*/ 25 w 38"/>
              <a:gd name="T7" fmla="*/ 2 h 48"/>
              <a:gd name="T8" fmla="*/ 35 w 38"/>
              <a:gd name="T9" fmla="*/ 28 h 48"/>
            </a:gdLst>
            <a:ahLst/>
            <a:cxnLst>
              <a:cxn ang="0">
                <a:pos x="T0" y="T1"/>
              </a:cxn>
              <a:cxn ang="0">
                <a:pos x="T2" y="T3"/>
              </a:cxn>
              <a:cxn ang="0">
                <a:pos x="T4" y="T5"/>
              </a:cxn>
              <a:cxn ang="0">
                <a:pos x="T6" y="T7"/>
              </a:cxn>
              <a:cxn ang="0">
                <a:pos x="T8" y="T9"/>
              </a:cxn>
            </a:cxnLst>
            <a:rect l="0" t="0" r="r" b="b"/>
            <a:pathLst>
              <a:path w="38" h="48">
                <a:moveTo>
                  <a:pt x="35" y="28"/>
                </a:moveTo>
                <a:cubicBezTo>
                  <a:pt x="32" y="40"/>
                  <a:pt x="22" y="48"/>
                  <a:pt x="13" y="45"/>
                </a:cubicBezTo>
                <a:cubicBezTo>
                  <a:pt x="5" y="43"/>
                  <a:pt x="0" y="31"/>
                  <a:pt x="3" y="20"/>
                </a:cubicBezTo>
                <a:cubicBezTo>
                  <a:pt x="6" y="8"/>
                  <a:pt x="16" y="0"/>
                  <a:pt x="25" y="2"/>
                </a:cubicBezTo>
                <a:cubicBezTo>
                  <a:pt x="34" y="5"/>
                  <a:pt x="38" y="16"/>
                  <a:pt x="35" y="28"/>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5" name="Freeform 168"/>
          <p:cNvSpPr/>
          <p:nvPr/>
        </p:nvSpPr>
        <p:spPr bwMode="auto">
          <a:xfrm>
            <a:off x="6084888" y="4489405"/>
            <a:ext cx="355600" cy="136525"/>
          </a:xfrm>
          <a:custGeom>
            <a:avLst/>
            <a:gdLst>
              <a:gd name="T0" fmla="*/ 156 w 156"/>
              <a:gd name="T1" fmla="*/ 24 h 60"/>
              <a:gd name="T2" fmla="*/ 144 w 156"/>
              <a:gd name="T3" fmla="*/ 24 h 60"/>
              <a:gd name="T4" fmla="*/ 144 w 156"/>
              <a:gd name="T5" fmla="*/ 12 h 60"/>
              <a:gd name="T6" fmla="*/ 138 w 156"/>
              <a:gd name="T7" fmla="*/ 6 h 60"/>
              <a:gd name="T8" fmla="*/ 126 w 156"/>
              <a:gd name="T9" fmla="*/ 6 h 60"/>
              <a:gd name="T10" fmla="*/ 120 w 156"/>
              <a:gd name="T11" fmla="*/ 12 h 60"/>
              <a:gd name="T12" fmla="*/ 120 w 156"/>
              <a:gd name="T13" fmla="*/ 6 h 60"/>
              <a:gd name="T14" fmla="*/ 114 w 156"/>
              <a:gd name="T15" fmla="*/ 0 h 60"/>
              <a:gd name="T16" fmla="*/ 102 w 156"/>
              <a:gd name="T17" fmla="*/ 0 h 60"/>
              <a:gd name="T18" fmla="*/ 96 w 156"/>
              <a:gd name="T19" fmla="*/ 6 h 60"/>
              <a:gd name="T20" fmla="*/ 96 w 156"/>
              <a:gd name="T21" fmla="*/ 24 h 60"/>
              <a:gd name="T22" fmla="*/ 60 w 156"/>
              <a:gd name="T23" fmla="*/ 24 h 60"/>
              <a:gd name="T24" fmla="*/ 60 w 156"/>
              <a:gd name="T25" fmla="*/ 6 h 60"/>
              <a:gd name="T26" fmla="*/ 54 w 156"/>
              <a:gd name="T27" fmla="*/ 0 h 60"/>
              <a:gd name="T28" fmla="*/ 42 w 156"/>
              <a:gd name="T29" fmla="*/ 0 h 60"/>
              <a:gd name="T30" fmla="*/ 36 w 156"/>
              <a:gd name="T31" fmla="*/ 6 h 60"/>
              <a:gd name="T32" fmla="*/ 36 w 156"/>
              <a:gd name="T33" fmla="*/ 12 h 60"/>
              <a:gd name="T34" fmla="*/ 30 w 156"/>
              <a:gd name="T35" fmla="*/ 6 h 60"/>
              <a:gd name="T36" fmla="*/ 18 w 156"/>
              <a:gd name="T37" fmla="*/ 6 h 60"/>
              <a:gd name="T38" fmla="*/ 12 w 156"/>
              <a:gd name="T39" fmla="*/ 12 h 60"/>
              <a:gd name="T40" fmla="*/ 12 w 156"/>
              <a:gd name="T41" fmla="*/ 24 h 60"/>
              <a:gd name="T42" fmla="*/ 0 w 156"/>
              <a:gd name="T43" fmla="*/ 24 h 60"/>
              <a:gd name="T44" fmla="*/ 0 w 156"/>
              <a:gd name="T45" fmla="*/ 36 h 60"/>
              <a:gd name="T46" fmla="*/ 12 w 156"/>
              <a:gd name="T47" fmla="*/ 36 h 60"/>
              <a:gd name="T48" fmla="*/ 12 w 156"/>
              <a:gd name="T49" fmla="*/ 48 h 60"/>
              <a:gd name="T50" fmla="*/ 18 w 156"/>
              <a:gd name="T51" fmla="*/ 54 h 60"/>
              <a:gd name="T52" fmla="*/ 30 w 156"/>
              <a:gd name="T53" fmla="*/ 54 h 60"/>
              <a:gd name="T54" fmla="*/ 36 w 156"/>
              <a:gd name="T55" fmla="*/ 48 h 60"/>
              <a:gd name="T56" fmla="*/ 36 w 156"/>
              <a:gd name="T57" fmla="*/ 54 h 60"/>
              <a:gd name="T58" fmla="*/ 42 w 156"/>
              <a:gd name="T59" fmla="*/ 60 h 60"/>
              <a:gd name="T60" fmla="*/ 54 w 156"/>
              <a:gd name="T61" fmla="*/ 60 h 60"/>
              <a:gd name="T62" fmla="*/ 60 w 156"/>
              <a:gd name="T63" fmla="*/ 54 h 60"/>
              <a:gd name="T64" fmla="*/ 60 w 156"/>
              <a:gd name="T65" fmla="*/ 36 h 60"/>
              <a:gd name="T66" fmla="*/ 96 w 156"/>
              <a:gd name="T67" fmla="*/ 36 h 60"/>
              <a:gd name="T68" fmla="*/ 96 w 156"/>
              <a:gd name="T69" fmla="*/ 54 h 60"/>
              <a:gd name="T70" fmla="*/ 102 w 156"/>
              <a:gd name="T71" fmla="*/ 60 h 60"/>
              <a:gd name="T72" fmla="*/ 114 w 156"/>
              <a:gd name="T73" fmla="*/ 60 h 60"/>
              <a:gd name="T74" fmla="*/ 120 w 156"/>
              <a:gd name="T75" fmla="*/ 54 h 60"/>
              <a:gd name="T76" fmla="*/ 120 w 156"/>
              <a:gd name="T77" fmla="*/ 48 h 60"/>
              <a:gd name="T78" fmla="*/ 126 w 156"/>
              <a:gd name="T79" fmla="*/ 54 h 60"/>
              <a:gd name="T80" fmla="*/ 138 w 156"/>
              <a:gd name="T81" fmla="*/ 54 h 60"/>
              <a:gd name="T82" fmla="*/ 144 w 156"/>
              <a:gd name="T83" fmla="*/ 48 h 60"/>
              <a:gd name="T84" fmla="*/ 144 w 156"/>
              <a:gd name="T85" fmla="*/ 36 h 60"/>
              <a:gd name="T86" fmla="*/ 156 w 156"/>
              <a:gd name="T87" fmla="*/ 36 h 60"/>
              <a:gd name="T88" fmla="*/ 156 w 156"/>
              <a:gd name="T89"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60">
                <a:moveTo>
                  <a:pt x="156" y="24"/>
                </a:moveTo>
                <a:cubicBezTo>
                  <a:pt x="144" y="24"/>
                  <a:pt x="144" y="24"/>
                  <a:pt x="144" y="24"/>
                </a:cubicBezTo>
                <a:cubicBezTo>
                  <a:pt x="144" y="12"/>
                  <a:pt x="144" y="12"/>
                  <a:pt x="144" y="12"/>
                </a:cubicBezTo>
                <a:cubicBezTo>
                  <a:pt x="144" y="9"/>
                  <a:pt x="141" y="6"/>
                  <a:pt x="138" y="6"/>
                </a:cubicBezTo>
                <a:cubicBezTo>
                  <a:pt x="126" y="6"/>
                  <a:pt x="126" y="6"/>
                  <a:pt x="126" y="6"/>
                </a:cubicBezTo>
                <a:cubicBezTo>
                  <a:pt x="123" y="6"/>
                  <a:pt x="120" y="9"/>
                  <a:pt x="120" y="12"/>
                </a:cubicBezTo>
                <a:cubicBezTo>
                  <a:pt x="120" y="6"/>
                  <a:pt x="120" y="6"/>
                  <a:pt x="120" y="6"/>
                </a:cubicBezTo>
                <a:cubicBezTo>
                  <a:pt x="120" y="3"/>
                  <a:pt x="117" y="0"/>
                  <a:pt x="114" y="0"/>
                </a:cubicBezTo>
                <a:cubicBezTo>
                  <a:pt x="102" y="0"/>
                  <a:pt x="102" y="0"/>
                  <a:pt x="102" y="0"/>
                </a:cubicBezTo>
                <a:cubicBezTo>
                  <a:pt x="99" y="0"/>
                  <a:pt x="96" y="3"/>
                  <a:pt x="96" y="6"/>
                </a:cubicBezTo>
                <a:cubicBezTo>
                  <a:pt x="96" y="24"/>
                  <a:pt x="96" y="24"/>
                  <a:pt x="96" y="24"/>
                </a:cubicBezTo>
                <a:cubicBezTo>
                  <a:pt x="60" y="24"/>
                  <a:pt x="60" y="24"/>
                  <a:pt x="60" y="24"/>
                </a:cubicBezTo>
                <a:cubicBezTo>
                  <a:pt x="60" y="6"/>
                  <a:pt x="60" y="6"/>
                  <a:pt x="60" y="6"/>
                </a:cubicBezTo>
                <a:cubicBezTo>
                  <a:pt x="60" y="3"/>
                  <a:pt x="57" y="0"/>
                  <a:pt x="54" y="0"/>
                </a:cubicBezTo>
                <a:cubicBezTo>
                  <a:pt x="42" y="0"/>
                  <a:pt x="42" y="0"/>
                  <a:pt x="42" y="0"/>
                </a:cubicBezTo>
                <a:cubicBezTo>
                  <a:pt x="39" y="0"/>
                  <a:pt x="36" y="3"/>
                  <a:pt x="36" y="6"/>
                </a:cubicBezTo>
                <a:cubicBezTo>
                  <a:pt x="36" y="12"/>
                  <a:pt x="36" y="12"/>
                  <a:pt x="36" y="12"/>
                </a:cubicBezTo>
                <a:cubicBezTo>
                  <a:pt x="36" y="9"/>
                  <a:pt x="33" y="6"/>
                  <a:pt x="30" y="6"/>
                </a:cubicBezTo>
                <a:cubicBezTo>
                  <a:pt x="18" y="6"/>
                  <a:pt x="18" y="6"/>
                  <a:pt x="18" y="6"/>
                </a:cubicBezTo>
                <a:cubicBezTo>
                  <a:pt x="15" y="6"/>
                  <a:pt x="12" y="9"/>
                  <a:pt x="12" y="12"/>
                </a:cubicBezTo>
                <a:cubicBezTo>
                  <a:pt x="12" y="24"/>
                  <a:pt x="12" y="24"/>
                  <a:pt x="12" y="24"/>
                </a:cubicBezTo>
                <a:cubicBezTo>
                  <a:pt x="0" y="24"/>
                  <a:pt x="0" y="24"/>
                  <a:pt x="0" y="24"/>
                </a:cubicBezTo>
                <a:cubicBezTo>
                  <a:pt x="0" y="36"/>
                  <a:pt x="0" y="36"/>
                  <a:pt x="0" y="36"/>
                </a:cubicBezTo>
                <a:cubicBezTo>
                  <a:pt x="12" y="36"/>
                  <a:pt x="12" y="36"/>
                  <a:pt x="12" y="36"/>
                </a:cubicBezTo>
                <a:cubicBezTo>
                  <a:pt x="12" y="48"/>
                  <a:pt x="12" y="48"/>
                  <a:pt x="12" y="48"/>
                </a:cubicBezTo>
                <a:cubicBezTo>
                  <a:pt x="12" y="51"/>
                  <a:pt x="15" y="54"/>
                  <a:pt x="18" y="54"/>
                </a:cubicBezTo>
                <a:cubicBezTo>
                  <a:pt x="30" y="54"/>
                  <a:pt x="30" y="54"/>
                  <a:pt x="30" y="54"/>
                </a:cubicBezTo>
                <a:cubicBezTo>
                  <a:pt x="33" y="54"/>
                  <a:pt x="36" y="51"/>
                  <a:pt x="36" y="48"/>
                </a:cubicBezTo>
                <a:cubicBezTo>
                  <a:pt x="36" y="54"/>
                  <a:pt x="36" y="54"/>
                  <a:pt x="36" y="54"/>
                </a:cubicBezTo>
                <a:cubicBezTo>
                  <a:pt x="36" y="57"/>
                  <a:pt x="39" y="60"/>
                  <a:pt x="42" y="60"/>
                </a:cubicBezTo>
                <a:cubicBezTo>
                  <a:pt x="54" y="60"/>
                  <a:pt x="54" y="60"/>
                  <a:pt x="54" y="60"/>
                </a:cubicBezTo>
                <a:cubicBezTo>
                  <a:pt x="57" y="60"/>
                  <a:pt x="60" y="57"/>
                  <a:pt x="60" y="54"/>
                </a:cubicBezTo>
                <a:cubicBezTo>
                  <a:pt x="60" y="36"/>
                  <a:pt x="60" y="36"/>
                  <a:pt x="60" y="36"/>
                </a:cubicBezTo>
                <a:cubicBezTo>
                  <a:pt x="96" y="36"/>
                  <a:pt x="96" y="36"/>
                  <a:pt x="96" y="36"/>
                </a:cubicBezTo>
                <a:cubicBezTo>
                  <a:pt x="96" y="54"/>
                  <a:pt x="96" y="54"/>
                  <a:pt x="96" y="54"/>
                </a:cubicBezTo>
                <a:cubicBezTo>
                  <a:pt x="96" y="57"/>
                  <a:pt x="99" y="60"/>
                  <a:pt x="102" y="60"/>
                </a:cubicBezTo>
                <a:cubicBezTo>
                  <a:pt x="114" y="60"/>
                  <a:pt x="114" y="60"/>
                  <a:pt x="114" y="60"/>
                </a:cubicBezTo>
                <a:cubicBezTo>
                  <a:pt x="117" y="60"/>
                  <a:pt x="120" y="57"/>
                  <a:pt x="120" y="54"/>
                </a:cubicBezTo>
                <a:cubicBezTo>
                  <a:pt x="120" y="48"/>
                  <a:pt x="120" y="48"/>
                  <a:pt x="120" y="48"/>
                </a:cubicBezTo>
                <a:cubicBezTo>
                  <a:pt x="120" y="51"/>
                  <a:pt x="123" y="54"/>
                  <a:pt x="126" y="54"/>
                </a:cubicBezTo>
                <a:cubicBezTo>
                  <a:pt x="138" y="54"/>
                  <a:pt x="138" y="54"/>
                  <a:pt x="138" y="54"/>
                </a:cubicBezTo>
                <a:cubicBezTo>
                  <a:pt x="141" y="54"/>
                  <a:pt x="144" y="51"/>
                  <a:pt x="144" y="48"/>
                </a:cubicBezTo>
                <a:cubicBezTo>
                  <a:pt x="144" y="36"/>
                  <a:pt x="144" y="36"/>
                  <a:pt x="144" y="36"/>
                </a:cubicBezTo>
                <a:cubicBezTo>
                  <a:pt x="156" y="36"/>
                  <a:pt x="156" y="36"/>
                  <a:pt x="156" y="36"/>
                </a:cubicBezTo>
                <a:lnTo>
                  <a:pt x="156" y="24"/>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6" name="Freeform 169"/>
          <p:cNvSpPr>
            <a:spLocks noEditPoints="1"/>
          </p:cNvSpPr>
          <p:nvPr/>
        </p:nvSpPr>
        <p:spPr bwMode="auto">
          <a:xfrm>
            <a:off x="6881813" y="4494168"/>
            <a:ext cx="107950" cy="107950"/>
          </a:xfrm>
          <a:custGeom>
            <a:avLst/>
            <a:gdLst>
              <a:gd name="T0" fmla="*/ 24 w 48"/>
              <a:gd name="T1" fmla="*/ 12 h 48"/>
              <a:gd name="T2" fmla="*/ 36 w 48"/>
              <a:gd name="T3" fmla="*/ 24 h 48"/>
              <a:gd name="T4" fmla="*/ 24 w 48"/>
              <a:gd name="T5" fmla="*/ 36 h 48"/>
              <a:gd name="T6" fmla="*/ 12 w 48"/>
              <a:gd name="T7" fmla="*/ 24 h 48"/>
              <a:gd name="T8" fmla="*/ 24 w 48"/>
              <a:gd name="T9" fmla="*/ 12 h 48"/>
              <a:gd name="T10" fmla="*/ 24 w 48"/>
              <a:gd name="T11" fmla="*/ 0 h 48"/>
              <a:gd name="T12" fmla="*/ 0 w 48"/>
              <a:gd name="T13" fmla="*/ 24 h 48"/>
              <a:gd name="T14" fmla="*/ 24 w 48"/>
              <a:gd name="T15" fmla="*/ 48 h 48"/>
              <a:gd name="T16" fmla="*/ 48 w 48"/>
              <a:gd name="T17" fmla="*/ 24 h 48"/>
              <a:gd name="T18" fmla="*/ 24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12"/>
                </a:moveTo>
                <a:cubicBezTo>
                  <a:pt x="31" y="12"/>
                  <a:pt x="36" y="17"/>
                  <a:pt x="36" y="24"/>
                </a:cubicBezTo>
                <a:cubicBezTo>
                  <a:pt x="36" y="31"/>
                  <a:pt x="31" y="36"/>
                  <a:pt x="24" y="36"/>
                </a:cubicBezTo>
                <a:cubicBezTo>
                  <a:pt x="17" y="36"/>
                  <a:pt x="12" y="31"/>
                  <a:pt x="12" y="24"/>
                </a:cubicBezTo>
                <a:cubicBezTo>
                  <a:pt x="12" y="17"/>
                  <a:pt x="17" y="12"/>
                  <a:pt x="24" y="12"/>
                </a:cubicBezTo>
                <a:moveTo>
                  <a:pt x="24" y="0"/>
                </a:moveTo>
                <a:cubicBezTo>
                  <a:pt x="11" y="0"/>
                  <a:pt x="0" y="11"/>
                  <a:pt x="0" y="24"/>
                </a:cubicBezTo>
                <a:cubicBezTo>
                  <a:pt x="0" y="37"/>
                  <a:pt x="11" y="48"/>
                  <a:pt x="24" y="48"/>
                </a:cubicBezTo>
                <a:cubicBezTo>
                  <a:pt x="37" y="48"/>
                  <a:pt x="48" y="37"/>
                  <a:pt x="48" y="24"/>
                </a:cubicBezTo>
                <a:cubicBezTo>
                  <a:pt x="48" y="11"/>
                  <a:pt x="37" y="0"/>
                  <a:pt x="24" y="0"/>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7" name="Freeform 170"/>
          <p:cNvSpPr/>
          <p:nvPr/>
        </p:nvSpPr>
        <p:spPr bwMode="auto">
          <a:xfrm>
            <a:off x="6923088" y="4411618"/>
            <a:ext cx="25400" cy="5397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8" name="Freeform 171"/>
          <p:cNvSpPr/>
          <p:nvPr/>
        </p:nvSpPr>
        <p:spPr bwMode="auto">
          <a:xfrm>
            <a:off x="6988175" y="4444955"/>
            <a:ext cx="50800" cy="49213"/>
          </a:xfrm>
          <a:custGeom>
            <a:avLst/>
            <a:gdLst>
              <a:gd name="T0" fmla="*/ 7 w 22"/>
              <a:gd name="T1" fmla="*/ 21 h 21"/>
              <a:gd name="T2" fmla="*/ 2 w 22"/>
              <a:gd name="T3" fmla="*/ 20 h 21"/>
              <a:gd name="T4" fmla="*/ 2 w 22"/>
              <a:gd name="T5" fmla="*/ 11 h 21"/>
              <a:gd name="T6" fmla="*/ 11 w 22"/>
              <a:gd name="T7" fmla="*/ 3 h 21"/>
              <a:gd name="T8" fmla="*/ 19 w 22"/>
              <a:gd name="T9" fmla="*/ 3 h 21"/>
              <a:gd name="T10" fmla="*/ 19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2" y="20"/>
                </a:cubicBezTo>
                <a:cubicBezTo>
                  <a:pt x="0" y="17"/>
                  <a:pt x="0" y="13"/>
                  <a:pt x="2" y="11"/>
                </a:cubicBezTo>
                <a:cubicBezTo>
                  <a:pt x="11" y="3"/>
                  <a:pt x="11" y="3"/>
                  <a:pt x="11" y="3"/>
                </a:cubicBezTo>
                <a:cubicBezTo>
                  <a:pt x="13" y="0"/>
                  <a:pt x="17" y="0"/>
                  <a:pt x="19" y="3"/>
                </a:cubicBezTo>
                <a:cubicBezTo>
                  <a:pt x="22" y="5"/>
                  <a:pt x="22" y="9"/>
                  <a:pt x="19" y="11"/>
                </a:cubicBezTo>
                <a:cubicBezTo>
                  <a:pt x="11" y="20"/>
                  <a:pt x="11" y="20"/>
                  <a:pt x="11" y="20"/>
                </a:cubicBezTo>
                <a:cubicBezTo>
                  <a:pt x="10" y="21"/>
                  <a:pt x="8" y="21"/>
                  <a:pt x="7" y="21"/>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9" name="Freeform 172"/>
          <p:cNvSpPr/>
          <p:nvPr/>
        </p:nvSpPr>
        <p:spPr bwMode="auto">
          <a:xfrm>
            <a:off x="7018338" y="4535443"/>
            <a:ext cx="53975" cy="28575"/>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0" name="Freeform 173"/>
          <p:cNvSpPr/>
          <p:nvPr/>
        </p:nvSpPr>
        <p:spPr bwMode="auto">
          <a:xfrm>
            <a:off x="6988175" y="4602118"/>
            <a:ext cx="50800" cy="46037"/>
          </a:xfrm>
          <a:custGeom>
            <a:avLst/>
            <a:gdLst>
              <a:gd name="T0" fmla="*/ 15 w 22"/>
              <a:gd name="T1" fmla="*/ 21 h 21"/>
              <a:gd name="T2" fmla="*/ 11 w 22"/>
              <a:gd name="T3" fmla="*/ 19 h 21"/>
              <a:gd name="T4" fmla="*/ 2 w 22"/>
              <a:gd name="T5" fmla="*/ 11 h 21"/>
              <a:gd name="T6" fmla="*/ 2 w 22"/>
              <a:gd name="T7" fmla="*/ 2 h 21"/>
              <a:gd name="T8" fmla="*/ 11 w 22"/>
              <a:gd name="T9" fmla="*/ 2 h 21"/>
              <a:gd name="T10" fmla="*/ 19 w 22"/>
              <a:gd name="T11" fmla="*/ 11 h 21"/>
              <a:gd name="T12" fmla="*/ 19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19"/>
                </a:cubicBezTo>
                <a:cubicBezTo>
                  <a:pt x="2" y="11"/>
                  <a:pt x="2" y="11"/>
                  <a:pt x="2" y="11"/>
                </a:cubicBezTo>
                <a:cubicBezTo>
                  <a:pt x="0" y="9"/>
                  <a:pt x="0" y="5"/>
                  <a:pt x="2" y="2"/>
                </a:cubicBezTo>
                <a:cubicBezTo>
                  <a:pt x="5" y="0"/>
                  <a:pt x="9" y="0"/>
                  <a:pt x="11" y="2"/>
                </a:cubicBezTo>
                <a:cubicBezTo>
                  <a:pt x="19" y="11"/>
                  <a:pt x="19" y="11"/>
                  <a:pt x="19" y="11"/>
                </a:cubicBezTo>
                <a:cubicBezTo>
                  <a:pt x="22" y="13"/>
                  <a:pt x="22" y="17"/>
                  <a:pt x="19" y="19"/>
                </a:cubicBezTo>
                <a:cubicBezTo>
                  <a:pt x="18" y="21"/>
                  <a:pt x="17" y="21"/>
                  <a:pt x="15" y="21"/>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1" name="Freeform 174"/>
          <p:cNvSpPr/>
          <p:nvPr/>
        </p:nvSpPr>
        <p:spPr bwMode="auto">
          <a:xfrm>
            <a:off x="6923088" y="4630693"/>
            <a:ext cx="25400" cy="5397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2" name="Freeform 175"/>
          <p:cNvSpPr/>
          <p:nvPr/>
        </p:nvSpPr>
        <p:spPr bwMode="auto">
          <a:xfrm>
            <a:off x="6834188" y="4602118"/>
            <a:ext cx="50800" cy="46037"/>
          </a:xfrm>
          <a:custGeom>
            <a:avLst/>
            <a:gdLst>
              <a:gd name="T0" fmla="*/ 7 w 22"/>
              <a:gd name="T1" fmla="*/ 21 h 21"/>
              <a:gd name="T2" fmla="*/ 3 w 22"/>
              <a:gd name="T3" fmla="*/ 19 h 21"/>
              <a:gd name="T4" fmla="*/ 3 w 22"/>
              <a:gd name="T5" fmla="*/ 11 h 21"/>
              <a:gd name="T6" fmla="*/ 11 w 22"/>
              <a:gd name="T7" fmla="*/ 2 h 21"/>
              <a:gd name="T8" fmla="*/ 20 w 22"/>
              <a:gd name="T9" fmla="*/ 2 h 21"/>
              <a:gd name="T10" fmla="*/ 20 w 22"/>
              <a:gd name="T11" fmla="*/ 11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19"/>
                </a:cubicBezTo>
                <a:cubicBezTo>
                  <a:pt x="0" y="17"/>
                  <a:pt x="0" y="13"/>
                  <a:pt x="3" y="11"/>
                </a:cubicBezTo>
                <a:cubicBezTo>
                  <a:pt x="11" y="2"/>
                  <a:pt x="11" y="2"/>
                  <a:pt x="11" y="2"/>
                </a:cubicBezTo>
                <a:cubicBezTo>
                  <a:pt x="13" y="0"/>
                  <a:pt x="17" y="0"/>
                  <a:pt x="20" y="2"/>
                </a:cubicBezTo>
                <a:cubicBezTo>
                  <a:pt x="22" y="5"/>
                  <a:pt x="22" y="9"/>
                  <a:pt x="20" y="11"/>
                </a:cubicBezTo>
                <a:cubicBezTo>
                  <a:pt x="11" y="19"/>
                  <a:pt x="11" y="19"/>
                  <a:pt x="11" y="19"/>
                </a:cubicBezTo>
                <a:cubicBezTo>
                  <a:pt x="10" y="21"/>
                  <a:pt x="8" y="21"/>
                  <a:pt x="7" y="21"/>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3" name="Freeform 176"/>
          <p:cNvSpPr/>
          <p:nvPr/>
        </p:nvSpPr>
        <p:spPr bwMode="auto">
          <a:xfrm>
            <a:off x="6800850" y="4535443"/>
            <a:ext cx="53975" cy="28575"/>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4" name="Freeform 177"/>
          <p:cNvSpPr/>
          <p:nvPr/>
        </p:nvSpPr>
        <p:spPr bwMode="auto">
          <a:xfrm>
            <a:off x="6834188" y="4444955"/>
            <a:ext cx="50800" cy="49213"/>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3"/>
                  <a:pt x="22" y="17"/>
                  <a:pt x="20" y="20"/>
                </a:cubicBezTo>
                <a:cubicBezTo>
                  <a:pt x="18" y="21"/>
                  <a:pt x="17" y="21"/>
                  <a:pt x="15" y="21"/>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5" name="Freeform 178"/>
          <p:cNvSpPr/>
          <p:nvPr/>
        </p:nvSpPr>
        <p:spPr bwMode="auto">
          <a:xfrm>
            <a:off x="8007350" y="2578055"/>
            <a:ext cx="244475" cy="273050"/>
          </a:xfrm>
          <a:custGeom>
            <a:avLst/>
            <a:gdLst>
              <a:gd name="T0" fmla="*/ 16 w 95"/>
              <a:gd name="T1" fmla="*/ 34 h 106"/>
              <a:gd name="T2" fmla="*/ 37 w 95"/>
              <a:gd name="T3" fmla="*/ 13 h 106"/>
              <a:gd name="T4" fmla="*/ 48 w 95"/>
              <a:gd name="T5" fmla="*/ 13 h 106"/>
              <a:gd name="T6" fmla="*/ 32 w 95"/>
              <a:gd name="T7" fmla="*/ 42 h 106"/>
              <a:gd name="T8" fmla="*/ 32 w 95"/>
              <a:gd name="T9" fmla="*/ 74 h 106"/>
              <a:gd name="T10" fmla="*/ 0 w 95"/>
              <a:gd name="T11" fmla="*/ 74 h 106"/>
              <a:gd name="T12" fmla="*/ 0 w 95"/>
              <a:gd name="T13" fmla="*/ 85 h 106"/>
              <a:gd name="T14" fmla="*/ 42 w 95"/>
              <a:gd name="T15" fmla="*/ 85 h 106"/>
              <a:gd name="T16" fmla="*/ 42 w 95"/>
              <a:gd name="T17" fmla="*/ 53 h 106"/>
              <a:gd name="T18" fmla="*/ 64 w 95"/>
              <a:gd name="T19" fmla="*/ 71 h 106"/>
              <a:gd name="T20" fmla="*/ 64 w 95"/>
              <a:gd name="T21" fmla="*/ 106 h 106"/>
              <a:gd name="T22" fmla="*/ 74 w 95"/>
              <a:gd name="T23" fmla="*/ 106 h 106"/>
              <a:gd name="T24" fmla="*/ 74 w 95"/>
              <a:gd name="T25" fmla="*/ 63 h 106"/>
              <a:gd name="T26" fmla="*/ 53 w 95"/>
              <a:gd name="T27" fmla="*/ 45 h 106"/>
              <a:gd name="T28" fmla="*/ 58 w 95"/>
              <a:gd name="T29" fmla="*/ 32 h 106"/>
              <a:gd name="T30" fmla="*/ 64 w 95"/>
              <a:gd name="T31" fmla="*/ 37 h 106"/>
              <a:gd name="T32" fmla="*/ 95 w 95"/>
              <a:gd name="T33" fmla="*/ 37 h 106"/>
              <a:gd name="T34" fmla="*/ 95 w 95"/>
              <a:gd name="T35" fmla="*/ 26 h 106"/>
              <a:gd name="T36" fmla="*/ 69 w 95"/>
              <a:gd name="T37" fmla="*/ 26 h 106"/>
              <a:gd name="T38" fmla="*/ 69 w 95"/>
              <a:gd name="T39" fmla="*/ 0 h 106"/>
              <a:gd name="T40" fmla="*/ 32 w 95"/>
              <a:gd name="T41" fmla="*/ 0 h 106"/>
              <a:gd name="T42" fmla="*/ 10 w 95"/>
              <a:gd name="T43" fmla="*/ 29 h 106"/>
              <a:gd name="T44" fmla="*/ 16 w 95"/>
              <a:gd name="T4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06">
                <a:moveTo>
                  <a:pt x="16" y="34"/>
                </a:moveTo>
                <a:lnTo>
                  <a:pt x="37" y="13"/>
                </a:lnTo>
                <a:lnTo>
                  <a:pt x="48" y="13"/>
                </a:lnTo>
                <a:lnTo>
                  <a:pt x="32" y="42"/>
                </a:lnTo>
                <a:lnTo>
                  <a:pt x="32" y="74"/>
                </a:lnTo>
                <a:lnTo>
                  <a:pt x="0" y="74"/>
                </a:lnTo>
                <a:lnTo>
                  <a:pt x="0" y="85"/>
                </a:lnTo>
                <a:lnTo>
                  <a:pt x="42" y="85"/>
                </a:lnTo>
                <a:lnTo>
                  <a:pt x="42" y="53"/>
                </a:lnTo>
                <a:lnTo>
                  <a:pt x="64" y="71"/>
                </a:lnTo>
                <a:lnTo>
                  <a:pt x="64" y="106"/>
                </a:lnTo>
                <a:lnTo>
                  <a:pt x="74" y="106"/>
                </a:lnTo>
                <a:lnTo>
                  <a:pt x="74" y="63"/>
                </a:lnTo>
                <a:lnTo>
                  <a:pt x="53" y="45"/>
                </a:lnTo>
                <a:lnTo>
                  <a:pt x="58" y="32"/>
                </a:lnTo>
                <a:lnTo>
                  <a:pt x="64" y="37"/>
                </a:lnTo>
                <a:lnTo>
                  <a:pt x="95" y="37"/>
                </a:lnTo>
                <a:lnTo>
                  <a:pt x="95" y="26"/>
                </a:lnTo>
                <a:lnTo>
                  <a:pt x="69" y="26"/>
                </a:lnTo>
                <a:lnTo>
                  <a:pt x="69" y="0"/>
                </a:lnTo>
                <a:lnTo>
                  <a:pt x="32" y="0"/>
                </a:lnTo>
                <a:lnTo>
                  <a:pt x="10" y="29"/>
                </a:lnTo>
                <a:lnTo>
                  <a:pt x="16" y="34"/>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6" name="Oval 179"/>
          <p:cNvSpPr>
            <a:spLocks noChangeArrowheads="1"/>
          </p:cNvSpPr>
          <p:nvPr/>
        </p:nvSpPr>
        <p:spPr bwMode="auto">
          <a:xfrm>
            <a:off x="8172450" y="2522493"/>
            <a:ext cx="53975" cy="55562"/>
          </a:xfrm>
          <a:prstGeom prst="ellipse">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7" name="Freeform 180"/>
          <p:cNvSpPr>
            <a:spLocks noEditPoints="1"/>
          </p:cNvSpPr>
          <p:nvPr/>
        </p:nvSpPr>
        <p:spPr bwMode="auto">
          <a:xfrm>
            <a:off x="8007350" y="1995443"/>
            <a:ext cx="190500" cy="41275"/>
          </a:xfrm>
          <a:custGeom>
            <a:avLst/>
            <a:gdLst>
              <a:gd name="T0" fmla="*/ 42 w 84"/>
              <a:gd name="T1" fmla="*/ 0 h 18"/>
              <a:gd name="T2" fmla="*/ 0 w 84"/>
              <a:gd name="T3" fmla="*/ 9 h 18"/>
              <a:gd name="T4" fmla="*/ 42 w 84"/>
              <a:gd name="T5" fmla="*/ 18 h 18"/>
              <a:gd name="T6" fmla="*/ 84 w 84"/>
              <a:gd name="T7" fmla="*/ 9 h 18"/>
              <a:gd name="T8" fmla="*/ 42 w 84"/>
              <a:gd name="T9" fmla="*/ 0 h 18"/>
              <a:gd name="T10" fmla="*/ 42 w 84"/>
              <a:gd name="T11" fmla="*/ 12 h 18"/>
              <a:gd name="T12" fmla="*/ 30 w 84"/>
              <a:gd name="T13" fmla="*/ 8 h 18"/>
              <a:gd name="T14" fmla="*/ 42 w 84"/>
              <a:gd name="T15" fmla="*/ 4 h 18"/>
              <a:gd name="T16" fmla="*/ 54 w 84"/>
              <a:gd name="T17" fmla="*/ 8 h 18"/>
              <a:gd name="T18" fmla="*/ 42 w 84"/>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8">
                <a:moveTo>
                  <a:pt x="42" y="0"/>
                </a:moveTo>
                <a:cubicBezTo>
                  <a:pt x="19" y="0"/>
                  <a:pt x="0" y="4"/>
                  <a:pt x="0" y="9"/>
                </a:cubicBezTo>
                <a:cubicBezTo>
                  <a:pt x="0" y="14"/>
                  <a:pt x="19" y="18"/>
                  <a:pt x="42" y="18"/>
                </a:cubicBezTo>
                <a:cubicBezTo>
                  <a:pt x="65" y="18"/>
                  <a:pt x="84" y="14"/>
                  <a:pt x="84" y="9"/>
                </a:cubicBezTo>
                <a:cubicBezTo>
                  <a:pt x="84" y="4"/>
                  <a:pt x="65" y="0"/>
                  <a:pt x="42" y="0"/>
                </a:cubicBezTo>
                <a:moveTo>
                  <a:pt x="42" y="12"/>
                </a:moveTo>
                <a:cubicBezTo>
                  <a:pt x="35" y="12"/>
                  <a:pt x="30" y="10"/>
                  <a:pt x="30" y="8"/>
                </a:cubicBezTo>
                <a:cubicBezTo>
                  <a:pt x="30" y="6"/>
                  <a:pt x="35" y="4"/>
                  <a:pt x="42" y="4"/>
                </a:cubicBezTo>
                <a:cubicBezTo>
                  <a:pt x="49" y="4"/>
                  <a:pt x="54" y="6"/>
                  <a:pt x="54" y="8"/>
                </a:cubicBezTo>
                <a:cubicBezTo>
                  <a:pt x="54" y="10"/>
                  <a:pt x="49" y="12"/>
                  <a:pt x="42" y="1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8" name="Freeform 181"/>
          <p:cNvSpPr>
            <a:spLocks noEditPoints="1"/>
          </p:cNvSpPr>
          <p:nvPr/>
        </p:nvSpPr>
        <p:spPr bwMode="auto">
          <a:xfrm>
            <a:off x="8007350" y="2036718"/>
            <a:ext cx="355600" cy="230187"/>
          </a:xfrm>
          <a:custGeom>
            <a:avLst/>
            <a:gdLst>
              <a:gd name="T0" fmla="*/ 84 w 156"/>
              <a:gd name="T1" fmla="*/ 6 h 102"/>
              <a:gd name="T2" fmla="*/ 42 w 156"/>
              <a:gd name="T3" fmla="*/ 6 h 102"/>
              <a:gd name="T4" fmla="*/ 0 w 156"/>
              <a:gd name="T5" fmla="*/ 96 h 102"/>
              <a:gd name="T6" fmla="*/ 84 w 156"/>
              <a:gd name="T7" fmla="*/ 96 h 102"/>
              <a:gd name="T8" fmla="*/ 150 w 156"/>
              <a:gd name="T9" fmla="*/ 84 h 102"/>
              <a:gd name="T10" fmla="*/ 156 w 156"/>
              <a:gd name="T11" fmla="*/ 12 h 102"/>
              <a:gd name="T12" fmla="*/ 138 w 156"/>
              <a:gd name="T13" fmla="*/ 12 h 102"/>
              <a:gd name="T14" fmla="*/ 144 w 156"/>
              <a:gd name="T15" fmla="*/ 18 h 102"/>
              <a:gd name="T16" fmla="*/ 138 w 156"/>
              <a:gd name="T17" fmla="*/ 12 h 102"/>
              <a:gd name="T18" fmla="*/ 132 w 156"/>
              <a:gd name="T19" fmla="*/ 12 h 102"/>
              <a:gd name="T20" fmla="*/ 126 w 156"/>
              <a:gd name="T21" fmla="*/ 18 h 102"/>
              <a:gd name="T22" fmla="*/ 114 w 156"/>
              <a:gd name="T23" fmla="*/ 12 h 102"/>
              <a:gd name="T24" fmla="*/ 120 w 156"/>
              <a:gd name="T25" fmla="*/ 18 h 102"/>
              <a:gd name="T26" fmla="*/ 114 w 156"/>
              <a:gd name="T27" fmla="*/ 12 h 102"/>
              <a:gd name="T28" fmla="*/ 108 w 156"/>
              <a:gd name="T29" fmla="*/ 12 h 102"/>
              <a:gd name="T30" fmla="*/ 102 w 156"/>
              <a:gd name="T31" fmla="*/ 18 h 102"/>
              <a:gd name="T32" fmla="*/ 96 w 156"/>
              <a:gd name="T33" fmla="*/ 78 h 102"/>
              <a:gd name="T34" fmla="*/ 90 w 156"/>
              <a:gd name="T35" fmla="*/ 72 h 102"/>
              <a:gd name="T36" fmla="*/ 96 w 156"/>
              <a:gd name="T37" fmla="*/ 78 h 102"/>
              <a:gd name="T38" fmla="*/ 84 w 156"/>
              <a:gd name="T39" fmla="*/ 66 h 102"/>
              <a:gd name="T40" fmla="*/ 96 w 156"/>
              <a:gd name="T41" fmla="*/ 24 h 102"/>
              <a:gd name="T42" fmla="*/ 96 w 156"/>
              <a:gd name="T43" fmla="*/ 18 h 102"/>
              <a:gd name="T44" fmla="*/ 90 w 156"/>
              <a:gd name="T45" fmla="*/ 12 h 102"/>
              <a:gd name="T46" fmla="*/ 96 w 156"/>
              <a:gd name="T47" fmla="*/ 18 h 102"/>
              <a:gd name="T48" fmla="*/ 102 w 156"/>
              <a:gd name="T49" fmla="*/ 78 h 102"/>
              <a:gd name="T50" fmla="*/ 108 w 156"/>
              <a:gd name="T51" fmla="*/ 72 h 102"/>
              <a:gd name="T52" fmla="*/ 120 w 156"/>
              <a:gd name="T53" fmla="*/ 78 h 102"/>
              <a:gd name="T54" fmla="*/ 114 w 156"/>
              <a:gd name="T55" fmla="*/ 72 h 102"/>
              <a:gd name="T56" fmla="*/ 120 w 156"/>
              <a:gd name="T57" fmla="*/ 78 h 102"/>
              <a:gd name="T58" fmla="*/ 126 w 156"/>
              <a:gd name="T59" fmla="*/ 78 h 102"/>
              <a:gd name="T60" fmla="*/ 132 w 156"/>
              <a:gd name="T61" fmla="*/ 72 h 102"/>
              <a:gd name="T62" fmla="*/ 144 w 156"/>
              <a:gd name="T63" fmla="*/ 78 h 102"/>
              <a:gd name="T64" fmla="*/ 138 w 156"/>
              <a:gd name="T65" fmla="*/ 72 h 102"/>
              <a:gd name="T66" fmla="*/ 144 w 156"/>
              <a:gd name="T67" fmla="*/ 78 h 102"/>
              <a:gd name="T68" fmla="*/ 102 w 156"/>
              <a:gd name="T69" fmla="*/ 66 h 102"/>
              <a:gd name="T70" fmla="*/ 150 w 156"/>
              <a:gd name="T71"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02">
                <a:moveTo>
                  <a:pt x="150" y="6"/>
                </a:moveTo>
                <a:cubicBezTo>
                  <a:pt x="84" y="6"/>
                  <a:pt x="84" y="6"/>
                  <a:pt x="84" y="6"/>
                </a:cubicBezTo>
                <a:cubicBezTo>
                  <a:pt x="84" y="0"/>
                  <a:pt x="84" y="0"/>
                  <a:pt x="84" y="0"/>
                </a:cubicBezTo>
                <a:cubicBezTo>
                  <a:pt x="84" y="0"/>
                  <a:pt x="78" y="6"/>
                  <a:pt x="42" y="6"/>
                </a:cubicBezTo>
                <a:cubicBezTo>
                  <a:pt x="6" y="6"/>
                  <a:pt x="0" y="0"/>
                  <a:pt x="0" y="0"/>
                </a:cubicBezTo>
                <a:cubicBezTo>
                  <a:pt x="0" y="96"/>
                  <a:pt x="0" y="96"/>
                  <a:pt x="0" y="96"/>
                </a:cubicBezTo>
                <a:cubicBezTo>
                  <a:pt x="0" y="96"/>
                  <a:pt x="6" y="102"/>
                  <a:pt x="42" y="102"/>
                </a:cubicBezTo>
                <a:cubicBezTo>
                  <a:pt x="78" y="102"/>
                  <a:pt x="84" y="96"/>
                  <a:pt x="84" y="96"/>
                </a:cubicBezTo>
                <a:cubicBezTo>
                  <a:pt x="84" y="84"/>
                  <a:pt x="84" y="84"/>
                  <a:pt x="84" y="84"/>
                </a:cubicBezTo>
                <a:cubicBezTo>
                  <a:pt x="150" y="84"/>
                  <a:pt x="150" y="84"/>
                  <a:pt x="150" y="84"/>
                </a:cubicBezTo>
                <a:cubicBezTo>
                  <a:pt x="153" y="84"/>
                  <a:pt x="156" y="81"/>
                  <a:pt x="156" y="78"/>
                </a:cubicBezTo>
                <a:cubicBezTo>
                  <a:pt x="156" y="12"/>
                  <a:pt x="156" y="12"/>
                  <a:pt x="156" y="12"/>
                </a:cubicBezTo>
                <a:cubicBezTo>
                  <a:pt x="156" y="9"/>
                  <a:pt x="153" y="6"/>
                  <a:pt x="150" y="6"/>
                </a:cubicBezTo>
                <a:moveTo>
                  <a:pt x="138" y="12"/>
                </a:moveTo>
                <a:cubicBezTo>
                  <a:pt x="144" y="12"/>
                  <a:pt x="144" y="12"/>
                  <a:pt x="144" y="12"/>
                </a:cubicBezTo>
                <a:cubicBezTo>
                  <a:pt x="144" y="18"/>
                  <a:pt x="144" y="18"/>
                  <a:pt x="144" y="18"/>
                </a:cubicBezTo>
                <a:cubicBezTo>
                  <a:pt x="138" y="18"/>
                  <a:pt x="138" y="18"/>
                  <a:pt x="138" y="18"/>
                </a:cubicBezTo>
                <a:lnTo>
                  <a:pt x="138" y="12"/>
                </a:lnTo>
                <a:close/>
                <a:moveTo>
                  <a:pt x="126" y="12"/>
                </a:moveTo>
                <a:cubicBezTo>
                  <a:pt x="132" y="12"/>
                  <a:pt x="132" y="12"/>
                  <a:pt x="132" y="12"/>
                </a:cubicBezTo>
                <a:cubicBezTo>
                  <a:pt x="132" y="18"/>
                  <a:pt x="132" y="18"/>
                  <a:pt x="132" y="18"/>
                </a:cubicBezTo>
                <a:cubicBezTo>
                  <a:pt x="126" y="18"/>
                  <a:pt x="126" y="18"/>
                  <a:pt x="126" y="18"/>
                </a:cubicBezTo>
                <a:lnTo>
                  <a:pt x="126" y="12"/>
                </a:lnTo>
                <a:close/>
                <a:moveTo>
                  <a:pt x="114" y="12"/>
                </a:moveTo>
                <a:cubicBezTo>
                  <a:pt x="120" y="12"/>
                  <a:pt x="120" y="12"/>
                  <a:pt x="120" y="12"/>
                </a:cubicBezTo>
                <a:cubicBezTo>
                  <a:pt x="120" y="18"/>
                  <a:pt x="120" y="18"/>
                  <a:pt x="120" y="18"/>
                </a:cubicBezTo>
                <a:cubicBezTo>
                  <a:pt x="114" y="18"/>
                  <a:pt x="114" y="18"/>
                  <a:pt x="114" y="18"/>
                </a:cubicBezTo>
                <a:lnTo>
                  <a:pt x="114" y="12"/>
                </a:lnTo>
                <a:close/>
                <a:moveTo>
                  <a:pt x="102" y="12"/>
                </a:moveTo>
                <a:cubicBezTo>
                  <a:pt x="108" y="12"/>
                  <a:pt x="108" y="12"/>
                  <a:pt x="108" y="12"/>
                </a:cubicBezTo>
                <a:cubicBezTo>
                  <a:pt x="108" y="18"/>
                  <a:pt x="108" y="18"/>
                  <a:pt x="108" y="18"/>
                </a:cubicBezTo>
                <a:cubicBezTo>
                  <a:pt x="102" y="18"/>
                  <a:pt x="102" y="18"/>
                  <a:pt x="102" y="18"/>
                </a:cubicBezTo>
                <a:lnTo>
                  <a:pt x="102" y="12"/>
                </a:lnTo>
                <a:close/>
                <a:moveTo>
                  <a:pt x="96" y="78"/>
                </a:moveTo>
                <a:cubicBezTo>
                  <a:pt x="90" y="78"/>
                  <a:pt x="90" y="78"/>
                  <a:pt x="90" y="78"/>
                </a:cubicBezTo>
                <a:cubicBezTo>
                  <a:pt x="90" y="72"/>
                  <a:pt x="90" y="72"/>
                  <a:pt x="90" y="72"/>
                </a:cubicBezTo>
                <a:cubicBezTo>
                  <a:pt x="96" y="72"/>
                  <a:pt x="96" y="72"/>
                  <a:pt x="96" y="72"/>
                </a:cubicBezTo>
                <a:lnTo>
                  <a:pt x="96" y="78"/>
                </a:lnTo>
                <a:close/>
                <a:moveTo>
                  <a:pt x="96" y="66"/>
                </a:moveTo>
                <a:cubicBezTo>
                  <a:pt x="84" y="66"/>
                  <a:pt x="84" y="66"/>
                  <a:pt x="84" y="66"/>
                </a:cubicBezTo>
                <a:cubicBezTo>
                  <a:pt x="84" y="24"/>
                  <a:pt x="84" y="24"/>
                  <a:pt x="84" y="24"/>
                </a:cubicBezTo>
                <a:cubicBezTo>
                  <a:pt x="96" y="24"/>
                  <a:pt x="96" y="24"/>
                  <a:pt x="96" y="24"/>
                </a:cubicBezTo>
                <a:lnTo>
                  <a:pt x="96" y="66"/>
                </a:lnTo>
                <a:close/>
                <a:moveTo>
                  <a:pt x="96" y="18"/>
                </a:moveTo>
                <a:cubicBezTo>
                  <a:pt x="90" y="18"/>
                  <a:pt x="90" y="18"/>
                  <a:pt x="90" y="18"/>
                </a:cubicBezTo>
                <a:cubicBezTo>
                  <a:pt x="90" y="12"/>
                  <a:pt x="90" y="12"/>
                  <a:pt x="90" y="12"/>
                </a:cubicBezTo>
                <a:cubicBezTo>
                  <a:pt x="96" y="12"/>
                  <a:pt x="96" y="12"/>
                  <a:pt x="96" y="12"/>
                </a:cubicBezTo>
                <a:lnTo>
                  <a:pt x="96" y="18"/>
                </a:lnTo>
                <a:close/>
                <a:moveTo>
                  <a:pt x="108" y="78"/>
                </a:moveTo>
                <a:cubicBezTo>
                  <a:pt x="102" y="78"/>
                  <a:pt x="102" y="78"/>
                  <a:pt x="102" y="78"/>
                </a:cubicBezTo>
                <a:cubicBezTo>
                  <a:pt x="102" y="72"/>
                  <a:pt x="102" y="72"/>
                  <a:pt x="102" y="72"/>
                </a:cubicBezTo>
                <a:cubicBezTo>
                  <a:pt x="108" y="72"/>
                  <a:pt x="108" y="72"/>
                  <a:pt x="108" y="72"/>
                </a:cubicBezTo>
                <a:lnTo>
                  <a:pt x="108" y="78"/>
                </a:lnTo>
                <a:close/>
                <a:moveTo>
                  <a:pt x="120" y="78"/>
                </a:moveTo>
                <a:cubicBezTo>
                  <a:pt x="114" y="78"/>
                  <a:pt x="114" y="78"/>
                  <a:pt x="114" y="78"/>
                </a:cubicBezTo>
                <a:cubicBezTo>
                  <a:pt x="114" y="72"/>
                  <a:pt x="114" y="72"/>
                  <a:pt x="114" y="72"/>
                </a:cubicBezTo>
                <a:cubicBezTo>
                  <a:pt x="120" y="72"/>
                  <a:pt x="120" y="72"/>
                  <a:pt x="120" y="72"/>
                </a:cubicBezTo>
                <a:lnTo>
                  <a:pt x="120" y="78"/>
                </a:lnTo>
                <a:close/>
                <a:moveTo>
                  <a:pt x="132" y="78"/>
                </a:moveTo>
                <a:cubicBezTo>
                  <a:pt x="126" y="78"/>
                  <a:pt x="126" y="78"/>
                  <a:pt x="126" y="78"/>
                </a:cubicBezTo>
                <a:cubicBezTo>
                  <a:pt x="126" y="72"/>
                  <a:pt x="126" y="72"/>
                  <a:pt x="126" y="72"/>
                </a:cubicBezTo>
                <a:cubicBezTo>
                  <a:pt x="132" y="72"/>
                  <a:pt x="132" y="72"/>
                  <a:pt x="132" y="72"/>
                </a:cubicBezTo>
                <a:lnTo>
                  <a:pt x="132" y="78"/>
                </a:lnTo>
                <a:close/>
                <a:moveTo>
                  <a:pt x="144" y="78"/>
                </a:moveTo>
                <a:cubicBezTo>
                  <a:pt x="138" y="78"/>
                  <a:pt x="138" y="78"/>
                  <a:pt x="138" y="78"/>
                </a:cubicBezTo>
                <a:cubicBezTo>
                  <a:pt x="138" y="72"/>
                  <a:pt x="138" y="72"/>
                  <a:pt x="138" y="72"/>
                </a:cubicBezTo>
                <a:cubicBezTo>
                  <a:pt x="144" y="72"/>
                  <a:pt x="144" y="72"/>
                  <a:pt x="144" y="72"/>
                </a:cubicBezTo>
                <a:lnTo>
                  <a:pt x="144" y="78"/>
                </a:lnTo>
                <a:close/>
                <a:moveTo>
                  <a:pt x="150" y="66"/>
                </a:moveTo>
                <a:cubicBezTo>
                  <a:pt x="102" y="66"/>
                  <a:pt x="102" y="66"/>
                  <a:pt x="102" y="66"/>
                </a:cubicBezTo>
                <a:cubicBezTo>
                  <a:pt x="102" y="24"/>
                  <a:pt x="102" y="24"/>
                  <a:pt x="102" y="24"/>
                </a:cubicBezTo>
                <a:cubicBezTo>
                  <a:pt x="150" y="24"/>
                  <a:pt x="150" y="24"/>
                  <a:pt x="150" y="24"/>
                </a:cubicBezTo>
                <a:lnTo>
                  <a:pt x="150" y="66"/>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9" name="Rectangle 182"/>
          <p:cNvSpPr>
            <a:spLocks noChangeArrowheads="1"/>
          </p:cNvSpPr>
          <p:nvPr/>
        </p:nvSpPr>
        <p:spPr bwMode="auto">
          <a:xfrm>
            <a:off x="6189663" y="2820943"/>
            <a:ext cx="26987" cy="14287"/>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0" name="Rectangle 183"/>
          <p:cNvSpPr>
            <a:spLocks noChangeArrowheads="1"/>
          </p:cNvSpPr>
          <p:nvPr/>
        </p:nvSpPr>
        <p:spPr bwMode="auto">
          <a:xfrm>
            <a:off x="6162675" y="2766968"/>
            <a:ext cx="80963" cy="14287"/>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1" name="Rectangle 184"/>
          <p:cNvSpPr>
            <a:spLocks noChangeArrowheads="1"/>
          </p:cNvSpPr>
          <p:nvPr/>
        </p:nvSpPr>
        <p:spPr bwMode="auto">
          <a:xfrm>
            <a:off x="6162675" y="2793955"/>
            <a:ext cx="80963" cy="1270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2" name="Freeform 185"/>
          <p:cNvSpPr/>
          <p:nvPr/>
        </p:nvSpPr>
        <p:spPr bwMode="auto">
          <a:xfrm>
            <a:off x="6108700" y="2547893"/>
            <a:ext cx="188913" cy="204787"/>
          </a:xfrm>
          <a:custGeom>
            <a:avLst/>
            <a:gdLst>
              <a:gd name="T0" fmla="*/ 84 w 84"/>
              <a:gd name="T1" fmla="*/ 42 h 90"/>
              <a:gd name="T2" fmla="*/ 42 w 84"/>
              <a:gd name="T3" fmla="*/ 0 h 90"/>
              <a:gd name="T4" fmla="*/ 0 w 84"/>
              <a:gd name="T5" fmla="*/ 42 h 90"/>
              <a:gd name="T6" fmla="*/ 24 w 84"/>
              <a:gd name="T7" fmla="*/ 80 h 90"/>
              <a:gd name="T8" fmla="*/ 24 w 84"/>
              <a:gd name="T9" fmla="*/ 90 h 90"/>
              <a:gd name="T10" fmla="*/ 60 w 84"/>
              <a:gd name="T11" fmla="*/ 90 h 90"/>
              <a:gd name="T12" fmla="*/ 60 w 84"/>
              <a:gd name="T13" fmla="*/ 80 h 90"/>
              <a:gd name="T14" fmla="*/ 84 w 84"/>
              <a:gd name="T15" fmla="*/ 4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90">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3" name="Freeform 186"/>
          <p:cNvSpPr/>
          <p:nvPr/>
        </p:nvSpPr>
        <p:spPr bwMode="auto">
          <a:xfrm>
            <a:off x="6781800" y="2514555"/>
            <a:ext cx="188913" cy="354013"/>
          </a:xfrm>
          <a:custGeom>
            <a:avLst/>
            <a:gdLst>
              <a:gd name="T0" fmla="*/ 84 w 84"/>
              <a:gd name="T1" fmla="*/ 24 h 156"/>
              <a:gd name="T2" fmla="*/ 84 w 84"/>
              <a:gd name="T3" fmla="*/ 114 h 156"/>
              <a:gd name="T4" fmla="*/ 42 w 84"/>
              <a:gd name="T5" fmla="*/ 156 h 156"/>
              <a:gd name="T6" fmla="*/ 0 w 84"/>
              <a:gd name="T7" fmla="*/ 114 h 156"/>
              <a:gd name="T8" fmla="*/ 0 w 84"/>
              <a:gd name="T9" fmla="*/ 30 h 156"/>
              <a:gd name="T10" fmla="*/ 4 w 84"/>
              <a:gd name="T11" fmla="*/ 15 h 156"/>
              <a:gd name="T12" fmla="*/ 30 w 84"/>
              <a:gd name="T13" fmla="*/ 0 h 156"/>
              <a:gd name="T14" fmla="*/ 56 w 84"/>
              <a:gd name="T15" fmla="*/ 15 h 156"/>
              <a:gd name="T16" fmla="*/ 60 w 84"/>
              <a:gd name="T17" fmla="*/ 30 h 156"/>
              <a:gd name="T18" fmla="*/ 60 w 84"/>
              <a:gd name="T19" fmla="*/ 108 h 156"/>
              <a:gd name="T20" fmla="*/ 42 w 84"/>
              <a:gd name="T21" fmla="*/ 126 h 156"/>
              <a:gd name="T22" fmla="*/ 24 w 84"/>
              <a:gd name="T23" fmla="*/ 108 h 156"/>
              <a:gd name="T24" fmla="*/ 24 w 84"/>
              <a:gd name="T25" fmla="*/ 54 h 156"/>
              <a:gd name="T26" fmla="*/ 30 w 84"/>
              <a:gd name="T27" fmla="*/ 48 h 156"/>
              <a:gd name="T28" fmla="*/ 36 w 84"/>
              <a:gd name="T29" fmla="*/ 54 h 156"/>
              <a:gd name="T30" fmla="*/ 36 w 84"/>
              <a:gd name="T31" fmla="*/ 108 h 156"/>
              <a:gd name="T32" fmla="*/ 42 w 84"/>
              <a:gd name="T33" fmla="*/ 114 h 156"/>
              <a:gd name="T34" fmla="*/ 48 w 84"/>
              <a:gd name="T35" fmla="*/ 108 h 156"/>
              <a:gd name="T36" fmla="*/ 48 w 84"/>
              <a:gd name="T37" fmla="*/ 30 h 156"/>
              <a:gd name="T38" fmla="*/ 30 w 84"/>
              <a:gd name="T39" fmla="*/ 12 h 156"/>
              <a:gd name="T40" fmla="*/ 14 w 84"/>
              <a:gd name="T41" fmla="*/ 21 h 156"/>
              <a:gd name="T42" fmla="*/ 12 w 84"/>
              <a:gd name="T43" fmla="*/ 30 h 156"/>
              <a:gd name="T44" fmla="*/ 12 w 84"/>
              <a:gd name="T45" fmla="*/ 114 h 156"/>
              <a:gd name="T46" fmla="*/ 42 w 84"/>
              <a:gd name="T47" fmla="*/ 144 h 156"/>
              <a:gd name="T48" fmla="*/ 72 w 84"/>
              <a:gd name="T49" fmla="*/ 114 h 156"/>
              <a:gd name="T50" fmla="*/ 72 w 84"/>
              <a:gd name="T51" fmla="*/ 24 h 156"/>
              <a:gd name="T52" fmla="*/ 78 w 84"/>
              <a:gd name="T53" fmla="*/ 18 h 156"/>
              <a:gd name="T54" fmla="*/ 84 w 84"/>
              <a:gd name="T55"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156">
                <a:moveTo>
                  <a:pt x="84" y="24"/>
                </a:moveTo>
                <a:cubicBezTo>
                  <a:pt x="84" y="114"/>
                  <a:pt x="84" y="114"/>
                  <a:pt x="84" y="114"/>
                </a:cubicBezTo>
                <a:cubicBezTo>
                  <a:pt x="84" y="129"/>
                  <a:pt x="75" y="156"/>
                  <a:pt x="42" y="156"/>
                </a:cubicBezTo>
                <a:cubicBezTo>
                  <a:pt x="9" y="156"/>
                  <a:pt x="0" y="129"/>
                  <a:pt x="0" y="114"/>
                </a:cubicBezTo>
                <a:cubicBezTo>
                  <a:pt x="0" y="30"/>
                  <a:pt x="0" y="30"/>
                  <a:pt x="0" y="30"/>
                </a:cubicBezTo>
                <a:cubicBezTo>
                  <a:pt x="0" y="29"/>
                  <a:pt x="0" y="22"/>
                  <a:pt x="4" y="15"/>
                </a:cubicBezTo>
                <a:cubicBezTo>
                  <a:pt x="9" y="5"/>
                  <a:pt x="18" y="0"/>
                  <a:pt x="30" y="0"/>
                </a:cubicBezTo>
                <a:cubicBezTo>
                  <a:pt x="42" y="0"/>
                  <a:pt x="51" y="5"/>
                  <a:pt x="56" y="15"/>
                </a:cubicBezTo>
                <a:cubicBezTo>
                  <a:pt x="60" y="22"/>
                  <a:pt x="60" y="29"/>
                  <a:pt x="60" y="30"/>
                </a:cubicBezTo>
                <a:cubicBezTo>
                  <a:pt x="60" y="108"/>
                  <a:pt x="60" y="108"/>
                  <a:pt x="60" y="108"/>
                </a:cubicBezTo>
                <a:cubicBezTo>
                  <a:pt x="60" y="115"/>
                  <a:pt x="55" y="126"/>
                  <a:pt x="42" y="126"/>
                </a:cubicBezTo>
                <a:cubicBezTo>
                  <a:pt x="29" y="126"/>
                  <a:pt x="24" y="115"/>
                  <a:pt x="24" y="108"/>
                </a:cubicBezTo>
                <a:cubicBezTo>
                  <a:pt x="24" y="54"/>
                  <a:pt x="24" y="54"/>
                  <a:pt x="24" y="54"/>
                </a:cubicBezTo>
                <a:cubicBezTo>
                  <a:pt x="24" y="51"/>
                  <a:pt x="27" y="48"/>
                  <a:pt x="30" y="48"/>
                </a:cubicBezTo>
                <a:cubicBezTo>
                  <a:pt x="33" y="48"/>
                  <a:pt x="36" y="51"/>
                  <a:pt x="36" y="54"/>
                </a:cubicBezTo>
                <a:cubicBezTo>
                  <a:pt x="36" y="108"/>
                  <a:pt x="36" y="108"/>
                  <a:pt x="36" y="108"/>
                </a:cubicBezTo>
                <a:cubicBezTo>
                  <a:pt x="36" y="111"/>
                  <a:pt x="37" y="114"/>
                  <a:pt x="42" y="114"/>
                </a:cubicBezTo>
                <a:cubicBezTo>
                  <a:pt x="47" y="114"/>
                  <a:pt x="48" y="111"/>
                  <a:pt x="48" y="108"/>
                </a:cubicBezTo>
                <a:cubicBezTo>
                  <a:pt x="48" y="30"/>
                  <a:pt x="48" y="30"/>
                  <a:pt x="48" y="30"/>
                </a:cubicBezTo>
                <a:cubicBezTo>
                  <a:pt x="48" y="27"/>
                  <a:pt x="47" y="12"/>
                  <a:pt x="30" y="12"/>
                </a:cubicBezTo>
                <a:cubicBezTo>
                  <a:pt x="22" y="12"/>
                  <a:pt x="17" y="15"/>
                  <a:pt x="14" y="21"/>
                </a:cubicBezTo>
                <a:cubicBezTo>
                  <a:pt x="12" y="25"/>
                  <a:pt x="12" y="30"/>
                  <a:pt x="12" y="30"/>
                </a:cubicBezTo>
                <a:cubicBezTo>
                  <a:pt x="12" y="114"/>
                  <a:pt x="12" y="114"/>
                  <a:pt x="12" y="114"/>
                </a:cubicBezTo>
                <a:cubicBezTo>
                  <a:pt x="12" y="117"/>
                  <a:pt x="13" y="144"/>
                  <a:pt x="42" y="144"/>
                </a:cubicBezTo>
                <a:cubicBezTo>
                  <a:pt x="72" y="144"/>
                  <a:pt x="72" y="115"/>
                  <a:pt x="72" y="114"/>
                </a:cubicBezTo>
                <a:cubicBezTo>
                  <a:pt x="72" y="24"/>
                  <a:pt x="72" y="24"/>
                  <a:pt x="72" y="24"/>
                </a:cubicBezTo>
                <a:cubicBezTo>
                  <a:pt x="72" y="21"/>
                  <a:pt x="75" y="18"/>
                  <a:pt x="78" y="18"/>
                </a:cubicBezTo>
                <a:cubicBezTo>
                  <a:pt x="81" y="18"/>
                  <a:pt x="84" y="21"/>
                  <a:pt x="84" y="24"/>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4" name="Freeform 187"/>
          <p:cNvSpPr/>
          <p:nvPr/>
        </p:nvSpPr>
        <p:spPr bwMode="auto">
          <a:xfrm>
            <a:off x="7326313" y="2578055"/>
            <a:ext cx="357187" cy="244475"/>
          </a:xfrm>
          <a:custGeom>
            <a:avLst/>
            <a:gdLst>
              <a:gd name="T0" fmla="*/ 120 w 156"/>
              <a:gd name="T1" fmla="*/ 0 h 108"/>
              <a:gd name="T2" fmla="*/ 101 w 156"/>
              <a:gd name="T3" fmla="*/ 0 h 108"/>
              <a:gd name="T4" fmla="*/ 78 w 156"/>
              <a:gd name="T5" fmla="*/ 18 h 108"/>
              <a:gd name="T6" fmla="*/ 55 w 156"/>
              <a:gd name="T7" fmla="*/ 0 h 108"/>
              <a:gd name="T8" fmla="*/ 36 w 156"/>
              <a:gd name="T9" fmla="*/ 0 h 108"/>
              <a:gd name="T10" fmla="*/ 36 w 156"/>
              <a:gd name="T11" fmla="*/ 0 h 108"/>
              <a:gd name="T12" fmla="*/ 36 w 156"/>
              <a:gd name="T13" fmla="*/ 0 h 108"/>
              <a:gd name="T14" fmla="*/ 36 w 156"/>
              <a:gd name="T15" fmla="*/ 0 h 108"/>
              <a:gd name="T16" fmla="*/ 0 w 156"/>
              <a:gd name="T17" fmla="*/ 18 h 108"/>
              <a:gd name="T18" fmla="*/ 12 w 156"/>
              <a:gd name="T19" fmla="*/ 48 h 108"/>
              <a:gd name="T20" fmla="*/ 36 w 156"/>
              <a:gd name="T21" fmla="*/ 36 h 108"/>
              <a:gd name="T22" fmla="*/ 36 w 156"/>
              <a:gd name="T23" fmla="*/ 108 h 108"/>
              <a:gd name="T24" fmla="*/ 120 w 156"/>
              <a:gd name="T25" fmla="*/ 108 h 108"/>
              <a:gd name="T26" fmla="*/ 120 w 156"/>
              <a:gd name="T27" fmla="*/ 36 h 108"/>
              <a:gd name="T28" fmla="*/ 144 w 156"/>
              <a:gd name="T29" fmla="*/ 48 h 108"/>
              <a:gd name="T30" fmla="*/ 156 w 156"/>
              <a:gd name="T31" fmla="*/ 18 h 108"/>
              <a:gd name="T32" fmla="*/ 120 w 156"/>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08">
                <a:moveTo>
                  <a:pt x="120" y="0"/>
                </a:moveTo>
                <a:cubicBezTo>
                  <a:pt x="101" y="0"/>
                  <a:pt x="101" y="0"/>
                  <a:pt x="101" y="0"/>
                </a:cubicBezTo>
                <a:cubicBezTo>
                  <a:pt x="98" y="10"/>
                  <a:pt x="89" y="18"/>
                  <a:pt x="78" y="18"/>
                </a:cubicBezTo>
                <a:cubicBezTo>
                  <a:pt x="67" y="18"/>
                  <a:pt x="58" y="10"/>
                  <a:pt x="55" y="0"/>
                </a:cubicBezTo>
                <a:cubicBezTo>
                  <a:pt x="36" y="0"/>
                  <a:pt x="36" y="0"/>
                  <a:pt x="36" y="0"/>
                </a:cubicBezTo>
                <a:cubicBezTo>
                  <a:pt x="36" y="0"/>
                  <a:pt x="36" y="0"/>
                  <a:pt x="36" y="0"/>
                </a:cubicBezTo>
                <a:cubicBezTo>
                  <a:pt x="36" y="0"/>
                  <a:pt x="36" y="0"/>
                  <a:pt x="36" y="0"/>
                </a:cubicBezTo>
                <a:cubicBezTo>
                  <a:pt x="36" y="0"/>
                  <a:pt x="36" y="0"/>
                  <a:pt x="36" y="0"/>
                </a:cubicBezTo>
                <a:cubicBezTo>
                  <a:pt x="0" y="18"/>
                  <a:pt x="0" y="18"/>
                  <a:pt x="0" y="18"/>
                </a:cubicBezTo>
                <a:cubicBezTo>
                  <a:pt x="12" y="48"/>
                  <a:pt x="12" y="48"/>
                  <a:pt x="12" y="48"/>
                </a:cubicBezTo>
                <a:cubicBezTo>
                  <a:pt x="36" y="36"/>
                  <a:pt x="36" y="36"/>
                  <a:pt x="36" y="36"/>
                </a:cubicBezTo>
                <a:cubicBezTo>
                  <a:pt x="36" y="108"/>
                  <a:pt x="36" y="108"/>
                  <a:pt x="36" y="108"/>
                </a:cubicBezTo>
                <a:cubicBezTo>
                  <a:pt x="120" y="108"/>
                  <a:pt x="120" y="108"/>
                  <a:pt x="120" y="108"/>
                </a:cubicBezTo>
                <a:cubicBezTo>
                  <a:pt x="120" y="36"/>
                  <a:pt x="120" y="36"/>
                  <a:pt x="120" y="36"/>
                </a:cubicBezTo>
                <a:cubicBezTo>
                  <a:pt x="144" y="48"/>
                  <a:pt x="144" y="48"/>
                  <a:pt x="144" y="48"/>
                </a:cubicBezTo>
                <a:cubicBezTo>
                  <a:pt x="156" y="18"/>
                  <a:pt x="156" y="18"/>
                  <a:pt x="156" y="18"/>
                </a:cubicBezTo>
                <a:lnTo>
                  <a:pt x="120" y="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5" name="Freeform 284"/>
          <p:cNvSpPr>
            <a:spLocks noEditPoints="1"/>
          </p:cNvSpPr>
          <p:nvPr/>
        </p:nvSpPr>
        <p:spPr bwMode="auto">
          <a:xfrm>
            <a:off x="8005763" y="4456068"/>
            <a:ext cx="328612" cy="219075"/>
          </a:xfrm>
          <a:custGeom>
            <a:avLst/>
            <a:gdLst>
              <a:gd name="T0" fmla="*/ 108 w 144"/>
              <a:gd name="T1" fmla="*/ 0 h 96"/>
              <a:gd name="T2" fmla="*/ 0 w 144"/>
              <a:gd name="T3" fmla="*/ 0 h 96"/>
              <a:gd name="T4" fmla="*/ 0 w 144"/>
              <a:gd name="T5" fmla="*/ 12 h 96"/>
              <a:gd name="T6" fmla="*/ 0 w 144"/>
              <a:gd name="T7" fmla="*/ 12 h 96"/>
              <a:gd name="T8" fmla="*/ 0 w 144"/>
              <a:gd name="T9" fmla="*/ 72 h 96"/>
              <a:gd name="T10" fmla="*/ 24 w 144"/>
              <a:gd name="T11" fmla="*/ 96 h 96"/>
              <a:gd name="T12" fmla="*/ 84 w 144"/>
              <a:gd name="T13" fmla="*/ 96 h 96"/>
              <a:gd name="T14" fmla="*/ 108 w 144"/>
              <a:gd name="T15" fmla="*/ 72 h 96"/>
              <a:gd name="T16" fmla="*/ 144 w 144"/>
              <a:gd name="T17" fmla="*/ 36 h 96"/>
              <a:gd name="T18" fmla="*/ 108 w 144"/>
              <a:gd name="T19" fmla="*/ 0 h 96"/>
              <a:gd name="T20" fmla="*/ 108 w 144"/>
              <a:gd name="T21" fmla="*/ 54 h 96"/>
              <a:gd name="T22" fmla="*/ 108 w 144"/>
              <a:gd name="T23" fmla="*/ 18 h 96"/>
              <a:gd name="T24" fmla="*/ 126 w 144"/>
              <a:gd name="T25" fmla="*/ 36 h 96"/>
              <a:gd name="T26" fmla="*/ 108 w 144"/>
              <a:gd name="T27"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08" y="0"/>
                </a:moveTo>
                <a:cubicBezTo>
                  <a:pt x="0" y="0"/>
                  <a:pt x="0" y="0"/>
                  <a:pt x="0" y="0"/>
                </a:cubicBezTo>
                <a:cubicBezTo>
                  <a:pt x="0" y="12"/>
                  <a:pt x="0" y="12"/>
                  <a:pt x="0" y="12"/>
                </a:cubicBezTo>
                <a:cubicBezTo>
                  <a:pt x="0" y="12"/>
                  <a:pt x="0" y="12"/>
                  <a:pt x="0" y="12"/>
                </a:cubicBezTo>
                <a:cubicBezTo>
                  <a:pt x="0" y="72"/>
                  <a:pt x="0" y="72"/>
                  <a:pt x="0" y="72"/>
                </a:cubicBezTo>
                <a:cubicBezTo>
                  <a:pt x="0" y="86"/>
                  <a:pt x="11" y="96"/>
                  <a:pt x="24" y="96"/>
                </a:cubicBezTo>
                <a:cubicBezTo>
                  <a:pt x="84" y="96"/>
                  <a:pt x="84" y="96"/>
                  <a:pt x="84" y="96"/>
                </a:cubicBezTo>
                <a:cubicBezTo>
                  <a:pt x="97" y="96"/>
                  <a:pt x="108" y="86"/>
                  <a:pt x="108" y="72"/>
                </a:cubicBezTo>
                <a:cubicBezTo>
                  <a:pt x="128" y="72"/>
                  <a:pt x="144" y="56"/>
                  <a:pt x="144" y="36"/>
                </a:cubicBezTo>
                <a:cubicBezTo>
                  <a:pt x="144" y="17"/>
                  <a:pt x="128" y="0"/>
                  <a:pt x="108" y="0"/>
                </a:cubicBezTo>
                <a:moveTo>
                  <a:pt x="108" y="54"/>
                </a:moveTo>
                <a:cubicBezTo>
                  <a:pt x="108" y="18"/>
                  <a:pt x="108" y="18"/>
                  <a:pt x="108" y="18"/>
                </a:cubicBezTo>
                <a:cubicBezTo>
                  <a:pt x="118" y="18"/>
                  <a:pt x="126" y="27"/>
                  <a:pt x="126" y="36"/>
                </a:cubicBezTo>
                <a:cubicBezTo>
                  <a:pt x="126" y="46"/>
                  <a:pt x="118" y="54"/>
                  <a:pt x="108" y="54"/>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6" name="Freeform 285"/>
          <p:cNvSpPr/>
          <p:nvPr/>
        </p:nvSpPr>
        <p:spPr bwMode="auto">
          <a:xfrm>
            <a:off x="8081963" y="4325893"/>
            <a:ext cx="107950" cy="109537"/>
          </a:xfrm>
          <a:custGeom>
            <a:avLst/>
            <a:gdLst>
              <a:gd name="T0" fmla="*/ 27 w 48"/>
              <a:gd name="T1" fmla="*/ 48 h 48"/>
              <a:gd name="T2" fmla="*/ 12 w 48"/>
              <a:gd name="T3" fmla="*/ 39 h 48"/>
              <a:gd name="T4" fmla="*/ 29 w 48"/>
              <a:gd name="T5" fmla="*/ 31 h 48"/>
              <a:gd name="T6" fmla="*/ 41 w 48"/>
              <a:gd name="T7" fmla="*/ 28 h 48"/>
              <a:gd name="T8" fmla="*/ 24 w 48"/>
              <a:gd name="T9" fmla="*/ 24 h 48"/>
              <a:gd name="T10" fmla="*/ 0 w 48"/>
              <a:gd name="T11" fmla="*/ 15 h 48"/>
              <a:gd name="T12" fmla="*/ 45 w 48"/>
              <a:gd name="T13" fmla="*/ 0 h 48"/>
              <a:gd name="T14" fmla="*/ 48 w 48"/>
              <a:gd name="T15" fmla="*/ 3 h 48"/>
              <a:gd name="T16" fmla="*/ 45 w 48"/>
              <a:gd name="T17" fmla="*/ 6 h 48"/>
              <a:gd name="T18" fmla="*/ 7 w 48"/>
              <a:gd name="T19" fmla="*/ 15 h 48"/>
              <a:gd name="T20" fmla="*/ 24 w 48"/>
              <a:gd name="T21" fmla="*/ 19 h 48"/>
              <a:gd name="T22" fmla="*/ 48 w 48"/>
              <a:gd name="T23" fmla="*/ 27 h 48"/>
              <a:gd name="T24" fmla="*/ 31 w 48"/>
              <a:gd name="T25" fmla="*/ 36 h 48"/>
              <a:gd name="T26" fmla="*/ 18 w 48"/>
              <a:gd name="T27" fmla="*/ 40 h 48"/>
              <a:gd name="T28" fmla="*/ 27 w 48"/>
              <a:gd name="T29" fmla="*/ 42 h 48"/>
              <a:gd name="T30" fmla="*/ 30 w 48"/>
              <a:gd name="T31" fmla="*/ 45 h 48"/>
              <a:gd name="T32" fmla="*/ 27 w 48"/>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27" y="48"/>
                </a:moveTo>
                <a:cubicBezTo>
                  <a:pt x="20" y="48"/>
                  <a:pt x="12" y="46"/>
                  <a:pt x="12" y="39"/>
                </a:cubicBezTo>
                <a:cubicBezTo>
                  <a:pt x="12" y="34"/>
                  <a:pt x="20" y="33"/>
                  <a:pt x="29" y="31"/>
                </a:cubicBezTo>
                <a:cubicBezTo>
                  <a:pt x="33" y="30"/>
                  <a:pt x="38" y="29"/>
                  <a:pt x="41" y="28"/>
                </a:cubicBezTo>
                <a:cubicBezTo>
                  <a:pt x="37" y="26"/>
                  <a:pt x="29" y="25"/>
                  <a:pt x="24" y="24"/>
                </a:cubicBezTo>
                <a:cubicBezTo>
                  <a:pt x="8" y="22"/>
                  <a:pt x="0" y="21"/>
                  <a:pt x="0" y="15"/>
                </a:cubicBezTo>
                <a:cubicBezTo>
                  <a:pt x="0" y="5"/>
                  <a:pt x="42" y="0"/>
                  <a:pt x="45" y="0"/>
                </a:cubicBezTo>
                <a:cubicBezTo>
                  <a:pt x="47" y="0"/>
                  <a:pt x="48" y="2"/>
                  <a:pt x="48" y="3"/>
                </a:cubicBezTo>
                <a:cubicBezTo>
                  <a:pt x="48" y="5"/>
                  <a:pt x="47" y="6"/>
                  <a:pt x="45" y="6"/>
                </a:cubicBezTo>
                <a:cubicBezTo>
                  <a:pt x="36" y="6"/>
                  <a:pt x="12" y="11"/>
                  <a:pt x="7" y="15"/>
                </a:cubicBezTo>
                <a:cubicBezTo>
                  <a:pt x="10" y="16"/>
                  <a:pt x="19" y="18"/>
                  <a:pt x="24" y="19"/>
                </a:cubicBezTo>
                <a:cubicBezTo>
                  <a:pt x="40" y="21"/>
                  <a:pt x="48" y="22"/>
                  <a:pt x="48" y="27"/>
                </a:cubicBezTo>
                <a:cubicBezTo>
                  <a:pt x="48" y="33"/>
                  <a:pt x="40" y="34"/>
                  <a:pt x="31" y="36"/>
                </a:cubicBezTo>
                <a:cubicBezTo>
                  <a:pt x="27" y="37"/>
                  <a:pt x="20" y="39"/>
                  <a:pt x="18" y="40"/>
                </a:cubicBezTo>
                <a:cubicBezTo>
                  <a:pt x="19" y="41"/>
                  <a:pt x="24" y="42"/>
                  <a:pt x="27" y="42"/>
                </a:cubicBezTo>
                <a:cubicBezTo>
                  <a:pt x="29" y="42"/>
                  <a:pt x="30" y="44"/>
                  <a:pt x="30" y="45"/>
                </a:cubicBezTo>
                <a:cubicBezTo>
                  <a:pt x="30" y="47"/>
                  <a:pt x="29" y="48"/>
                  <a:pt x="27" y="48"/>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7" name="Freeform 300"/>
          <p:cNvSpPr/>
          <p:nvPr/>
        </p:nvSpPr>
        <p:spPr bwMode="auto">
          <a:xfrm>
            <a:off x="7339013" y="4632280"/>
            <a:ext cx="401637" cy="41275"/>
          </a:xfrm>
          <a:custGeom>
            <a:avLst/>
            <a:gdLst>
              <a:gd name="T0" fmla="*/ 176 w 176"/>
              <a:gd name="T1" fmla="*/ 18 h 18"/>
              <a:gd name="T2" fmla="*/ 165 w 176"/>
              <a:gd name="T3" fmla="*/ 16 h 18"/>
              <a:gd name="T4" fmla="*/ 154 w 176"/>
              <a:gd name="T5" fmla="*/ 14 h 18"/>
              <a:gd name="T6" fmla="*/ 143 w 176"/>
              <a:gd name="T7" fmla="*/ 16 h 18"/>
              <a:gd name="T8" fmla="*/ 132 w 176"/>
              <a:gd name="T9" fmla="*/ 18 h 18"/>
              <a:gd name="T10" fmla="*/ 121 w 176"/>
              <a:gd name="T11" fmla="*/ 16 h 18"/>
              <a:gd name="T12" fmla="*/ 110 w 176"/>
              <a:gd name="T13" fmla="*/ 14 h 18"/>
              <a:gd name="T14" fmla="*/ 99 w 176"/>
              <a:gd name="T15" fmla="*/ 16 h 18"/>
              <a:gd name="T16" fmla="*/ 88 w 176"/>
              <a:gd name="T17" fmla="*/ 18 h 18"/>
              <a:gd name="T18" fmla="*/ 77 w 176"/>
              <a:gd name="T19" fmla="*/ 16 h 18"/>
              <a:gd name="T20" fmla="*/ 66 w 176"/>
              <a:gd name="T21" fmla="*/ 14 h 18"/>
              <a:gd name="T22" fmla="*/ 55 w 176"/>
              <a:gd name="T23" fmla="*/ 16 h 18"/>
              <a:gd name="T24" fmla="*/ 44 w 176"/>
              <a:gd name="T25" fmla="*/ 18 h 18"/>
              <a:gd name="T26" fmla="*/ 33 w 176"/>
              <a:gd name="T27" fmla="*/ 16 h 18"/>
              <a:gd name="T28" fmla="*/ 22 w 176"/>
              <a:gd name="T29" fmla="*/ 14 h 18"/>
              <a:gd name="T30" fmla="*/ 11 w 176"/>
              <a:gd name="T31" fmla="*/ 16 h 18"/>
              <a:gd name="T32" fmla="*/ 0 w 176"/>
              <a:gd name="T33" fmla="*/ 18 h 18"/>
              <a:gd name="T34" fmla="*/ 0 w 176"/>
              <a:gd name="T35" fmla="*/ 4 h 18"/>
              <a:gd name="T36" fmla="*/ 11 w 176"/>
              <a:gd name="T37" fmla="*/ 2 h 18"/>
              <a:gd name="T38" fmla="*/ 22 w 176"/>
              <a:gd name="T39" fmla="*/ 0 h 18"/>
              <a:gd name="T40" fmla="*/ 33 w 176"/>
              <a:gd name="T41" fmla="*/ 2 h 18"/>
              <a:gd name="T42" fmla="*/ 44 w 176"/>
              <a:gd name="T43" fmla="*/ 4 h 18"/>
              <a:gd name="T44" fmla="*/ 55 w 176"/>
              <a:gd name="T45" fmla="*/ 2 h 18"/>
              <a:gd name="T46" fmla="*/ 66 w 176"/>
              <a:gd name="T47" fmla="*/ 0 h 18"/>
              <a:gd name="T48" fmla="*/ 77 w 176"/>
              <a:gd name="T49" fmla="*/ 2 h 18"/>
              <a:gd name="T50" fmla="*/ 88 w 176"/>
              <a:gd name="T51" fmla="*/ 4 h 18"/>
              <a:gd name="T52" fmla="*/ 99 w 176"/>
              <a:gd name="T53" fmla="*/ 2 h 18"/>
              <a:gd name="T54" fmla="*/ 110 w 176"/>
              <a:gd name="T55" fmla="*/ 0 h 18"/>
              <a:gd name="T56" fmla="*/ 121 w 176"/>
              <a:gd name="T57" fmla="*/ 2 h 18"/>
              <a:gd name="T58" fmla="*/ 132 w 176"/>
              <a:gd name="T59" fmla="*/ 4 h 18"/>
              <a:gd name="T60" fmla="*/ 143 w 176"/>
              <a:gd name="T61" fmla="*/ 2 h 18"/>
              <a:gd name="T62" fmla="*/ 154 w 176"/>
              <a:gd name="T63" fmla="*/ 0 h 18"/>
              <a:gd name="T64" fmla="*/ 165 w 176"/>
              <a:gd name="T65" fmla="*/ 2 h 18"/>
              <a:gd name="T66" fmla="*/ 176 w 176"/>
              <a:gd name="T67" fmla="*/ 4 h 18"/>
              <a:gd name="T68" fmla="*/ 176 w 176"/>
              <a:gd name="T6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8">
                <a:moveTo>
                  <a:pt x="176" y="18"/>
                </a:moveTo>
                <a:cubicBezTo>
                  <a:pt x="172" y="18"/>
                  <a:pt x="168" y="17"/>
                  <a:pt x="165" y="16"/>
                </a:cubicBezTo>
                <a:cubicBezTo>
                  <a:pt x="162" y="15"/>
                  <a:pt x="158" y="14"/>
                  <a:pt x="154" y="14"/>
                </a:cubicBezTo>
                <a:cubicBezTo>
                  <a:pt x="150" y="14"/>
                  <a:pt x="146" y="15"/>
                  <a:pt x="143" y="16"/>
                </a:cubicBezTo>
                <a:cubicBezTo>
                  <a:pt x="139" y="17"/>
                  <a:pt x="136" y="18"/>
                  <a:pt x="132" y="18"/>
                </a:cubicBezTo>
                <a:cubicBezTo>
                  <a:pt x="128" y="18"/>
                  <a:pt x="124" y="17"/>
                  <a:pt x="121" y="16"/>
                </a:cubicBezTo>
                <a:cubicBezTo>
                  <a:pt x="118" y="15"/>
                  <a:pt x="114" y="14"/>
                  <a:pt x="110" y="14"/>
                </a:cubicBezTo>
                <a:cubicBezTo>
                  <a:pt x="106" y="14"/>
                  <a:pt x="102" y="15"/>
                  <a:pt x="99" y="16"/>
                </a:cubicBezTo>
                <a:cubicBezTo>
                  <a:pt x="96" y="17"/>
                  <a:pt x="92" y="18"/>
                  <a:pt x="88" y="18"/>
                </a:cubicBezTo>
                <a:cubicBezTo>
                  <a:pt x="84" y="18"/>
                  <a:pt x="81" y="17"/>
                  <a:pt x="77" y="16"/>
                </a:cubicBezTo>
                <a:cubicBezTo>
                  <a:pt x="74" y="15"/>
                  <a:pt x="70" y="14"/>
                  <a:pt x="66" y="14"/>
                </a:cubicBezTo>
                <a:cubicBezTo>
                  <a:pt x="62" y="14"/>
                  <a:pt x="58" y="15"/>
                  <a:pt x="55" y="16"/>
                </a:cubicBezTo>
                <a:cubicBezTo>
                  <a:pt x="52" y="17"/>
                  <a:pt x="48" y="18"/>
                  <a:pt x="44" y="18"/>
                </a:cubicBezTo>
                <a:cubicBezTo>
                  <a:pt x="40" y="18"/>
                  <a:pt x="37" y="17"/>
                  <a:pt x="33" y="16"/>
                </a:cubicBezTo>
                <a:cubicBezTo>
                  <a:pt x="30" y="15"/>
                  <a:pt x="26" y="14"/>
                  <a:pt x="22" y="14"/>
                </a:cubicBezTo>
                <a:cubicBezTo>
                  <a:pt x="18" y="14"/>
                  <a:pt x="14" y="15"/>
                  <a:pt x="11" y="16"/>
                </a:cubicBezTo>
                <a:cubicBezTo>
                  <a:pt x="8" y="17"/>
                  <a:pt x="4" y="18"/>
                  <a:pt x="0" y="18"/>
                </a:cubicBezTo>
                <a:cubicBezTo>
                  <a:pt x="0" y="4"/>
                  <a:pt x="0" y="4"/>
                  <a:pt x="0" y="4"/>
                </a:cubicBezTo>
                <a:cubicBezTo>
                  <a:pt x="4" y="4"/>
                  <a:pt x="8" y="4"/>
                  <a:pt x="11" y="2"/>
                </a:cubicBezTo>
                <a:cubicBezTo>
                  <a:pt x="14" y="1"/>
                  <a:pt x="18" y="0"/>
                  <a:pt x="22" y="0"/>
                </a:cubicBezTo>
                <a:cubicBezTo>
                  <a:pt x="26" y="0"/>
                  <a:pt x="30" y="1"/>
                  <a:pt x="33" y="2"/>
                </a:cubicBezTo>
                <a:cubicBezTo>
                  <a:pt x="37" y="4"/>
                  <a:pt x="40" y="4"/>
                  <a:pt x="44" y="4"/>
                </a:cubicBezTo>
                <a:cubicBezTo>
                  <a:pt x="48" y="4"/>
                  <a:pt x="52" y="4"/>
                  <a:pt x="55" y="2"/>
                </a:cubicBezTo>
                <a:cubicBezTo>
                  <a:pt x="58" y="1"/>
                  <a:pt x="62" y="0"/>
                  <a:pt x="66" y="0"/>
                </a:cubicBezTo>
                <a:cubicBezTo>
                  <a:pt x="70" y="0"/>
                  <a:pt x="74" y="1"/>
                  <a:pt x="77" y="2"/>
                </a:cubicBezTo>
                <a:cubicBezTo>
                  <a:pt x="81" y="4"/>
                  <a:pt x="84" y="4"/>
                  <a:pt x="88" y="4"/>
                </a:cubicBezTo>
                <a:cubicBezTo>
                  <a:pt x="92" y="4"/>
                  <a:pt x="96" y="4"/>
                  <a:pt x="99" y="2"/>
                </a:cubicBezTo>
                <a:cubicBezTo>
                  <a:pt x="102" y="1"/>
                  <a:pt x="106" y="0"/>
                  <a:pt x="110" y="0"/>
                </a:cubicBezTo>
                <a:cubicBezTo>
                  <a:pt x="114" y="0"/>
                  <a:pt x="118" y="1"/>
                  <a:pt x="121" y="2"/>
                </a:cubicBezTo>
                <a:cubicBezTo>
                  <a:pt x="124" y="4"/>
                  <a:pt x="128" y="4"/>
                  <a:pt x="132" y="4"/>
                </a:cubicBezTo>
                <a:cubicBezTo>
                  <a:pt x="136" y="4"/>
                  <a:pt x="139" y="4"/>
                  <a:pt x="143" y="2"/>
                </a:cubicBezTo>
                <a:cubicBezTo>
                  <a:pt x="146" y="1"/>
                  <a:pt x="150" y="0"/>
                  <a:pt x="154" y="0"/>
                </a:cubicBezTo>
                <a:cubicBezTo>
                  <a:pt x="158" y="0"/>
                  <a:pt x="162" y="1"/>
                  <a:pt x="165" y="2"/>
                </a:cubicBezTo>
                <a:cubicBezTo>
                  <a:pt x="168" y="4"/>
                  <a:pt x="172" y="4"/>
                  <a:pt x="176" y="4"/>
                </a:cubicBezTo>
                <a:lnTo>
                  <a:pt x="176" y="18"/>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8" name="Freeform 301"/>
          <p:cNvSpPr/>
          <p:nvPr/>
        </p:nvSpPr>
        <p:spPr bwMode="auto">
          <a:xfrm>
            <a:off x="7632700" y="4481468"/>
            <a:ext cx="95250" cy="95250"/>
          </a:xfrm>
          <a:custGeom>
            <a:avLst/>
            <a:gdLst>
              <a:gd name="T0" fmla="*/ 21 w 42"/>
              <a:gd name="T1" fmla="*/ 42 h 42"/>
              <a:gd name="T2" fmla="*/ 42 w 42"/>
              <a:gd name="T3" fmla="*/ 21 h 42"/>
              <a:gd name="T4" fmla="*/ 21 w 42"/>
              <a:gd name="T5" fmla="*/ 0 h 42"/>
              <a:gd name="T6" fmla="*/ 0 w 42"/>
              <a:gd name="T7" fmla="*/ 21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cubicBezTo>
                  <a:pt x="33" y="42"/>
                  <a:pt x="42" y="33"/>
                  <a:pt x="42" y="21"/>
                </a:cubicBezTo>
                <a:cubicBezTo>
                  <a:pt x="42" y="10"/>
                  <a:pt x="33" y="0"/>
                  <a:pt x="21" y="0"/>
                </a:cubicBezTo>
                <a:cubicBezTo>
                  <a:pt x="10" y="0"/>
                  <a:pt x="0" y="10"/>
                  <a:pt x="0" y="21"/>
                </a:cubicBezTo>
                <a:cubicBezTo>
                  <a:pt x="0" y="33"/>
                  <a:pt x="9" y="42"/>
                  <a:pt x="21" y="42"/>
                </a:cubicBezTo>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9" name="Freeform 302"/>
          <p:cNvSpPr/>
          <p:nvPr/>
        </p:nvSpPr>
        <p:spPr bwMode="auto">
          <a:xfrm>
            <a:off x="7399338" y="4395743"/>
            <a:ext cx="295275" cy="223837"/>
          </a:xfrm>
          <a:custGeom>
            <a:avLst/>
            <a:gdLst>
              <a:gd name="T0" fmla="*/ 0 w 130"/>
              <a:gd name="T1" fmla="*/ 98 h 98"/>
              <a:gd name="T2" fmla="*/ 117 w 130"/>
              <a:gd name="T3" fmla="*/ 98 h 98"/>
              <a:gd name="T4" fmla="*/ 79 w 130"/>
              <a:gd name="T5" fmla="*/ 31 h 98"/>
              <a:gd name="T6" fmla="*/ 120 w 130"/>
              <a:gd name="T7" fmla="*/ 23 h 98"/>
              <a:gd name="T8" fmla="*/ 130 w 130"/>
              <a:gd name="T9" fmla="*/ 12 h 98"/>
              <a:gd name="T10" fmla="*/ 118 w 130"/>
              <a:gd name="T11" fmla="*/ 0 h 98"/>
              <a:gd name="T12" fmla="*/ 117 w 130"/>
              <a:gd name="T13" fmla="*/ 0 h 98"/>
              <a:gd name="T14" fmla="*/ 54 w 130"/>
              <a:gd name="T15" fmla="*/ 11 h 98"/>
              <a:gd name="T16" fmla="*/ 47 w 130"/>
              <a:gd name="T17" fmla="*/ 27 h 98"/>
              <a:gd name="T18" fmla="*/ 48 w 130"/>
              <a:gd name="T19" fmla="*/ 28 h 98"/>
              <a:gd name="T20" fmla="*/ 64 w 130"/>
              <a:gd name="T21" fmla="*/ 57 h 98"/>
              <a:gd name="T22" fmla="*/ 0 w 130"/>
              <a:gd name="T2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98">
                <a:moveTo>
                  <a:pt x="0" y="98"/>
                </a:moveTo>
                <a:cubicBezTo>
                  <a:pt x="117" y="98"/>
                  <a:pt x="117" y="98"/>
                  <a:pt x="117" y="98"/>
                </a:cubicBezTo>
                <a:cubicBezTo>
                  <a:pt x="79" y="31"/>
                  <a:pt x="79" y="31"/>
                  <a:pt x="79" y="31"/>
                </a:cubicBezTo>
                <a:cubicBezTo>
                  <a:pt x="120" y="23"/>
                  <a:pt x="120" y="23"/>
                  <a:pt x="120" y="23"/>
                </a:cubicBezTo>
                <a:cubicBezTo>
                  <a:pt x="126" y="22"/>
                  <a:pt x="130" y="18"/>
                  <a:pt x="130" y="12"/>
                </a:cubicBezTo>
                <a:cubicBezTo>
                  <a:pt x="130" y="5"/>
                  <a:pt x="125" y="0"/>
                  <a:pt x="118" y="0"/>
                </a:cubicBezTo>
                <a:cubicBezTo>
                  <a:pt x="117" y="0"/>
                  <a:pt x="117" y="0"/>
                  <a:pt x="117" y="0"/>
                </a:cubicBezTo>
                <a:cubicBezTo>
                  <a:pt x="54" y="11"/>
                  <a:pt x="54" y="11"/>
                  <a:pt x="54" y="11"/>
                </a:cubicBezTo>
                <a:cubicBezTo>
                  <a:pt x="50" y="12"/>
                  <a:pt x="44" y="19"/>
                  <a:pt x="47" y="27"/>
                </a:cubicBezTo>
                <a:cubicBezTo>
                  <a:pt x="47" y="27"/>
                  <a:pt x="47" y="27"/>
                  <a:pt x="48" y="28"/>
                </a:cubicBezTo>
                <a:cubicBezTo>
                  <a:pt x="64" y="57"/>
                  <a:pt x="64" y="57"/>
                  <a:pt x="64" y="57"/>
                </a:cubicBezTo>
                <a:lnTo>
                  <a:pt x="0" y="98"/>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0" name="Freeform 383"/>
          <p:cNvSpPr/>
          <p:nvPr/>
        </p:nvSpPr>
        <p:spPr bwMode="auto">
          <a:xfrm>
            <a:off x="4110038" y="4340180"/>
            <a:ext cx="374650" cy="354013"/>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1" name="Freeform 384"/>
          <p:cNvSpPr>
            <a:spLocks noEditPoints="1"/>
          </p:cNvSpPr>
          <p:nvPr/>
        </p:nvSpPr>
        <p:spPr bwMode="auto">
          <a:xfrm>
            <a:off x="3505200" y="4290968"/>
            <a:ext cx="368300" cy="431800"/>
          </a:xfrm>
          <a:custGeom>
            <a:avLst/>
            <a:gdLst>
              <a:gd name="T0" fmla="*/ 30 w 162"/>
              <a:gd name="T1" fmla="*/ 23 h 190"/>
              <a:gd name="T2" fmla="*/ 30 w 162"/>
              <a:gd name="T3" fmla="*/ 47 h 190"/>
              <a:gd name="T4" fmla="*/ 0 w 162"/>
              <a:gd name="T5" fmla="*/ 47 h 190"/>
              <a:gd name="T6" fmla="*/ 0 w 162"/>
              <a:gd name="T7" fmla="*/ 135 h 190"/>
              <a:gd name="T8" fmla="*/ 30 w 162"/>
              <a:gd name="T9" fmla="*/ 135 h 190"/>
              <a:gd name="T10" fmla="*/ 83 w 162"/>
              <a:gd name="T11" fmla="*/ 190 h 190"/>
              <a:gd name="T12" fmla="*/ 135 w 162"/>
              <a:gd name="T13" fmla="*/ 135 h 190"/>
              <a:gd name="T14" fmla="*/ 162 w 162"/>
              <a:gd name="T15" fmla="*/ 135 h 190"/>
              <a:gd name="T16" fmla="*/ 162 w 162"/>
              <a:gd name="T17" fmla="*/ 47 h 190"/>
              <a:gd name="T18" fmla="*/ 115 w 162"/>
              <a:gd name="T19" fmla="*/ 47 h 190"/>
              <a:gd name="T20" fmla="*/ 115 w 162"/>
              <a:gd name="T21" fmla="*/ 16 h 190"/>
              <a:gd name="T22" fmla="*/ 98 w 162"/>
              <a:gd name="T23" fmla="*/ 16 h 190"/>
              <a:gd name="T24" fmla="*/ 98 w 162"/>
              <a:gd name="T25" fmla="*/ 47 h 190"/>
              <a:gd name="T26" fmla="*/ 92 w 162"/>
              <a:gd name="T27" fmla="*/ 47 h 190"/>
              <a:gd name="T28" fmla="*/ 92 w 162"/>
              <a:gd name="T29" fmla="*/ 9 h 190"/>
              <a:gd name="T30" fmla="*/ 75 w 162"/>
              <a:gd name="T31" fmla="*/ 9 h 190"/>
              <a:gd name="T32" fmla="*/ 75 w 162"/>
              <a:gd name="T33" fmla="*/ 47 h 190"/>
              <a:gd name="T34" fmla="*/ 69 w 162"/>
              <a:gd name="T35" fmla="*/ 47 h 190"/>
              <a:gd name="T36" fmla="*/ 69 w 162"/>
              <a:gd name="T37" fmla="*/ 16 h 190"/>
              <a:gd name="T38" fmla="*/ 52 w 162"/>
              <a:gd name="T39" fmla="*/ 16 h 190"/>
              <a:gd name="T40" fmla="*/ 52 w 162"/>
              <a:gd name="T41" fmla="*/ 47 h 190"/>
              <a:gd name="T42" fmla="*/ 46 w 162"/>
              <a:gd name="T43" fmla="*/ 47 h 190"/>
              <a:gd name="T44" fmla="*/ 46 w 162"/>
              <a:gd name="T45" fmla="*/ 23 h 190"/>
              <a:gd name="T46" fmla="*/ 30 w 162"/>
              <a:gd name="T47" fmla="*/ 23 h 190"/>
              <a:gd name="T48" fmla="*/ 118 w 162"/>
              <a:gd name="T49" fmla="*/ 90 h 190"/>
              <a:gd name="T50" fmla="*/ 135 w 162"/>
              <a:gd name="T51" fmla="*/ 90 h 190"/>
              <a:gd name="T52" fmla="*/ 135 w 162"/>
              <a:gd name="T53" fmla="*/ 130 h 190"/>
              <a:gd name="T54" fmla="*/ 157 w 162"/>
              <a:gd name="T55" fmla="*/ 130 h 190"/>
              <a:gd name="T56" fmla="*/ 157 w 162"/>
              <a:gd name="T57" fmla="*/ 52 h 190"/>
              <a:gd name="T58" fmla="*/ 5 w 162"/>
              <a:gd name="T59" fmla="*/ 52 h 190"/>
              <a:gd name="T60" fmla="*/ 5 w 162"/>
              <a:gd name="T61" fmla="*/ 130 h 190"/>
              <a:gd name="T62" fmla="*/ 118 w 162"/>
              <a:gd name="T63" fmla="*/ 130 h 190"/>
              <a:gd name="T64" fmla="*/ 118 w 162"/>
              <a:gd name="T65"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0">
                <a:moveTo>
                  <a:pt x="30" y="23"/>
                </a:moveTo>
                <a:cubicBezTo>
                  <a:pt x="30" y="47"/>
                  <a:pt x="30" y="47"/>
                  <a:pt x="30" y="47"/>
                </a:cubicBezTo>
                <a:cubicBezTo>
                  <a:pt x="0" y="47"/>
                  <a:pt x="0" y="47"/>
                  <a:pt x="0" y="47"/>
                </a:cubicBezTo>
                <a:cubicBezTo>
                  <a:pt x="0" y="135"/>
                  <a:pt x="0" y="135"/>
                  <a:pt x="0" y="135"/>
                </a:cubicBezTo>
                <a:cubicBezTo>
                  <a:pt x="30" y="135"/>
                  <a:pt x="30" y="135"/>
                  <a:pt x="30" y="135"/>
                </a:cubicBezTo>
                <a:cubicBezTo>
                  <a:pt x="31" y="165"/>
                  <a:pt x="55" y="190"/>
                  <a:pt x="83" y="190"/>
                </a:cubicBezTo>
                <a:cubicBezTo>
                  <a:pt x="111" y="190"/>
                  <a:pt x="135"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1"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6" y="8"/>
                  <a:pt x="57" y="6"/>
                  <a:pt x="52" y="16"/>
                </a:cubicBezTo>
                <a:cubicBezTo>
                  <a:pt x="52" y="47"/>
                  <a:pt x="52" y="47"/>
                  <a:pt x="52" y="47"/>
                </a:cubicBezTo>
                <a:cubicBezTo>
                  <a:pt x="46" y="47"/>
                  <a:pt x="46" y="47"/>
                  <a:pt x="46" y="47"/>
                </a:cubicBezTo>
                <a:cubicBezTo>
                  <a:pt x="46" y="23"/>
                  <a:pt x="46" y="23"/>
                  <a:pt x="46" y="23"/>
                </a:cubicBezTo>
                <a:cubicBezTo>
                  <a:pt x="43" y="15"/>
                  <a:pt x="34" y="13"/>
                  <a:pt x="30" y="23"/>
                </a:cubicBezTo>
                <a:close/>
                <a:moveTo>
                  <a:pt x="118" y="90"/>
                </a:moveTo>
                <a:cubicBezTo>
                  <a:pt x="122" y="70"/>
                  <a:pt x="132" y="75"/>
                  <a:pt x="135" y="90"/>
                </a:cubicBezTo>
                <a:cubicBezTo>
                  <a:pt x="135" y="130"/>
                  <a:pt x="135" y="130"/>
                  <a:pt x="135" y="130"/>
                </a:cubicBezTo>
                <a:cubicBezTo>
                  <a:pt x="157" y="130"/>
                  <a:pt x="157" y="130"/>
                  <a:pt x="157" y="130"/>
                </a:cubicBezTo>
                <a:cubicBezTo>
                  <a:pt x="157" y="52"/>
                  <a:pt x="157" y="52"/>
                  <a:pt x="157" y="52"/>
                </a:cubicBezTo>
                <a:cubicBezTo>
                  <a:pt x="5" y="52"/>
                  <a:pt x="5" y="52"/>
                  <a:pt x="5" y="52"/>
                </a:cubicBezTo>
                <a:cubicBezTo>
                  <a:pt x="5" y="130"/>
                  <a:pt x="5" y="130"/>
                  <a:pt x="5" y="130"/>
                </a:cubicBezTo>
                <a:cubicBezTo>
                  <a:pt x="118" y="130"/>
                  <a:pt x="118" y="130"/>
                  <a:pt x="118" y="130"/>
                </a:cubicBezTo>
                <a:lnTo>
                  <a:pt x="118" y="90"/>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2" name="Freeform 385"/>
          <p:cNvSpPr>
            <a:spLocks noEditPoints="1"/>
          </p:cNvSpPr>
          <p:nvPr/>
        </p:nvSpPr>
        <p:spPr bwMode="auto">
          <a:xfrm>
            <a:off x="3597275" y="4419555"/>
            <a:ext cx="157163" cy="157163"/>
          </a:xfrm>
          <a:custGeom>
            <a:avLst/>
            <a:gdLst>
              <a:gd name="T0" fmla="*/ 0 w 69"/>
              <a:gd name="T1" fmla="*/ 29 h 69"/>
              <a:gd name="T2" fmla="*/ 0 w 69"/>
              <a:gd name="T3" fmla="*/ 41 h 69"/>
              <a:gd name="T4" fmla="*/ 16 w 69"/>
              <a:gd name="T5" fmla="*/ 41 h 69"/>
              <a:gd name="T6" fmla="*/ 12 w 69"/>
              <a:gd name="T7" fmla="*/ 44 h 69"/>
              <a:gd name="T8" fmla="*/ 12 w 69"/>
              <a:gd name="T9" fmla="*/ 53 h 69"/>
              <a:gd name="T10" fmla="*/ 47 w 69"/>
              <a:gd name="T11" fmla="*/ 53 h 69"/>
              <a:gd name="T12" fmla="*/ 21 w 69"/>
              <a:gd name="T13" fmla="*/ 58 h 69"/>
              <a:gd name="T14" fmla="*/ 25 w 69"/>
              <a:gd name="T15" fmla="*/ 68 h 69"/>
              <a:gd name="T16" fmla="*/ 57 w 69"/>
              <a:gd name="T17" fmla="*/ 64 h 69"/>
              <a:gd name="T18" fmla="*/ 62 w 69"/>
              <a:gd name="T19" fmla="*/ 43 h 69"/>
              <a:gd name="T20" fmla="*/ 31 w 69"/>
              <a:gd name="T21" fmla="*/ 43 h 69"/>
              <a:gd name="T22" fmla="*/ 33 w 69"/>
              <a:gd name="T23" fmla="*/ 41 h 69"/>
              <a:gd name="T24" fmla="*/ 69 w 69"/>
              <a:gd name="T25" fmla="*/ 41 h 69"/>
              <a:gd name="T26" fmla="*/ 69 w 69"/>
              <a:gd name="T27" fmla="*/ 29 h 69"/>
              <a:gd name="T28" fmla="*/ 0 w 69"/>
              <a:gd name="T29" fmla="*/ 29 h 69"/>
              <a:gd name="T30" fmla="*/ 6 w 69"/>
              <a:gd name="T31" fmla="*/ 0 h 69"/>
              <a:gd name="T32" fmla="*/ 6 w 69"/>
              <a:gd name="T33" fmla="*/ 27 h 69"/>
              <a:gd name="T34" fmla="*/ 62 w 69"/>
              <a:gd name="T35" fmla="*/ 27 h 69"/>
              <a:gd name="T36" fmla="*/ 62 w 69"/>
              <a:gd name="T37" fmla="*/ 0 h 69"/>
              <a:gd name="T38" fmla="*/ 6 w 69"/>
              <a:gd name="T39" fmla="*/ 0 h 69"/>
              <a:gd name="T40" fmla="*/ 48 w 69"/>
              <a:gd name="T41" fmla="*/ 16 h 69"/>
              <a:gd name="T42" fmla="*/ 20 w 69"/>
              <a:gd name="T43" fmla="*/ 16 h 69"/>
              <a:gd name="T44" fmla="*/ 20 w 69"/>
              <a:gd name="T45" fmla="*/ 12 h 69"/>
              <a:gd name="T46" fmla="*/ 48 w 69"/>
              <a:gd name="T47" fmla="*/ 12 h 69"/>
              <a:gd name="T48" fmla="*/ 48 w 69"/>
              <a:gd name="T4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69">
                <a:moveTo>
                  <a:pt x="0" y="29"/>
                </a:moveTo>
                <a:cubicBezTo>
                  <a:pt x="0" y="41"/>
                  <a:pt x="0" y="41"/>
                  <a:pt x="0" y="41"/>
                </a:cubicBezTo>
                <a:cubicBezTo>
                  <a:pt x="16" y="41"/>
                  <a:pt x="16" y="41"/>
                  <a:pt x="16" y="41"/>
                </a:cubicBezTo>
                <a:cubicBezTo>
                  <a:pt x="15" y="42"/>
                  <a:pt x="14" y="43"/>
                  <a:pt x="12" y="44"/>
                </a:cubicBezTo>
                <a:cubicBezTo>
                  <a:pt x="12" y="53"/>
                  <a:pt x="12" y="53"/>
                  <a:pt x="12" y="53"/>
                </a:cubicBezTo>
                <a:cubicBezTo>
                  <a:pt x="47" y="53"/>
                  <a:pt x="47" y="53"/>
                  <a:pt x="47" y="53"/>
                </a:cubicBezTo>
                <a:cubicBezTo>
                  <a:pt x="49" y="57"/>
                  <a:pt x="40" y="58"/>
                  <a:pt x="21" y="58"/>
                </a:cubicBezTo>
                <a:cubicBezTo>
                  <a:pt x="25" y="68"/>
                  <a:pt x="25" y="68"/>
                  <a:pt x="25" y="68"/>
                </a:cubicBezTo>
                <a:cubicBezTo>
                  <a:pt x="43" y="69"/>
                  <a:pt x="53" y="67"/>
                  <a:pt x="57" y="64"/>
                </a:cubicBezTo>
                <a:cubicBezTo>
                  <a:pt x="61" y="62"/>
                  <a:pt x="63" y="55"/>
                  <a:pt x="62" y="43"/>
                </a:cubicBezTo>
                <a:cubicBezTo>
                  <a:pt x="31" y="43"/>
                  <a:pt x="31" y="43"/>
                  <a:pt x="31" y="43"/>
                </a:cubicBezTo>
                <a:cubicBezTo>
                  <a:pt x="33" y="41"/>
                  <a:pt x="33" y="41"/>
                  <a:pt x="33" y="41"/>
                </a:cubicBezTo>
                <a:cubicBezTo>
                  <a:pt x="69" y="41"/>
                  <a:pt x="69" y="41"/>
                  <a:pt x="69" y="41"/>
                </a:cubicBezTo>
                <a:cubicBezTo>
                  <a:pt x="69" y="29"/>
                  <a:pt x="69" y="29"/>
                  <a:pt x="69" y="29"/>
                </a:cubicBezTo>
                <a:lnTo>
                  <a:pt x="0" y="29"/>
                </a:lnTo>
                <a:close/>
                <a:moveTo>
                  <a:pt x="6" y="0"/>
                </a:moveTo>
                <a:cubicBezTo>
                  <a:pt x="6" y="27"/>
                  <a:pt x="6" y="27"/>
                  <a:pt x="6" y="27"/>
                </a:cubicBezTo>
                <a:cubicBezTo>
                  <a:pt x="62" y="27"/>
                  <a:pt x="62" y="27"/>
                  <a:pt x="62" y="27"/>
                </a:cubicBezTo>
                <a:cubicBezTo>
                  <a:pt x="62" y="0"/>
                  <a:pt x="62" y="0"/>
                  <a:pt x="62" y="0"/>
                </a:cubicBezTo>
                <a:lnTo>
                  <a:pt x="6" y="0"/>
                </a:lnTo>
                <a:close/>
                <a:moveTo>
                  <a:pt x="48" y="16"/>
                </a:moveTo>
                <a:cubicBezTo>
                  <a:pt x="20" y="16"/>
                  <a:pt x="20" y="16"/>
                  <a:pt x="20" y="16"/>
                </a:cubicBezTo>
                <a:cubicBezTo>
                  <a:pt x="20" y="12"/>
                  <a:pt x="20" y="12"/>
                  <a:pt x="20" y="12"/>
                </a:cubicBezTo>
                <a:cubicBezTo>
                  <a:pt x="48" y="12"/>
                  <a:pt x="48" y="12"/>
                  <a:pt x="48" y="12"/>
                </a:cubicBezTo>
                <a:lnTo>
                  <a:pt x="48" y="16"/>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3" name="Freeform 386"/>
          <p:cNvSpPr>
            <a:spLocks noEditPoints="1"/>
          </p:cNvSpPr>
          <p:nvPr/>
        </p:nvSpPr>
        <p:spPr bwMode="auto">
          <a:xfrm>
            <a:off x="2824163" y="4314780"/>
            <a:ext cx="439737" cy="390525"/>
          </a:xfrm>
          <a:custGeom>
            <a:avLst/>
            <a:gdLst>
              <a:gd name="T0" fmla="*/ 166 w 193"/>
              <a:gd name="T1" fmla="*/ 98 h 172"/>
              <a:gd name="T2" fmla="*/ 184 w 193"/>
              <a:gd name="T3" fmla="*/ 98 h 172"/>
              <a:gd name="T4" fmla="*/ 193 w 193"/>
              <a:gd name="T5" fmla="*/ 103 h 172"/>
              <a:gd name="T6" fmla="*/ 191 w 193"/>
              <a:gd name="T7" fmla="*/ 111 h 172"/>
              <a:gd name="T8" fmla="*/ 179 w 193"/>
              <a:gd name="T9" fmla="*/ 109 h 172"/>
              <a:gd name="T10" fmla="*/ 166 w 193"/>
              <a:gd name="T11" fmla="*/ 106 h 172"/>
              <a:gd name="T12" fmla="*/ 166 w 193"/>
              <a:gd name="T13" fmla="*/ 152 h 172"/>
              <a:gd name="T14" fmla="*/ 146 w 193"/>
              <a:gd name="T15" fmla="*/ 172 h 172"/>
              <a:gd name="T16" fmla="*/ 47 w 193"/>
              <a:gd name="T17" fmla="*/ 172 h 172"/>
              <a:gd name="T18" fmla="*/ 27 w 193"/>
              <a:gd name="T19" fmla="*/ 152 h 172"/>
              <a:gd name="T20" fmla="*/ 27 w 193"/>
              <a:gd name="T21" fmla="*/ 106 h 172"/>
              <a:gd name="T22" fmla="*/ 15 w 193"/>
              <a:gd name="T23" fmla="*/ 109 h 172"/>
              <a:gd name="T24" fmla="*/ 2 w 193"/>
              <a:gd name="T25" fmla="*/ 111 h 172"/>
              <a:gd name="T26" fmla="*/ 1 w 193"/>
              <a:gd name="T27" fmla="*/ 103 h 172"/>
              <a:gd name="T28" fmla="*/ 9 w 193"/>
              <a:gd name="T29" fmla="*/ 98 h 172"/>
              <a:gd name="T30" fmla="*/ 27 w 193"/>
              <a:gd name="T31" fmla="*/ 98 h 172"/>
              <a:gd name="T32" fmla="*/ 31 w 193"/>
              <a:gd name="T33" fmla="*/ 98 h 172"/>
              <a:gd name="T34" fmla="*/ 162 w 193"/>
              <a:gd name="T35" fmla="*/ 98 h 172"/>
              <a:gd name="T36" fmla="*/ 166 w 193"/>
              <a:gd name="T37" fmla="*/ 98 h 172"/>
              <a:gd name="T38" fmla="*/ 119 w 193"/>
              <a:gd name="T39" fmla="*/ 36 h 172"/>
              <a:gd name="T40" fmla="*/ 122 w 193"/>
              <a:gd name="T41" fmla="*/ 24 h 172"/>
              <a:gd name="T42" fmla="*/ 122 w 193"/>
              <a:gd name="T43" fmla="*/ 0 h 172"/>
              <a:gd name="T44" fmla="*/ 132 w 193"/>
              <a:gd name="T45" fmla="*/ 7 h 172"/>
              <a:gd name="T46" fmla="*/ 133 w 193"/>
              <a:gd name="T47" fmla="*/ 18 h 172"/>
              <a:gd name="T48" fmla="*/ 126 w 193"/>
              <a:gd name="T49" fmla="*/ 46 h 172"/>
              <a:gd name="T50" fmla="*/ 119 w 193"/>
              <a:gd name="T51" fmla="*/ 36 h 172"/>
              <a:gd name="T52" fmla="*/ 86 w 193"/>
              <a:gd name="T53" fmla="*/ 36 h 172"/>
              <a:gd name="T54" fmla="*/ 89 w 193"/>
              <a:gd name="T55" fmla="*/ 24 h 172"/>
              <a:gd name="T56" fmla="*/ 88 w 193"/>
              <a:gd name="T57" fmla="*/ 0 h 172"/>
              <a:gd name="T58" fmla="*/ 99 w 193"/>
              <a:gd name="T59" fmla="*/ 7 h 172"/>
              <a:gd name="T60" fmla="*/ 100 w 193"/>
              <a:gd name="T61" fmla="*/ 18 h 172"/>
              <a:gd name="T62" fmla="*/ 93 w 193"/>
              <a:gd name="T63" fmla="*/ 46 h 172"/>
              <a:gd name="T64" fmla="*/ 86 w 193"/>
              <a:gd name="T65" fmla="*/ 36 h 172"/>
              <a:gd name="T66" fmla="*/ 51 w 193"/>
              <a:gd name="T67" fmla="*/ 36 h 172"/>
              <a:gd name="T68" fmla="*/ 53 w 193"/>
              <a:gd name="T69" fmla="*/ 24 h 172"/>
              <a:gd name="T70" fmla="*/ 53 w 193"/>
              <a:gd name="T71" fmla="*/ 0 h 172"/>
              <a:gd name="T72" fmla="*/ 64 w 193"/>
              <a:gd name="T73" fmla="*/ 7 h 172"/>
              <a:gd name="T74" fmla="*/ 65 w 193"/>
              <a:gd name="T75" fmla="*/ 18 h 172"/>
              <a:gd name="T76" fmla="*/ 58 w 193"/>
              <a:gd name="T77" fmla="*/ 46 h 172"/>
              <a:gd name="T78" fmla="*/ 51 w 193"/>
              <a:gd name="T79" fmla="*/ 36 h 172"/>
              <a:gd name="T80" fmla="*/ 37 w 193"/>
              <a:gd name="T81" fmla="*/ 111 h 172"/>
              <a:gd name="T82" fmla="*/ 37 w 193"/>
              <a:gd name="T83" fmla="*/ 144 h 172"/>
              <a:gd name="T84" fmla="*/ 41 w 193"/>
              <a:gd name="T85" fmla="*/ 149 h 172"/>
              <a:gd name="T86" fmla="*/ 46 w 193"/>
              <a:gd name="T87" fmla="*/ 144 h 172"/>
              <a:gd name="T88" fmla="*/ 46 w 193"/>
              <a:gd name="T89" fmla="*/ 111 h 172"/>
              <a:gd name="T90" fmla="*/ 41 w 193"/>
              <a:gd name="T91" fmla="*/ 107 h 172"/>
              <a:gd name="T92" fmla="*/ 37 w 193"/>
              <a:gd name="T93" fmla="*/ 111 h 172"/>
              <a:gd name="T94" fmla="*/ 47 w 193"/>
              <a:gd name="T95" fmla="*/ 71 h 172"/>
              <a:gd name="T96" fmla="*/ 89 w 193"/>
              <a:gd name="T97" fmla="*/ 71 h 172"/>
              <a:gd name="T98" fmla="*/ 86 w 193"/>
              <a:gd name="T99" fmla="*/ 60 h 172"/>
              <a:gd name="T100" fmla="*/ 92 w 193"/>
              <a:gd name="T101" fmla="*/ 55 h 172"/>
              <a:gd name="T102" fmla="*/ 100 w 193"/>
              <a:gd name="T103" fmla="*/ 55 h 172"/>
              <a:gd name="T104" fmla="*/ 105 w 193"/>
              <a:gd name="T105" fmla="*/ 60 h 172"/>
              <a:gd name="T106" fmla="*/ 103 w 193"/>
              <a:gd name="T107" fmla="*/ 71 h 172"/>
              <a:gd name="T108" fmla="*/ 146 w 193"/>
              <a:gd name="T109" fmla="*/ 71 h 172"/>
              <a:gd name="T110" fmla="*/ 166 w 193"/>
              <a:gd name="T111" fmla="*/ 89 h 172"/>
              <a:gd name="T112" fmla="*/ 27 w 193"/>
              <a:gd name="T113" fmla="*/ 89 h 172"/>
              <a:gd name="T114" fmla="*/ 47 w 193"/>
              <a:gd name="T115" fmla="*/ 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172">
                <a:moveTo>
                  <a:pt x="166" y="98"/>
                </a:moveTo>
                <a:cubicBezTo>
                  <a:pt x="184" y="98"/>
                  <a:pt x="184" y="98"/>
                  <a:pt x="184" y="98"/>
                </a:cubicBezTo>
                <a:cubicBezTo>
                  <a:pt x="191" y="98"/>
                  <a:pt x="192" y="99"/>
                  <a:pt x="193" y="103"/>
                </a:cubicBezTo>
                <a:cubicBezTo>
                  <a:pt x="193" y="106"/>
                  <a:pt x="193" y="110"/>
                  <a:pt x="191" y="111"/>
                </a:cubicBezTo>
                <a:cubicBezTo>
                  <a:pt x="189" y="114"/>
                  <a:pt x="183" y="113"/>
                  <a:pt x="179" y="109"/>
                </a:cubicBezTo>
                <a:cubicBezTo>
                  <a:pt x="176" y="106"/>
                  <a:pt x="170" y="106"/>
                  <a:pt x="166" y="106"/>
                </a:cubicBezTo>
                <a:cubicBezTo>
                  <a:pt x="166" y="152"/>
                  <a:pt x="166" y="152"/>
                  <a:pt x="166" y="152"/>
                </a:cubicBezTo>
                <a:cubicBezTo>
                  <a:pt x="166" y="163"/>
                  <a:pt x="157" y="172"/>
                  <a:pt x="146" y="172"/>
                </a:cubicBezTo>
                <a:cubicBezTo>
                  <a:pt x="47" y="172"/>
                  <a:pt x="47" y="172"/>
                  <a:pt x="47" y="172"/>
                </a:cubicBezTo>
                <a:cubicBezTo>
                  <a:pt x="36" y="172"/>
                  <a:pt x="27" y="163"/>
                  <a:pt x="27" y="152"/>
                </a:cubicBezTo>
                <a:cubicBezTo>
                  <a:pt x="27" y="106"/>
                  <a:pt x="27" y="106"/>
                  <a:pt x="27" y="106"/>
                </a:cubicBezTo>
                <a:cubicBezTo>
                  <a:pt x="23" y="106"/>
                  <a:pt x="18" y="106"/>
                  <a:pt x="15" y="109"/>
                </a:cubicBezTo>
                <a:cubicBezTo>
                  <a:pt x="10" y="113"/>
                  <a:pt x="4" y="114"/>
                  <a:pt x="2" y="111"/>
                </a:cubicBezTo>
                <a:cubicBezTo>
                  <a:pt x="0" y="110"/>
                  <a:pt x="0" y="106"/>
                  <a:pt x="1" y="103"/>
                </a:cubicBezTo>
                <a:cubicBezTo>
                  <a:pt x="1" y="99"/>
                  <a:pt x="2" y="98"/>
                  <a:pt x="9" y="98"/>
                </a:cubicBezTo>
                <a:cubicBezTo>
                  <a:pt x="27" y="98"/>
                  <a:pt x="27" y="98"/>
                  <a:pt x="27" y="98"/>
                </a:cubicBezTo>
                <a:cubicBezTo>
                  <a:pt x="31" y="98"/>
                  <a:pt x="31" y="98"/>
                  <a:pt x="31" y="98"/>
                </a:cubicBezTo>
                <a:cubicBezTo>
                  <a:pt x="162" y="98"/>
                  <a:pt x="162" y="98"/>
                  <a:pt x="162" y="98"/>
                </a:cubicBezTo>
                <a:cubicBezTo>
                  <a:pt x="166" y="98"/>
                  <a:pt x="166" y="98"/>
                  <a:pt x="166" y="98"/>
                </a:cubicBezTo>
                <a:close/>
                <a:moveTo>
                  <a:pt x="119" y="36"/>
                </a:moveTo>
                <a:cubicBezTo>
                  <a:pt x="125" y="32"/>
                  <a:pt x="124" y="28"/>
                  <a:pt x="122" y="24"/>
                </a:cubicBezTo>
                <a:cubicBezTo>
                  <a:pt x="118" y="16"/>
                  <a:pt x="115" y="9"/>
                  <a:pt x="122" y="0"/>
                </a:cubicBezTo>
                <a:cubicBezTo>
                  <a:pt x="132" y="7"/>
                  <a:pt x="132" y="7"/>
                  <a:pt x="132" y="7"/>
                </a:cubicBezTo>
                <a:cubicBezTo>
                  <a:pt x="130" y="11"/>
                  <a:pt x="131" y="14"/>
                  <a:pt x="133" y="18"/>
                </a:cubicBezTo>
                <a:cubicBezTo>
                  <a:pt x="137" y="28"/>
                  <a:pt x="142" y="37"/>
                  <a:pt x="126" y="46"/>
                </a:cubicBezTo>
                <a:cubicBezTo>
                  <a:pt x="119" y="36"/>
                  <a:pt x="119" y="36"/>
                  <a:pt x="119" y="36"/>
                </a:cubicBezTo>
                <a:close/>
                <a:moveTo>
                  <a:pt x="86" y="36"/>
                </a:moveTo>
                <a:cubicBezTo>
                  <a:pt x="92" y="32"/>
                  <a:pt x="91" y="28"/>
                  <a:pt x="89" y="24"/>
                </a:cubicBezTo>
                <a:cubicBezTo>
                  <a:pt x="85" y="16"/>
                  <a:pt x="82" y="9"/>
                  <a:pt x="88" y="0"/>
                </a:cubicBezTo>
                <a:cubicBezTo>
                  <a:pt x="99" y="7"/>
                  <a:pt x="99" y="7"/>
                  <a:pt x="99" y="7"/>
                </a:cubicBezTo>
                <a:cubicBezTo>
                  <a:pt x="97" y="11"/>
                  <a:pt x="98" y="14"/>
                  <a:pt x="100" y="18"/>
                </a:cubicBezTo>
                <a:cubicBezTo>
                  <a:pt x="104" y="28"/>
                  <a:pt x="109" y="37"/>
                  <a:pt x="93" y="46"/>
                </a:cubicBezTo>
                <a:cubicBezTo>
                  <a:pt x="86" y="36"/>
                  <a:pt x="86" y="36"/>
                  <a:pt x="86" y="36"/>
                </a:cubicBezTo>
                <a:close/>
                <a:moveTo>
                  <a:pt x="51" y="36"/>
                </a:moveTo>
                <a:cubicBezTo>
                  <a:pt x="57" y="32"/>
                  <a:pt x="55" y="28"/>
                  <a:pt x="53" y="24"/>
                </a:cubicBezTo>
                <a:cubicBezTo>
                  <a:pt x="50" y="16"/>
                  <a:pt x="47" y="9"/>
                  <a:pt x="53" y="0"/>
                </a:cubicBezTo>
                <a:cubicBezTo>
                  <a:pt x="64" y="7"/>
                  <a:pt x="64" y="7"/>
                  <a:pt x="64" y="7"/>
                </a:cubicBezTo>
                <a:cubicBezTo>
                  <a:pt x="61" y="11"/>
                  <a:pt x="63" y="14"/>
                  <a:pt x="65" y="18"/>
                </a:cubicBezTo>
                <a:cubicBezTo>
                  <a:pt x="69" y="28"/>
                  <a:pt x="73" y="37"/>
                  <a:pt x="58" y="46"/>
                </a:cubicBezTo>
                <a:cubicBezTo>
                  <a:pt x="51" y="36"/>
                  <a:pt x="51" y="36"/>
                  <a:pt x="51" y="36"/>
                </a:cubicBezTo>
                <a:close/>
                <a:moveTo>
                  <a:pt x="37" y="111"/>
                </a:moveTo>
                <a:cubicBezTo>
                  <a:pt x="37" y="144"/>
                  <a:pt x="37" y="144"/>
                  <a:pt x="37" y="144"/>
                </a:cubicBezTo>
                <a:cubicBezTo>
                  <a:pt x="37" y="147"/>
                  <a:pt x="39" y="149"/>
                  <a:pt x="41" y="149"/>
                </a:cubicBezTo>
                <a:cubicBezTo>
                  <a:pt x="44" y="149"/>
                  <a:pt x="46" y="147"/>
                  <a:pt x="46" y="144"/>
                </a:cubicBezTo>
                <a:cubicBezTo>
                  <a:pt x="46" y="111"/>
                  <a:pt x="46" y="111"/>
                  <a:pt x="46" y="111"/>
                </a:cubicBezTo>
                <a:cubicBezTo>
                  <a:pt x="46" y="109"/>
                  <a:pt x="44" y="107"/>
                  <a:pt x="41" y="107"/>
                </a:cubicBezTo>
                <a:cubicBezTo>
                  <a:pt x="39" y="107"/>
                  <a:pt x="37" y="109"/>
                  <a:pt x="37" y="111"/>
                </a:cubicBezTo>
                <a:close/>
                <a:moveTo>
                  <a:pt x="47" y="71"/>
                </a:moveTo>
                <a:cubicBezTo>
                  <a:pt x="89" y="71"/>
                  <a:pt x="89" y="71"/>
                  <a:pt x="89" y="71"/>
                </a:cubicBezTo>
                <a:cubicBezTo>
                  <a:pt x="86" y="60"/>
                  <a:pt x="86" y="60"/>
                  <a:pt x="86" y="60"/>
                </a:cubicBezTo>
                <a:cubicBezTo>
                  <a:pt x="86" y="57"/>
                  <a:pt x="89" y="55"/>
                  <a:pt x="92" y="55"/>
                </a:cubicBezTo>
                <a:cubicBezTo>
                  <a:pt x="100" y="55"/>
                  <a:pt x="100" y="55"/>
                  <a:pt x="100" y="55"/>
                </a:cubicBezTo>
                <a:cubicBezTo>
                  <a:pt x="103" y="55"/>
                  <a:pt x="106" y="57"/>
                  <a:pt x="105" y="60"/>
                </a:cubicBezTo>
                <a:cubicBezTo>
                  <a:pt x="103" y="71"/>
                  <a:pt x="103" y="71"/>
                  <a:pt x="103" y="71"/>
                </a:cubicBezTo>
                <a:cubicBezTo>
                  <a:pt x="146" y="71"/>
                  <a:pt x="146" y="71"/>
                  <a:pt x="146" y="71"/>
                </a:cubicBezTo>
                <a:cubicBezTo>
                  <a:pt x="157" y="71"/>
                  <a:pt x="165" y="79"/>
                  <a:pt x="166" y="89"/>
                </a:cubicBezTo>
                <a:cubicBezTo>
                  <a:pt x="27" y="89"/>
                  <a:pt x="27" y="89"/>
                  <a:pt x="27" y="89"/>
                </a:cubicBezTo>
                <a:cubicBezTo>
                  <a:pt x="28" y="79"/>
                  <a:pt x="37" y="71"/>
                  <a:pt x="47" y="71"/>
                </a:cubicBez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4" name="Freeform 387"/>
          <p:cNvSpPr/>
          <p:nvPr/>
        </p:nvSpPr>
        <p:spPr bwMode="auto">
          <a:xfrm>
            <a:off x="2197100" y="4322718"/>
            <a:ext cx="382588" cy="187325"/>
          </a:xfrm>
          <a:custGeom>
            <a:avLst/>
            <a:gdLst>
              <a:gd name="T0" fmla="*/ 14 w 168"/>
              <a:gd name="T1" fmla="*/ 27 h 82"/>
              <a:gd name="T2" fmla="*/ 27 w 168"/>
              <a:gd name="T3" fmla="*/ 14 h 82"/>
              <a:gd name="T4" fmla="*/ 141 w 168"/>
              <a:gd name="T5" fmla="*/ 14 h 82"/>
              <a:gd name="T6" fmla="*/ 155 w 168"/>
              <a:gd name="T7" fmla="*/ 27 h 82"/>
              <a:gd name="T8" fmla="*/ 155 w 168"/>
              <a:gd name="T9" fmla="*/ 82 h 82"/>
              <a:gd name="T10" fmla="*/ 168 w 168"/>
              <a:gd name="T11" fmla="*/ 82 h 82"/>
              <a:gd name="T12" fmla="*/ 168 w 168"/>
              <a:gd name="T13" fmla="*/ 27 h 82"/>
              <a:gd name="T14" fmla="*/ 141 w 168"/>
              <a:gd name="T15" fmla="*/ 0 h 82"/>
              <a:gd name="T16" fmla="*/ 27 w 168"/>
              <a:gd name="T17" fmla="*/ 0 h 82"/>
              <a:gd name="T18" fmla="*/ 0 w 168"/>
              <a:gd name="T19" fmla="*/ 27 h 82"/>
              <a:gd name="T20" fmla="*/ 0 w 168"/>
              <a:gd name="T21" fmla="*/ 82 h 82"/>
              <a:gd name="T22" fmla="*/ 14 w 168"/>
              <a:gd name="T23" fmla="*/ 82 h 82"/>
              <a:gd name="T24" fmla="*/ 14 w 168"/>
              <a:gd name="T25"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82">
                <a:moveTo>
                  <a:pt x="14" y="27"/>
                </a:moveTo>
                <a:cubicBezTo>
                  <a:pt x="14" y="20"/>
                  <a:pt x="20" y="14"/>
                  <a:pt x="27" y="14"/>
                </a:cubicBezTo>
                <a:cubicBezTo>
                  <a:pt x="141" y="14"/>
                  <a:pt x="141" y="14"/>
                  <a:pt x="141" y="14"/>
                </a:cubicBezTo>
                <a:cubicBezTo>
                  <a:pt x="149" y="14"/>
                  <a:pt x="155" y="20"/>
                  <a:pt x="155" y="27"/>
                </a:cubicBezTo>
                <a:cubicBezTo>
                  <a:pt x="155" y="82"/>
                  <a:pt x="155" y="82"/>
                  <a:pt x="155" y="82"/>
                </a:cubicBezTo>
                <a:cubicBezTo>
                  <a:pt x="168" y="82"/>
                  <a:pt x="168" y="82"/>
                  <a:pt x="168" y="82"/>
                </a:cubicBezTo>
                <a:cubicBezTo>
                  <a:pt x="168" y="27"/>
                  <a:pt x="168" y="27"/>
                  <a:pt x="168" y="27"/>
                </a:cubicBezTo>
                <a:cubicBezTo>
                  <a:pt x="168" y="12"/>
                  <a:pt x="156" y="0"/>
                  <a:pt x="141" y="0"/>
                </a:cubicBezTo>
                <a:cubicBezTo>
                  <a:pt x="27" y="0"/>
                  <a:pt x="27" y="0"/>
                  <a:pt x="27" y="0"/>
                </a:cubicBezTo>
                <a:cubicBezTo>
                  <a:pt x="13" y="0"/>
                  <a:pt x="0" y="12"/>
                  <a:pt x="0" y="27"/>
                </a:cubicBezTo>
                <a:cubicBezTo>
                  <a:pt x="0" y="82"/>
                  <a:pt x="0" y="82"/>
                  <a:pt x="0" y="82"/>
                </a:cubicBezTo>
                <a:cubicBezTo>
                  <a:pt x="14" y="82"/>
                  <a:pt x="14" y="82"/>
                  <a:pt x="14" y="82"/>
                </a:cubicBezTo>
                <a:lnTo>
                  <a:pt x="14" y="27"/>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5" name="Freeform 388"/>
          <p:cNvSpPr/>
          <p:nvPr/>
        </p:nvSpPr>
        <p:spPr bwMode="auto">
          <a:xfrm>
            <a:off x="2197100" y="4517980"/>
            <a:ext cx="382588" cy="187325"/>
          </a:xfrm>
          <a:custGeom>
            <a:avLst/>
            <a:gdLst>
              <a:gd name="T0" fmla="*/ 155 w 168"/>
              <a:gd name="T1" fmla="*/ 55 h 82"/>
              <a:gd name="T2" fmla="*/ 141 w 168"/>
              <a:gd name="T3" fmla="*/ 68 h 82"/>
              <a:gd name="T4" fmla="*/ 27 w 168"/>
              <a:gd name="T5" fmla="*/ 68 h 82"/>
              <a:gd name="T6" fmla="*/ 14 w 168"/>
              <a:gd name="T7" fmla="*/ 55 h 82"/>
              <a:gd name="T8" fmla="*/ 14 w 168"/>
              <a:gd name="T9" fmla="*/ 0 h 82"/>
              <a:gd name="T10" fmla="*/ 0 w 168"/>
              <a:gd name="T11" fmla="*/ 0 h 82"/>
              <a:gd name="T12" fmla="*/ 0 w 168"/>
              <a:gd name="T13" fmla="*/ 55 h 82"/>
              <a:gd name="T14" fmla="*/ 27 w 168"/>
              <a:gd name="T15" fmla="*/ 82 h 82"/>
              <a:gd name="T16" fmla="*/ 141 w 168"/>
              <a:gd name="T17" fmla="*/ 82 h 82"/>
              <a:gd name="T18" fmla="*/ 168 w 168"/>
              <a:gd name="T19" fmla="*/ 55 h 82"/>
              <a:gd name="T20" fmla="*/ 168 w 168"/>
              <a:gd name="T21" fmla="*/ 0 h 82"/>
              <a:gd name="T22" fmla="*/ 155 w 168"/>
              <a:gd name="T23" fmla="*/ 0 h 82"/>
              <a:gd name="T24" fmla="*/ 155 w 168"/>
              <a:gd name="T25"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82">
                <a:moveTo>
                  <a:pt x="155" y="55"/>
                </a:moveTo>
                <a:cubicBezTo>
                  <a:pt x="155" y="62"/>
                  <a:pt x="149" y="68"/>
                  <a:pt x="141" y="68"/>
                </a:cubicBezTo>
                <a:cubicBezTo>
                  <a:pt x="27" y="68"/>
                  <a:pt x="27" y="68"/>
                  <a:pt x="27" y="68"/>
                </a:cubicBezTo>
                <a:cubicBezTo>
                  <a:pt x="20" y="68"/>
                  <a:pt x="14" y="62"/>
                  <a:pt x="14" y="55"/>
                </a:cubicBezTo>
                <a:cubicBezTo>
                  <a:pt x="14" y="0"/>
                  <a:pt x="14" y="0"/>
                  <a:pt x="14" y="0"/>
                </a:cubicBezTo>
                <a:cubicBezTo>
                  <a:pt x="0" y="0"/>
                  <a:pt x="0" y="0"/>
                  <a:pt x="0" y="0"/>
                </a:cubicBezTo>
                <a:cubicBezTo>
                  <a:pt x="0" y="55"/>
                  <a:pt x="0" y="55"/>
                  <a:pt x="0" y="55"/>
                </a:cubicBezTo>
                <a:cubicBezTo>
                  <a:pt x="0" y="70"/>
                  <a:pt x="13" y="82"/>
                  <a:pt x="27" y="82"/>
                </a:cubicBezTo>
                <a:cubicBezTo>
                  <a:pt x="141" y="82"/>
                  <a:pt x="141" y="82"/>
                  <a:pt x="141" y="82"/>
                </a:cubicBezTo>
                <a:cubicBezTo>
                  <a:pt x="156" y="82"/>
                  <a:pt x="168" y="70"/>
                  <a:pt x="168" y="55"/>
                </a:cubicBezTo>
                <a:cubicBezTo>
                  <a:pt x="168" y="0"/>
                  <a:pt x="168" y="0"/>
                  <a:pt x="168" y="0"/>
                </a:cubicBezTo>
                <a:cubicBezTo>
                  <a:pt x="155" y="0"/>
                  <a:pt x="155" y="0"/>
                  <a:pt x="155" y="0"/>
                </a:cubicBezTo>
                <a:lnTo>
                  <a:pt x="155" y="55"/>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6" name="Freeform 389"/>
          <p:cNvSpPr/>
          <p:nvPr/>
        </p:nvSpPr>
        <p:spPr bwMode="auto">
          <a:xfrm>
            <a:off x="2303463" y="4370343"/>
            <a:ext cx="168275" cy="77787"/>
          </a:xfrm>
          <a:custGeom>
            <a:avLst/>
            <a:gdLst>
              <a:gd name="T0" fmla="*/ 33 w 74"/>
              <a:gd name="T1" fmla="*/ 8 h 34"/>
              <a:gd name="T2" fmla="*/ 18 w 74"/>
              <a:gd name="T3" fmla="*/ 0 h 34"/>
              <a:gd name="T4" fmla="*/ 0 w 74"/>
              <a:gd name="T5" fmla="*/ 15 h 34"/>
              <a:gd name="T6" fmla="*/ 5 w 74"/>
              <a:gd name="T7" fmla="*/ 15 h 34"/>
              <a:gd name="T8" fmla="*/ 10 w 74"/>
              <a:gd name="T9" fmla="*/ 12 h 34"/>
              <a:gd name="T10" fmla="*/ 15 w 74"/>
              <a:gd name="T11" fmla="*/ 17 h 34"/>
              <a:gd name="T12" fmla="*/ 10 w 74"/>
              <a:gd name="T13" fmla="*/ 22 h 34"/>
              <a:gd name="T14" fmla="*/ 5 w 74"/>
              <a:gd name="T15" fmla="*/ 18 h 34"/>
              <a:gd name="T16" fmla="*/ 0 w 74"/>
              <a:gd name="T17" fmla="*/ 18 h 34"/>
              <a:gd name="T18" fmla="*/ 18 w 74"/>
              <a:gd name="T19" fmla="*/ 34 h 34"/>
              <a:gd name="T20" fmla="*/ 33 w 74"/>
              <a:gd name="T21" fmla="*/ 25 h 34"/>
              <a:gd name="T22" fmla="*/ 40 w 74"/>
              <a:gd name="T23" fmla="*/ 25 h 34"/>
              <a:gd name="T24" fmla="*/ 45 w 74"/>
              <a:gd name="T25" fmla="*/ 20 h 34"/>
              <a:gd name="T26" fmla="*/ 49 w 74"/>
              <a:gd name="T27" fmla="*/ 24 h 34"/>
              <a:gd name="T28" fmla="*/ 54 w 74"/>
              <a:gd name="T29" fmla="*/ 20 h 34"/>
              <a:gd name="T30" fmla="*/ 58 w 74"/>
              <a:gd name="T31" fmla="*/ 24 h 34"/>
              <a:gd name="T32" fmla="*/ 62 w 74"/>
              <a:gd name="T33" fmla="*/ 20 h 34"/>
              <a:gd name="T34" fmla="*/ 66 w 74"/>
              <a:gd name="T35" fmla="*/ 24 h 34"/>
              <a:gd name="T36" fmla="*/ 74 w 74"/>
              <a:gd name="T37" fmla="*/ 16 h 34"/>
              <a:gd name="T38" fmla="*/ 66 w 74"/>
              <a:gd name="T39" fmla="*/ 8 h 34"/>
              <a:gd name="T40" fmla="*/ 33 w 74"/>
              <a:gd name="T4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4">
                <a:moveTo>
                  <a:pt x="33" y="8"/>
                </a:moveTo>
                <a:cubicBezTo>
                  <a:pt x="30" y="3"/>
                  <a:pt x="24" y="0"/>
                  <a:pt x="18" y="0"/>
                </a:cubicBezTo>
                <a:cubicBezTo>
                  <a:pt x="9" y="0"/>
                  <a:pt x="1" y="7"/>
                  <a:pt x="0" y="15"/>
                </a:cubicBezTo>
                <a:cubicBezTo>
                  <a:pt x="5" y="15"/>
                  <a:pt x="5" y="15"/>
                  <a:pt x="5" y="15"/>
                </a:cubicBezTo>
                <a:cubicBezTo>
                  <a:pt x="6" y="13"/>
                  <a:pt x="8" y="12"/>
                  <a:pt x="10" y="12"/>
                </a:cubicBezTo>
                <a:cubicBezTo>
                  <a:pt x="13" y="12"/>
                  <a:pt x="15" y="14"/>
                  <a:pt x="15" y="17"/>
                </a:cubicBezTo>
                <a:cubicBezTo>
                  <a:pt x="15" y="19"/>
                  <a:pt x="13" y="22"/>
                  <a:pt x="10" y="22"/>
                </a:cubicBezTo>
                <a:cubicBezTo>
                  <a:pt x="8" y="22"/>
                  <a:pt x="6" y="20"/>
                  <a:pt x="5" y="18"/>
                </a:cubicBezTo>
                <a:cubicBezTo>
                  <a:pt x="0" y="18"/>
                  <a:pt x="0" y="18"/>
                  <a:pt x="0" y="18"/>
                </a:cubicBezTo>
                <a:cubicBezTo>
                  <a:pt x="1" y="27"/>
                  <a:pt x="9" y="34"/>
                  <a:pt x="18" y="34"/>
                </a:cubicBezTo>
                <a:cubicBezTo>
                  <a:pt x="24" y="34"/>
                  <a:pt x="30" y="30"/>
                  <a:pt x="33" y="25"/>
                </a:cubicBezTo>
                <a:cubicBezTo>
                  <a:pt x="40" y="25"/>
                  <a:pt x="40" y="25"/>
                  <a:pt x="40" y="25"/>
                </a:cubicBezTo>
                <a:cubicBezTo>
                  <a:pt x="45" y="20"/>
                  <a:pt x="45" y="20"/>
                  <a:pt x="45" y="20"/>
                </a:cubicBezTo>
                <a:cubicBezTo>
                  <a:pt x="49" y="24"/>
                  <a:pt x="49" y="24"/>
                  <a:pt x="49" y="24"/>
                </a:cubicBezTo>
                <a:cubicBezTo>
                  <a:pt x="54" y="20"/>
                  <a:pt x="54" y="20"/>
                  <a:pt x="54" y="20"/>
                </a:cubicBezTo>
                <a:cubicBezTo>
                  <a:pt x="58" y="24"/>
                  <a:pt x="58" y="24"/>
                  <a:pt x="58" y="24"/>
                </a:cubicBezTo>
                <a:cubicBezTo>
                  <a:pt x="62" y="20"/>
                  <a:pt x="62" y="20"/>
                  <a:pt x="62" y="20"/>
                </a:cubicBezTo>
                <a:cubicBezTo>
                  <a:pt x="66" y="24"/>
                  <a:pt x="66" y="24"/>
                  <a:pt x="66" y="24"/>
                </a:cubicBezTo>
                <a:cubicBezTo>
                  <a:pt x="74" y="16"/>
                  <a:pt x="74" y="16"/>
                  <a:pt x="74" y="16"/>
                </a:cubicBezTo>
                <a:cubicBezTo>
                  <a:pt x="66" y="8"/>
                  <a:pt x="66" y="8"/>
                  <a:pt x="66" y="8"/>
                </a:cubicBezTo>
                <a:lnTo>
                  <a:pt x="33" y="8"/>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7" name="Freeform 390"/>
          <p:cNvSpPr/>
          <p:nvPr/>
        </p:nvSpPr>
        <p:spPr bwMode="auto">
          <a:xfrm>
            <a:off x="2263775" y="4519568"/>
            <a:ext cx="39688" cy="139700"/>
          </a:xfrm>
          <a:custGeom>
            <a:avLst/>
            <a:gdLst>
              <a:gd name="T0" fmla="*/ 10 w 18"/>
              <a:gd name="T1" fmla="*/ 61 h 61"/>
              <a:gd name="T2" fmla="*/ 18 w 18"/>
              <a:gd name="T3" fmla="*/ 61 h 61"/>
              <a:gd name="T4" fmla="*/ 18 w 18"/>
              <a:gd name="T5" fmla="*/ 0 h 61"/>
              <a:gd name="T6" fmla="*/ 10 w 18"/>
              <a:gd name="T7" fmla="*/ 0 h 61"/>
              <a:gd name="T8" fmla="*/ 0 w 18"/>
              <a:gd name="T9" fmla="*/ 8 h 61"/>
              <a:gd name="T10" fmla="*/ 0 w 18"/>
              <a:gd name="T11" fmla="*/ 52 h 61"/>
              <a:gd name="T12" fmla="*/ 10 w 18"/>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0" y="61"/>
                </a:moveTo>
                <a:cubicBezTo>
                  <a:pt x="18" y="61"/>
                  <a:pt x="18" y="61"/>
                  <a:pt x="18" y="61"/>
                </a:cubicBezTo>
                <a:cubicBezTo>
                  <a:pt x="18" y="0"/>
                  <a:pt x="18" y="0"/>
                  <a:pt x="18" y="0"/>
                </a:cubicBezTo>
                <a:cubicBezTo>
                  <a:pt x="10" y="0"/>
                  <a:pt x="10" y="0"/>
                  <a:pt x="10" y="0"/>
                </a:cubicBezTo>
                <a:cubicBezTo>
                  <a:pt x="4" y="0"/>
                  <a:pt x="0" y="3"/>
                  <a:pt x="0" y="8"/>
                </a:cubicBezTo>
                <a:cubicBezTo>
                  <a:pt x="0" y="52"/>
                  <a:pt x="0" y="52"/>
                  <a:pt x="0" y="52"/>
                </a:cubicBezTo>
                <a:cubicBezTo>
                  <a:pt x="0" y="57"/>
                  <a:pt x="4" y="61"/>
                  <a:pt x="10" y="61"/>
                </a:cubicBez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8" name="Freeform 391"/>
          <p:cNvSpPr/>
          <p:nvPr/>
        </p:nvSpPr>
        <p:spPr bwMode="auto">
          <a:xfrm>
            <a:off x="2465388" y="4519568"/>
            <a:ext cx="39687" cy="139700"/>
          </a:xfrm>
          <a:custGeom>
            <a:avLst/>
            <a:gdLst>
              <a:gd name="T0" fmla="*/ 18 w 18"/>
              <a:gd name="T1" fmla="*/ 52 h 61"/>
              <a:gd name="T2" fmla="*/ 18 w 18"/>
              <a:gd name="T3" fmla="*/ 8 h 61"/>
              <a:gd name="T4" fmla="*/ 8 w 18"/>
              <a:gd name="T5" fmla="*/ 0 h 61"/>
              <a:gd name="T6" fmla="*/ 0 w 18"/>
              <a:gd name="T7" fmla="*/ 0 h 61"/>
              <a:gd name="T8" fmla="*/ 0 w 18"/>
              <a:gd name="T9" fmla="*/ 61 h 61"/>
              <a:gd name="T10" fmla="*/ 8 w 18"/>
              <a:gd name="T11" fmla="*/ 61 h 61"/>
              <a:gd name="T12" fmla="*/ 18 w 18"/>
              <a:gd name="T13" fmla="*/ 52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8" y="52"/>
                </a:moveTo>
                <a:cubicBezTo>
                  <a:pt x="18" y="8"/>
                  <a:pt x="18" y="8"/>
                  <a:pt x="18" y="8"/>
                </a:cubicBezTo>
                <a:cubicBezTo>
                  <a:pt x="18" y="3"/>
                  <a:pt x="14" y="0"/>
                  <a:pt x="8" y="0"/>
                </a:cubicBezTo>
                <a:cubicBezTo>
                  <a:pt x="0" y="0"/>
                  <a:pt x="0" y="0"/>
                  <a:pt x="0" y="0"/>
                </a:cubicBezTo>
                <a:cubicBezTo>
                  <a:pt x="0" y="61"/>
                  <a:pt x="0" y="61"/>
                  <a:pt x="0" y="61"/>
                </a:cubicBezTo>
                <a:cubicBezTo>
                  <a:pt x="8" y="61"/>
                  <a:pt x="8" y="61"/>
                  <a:pt x="8" y="61"/>
                </a:cubicBezTo>
                <a:cubicBezTo>
                  <a:pt x="14" y="61"/>
                  <a:pt x="18" y="57"/>
                  <a:pt x="18" y="52"/>
                </a:cubicBez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9" name="Rectangle 392"/>
          <p:cNvSpPr>
            <a:spLocks noChangeArrowheads="1"/>
          </p:cNvSpPr>
          <p:nvPr/>
        </p:nvSpPr>
        <p:spPr bwMode="auto">
          <a:xfrm>
            <a:off x="2325688" y="4519568"/>
            <a:ext cx="115887" cy="139700"/>
          </a:xfrm>
          <a:prstGeom prst="rect">
            <a:avLst/>
          </a:pr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0" name="Freeform 393"/>
          <p:cNvSpPr/>
          <p:nvPr/>
        </p:nvSpPr>
        <p:spPr bwMode="auto">
          <a:xfrm>
            <a:off x="2328863" y="4468768"/>
            <a:ext cx="112712" cy="42862"/>
          </a:xfrm>
          <a:custGeom>
            <a:avLst/>
            <a:gdLst>
              <a:gd name="T0" fmla="*/ 0 w 49"/>
              <a:gd name="T1" fmla="*/ 15 h 19"/>
              <a:gd name="T2" fmla="*/ 0 w 49"/>
              <a:gd name="T3" fmla="*/ 19 h 19"/>
              <a:gd name="T4" fmla="*/ 11 w 49"/>
              <a:gd name="T5" fmla="*/ 19 h 19"/>
              <a:gd name="T6" fmla="*/ 11 w 49"/>
              <a:gd name="T7" fmla="*/ 15 h 19"/>
              <a:gd name="T8" fmla="*/ 11 w 49"/>
              <a:gd name="T9" fmla="*/ 10 h 19"/>
              <a:gd name="T10" fmla="*/ 13 w 49"/>
              <a:gd name="T11" fmla="*/ 9 h 19"/>
              <a:gd name="T12" fmla="*/ 36 w 49"/>
              <a:gd name="T13" fmla="*/ 9 h 19"/>
              <a:gd name="T14" fmla="*/ 38 w 49"/>
              <a:gd name="T15" fmla="*/ 10 h 19"/>
              <a:gd name="T16" fmla="*/ 38 w 49"/>
              <a:gd name="T17" fmla="*/ 15 h 19"/>
              <a:gd name="T18" fmla="*/ 38 w 49"/>
              <a:gd name="T19" fmla="*/ 19 h 19"/>
              <a:gd name="T20" fmla="*/ 49 w 49"/>
              <a:gd name="T21" fmla="*/ 19 h 19"/>
              <a:gd name="T22" fmla="*/ 49 w 49"/>
              <a:gd name="T23" fmla="*/ 15 h 19"/>
              <a:gd name="T24" fmla="*/ 49 w 49"/>
              <a:gd name="T25" fmla="*/ 10 h 19"/>
              <a:gd name="T26" fmla="*/ 49 w 49"/>
              <a:gd name="T27" fmla="*/ 9 h 19"/>
              <a:gd name="T28" fmla="*/ 36 w 49"/>
              <a:gd name="T29" fmla="*/ 0 h 19"/>
              <a:gd name="T30" fmla="*/ 13 w 49"/>
              <a:gd name="T31" fmla="*/ 0 h 19"/>
              <a:gd name="T32" fmla="*/ 0 w 49"/>
              <a:gd name="T33" fmla="*/ 9 h 19"/>
              <a:gd name="T34" fmla="*/ 0 w 49"/>
              <a:gd name="T35" fmla="*/ 10 h 19"/>
              <a:gd name="T36" fmla="*/ 0 w 49"/>
              <a:gd name="T3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19">
                <a:moveTo>
                  <a:pt x="0" y="15"/>
                </a:moveTo>
                <a:cubicBezTo>
                  <a:pt x="0" y="19"/>
                  <a:pt x="0" y="19"/>
                  <a:pt x="0" y="19"/>
                </a:cubicBezTo>
                <a:cubicBezTo>
                  <a:pt x="11" y="19"/>
                  <a:pt x="11" y="19"/>
                  <a:pt x="11" y="19"/>
                </a:cubicBezTo>
                <a:cubicBezTo>
                  <a:pt x="11" y="15"/>
                  <a:pt x="11" y="15"/>
                  <a:pt x="11" y="15"/>
                </a:cubicBezTo>
                <a:cubicBezTo>
                  <a:pt x="11" y="10"/>
                  <a:pt x="11" y="10"/>
                  <a:pt x="11" y="10"/>
                </a:cubicBezTo>
                <a:cubicBezTo>
                  <a:pt x="11" y="10"/>
                  <a:pt x="12" y="9"/>
                  <a:pt x="13" y="9"/>
                </a:cubicBezTo>
                <a:cubicBezTo>
                  <a:pt x="36" y="9"/>
                  <a:pt x="36" y="9"/>
                  <a:pt x="36" y="9"/>
                </a:cubicBezTo>
                <a:cubicBezTo>
                  <a:pt x="37" y="9"/>
                  <a:pt x="38" y="10"/>
                  <a:pt x="38" y="10"/>
                </a:cubicBezTo>
                <a:cubicBezTo>
                  <a:pt x="38" y="15"/>
                  <a:pt x="38" y="15"/>
                  <a:pt x="38" y="15"/>
                </a:cubicBezTo>
                <a:cubicBezTo>
                  <a:pt x="38" y="19"/>
                  <a:pt x="38" y="19"/>
                  <a:pt x="38" y="19"/>
                </a:cubicBezTo>
                <a:cubicBezTo>
                  <a:pt x="49" y="19"/>
                  <a:pt x="49" y="19"/>
                  <a:pt x="49" y="19"/>
                </a:cubicBezTo>
                <a:cubicBezTo>
                  <a:pt x="49" y="15"/>
                  <a:pt x="49" y="15"/>
                  <a:pt x="49" y="15"/>
                </a:cubicBezTo>
                <a:cubicBezTo>
                  <a:pt x="49" y="10"/>
                  <a:pt x="49" y="10"/>
                  <a:pt x="49" y="10"/>
                </a:cubicBezTo>
                <a:cubicBezTo>
                  <a:pt x="49" y="10"/>
                  <a:pt x="49" y="9"/>
                  <a:pt x="49" y="9"/>
                </a:cubicBezTo>
                <a:cubicBezTo>
                  <a:pt x="48" y="4"/>
                  <a:pt x="43" y="0"/>
                  <a:pt x="36" y="0"/>
                </a:cubicBezTo>
                <a:cubicBezTo>
                  <a:pt x="13" y="0"/>
                  <a:pt x="13" y="0"/>
                  <a:pt x="13" y="0"/>
                </a:cubicBezTo>
                <a:cubicBezTo>
                  <a:pt x="6" y="0"/>
                  <a:pt x="1" y="4"/>
                  <a:pt x="0" y="9"/>
                </a:cubicBezTo>
                <a:cubicBezTo>
                  <a:pt x="0" y="9"/>
                  <a:pt x="0" y="10"/>
                  <a:pt x="0" y="10"/>
                </a:cubicBezTo>
                <a:lnTo>
                  <a:pt x="0" y="15"/>
                </a:lnTo>
                <a:close/>
              </a:path>
            </a:pathLst>
          </a:custGeom>
          <a:solidFill>
            <a:schemeClr val="accent6">
              <a:lumMod val="75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1" name="文本框 871"/>
          <p:cNvSpPr txBox="1">
            <a:spLocks noChangeArrowheads="1"/>
          </p:cNvSpPr>
          <p:nvPr/>
        </p:nvSpPr>
        <p:spPr bwMode="auto">
          <a:xfrm>
            <a:off x="827088" y="322882"/>
            <a:ext cx="7360443" cy="523220"/>
          </a:xfrm>
          <a:prstGeom prst="rect">
            <a:avLst/>
          </a:prstGeom>
          <a:solidFill>
            <a:schemeClr val="accent6">
              <a:lumMod val="75000"/>
            </a:schemeClr>
          </a:solidFill>
          <a:ln>
            <a:noFill/>
          </a:ln>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 </a:t>
            </a:r>
            <a:r>
              <a:rPr lang="zh-CN" altLang="en-US" sz="2800" dirty="0">
                <a:solidFill>
                  <a:schemeClr val="bg1"/>
                </a:solidFill>
                <a:latin typeface="微软雅黑" panose="020B0503020204020204" pitchFamily="34" charset="-122"/>
                <a:ea typeface="微软雅黑" panose="020B0503020204020204" pitchFamily="34" charset="-122"/>
              </a:rPr>
              <a:t>附赠常用精品图标 颜色可更改 </a:t>
            </a:r>
            <a:r>
              <a:rPr lang="en-US" altLang="zh-CN" sz="2800" b="1" dirty="0">
                <a:solidFill>
                  <a:schemeClr val="bg1"/>
                </a:solidFill>
                <a:latin typeface="微软雅黑" panose="020B0503020204020204" pitchFamily="34" charset="-122"/>
                <a:ea typeface="微软雅黑" panose="020B0503020204020204" pitchFamily="34" charset="-122"/>
              </a:rPr>
              <a:t>02</a:t>
            </a:r>
            <a:r>
              <a:rPr lang="en-US" altLang="zh-CN" sz="2800" dirty="0">
                <a:solidFill>
                  <a:schemeClr val="bg1"/>
                </a:solidFill>
                <a:latin typeface="微软雅黑" panose="020B0503020204020204" pitchFamily="34" charset="-122"/>
                <a:ea typeface="微软雅黑" panose="020B0503020204020204" pitchFamily="34" charset="-122"/>
              </a:rPr>
              <a: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ppt_w</p:attrName>
                                        </p:attrNameLst>
                                      </p:cBhvr>
                                      <p:tavLst>
                                        <p:tav tm="0">
                                          <p:val>
                                            <p:fltVal val="0"/>
                                          </p:val>
                                        </p:tav>
                                        <p:tav tm="100000">
                                          <p:val>
                                            <p:strVal val="#ppt_w"/>
                                          </p:val>
                                        </p:tav>
                                      </p:tavLst>
                                    </p:anim>
                                    <p:anim calcmode="lin" valueType="num">
                                      <p:cBhvr>
                                        <p:cTn id="103" dur="500" fill="hold"/>
                                        <p:tgtEl>
                                          <p:spTgt spid="21"/>
                                        </p:tgtEl>
                                        <p:attrNameLst>
                                          <p:attrName>ppt_h</p:attrName>
                                        </p:attrNameLst>
                                      </p:cBhvr>
                                      <p:tavLst>
                                        <p:tav tm="0">
                                          <p:val>
                                            <p:fltVal val="0"/>
                                          </p:val>
                                        </p:tav>
                                        <p:tav tm="100000">
                                          <p:val>
                                            <p:strVal val="#ppt_h"/>
                                          </p:val>
                                        </p:tav>
                                      </p:tavLst>
                                    </p:anim>
                                    <p:animEffect transition="in" filter="fade">
                                      <p:cBhvr>
                                        <p:cTn id="104" dur="500"/>
                                        <p:tgtEl>
                                          <p:spTgt spid="2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500" fill="hold"/>
                                        <p:tgtEl>
                                          <p:spTgt spid="22"/>
                                        </p:tgtEl>
                                        <p:attrNameLst>
                                          <p:attrName>ppt_w</p:attrName>
                                        </p:attrNameLst>
                                      </p:cBhvr>
                                      <p:tavLst>
                                        <p:tav tm="0">
                                          <p:val>
                                            <p:fltVal val="0"/>
                                          </p:val>
                                        </p:tav>
                                        <p:tav tm="100000">
                                          <p:val>
                                            <p:strVal val="#ppt_w"/>
                                          </p:val>
                                        </p:tav>
                                      </p:tavLst>
                                    </p:anim>
                                    <p:anim calcmode="lin" valueType="num">
                                      <p:cBhvr>
                                        <p:cTn id="108" dur="500" fill="hold"/>
                                        <p:tgtEl>
                                          <p:spTgt spid="22"/>
                                        </p:tgtEl>
                                        <p:attrNameLst>
                                          <p:attrName>ppt_h</p:attrName>
                                        </p:attrNameLst>
                                      </p:cBhvr>
                                      <p:tavLst>
                                        <p:tav tm="0">
                                          <p:val>
                                            <p:fltVal val="0"/>
                                          </p:val>
                                        </p:tav>
                                        <p:tav tm="100000">
                                          <p:val>
                                            <p:strVal val="#ppt_h"/>
                                          </p:val>
                                        </p:tav>
                                      </p:tavLst>
                                    </p:anim>
                                    <p:animEffect transition="in" filter="fade">
                                      <p:cBhvr>
                                        <p:cTn id="109" dur="500"/>
                                        <p:tgtEl>
                                          <p:spTgt spid="2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p:cTn id="117" dur="500" fill="hold"/>
                                        <p:tgtEl>
                                          <p:spTgt spid="24"/>
                                        </p:tgtEl>
                                        <p:attrNameLst>
                                          <p:attrName>ppt_w</p:attrName>
                                        </p:attrNameLst>
                                      </p:cBhvr>
                                      <p:tavLst>
                                        <p:tav tm="0">
                                          <p:val>
                                            <p:fltVal val="0"/>
                                          </p:val>
                                        </p:tav>
                                        <p:tav tm="100000">
                                          <p:val>
                                            <p:strVal val="#ppt_w"/>
                                          </p:val>
                                        </p:tav>
                                      </p:tavLst>
                                    </p:anim>
                                    <p:anim calcmode="lin" valueType="num">
                                      <p:cBhvr>
                                        <p:cTn id="118" dur="500" fill="hold"/>
                                        <p:tgtEl>
                                          <p:spTgt spid="24"/>
                                        </p:tgtEl>
                                        <p:attrNameLst>
                                          <p:attrName>ppt_h</p:attrName>
                                        </p:attrNameLst>
                                      </p:cBhvr>
                                      <p:tavLst>
                                        <p:tav tm="0">
                                          <p:val>
                                            <p:fltVal val="0"/>
                                          </p:val>
                                        </p:tav>
                                        <p:tav tm="100000">
                                          <p:val>
                                            <p:strVal val="#ppt_h"/>
                                          </p:val>
                                        </p:tav>
                                      </p:tavLst>
                                    </p:anim>
                                    <p:animEffect transition="in" filter="fade">
                                      <p:cBhvr>
                                        <p:cTn id="119" dur="500"/>
                                        <p:tgtEl>
                                          <p:spTgt spid="2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p:cTn id="122" dur="500" fill="hold"/>
                                        <p:tgtEl>
                                          <p:spTgt spid="25"/>
                                        </p:tgtEl>
                                        <p:attrNameLst>
                                          <p:attrName>ppt_w</p:attrName>
                                        </p:attrNameLst>
                                      </p:cBhvr>
                                      <p:tavLst>
                                        <p:tav tm="0">
                                          <p:val>
                                            <p:fltVal val="0"/>
                                          </p:val>
                                        </p:tav>
                                        <p:tav tm="100000">
                                          <p:val>
                                            <p:strVal val="#ppt_w"/>
                                          </p:val>
                                        </p:tav>
                                      </p:tavLst>
                                    </p:anim>
                                    <p:anim calcmode="lin" valueType="num">
                                      <p:cBhvr>
                                        <p:cTn id="123" dur="500" fill="hold"/>
                                        <p:tgtEl>
                                          <p:spTgt spid="25"/>
                                        </p:tgtEl>
                                        <p:attrNameLst>
                                          <p:attrName>ppt_h</p:attrName>
                                        </p:attrNameLst>
                                      </p:cBhvr>
                                      <p:tavLst>
                                        <p:tav tm="0">
                                          <p:val>
                                            <p:fltVal val="0"/>
                                          </p:val>
                                        </p:tav>
                                        <p:tav tm="100000">
                                          <p:val>
                                            <p:strVal val="#ppt_h"/>
                                          </p:val>
                                        </p:tav>
                                      </p:tavLst>
                                    </p:anim>
                                    <p:animEffect transition="in" filter="fade">
                                      <p:cBhvr>
                                        <p:cTn id="124" dur="500"/>
                                        <p:tgtEl>
                                          <p:spTgt spid="25"/>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500" fill="hold"/>
                                        <p:tgtEl>
                                          <p:spTgt spid="26"/>
                                        </p:tgtEl>
                                        <p:attrNameLst>
                                          <p:attrName>ppt_w</p:attrName>
                                        </p:attrNameLst>
                                      </p:cBhvr>
                                      <p:tavLst>
                                        <p:tav tm="0">
                                          <p:val>
                                            <p:fltVal val="0"/>
                                          </p:val>
                                        </p:tav>
                                        <p:tav tm="100000">
                                          <p:val>
                                            <p:strVal val="#ppt_w"/>
                                          </p:val>
                                        </p:tav>
                                      </p:tavLst>
                                    </p:anim>
                                    <p:anim calcmode="lin" valueType="num">
                                      <p:cBhvr>
                                        <p:cTn id="128" dur="500" fill="hold"/>
                                        <p:tgtEl>
                                          <p:spTgt spid="26"/>
                                        </p:tgtEl>
                                        <p:attrNameLst>
                                          <p:attrName>ppt_h</p:attrName>
                                        </p:attrNameLst>
                                      </p:cBhvr>
                                      <p:tavLst>
                                        <p:tav tm="0">
                                          <p:val>
                                            <p:fltVal val="0"/>
                                          </p:val>
                                        </p:tav>
                                        <p:tav tm="100000">
                                          <p:val>
                                            <p:strVal val="#ppt_h"/>
                                          </p:val>
                                        </p:tav>
                                      </p:tavLst>
                                    </p:anim>
                                    <p:animEffect transition="in" filter="fade">
                                      <p:cBhvr>
                                        <p:cTn id="129" dur="500"/>
                                        <p:tgtEl>
                                          <p:spTgt spid="26"/>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p:cTn id="132" dur="500" fill="hold"/>
                                        <p:tgtEl>
                                          <p:spTgt spid="27"/>
                                        </p:tgtEl>
                                        <p:attrNameLst>
                                          <p:attrName>ppt_w</p:attrName>
                                        </p:attrNameLst>
                                      </p:cBhvr>
                                      <p:tavLst>
                                        <p:tav tm="0">
                                          <p:val>
                                            <p:fltVal val="0"/>
                                          </p:val>
                                        </p:tav>
                                        <p:tav tm="100000">
                                          <p:val>
                                            <p:strVal val="#ppt_w"/>
                                          </p:val>
                                        </p:tav>
                                      </p:tavLst>
                                    </p:anim>
                                    <p:anim calcmode="lin" valueType="num">
                                      <p:cBhvr>
                                        <p:cTn id="133" dur="500" fill="hold"/>
                                        <p:tgtEl>
                                          <p:spTgt spid="27"/>
                                        </p:tgtEl>
                                        <p:attrNameLst>
                                          <p:attrName>ppt_h</p:attrName>
                                        </p:attrNameLst>
                                      </p:cBhvr>
                                      <p:tavLst>
                                        <p:tav tm="0">
                                          <p:val>
                                            <p:fltVal val="0"/>
                                          </p:val>
                                        </p:tav>
                                        <p:tav tm="100000">
                                          <p:val>
                                            <p:strVal val="#ppt_h"/>
                                          </p:val>
                                        </p:tav>
                                      </p:tavLst>
                                    </p:anim>
                                    <p:animEffect transition="in" filter="fade">
                                      <p:cBhvr>
                                        <p:cTn id="134" dur="500"/>
                                        <p:tgtEl>
                                          <p:spTgt spid="2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p:cTn id="137" dur="500" fill="hold"/>
                                        <p:tgtEl>
                                          <p:spTgt spid="28"/>
                                        </p:tgtEl>
                                        <p:attrNameLst>
                                          <p:attrName>ppt_w</p:attrName>
                                        </p:attrNameLst>
                                      </p:cBhvr>
                                      <p:tavLst>
                                        <p:tav tm="0">
                                          <p:val>
                                            <p:fltVal val="0"/>
                                          </p:val>
                                        </p:tav>
                                        <p:tav tm="100000">
                                          <p:val>
                                            <p:strVal val="#ppt_w"/>
                                          </p:val>
                                        </p:tav>
                                      </p:tavLst>
                                    </p:anim>
                                    <p:anim calcmode="lin" valueType="num">
                                      <p:cBhvr>
                                        <p:cTn id="138" dur="500" fill="hold"/>
                                        <p:tgtEl>
                                          <p:spTgt spid="28"/>
                                        </p:tgtEl>
                                        <p:attrNameLst>
                                          <p:attrName>ppt_h</p:attrName>
                                        </p:attrNameLst>
                                      </p:cBhvr>
                                      <p:tavLst>
                                        <p:tav tm="0">
                                          <p:val>
                                            <p:fltVal val="0"/>
                                          </p:val>
                                        </p:tav>
                                        <p:tav tm="100000">
                                          <p:val>
                                            <p:strVal val="#ppt_h"/>
                                          </p:val>
                                        </p:tav>
                                      </p:tavLst>
                                    </p:anim>
                                    <p:animEffect transition="in" filter="fade">
                                      <p:cBhvr>
                                        <p:cTn id="139" dur="500"/>
                                        <p:tgtEl>
                                          <p:spTgt spid="2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p:cTn id="142" dur="500" fill="hold"/>
                                        <p:tgtEl>
                                          <p:spTgt spid="29"/>
                                        </p:tgtEl>
                                        <p:attrNameLst>
                                          <p:attrName>ppt_w</p:attrName>
                                        </p:attrNameLst>
                                      </p:cBhvr>
                                      <p:tavLst>
                                        <p:tav tm="0">
                                          <p:val>
                                            <p:fltVal val="0"/>
                                          </p:val>
                                        </p:tav>
                                        <p:tav tm="100000">
                                          <p:val>
                                            <p:strVal val="#ppt_w"/>
                                          </p:val>
                                        </p:tav>
                                      </p:tavLst>
                                    </p:anim>
                                    <p:anim calcmode="lin" valueType="num">
                                      <p:cBhvr>
                                        <p:cTn id="143" dur="500" fill="hold"/>
                                        <p:tgtEl>
                                          <p:spTgt spid="29"/>
                                        </p:tgtEl>
                                        <p:attrNameLst>
                                          <p:attrName>ppt_h</p:attrName>
                                        </p:attrNameLst>
                                      </p:cBhvr>
                                      <p:tavLst>
                                        <p:tav tm="0">
                                          <p:val>
                                            <p:fltVal val="0"/>
                                          </p:val>
                                        </p:tav>
                                        <p:tav tm="100000">
                                          <p:val>
                                            <p:strVal val="#ppt_h"/>
                                          </p:val>
                                        </p:tav>
                                      </p:tavLst>
                                    </p:anim>
                                    <p:animEffect transition="in" filter="fade">
                                      <p:cBhvr>
                                        <p:cTn id="144" dur="500"/>
                                        <p:tgtEl>
                                          <p:spTgt spid="2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fill="hold"/>
                                        <p:tgtEl>
                                          <p:spTgt spid="30"/>
                                        </p:tgtEl>
                                        <p:attrNameLst>
                                          <p:attrName>ppt_w</p:attrName>
                                        </p:attrNameLst>
                                      </p:cBhvr>
                                      <p:tavLst>
                                        <p:tav tm="0">
                                          <p:val>
                                            <p:fltVal val="0"/>
                                          </p:val>
                                        </p:tav>
                                        <p:tav tm="100000">
                                          <p:val>
                                            <p:strVal val="#ppt_w"/>
                                          </p:val>
                                        </p:tav>
                                      </p:tavLst>
                                    </p:anim>
                                    <p:anim calcmode="lin" valueType="num">
                                      <p:cBhvr>
                                        <p:cTn id="148" dur="500" fill="hold"/>
                                        <p:tgtEl>
                                          <p:spTgt spid="30"/>
                                        </p:tgtEl>
                                        <p:attrNameLst>
                                          <p:attrName>ppt_h</p:attrName>
                                        </p:attrNameLst>
                                      </p:cBhvr>
                                      <p:tavLst>
                                        <p:tav tm="0">
                                          <p:val>
                                            <p:fltVal val="0"/>
                                          </p:val>
                                        </p:tav>
                                        <p:tav tm="100000">
                                          <p:val>
                                            <p:strVal val="#ppt_h"/>
                                          </p:val>
                                        </p:tav>
                                      </p:tavLst>
                                    </p:anim>
                                    <p:animEffect transition="in" filter="fade">
                                      <p:cBhvr>
                                        <p:cTn id="149" dur="500"/>
                                        <p:tgtEl>
                                          <p:spTgt spid="3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p:cTn id="152" dur="500" fill="hold"/>
                                        <p:tgtEl>
                                          <p:spTgt spid="31"/>
                                        </p:tgtEl>
                                        <p:attrNameLst>
                                          <p:attrName>ppt_w</p:attrName>
                                        </p:attrNameLst>
                                      </p:cBhvr>
                                      <p:tavLst>
                                        <p:tav tm="0">
                                          <p:val>
                                            <p:fltVal val="0"/>
                                          </p:val>
                                        </p:tav>
                                        <p:tav tm="100000">
                                          <p:val>
                                            <p:strVal val="#ppt_w"/>
                                          </p:val>
                                        </p:tav>
                                      </p:tavLst>
                                    </p:anim>
                                    <p:anim calcmode="lin" valueType="num">
                                      <p:cBhvr>
                                        <p:cTn id="153" dur="500" fill="hold"/>
                                        <p:tgtEl>
                                          <p:spTgt spid="31"/>
                                        </p:tgtEl>
                                        <p:attrNameLst>
                                          <p:attrName>ppt_h</p:attrName>
                                        </p:attrNameLst>
                                      </p:cBhvr>
                                      <p:tavLst>
                                        <p:tav tm="0">
                                          <p:val>
                                            <p:fltVal val="0"/>
                                          </p:val>
                                        </p:tav>
                                        <p:tav tm="100000">
                                          <p:val>
                                            <p:strVal val="#ppt_h"/>
                                          </p:val>
                                        </p:tav>
                                      </p:tavLst>
                                    </p:anim>
                                    <p:animEffect transition="in" filter="fade">
                                      <p:cBhvr>
                                        <p:cTn id="154" dur="500"/>
                                        <p:tgtEl>
                                          <p:spTgt spid="31"/>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p:cTn id="157" dur="500" fill="hold"/>
                                        <p:tgtEl>
                                          <p:spTgt spid="32"/>
                                        </p:tgtEl>
                                        <p:attrNameLst>
                                          <p:attrName>ppt_w</p:attrName>
                                        </p:attrNameLst>
                                      </p:cBhvr>
                                      <p:tavLst>
                                        <p:tav tm="0">
                                          <p:val>
                                            <p:fltVal val="0"/>
                                          </p:val>
                                        </p:tav>
                                        <p:tav tm="100000">
                                          <p:val>
                                            <p:strVal val="#ppt_w"/>
                                          </p:val>
                                        </p:tav>
                                      </p:tavLst>
                                    </p:anim>
                                    <p:anim calcmode="lin" valueType="num">
                                      <p:cBhvr>
                                        <p:cTn id="158" dur="500" fill="hold"/>
                                        <p:tgtEl>
                                          <p:spTgt spid="32"/>
                                        </p:tgtEl>
                                        <p:attrNameLst>
                                          <p:attrName>ppt_h</p:attrName>
                                        </p:attrNameLst>
                                      </p:cBhvr>
                                      <p:tavLst>
                                        <p:tav tm="0">
                                          <p:val>
                                            <p:fltVal val="0"/>
                                          </p:val>
                                        </p:tav>
                                        <p:tav tm="100000">
                                          <p:val>
                                            <p:strVal val="#ppt_h"/>
                                          </p:val>
                                        </p:tav>
                                      </p:tavLst>
                                    </p:anim>
                                    <p:animEffect transition="in" filter="fade">
                                      <p:cBhvr>
                                        <p:cTn id="159" dur="500"/>
                                        <p:tgtEl>
                                          <p:spTgt spid="32"/>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33"/>
                                        </p:tgtEl>
                                        <p:attrNameLst>
                                          <p:attrName>style.visibility</p:attrName>
                                        </p:attrNameLst>
                                      </p:cBhvr>
                                      <p:to>
                                        <p:strVal val="visible"/>
                                      </p:to>
                                    </p:set>
                                    <p:anim calcmode="lin" valueType="num">
                                      <p:cBhvr>
                                        <p:cTn id="162" dur="500" fill="hold"/>
                                        <p:tgtEl>
                                          <p:spTgt spid="33"/>
                                        </p:tgtEl>
                                        <p:attrNameLst>
                                          <p:attrName>ppt_w</p:attrName>
                                        </p:attrNameLst>
                                      </p:cBhvr>
                                      <p:tavLst>
                                        <p:tav tm="0">
                                          <p:val>
                                            <p:fltVal val="0"/>
                                          </p:val>
                                        </p:tav>
                                        <p:tav tm="100000">
                                          <p:val>
                                            <p:strVal val="#ppt_w"/>
                                          </p:val>
                                        </p:tav>
                                      </p:tavLst>
                                    </p:anim>
                                    <p:anim calcmode="lin" valueType="num">
                                      <p:cBhvr>
                                        <p:cTn id="163" dur="500" fill="hold"/>
                                        <p:tgtEl>
                                          <p:spTgt spid="33"/>
                                        </p:tgtEl>
                                        <p:attrNameLst>
                                          <p:attrName>ppt_h</p:attrName>
                                        </p:attrNameLst>
                                      </p:cBhvr>
                                      <p:tavLst>
                                        <p:tav tm="0">
                                          <p:val>
                                            <p:fltVal val="0"/>
                                          </p:val>
                                        </p:tav>
                                        <p:tav tm="100000">
                                          <p:val>
                                            <p:strVal val="#ppt_h"/>
                                          </p:val>
                                        </p:tav>
                                      </p:tavLst>
                                    </p:anim>
                                    <p:animEffect transition="in" filter="fade">
                                      <p:cBhvr>
                                        <p:cTn id="164" dur="500"/>
                                        <p:tgtEl>
                                          <p:spTgt spid="33"/>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34"/>
                                        </p:tgtEl>
                                        <p:attrNameLst>
                                          <p:attrName>style.visibility</p:attrName>
                                        </p:attrNameLst>
                                      </p:cBhvr>
                                      <p:to>
                                        <p:strVal val="visible"/>
                                      </p:to>
                                    </p:set>
                                    <p:anim calcmode="lin" valueType="num">
                                      <p:cBhvr>
                                        <p:cTn id="167" dur="500" fill="hold"/>
                                        <p:tgtEl>
                                          <p:spTgt spid="34"/>
                                        </p:tgtEl>
                                        <p:attrNameLst>
                                          <p:attrName>ppt_w</p:attrName>
                                        </p:attrNameLst>
                                      </p:cBhvr>
                                      <p:tavLst>
                                        <p:tav tm="0">
                                          <p:val>
                                            <p:fltVal val="0"/>
                                          </p:val>
                                        </p:tav>
                                        <p:tav tm="100000">
                                          <p:val>
                                            <p:strVal val="#ppt_w"/>
                                          </p:val>
                                        </p:tav>
                                      </p:tavLst>
                                    </p:anim>
                                    <p:anim calcmode="lin" valueType="num">
                                      <p:cBhvr>
                                        <p:cTn id="168" dur="500" fill="hold"/>
                                        <p:tgtEl>
                                          <p:spTgt spid="34"/>
                                        </p:tgtEl>
                                        <p:attrNameLst>
                                          <p:attrName>ppt_h</p:attrName>
                                        </p:attrNameLst>
                                      </p:cBhvr>
                                      <p:tavLst>
                                        <p:tav tm="0">
                                          <p:val>
                                            <p:fltVal val="0"/>
                                          </p:val>
                                        </p:tav>
                                        <p:tav tm="100000">
                                          <p:val>
                                            <p:strVal val="#ppt_h"/>
                                          </p:val>
                                        </p:tav>
                                      </p:tavLst>
                                    </p:anim>
                                    <p:animEffect transition="in" filter="fade">
                                      <p:cBhvr>
                                        <p:cTn id="169" dur="500"/>
                                        <p:tgtEl>
                                          <p:spTgt spid="3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5"/>
                                        </p:tgtEl>
                                        <p:attrNameLst>
                                          <p:attrName>style.visibility</p:attrName>
                                        </p:attrNameLst>
                                      </p:cBhvr>
                                      <p:to>
                                        <p:strVal val="visible"/>
                                      </p:to>
                                    </p:set>
                                    <p:anim calcmode="lin" valueType="num">
                                      <p:cBhvr>
                                        <p:cTn id="172" dur="500" fill="hold"/>
                                        <p:tgtEl>
                                          <p:spTgt spid="35"/>
                                        </p:tgtEl>
                                        <p:attrNameLst>
                                          <p:attrName>ppt_w</p:attrName>
                                        </p:attrNameLst>
                                      </p:cBhvr>
                                      <p:tavLst>
                                        <p:tav tm="0">
                                          <p:val>
                                            <p:fltVal val="0"/>
                                          </p:val>
                                        </p:tav>
                                        <p:tav tm="100000">
                                          <p:val>
                                            <p:strVal val="#ppt_w"/>
                                          </p:val>
                                        </p:tav>
                                      </p:tavLst>
                                    </p:anim>
                                    <p:anim calcmode="lin" valueType="num">
                                      <p:cBhvr>
                                        <p:cTn id="173" dur="500" fill="hold"/>
                                        <p:tgtEl>
                                          <p:spTgt spid="35"/>
                                        </p:tgtEl>
                                        <p:attrNameLst>
                                          <p:attrName>ppt_h</p:attrName>
                                        </p:attrNameLst>
                                      </p:cBhvr>
                                      <p:tavLst>
                                        <p:tav tm="0">
                                          <p:val>
                                            <p:fltVal val="0"/>
                                          </p:val>
                                        </p:tav>
                                        <p:tav tm="100000">
                                          <p:val>
                                            <p:strVal val="#ppt_h"/>
                                          </p:val>
                                        </p:tav>
                                      </p:tavLst>
                                    </p:anim>
                                    <p:animEffect transition="in" filter="fade">
                                      <p:cBhvr>
                                        <p:cTn id="174" dur="500"/>
                                        <p:tgtEl>
                                          <p:spTgt spid="3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cBhvr>
                                        <p:cTn id="177" dur="500" fill="hold"/>
                                        <p:tgtEl>
                                          <p:spTgt spid="36"/>
                                        </p:tgtEl>
                                        <p:attrNameLst>
                                          <p:attrName>ppt_w</p:attrName>
                                        </p:attrNameLst>
                                      </p:cBhvr>
                                      <p:tavLst>
                                        <p:tav tm="0">
                                          <p:val>
                                            <p:fltVal val="0"/>
                                          </p:val>
                                        </p:tav>
                                        <p:tav tm="100000">
                                          <p:val>
                                            <p:strVal val="#ppt_w"/>
                                          </p:val>
                                        </p:tav>
                                      </p:tavLst>
                                    </p:anim>
                                    <p:anim calcmode="lin" valueType="num">
                                      <p:cBhvr>
                                        <p:cTn id="178" dur="500" fill="hold"/>
                                        <p:tgtEl>
                                          <p:spTgt spid="36"/>
                                        </p:tgtEl>
                                        <p:attrNameLst>
                                          <p:attrName>ppt_h</p:attrName>
                                        </p:attrNameLst>
                                      </p:cBhvr>
                                      <p:tavLst>
                                        <p:tav tm="0">
                                          <p:val>
                                            <p:fltVal val="0"/>
                                          </p:val>
                                        </p:tav>
                                        <p:tav tm="100000">
                                          <p:val>
                                            <p:strVal val="#ppt_h"/>
                                          </p:val>
                                        </p:tav>
                                      </p:tavLst>
                                    </p:anim>
                                    <p:animEffect transition="in" filter="fade">
                                      <p:cBhvr>
                                        <p:cTn id="179" dur="500"/>
                                        <p:tgtEl>
                                          <p:spTgt spid="36"/>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37"/>
                                        </p:tgtEl>
                                        <p:attrNameLst>
                                          <p:attrName>style.visibility</p:attrName>
                                        </p:attrNameLst>
                                      </p:cBhvr>
                                      <p:to>
                                        <p:strVal val="visible"/>
                                      </p:to>
                                    </p:set>
                                    <p:anim calcmode="lin" valueType="num">
                                      <p:cBhvr>
                                        <p:cTn id="182" dur="500" fill="hold"/>
                                        <p:tgtEl>
                                          <p:spTgt spid="37"/>
                                        </p:tgtEl>
                                        <p:attrNameLst>
                                          <p:attrName>ppt_w</p:attrName>
                                        </p:attrNameLst>
                                      </p:cBhvr>
                                      <p:tavLst>
                                        <p:tav tm="0">
                                          <p:val>
                                            <p:fltVal val="0"/>
                                          </p:val>
                                        </p:tav>
                                        <p:tav tm="100000">
                                          <p:val>
                                            <p:strVal val="#ppt_w"/>
                                          </p:val>
                                        </p:tav>
                                      </p:tavLst>
                                    </p:anim>
                                    <p:anim calcmode="lin" valueType="num">
                                      <p:cBhvr>
                                        <p:cTn id="183" dur="500" fill="hold"/>
                                        <p:tgtEl>
                                          <p:spTgt spid="37"/>
                                        </p:tgtEl>
                                        <p:attrNameLst>
                                          <p:attrName>ppt_h</p:attrName>
                                        </p:attrNameLst>
                                      </p:cBhvr>
                                      <p:tavLst>
                                        <p:tav tm="0">
                                          <p:val>
                                            <p:fltVal val="0"/>
                                          </p:val>
                                        </p:tav>
                                        <p:tav tm="100000">
                                          <p:val>
                                            <p:strVal val="#ppt_h"/>
                                          </p:val>
                                        </p:tav>
                                      </p:tavLst>
                                    </p:anim>
                                    <p:animEffect transition="in" filter="fade">
                                      <p:cBhvr>
                                        <p:cTn id="184" dur="500"/>
                                        <p:tgtEl>
                                          <p:spTgt spid="3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38"/>
                                        </p:tgtEl>
                                        <p:attrNameLst>
                                          <p:attrName>style.visibility</p:attrName>
                                        </p:attrNameLst>
                                      </p:cBhvr>
                                      <p:to>
                                        <p:strVal val="visible"/>
                                      </p:to>
                                    </p:set>
                                    <p:anim calcmode="lin" valueType="num">
                                      <p:cBhvr>
                                        <p:cTn id="187" dur="500" fill="hold"/>
                                        <p:tgtEl>
                                          <p:spTgt spid="38"/>
                                        </p:tgtEl>
                                        <p:attrNameLst>
                                          <p:attrName>ppt_w</p:attrName>
                                        </p:attrNameLst>
                                      </p:cBhvr>
                                      <p:tavLst>
                                        <p:tav tm="0">
                                          <p:val>
                                            <p:fltVal val="0"/>
                                          </p:val>
                                        </p:tav>
                                        <p:tav tm="100000">
                                          <p:val>
                                            <p:strVal val="#ppt_w"/>
                                          </p:val>
                                        </p:tav>
                                      </p:tavLst>
                                    </p:anim>
                                    <p:anim calcmode="lin" valueType="num">
                                      <p:cBhvr>
                                        <p:cTn id="188" dur="500" fill="hold"/>
                                        <p:tgtEl>
                                          <p:spTgt spid="38"/>
                                        </p:tgtEl>
                                        <p:attrNameLst>
                                          <p:attrName>ppt_h</p:attrName>
                                        </p:attrNameLst>
                                      </p:cBhvr>
                                      <p:tavLst>
                                        <p:tav tm="0">
                                          <p:val>
                                            <p:fltVal val="0"/>
                                          </p:val>
                                        </p:tav>
                                        <p:tav tm="100000">
                                          <p:val>
                                            <p:strVal val="#ppt_h"/>
                                          </p:val>
                                        </p:tav>
                                      </p:tavLst>
                                    </p:anim>
                                    <p:animEffect transition="in" filter="fade">
                                      <p:cBhvr>
                                        <p:cTn id="189" dur="500"/>
                                        <p:tgtEl>
                                          <p:spTgt spid="38"/>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39"/>
                                        </p:tgtEl>
                                        <p:attrNameLst>
                                          <p:attrName>style.visibility</p:attrName>
                                        </p:attrNameLst>
                                      </p:cBhvr>
                                      <p:to>
                                        <p:strVal val="visible"/>
                                      </p:to>
                                    </p:set>
                                    <p:anim calcmode="lin" valueType="num">
                                      <p:cBhvr>
                                        <p:cTn id="192" dur="500" fill="hold"/>
                                        <p:tgtEl>
                                          <p:spTgt spid="39"/>
                                        </p:tgtEl>
                                        <p:attrNameLst>
                                          <p:attrName>ppt_w</p:attrName>
                                        </p:attrNameLst>
                                      </p:cBhvr>
                                      <p:tavLst>
                                        <p:tav tm="0">
                                          <p:val>
                                            <p:fltVal val="0"/>
                                          </p:val>
                                        </p:tav>
                                        <p:tav tm="100000">
                                          <p:val>
                                            <p:strVal val="#ppt_w"/>
                                          </p:val>
                                        </p:tav>
                                      </p:tavLst>
                                    </p:anim>
                                    <p:anim calcmode="lin" valueType="num">
                                      <p:cBhvr>
                                        <p:cTn id="193" dur="500" fill="hold"/>
                                        <p:tgtEl>
                                          <p:spTgt spid="39"/>
                                        </p:tgtEl>
                                        <p:attrNameLst>
                                          <p:attrName>ppt_h</p:attrName>
                                        </p:attrNameLst>
                                      </p:cBhvr>
                                      <p:tavLst>
                                        <p:tav tm="0">
                                          <p:val>
                                            <p:fltVal val="0"/>
                                          </p:val>
                                        </p:tav>
                                        <p:tav tm="100000">
                                          <p:val>
                                            <p:strVal val="#ppt_h"/>
                                          </p:val>
                                        </p:tav>
                                      </p:tavLst>
                                    </p:anim>
                                    <p:animEffect transition="in" filter="fade">
                                      <p:cBhvr>
                                        <p:cTn id="194" dur="500"/>
                                        <p:tgtEl>
                                          <p:spTgt spid="39"/>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40"/>
                                        </p:tgtEl>
                                        <p:attrNameLst>
                                          <p:attrName>style.visibility</p:attrName>
                                        </p:attrNameLst>
                                      </p:cBhvr>
                                      <p:to>
                                        <p:strVal val="visible"/>
                                      </p:to>
                                    </p:set>
                                    <p:anim calcmode="lin" valueType="num">
                                      <p:cBhvr>
                                        <p:cTn id="197" dur="500" fill="hold"/>
                                        <p:tgtEl>
                                          <p:spTgt spid="40"/>
                                        </p:tgtEl>
                                        <p:attrNameLst>
                                          <p:attrName>ppt_w</p:attrName>
                                        </p:attrNameLst>
                                      </p:cBhvr>
                                      <p:tavLst>
                                        <p:tav tm="0">
                                          <p:val>
                                            <p:fltVal val="0"/>
                                          </p:val>
                                        </p:tav>
                                        <p:tav tm="100000">
                                          <p:val>
                                            <p:strVal val="#ppt_w"/>
                                          </p:val>
                                        </p:tav>
                                      </p:tavLst>
                                    </p:anim>
                                    <p:anim calcmode="lin" valueType="num">
                                      <p:cBhvr>
                                        <p:cTn id="198" dur="500" fill="hold"/>
                                        <p:tgtEl>
                                          <p:spTgt spid="40"/>
                                        </p:tgtEl>
                                        <p:attrNameLst>
                                          <p:attrName>ppt_h</p:attrName>
                                        </p:attrNameLst>
                                      </p:cBhvr>
                                      <p:tavLst>
                                        <p:tav tm="0">
                                          <p:val>
                                            <p:fltVal val="0"/>
                                          </p:val>
                                        </p:tav>
                                        <p:tav tm="100000">
                                          <p:val>
                                            <p:strVal val="#ppt_h"/>
                                          </p:val>
                                        </p:tav>
                                      </p:tavLst>
                                    </p:anim>
                                    <p:animEffect transition="in" filter="fade">
                                      <p:cBhvr>
                                        <p:cTn id="199" dur="500"/>
                                        <p:tgtEl>
                                          <p:spTgt spid="40"/>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41"/>
                                        </p:tgtEl>
                                        <p:attrNameLst>
                                          <p:attrName>style.visibility</p:attrName>
                                        </p:attrNameLst>
                                      </p:cBhvr>
                                      <p:to>
                                        <p:strVal val="visible"/>
                                      </p:to>
                                    </p:set>
                                    <p:anim calcmode="lin" valueType="num">
                                      <p:cBhvr>
                                        <p:cTn id="202" dur="500" fill="hold"/>
                                        <p:tgtEl>
                                          <p:spTgt spid="41"/>
                                        </p:tgtEl>
                                        <p:attrNameLst>
                                          <p:attrName>ppt_w</p:attrName>
                                        </p:attrNameLst>
                                      </p:cBhvr>
                                      <p:tavLst>
                                        <p:tav tm="0">
                                          <p:val>
                                            <p:fltVal val="0"/>
                                          </p:val>
                                        </p:tav>
                                        <p:tav tm="100000">
                                          <p:val>
                                            <p:strVal val="#ppt_w"/>
                                          </p:val>
                                        </p:tav>
                                      </p:tavLst>
                                    </p:anim>
                                    <p:anim calcmode="lin" valueType="num">
                                      <p:cBhvr>
                                        <p:cTn id="203" dur="500" fill="hold"/>
                                        <p:tgtEl>
                                          <p:spTgt spid="41"/>
                                        </p:tgtEl>
                                        <p:attrNameLst>
                                          <p:attrName>ppt_h</p:attrName>
                                        </p:attrNameLst>
                                      </p:cBhvr>
                                      <p:tavLst>
                                        <p:tav tm="0">
                                          <p:val>
                                            <p:fltVal val="0"/>
                                          </p:val>
                                        </p:tav>
                                        <p:tav tm="100000">
                                          <p:val>
                                            <p:strVal val="#ppt_h"/>
                                          </p:val>
                                        </p:tav>
                                      </p:tavLst>
                                    </p:anim>
                                    <p:animEffect transition="in" filter="fade">
                                      <p:cBhvr>
                                        <p:cTn id="204" dur="500"/>
                                        <p:tgtEl>
                                          <p:spTgt spid="41"/>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2"/>
                                        </p:tgtEl>
                                        <p:attrNameLst>
                                          <p:attrName>style.visibility</p:attrName>
                                        </p:attrNameLst>
                                      </p:cBhvr>
                                      <p:to>
                                        <p:strVal val="visible"/>
                                      </p:to>
                                    </p:set>
                                    <p:anim calcmode="lin" valueType="num">
                                      <p:cBhvr>
                                        <p:cTn id="207" dur="500" fill="hold"/>
                                        <p:tgtEl>
                                          <p:spTgt spid="42"/>
                                        </p:tgtEl>
                                        <p:attrNameLst>
                                          <p:attrName>ppt_w</p:attrName>
                                        </p:attrNameLst>
                                      </p:cBhvr>
                                      <p:tavLst>
                                        <p:tav tm="0">
                                          <p:val>
                                            <p:fltVal val="0"/>
                                          </p:val>
                                        </p:tav>
                                        <p:tav tm="100000">
                                          <p:val>
                                            <p:strVal val="#ppt_w"/>
                                          </p:val>
                                        </p:tav>
                                      </p:tavLst>
                                    </p:anim>
                                    <p:anim calcmode="lin" valueType="num">
                                      <p:cBhvr>
                                        <p:cTn id="208" dur="500" fill="hold"/>
                                        <p:tgtEl>
                                          <p:spTgt spid="42"/>
                                        </p:tgtEl>
                                        <p:attrNameLst>
                                          <p:attrName>ppt_h</p:attrName>
                                        </p:attrNameLst>
                                      </p:cBhvr>
                                      <p:tavLst>
                                        <p:tav tm="0">
                                          <p:val>
                                            <p:fltVal val="0"/>
                                          </p:val>
                                        </p:tav>
                                        <p:tav tm="100000">
                                          <p:val>
                                            <p:strVal val="#ppt_h"/>
                                          </p:val>
                                        </p:tav>
                                      </p:tavLst>
                                    </p:anim>
                                    <p:animEffect transition="in" filter="fade">
                                      <p:cBhvr>
                                        <p:cTn id="209" dur="500"/>
                                        <p:tgtEl>
                                          <p:spTgt spid="42"/>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3"/>
                                        </p:tgtEl>
                                        <p:attrNameLst>
                                          <p:attrName>style.visibility</p:attrName>
                                        </p:attrNameLst>
                                      </p:cBhvr>
                                      <p:to>
                                        <p:strVal val="visible"/>
                                      </p:to>
                                    </p:set>
                                    <p:anim calcmode="lin" valueType="num">
                                      <p:cBhvr>
                                        <p:cTn id="212" dur="500" fill="hold"/>
                                        <p:tgtEl>
                                          <p:spTgt spid="43"/>
                                        </p:tgtEl>
                                        <p:attrNameLst>
                                          <p:attrName>ppt_w</p:attrName>
                                        </p:attrNameLst>
                                      </p:cBhvr>
                                      <p:tavLst>
                                        <p:tav tm="0">
                                          <p:val>
                                            <p:fltVal val="0"/>
                                          </p:val>
                                        </p:tav>
                                        <p:tav tm="100000">
                                          <p:val>
                                            <p:strVal val="#ppt_w"/>
                                          </p:val>
                                        </p:tav>
                                      </p:tavLst>
                                    </p:anim>
                                    <p:anim calcmode="lin" valueType="num">
                                      <p:cBhvr>
                                        <p:cTn id="213" dur="500" fill="hold"/>
                                        <p:tgtEl>
                                          <p:spTgt spid="43"/>
                                        </p:tgtEl>
                                        <p:attrNameLst>
                                          <p:attrName>ppt_h</p:attrName>
                                        </p:attrNameLst>
                                      </p:cBhvr>
                                      <p:tavLst>
                                        <p:tav tm="0">
                                          <p:val>
                                            <p:fltVal val="0"/>
                                          </p:val>
                                        </p:tav>
                                        <p:tav tm="100000">
                                          <p:val>
                                            <p:strVal val="#ppt_h"/>
                                          </p:val>
                                        </p:tav>
                                      </p:tavLst>
                                    </p:anim>
                                    <p:animEffect transition="in" filter="fade">
                                      <p:cBhvr>
                                        <p:cTn id="214" dur="500"/>
                                        <p:tgtEl>
                                          <p:spTgt spid="43"/>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4"/>
                                        </p:tgtEl>
                                        <p:attrNameLst>
                                          <p:attrName>style.visibility</p:attrName>
                                        </p:attrNameLst>
                                      </p:cBhvr>
                                      <p:to>
                                        <p:strVal val="visible"/>
                                      </p:to>
                                    </p:set>
                                    <p:anim calcmode="lin" valueType="num">
                                      <p:cBhvr>
                                        <p:cTn id="217" dur="500" fill="hold"/>
                                        <p:tgtEl>
                                          <p:spTgt spid="44"/>
                                        </p:tgtEl>
                                        <p:attrNameLst>
                                          <p:attrName>ppt_w</p:attrName>
                                        </p:attrNameLst>
                                      </p:cBhvr>
                                      <p:tavLst>
                                        <p:tav tm="0">
                                          <p:val>
                                            <p:fltVal val="0"/>
                                          </p:val>
                                        </p:tav>
                                        <p:tav tm="100000">
                                          <p:val>
                                            <p:strVal val="#ppt_w"/>
                                          </p:val>
                                        </p:tav>
                                      </p:tavLst>
                                    </p:anim>
                                    <p:anim calcmode="lin" valueType="num">
                                      <p:cBhvr>
                                        <p:cTn id="218" dur="500" fill="hold"/>
                                        <p:tgtEl>
                                          <p:spTgt spid="44"/>
                                        </p:tgtEl>
                                        <p:attrNameLst>
                                          <p:attrName>ppt_h</p:attrName>
                                        </p:attrNameLst>
                                      </p:cBhvr>
                                      <p:tavLst>
                                        <p:tav tm="0">
                                          <p:val>
                                            <p:fltVal val="0"/>
                                          </p:val>
                                        </p:tav>
                                        <p:tav tm="100000">
                                          <p:val>
                                            <p:strVal val="#ppt_h"/>
                                          </p:val>
                                        </p:tav>
                                      </p:tavLst>
                                    </p:anim>
                                    <p:animEffect transition="in" filter="fade">
                                      <p:cBhvr>
                                        <p:cTn id="219" dur="500"/>
                                        <p:tgtEl>
                                          <p:spTgt spid="44"/>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5"/>
                                        </p:tgtEl>
                                        <p:attrNameLst>
                                          <p:attrName>style.visibility</p:attrName>
                                        </p:attrNameLst>
                                      </p:cBhvr>
                                      <p:to>
                                        <p:strVal val="visible"/>
                                      </p:to>
                                    </p:set>
                                    <p:anim calcmode="lin" valueType="num">
                                      <p:cBhvr>
                                        <p:cTn id="222" dur="500" fill="hold"/>
                                        <p:tgtEl>
                                          <p:spTgt spid="45"/>
                                        </p:tgtEl>
                                        <p:attrNameLst>
                                          <p:attrName>ppt_w</p:attrName>
                                        </p:attrNameLst>
                                      </p:cBhvr>
                                      <p:tavLst>
                                        <p:tav tm="0">
                                          <p:val>
                                            <p:fltVal val="0"/>
                                          </p:val>
                                        </p:tav>
                                        <p:tav tm="100000">
                                          <p:val>
                                            <p:strVal val="#ppt_w"/>
                                          </p:val>
                                        </p:tav>
                                      </p:tavLst>
                                    </p:anim>
                                    <p:anim calcmode="lin" valueType="num">
                                      <p:cBhvr>
                                        <p:cTn id="223" dur="500" fill="hold"/>
                                        <p:tgtEl>
                                          <p:spTgt spid="45"/>
                                        </p:tgtEl>
                                        <p:attrNameLst>
                                          <p:attrName>ppt_h</p:attrName>
                                        </p:attrNameLst>
                                      </p:cBhvr>
                                      <p:tavLst>
                                        <p:tav tm="0">
                                          <p:val>
                                            <p:fltVal val="0"/>
                                          </p:val>
                                        </p:tav>
                                        <p:tav tm="100000">
                                          <p:val>
                                            <p:strVal val="#ppt_h"/>
                                          </p:val>
                                        </p:tav>
                                      </p:tavLst>
                                    </p:anim>
                                    <p:animEffect transition="in" filter="fade">
                                      <p:cBhvr>
                                        <p:cTn id="224" dur="500"/>
                                        <p:tgtEl>
                                          <p:spTgt spid="45"/>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46"/>
                                        </p:tgtEl>
                                        <p:attrNameLst>
                                          <p:attrName>style.visibility</p:attrName>
                                        </p:attrNameLst>
                                      </p:cBhvr>
                                      <p:to>
                                        <p:strVal val="visible"/>
                                      </p:to>
                                    </p:set>
                                    <p:anim calcmode="lin" valueType="num">
                                      <p:cBhvr>
                                        <p:cTn id="227" dur="500" fill="hold"/>
                                        <p:tgtEl>
                                          <p:spTgt spid="46"/>
                                        </p:tgtEl>
                                        <p:attrNameLst>
                                          <p:attrName>ppt_w</p:attrName>
                                        </p:attrNameLst>
                                      </p:cBhvr>
                                      <p:tavLst>
                                        <p:tav tm="0">
                                          <p:val>
                                            <p:fltVal val="0"/>
                                          </p:val>
                                        </p:tav>
                                        <p:tav tm="100000">
                                          <p:val>
                                            <p:strVal val="#ppt_w"/>
                                          </p:val>
                                        </p:tav>
                                      </p:tavLst>
                                    </p:anim>
                                    <p:anim calcmode="lin" valueType="num">
                                      <p:cBhvr>
                                        <p:cTn id="228" dur="500" fill="hold"/>
                                        <p:tgtEl>
                                          <p:spTgt spid="46"/>
                                        </p:tgtEl>
                                        <p:attrNameLst>
                                          <p:attrName>ppt_h</p:attrName>
                                        </p:attrNameLst>
                                      </p:cBhvr>
                                      <p:tavLst>
                                        <p:tav tm="0">
                                          <p:val>
                                            <p:fltVal val="0"/>
                                          </p:val>
                                        </p:tav>
                                        <p:tav tm="100000">
                                          <p:val>
                                            <p:strVal val="#ppt_h"/>
                                          </p:val>
                                        </p:tav>
                                      </p:tavLst>
                                    </p:anim>
                                    <p:animEffect transition="in" filter="fade">
                                      <p:cBhvr>
                                        <p:cTn id="229" dur="500"/>
                                        <p:tgtEl>
                                          <p:spTgt spid="46"/>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47"/>
                                        </p:tgtEl>
                                        <p:attrNameLst>
                                          <p:attrName>style.visibility</p:attrName>
                                        </p:attrNameLst>
                                      </p:cBhvr>
                                      <p:to>
                                        <p:strVal val="visible"/>
                                      </p:to>
                                    </p:set>
                                    <p:anim calcmode="lin" valueType="num">
                                      <p:cBhvr>
                                        <p:cTn id="232" dur="500" fill="hold"/>
                                        <p:tgtEl>
                                          <p:spTgt spid="47"/>
                                        </p:tgtEl>
                                        <p:attrNameLst>
                                          <p:attrName>ppt_w</p:attrName>
                                        </p:attrNameLst>
                                      </p:cBhvr>
                                      <p:tavLst>
                                        <p:tav tm="0">
                                          <p:val>
                                            <p:fltVal val="0"/>
                                          </p:val>
                                        </p:tav>
                                        <p:tav tm="100000">
                                          <p:val>
                                            <p:strVal val="#ppt_w"/>
                                          </p:val>
                                        </p:tav>
                                      </p:tavLst>
                                    </p:anim>
                                    <p:anim calcmode="lin" valueType="num">
                                      <p:cBhvr>
                                        <p:cTn id="233" dur="500" fill="hold"/>
                                        <p:tgtEl>
                                          <p:spTgt spid="47"/>
                                        </p:tgtEl>
                                        <p:attrNameLst>
                                          <p:attrName>ppt_h</p:attrName>
                                        </p:attrNameLst>
                                      </p:cBhvr>
                                      <p:tavLst>
                                        <p:tav tm="0">
                                          <p:val>
                                            <p:fltVal val="0"/>
                                          </p:val>
                                        </p:tav>
                                        <p:tav tm="100000">
                                          <p:val>
                                            <p:strVal val="#ppt_h"/>
                                          </p:val>
                                        </p:tav>
                                      </p:tavLst>
                                    </p:anim>
                                    <p:animEffect transition="in" filter="fade">
                                      <p:cBhvr>
                                        <p:cTn id="234" dur="500"/>
                                        <p:tgtEl>
                                          <p:spTgt spid="47"/>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48"/>
                                        </p:tgtEl>
                                        <p:attrNameLst>
                                          <p:attrName>style.visibility</p:attrName>
                                        </p:attrNameLst>
                                      </p:cBhvr>
                                      <p:to>
                                        <p:strVal val="visible"/>
                                      </p:to>
                                    </p:set>
                                    <p:anim calcmode="lin" valueType="num">
                                      <p:cBhvr>
                                        <p:cTn id="237" dur="500" fill="hold"/>
                                        <p:tgtEl>
                                          <p:spTgt spid="48"/>
                                        </p:tgtEl>
                                        <p:attrNameLst>
                                          <p:attrName>ppt_w</p:attrName>
                                        </p:attrNameLst>
                                      </p:cBhvr>
                                      <p:tavLst>
                                        <p:tav tm="0">
                                          <p:val>
                                            <p:fltVal val="0"/>
                                          </p:val>
                                        </p:tav>
                                        <p:tav tm="100000">
                                          <p:val>
                                            <p:strVal val="#ppt_w"/>
                                          </p:val>
                                        </p:tav>
                                      </p:tavLst>
                                    </p:anim>
                                    <p:anim calcmode="lin" valueType="num">
                                      <p:cBhvr>
                                        <p:cTn id="238" dur="500" fill="hold"/>
                                        <p:tgtEl>
                                          <p:spTgt spid="48"/>
                                        </p:tgtEl>
                                        <p:attrNameLst>
                                          <p:attrName>ppt_h</p:attrName>
                                        </p:attrNameLst>
                                      </p:cBhvr>
                                      <p:tavLst>
                                        <p:tav tm="0">
                                          <p:val>
                                            <p:fltVal val="0"/>
                                          </p:val>
                                        </p:tav>
                                        <p:tav tm="100000">
                                          <p:val>
                                            <p:strVal val="#ppt_h"/>
                                          </p:val>
                                        </p:tav>
                                      </p:tavLst>
                                    </p:anim>
                                    <p:animEffect transition="in" filter="fade">
                                      <p:cBhvr>
                                        <p:cTn id="239" dur="500"/>
                                        <p:tgtEl>
                                          <p:spTgt spid="48"/>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49"/>
                                        </p:tgtEl>
                                        <p:attrNameLst>
                                          <p:attrName>style.visibility</p:attrName>
                                        </p:attrNameLst>
                                      </p:cBhvr>
                                      <p:to>
                                        <p:strVal val="visible"/>
                                      </p:to>
                                    </p:set>
                                    <p:anim calcmode="lin" valueType="num">
                                      <p:cBhvr>
                                        <p:cTn id="242" dur="500" fill="hold"/>
                                        <p:tgtEl>
                                          <p:spTgt spid="49"/>
                                        </p:tgtEl>
                                        <p:attrNameLst>
                                          <p:attrName>ppt_w</p:attrName>
                                        </p:attrNameLst>
                                      </p:cBhvr>
                                      <p:tavLst>
                                        <p:tav tm="0">
                                          <p:val>
                                            <p:fltVal val="0"/>
                                          </p:val>
                                        </p:tav>
                                        <p:tav tm="100000">
                                          <p:val>
                                            <p:strVal val="#ppt_w"/>
                                          </p:val>
                                        </p:tav>
                                      </p:tavLst>
                                    </p:anim>
                                    <p:anim calcmode="lin" valueType="num">
                                      <p:cBhvr>
                                        <p:cTn id="243" dur="500" fill="hold"/>
                                        <p:tgtEl>
                                          <p:spTgt spid="49"/>
                                        </p:tgtEl>
                                        <p:attrNameLst>
                                          <p:attrName>ppt_h</p:attrName>
                                        </p:attrNameLst>
                                      </p:cBhvr>
                                      <p:tavLst>
                                        <p:tav tm="0">
                                          <p:val>
                                            <p:fltVal val="0"/>
                                          </p:val>
                                        </p:tav>
                                        <p:tav tm="100000">
                                          <p:val>
                                            <p:strVal val="#ppt_h"/>
                                          </p:val>
                                        </p:tav>
                                      </p:tavLst>
                                    </p:anim>
                                    <p:animEffect transition="in" filter="fade">
                                      <p:cBhvr>
                                        <p:cTn id="244" dur="500"/>
                                        <p:tgtEl>
                                          <p:spTgt spid="49"/>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50"/>
                                        </p:tgtEl>
                                        <p:attrNameLst>
                                          <p:attrName>style.visibility</p:attrName>
                                        </p:attrNameLst>
                                      </p:cBhvr>
                                      <p:to>
                                        <p:strVal val="visible"/>
                                      </p:to>
                                    </p:set>
                                    <p:anim calcmode="lin" valueType="num">
                                      <p:cBhvr>
                                        <p:cTn id="247" dur="500" fill="hold"/>
                                        <p:tgtEl>
                                          <p:spTgt spid="50"/>
                                        </p:tgtEl>
                                        <p:attrNameLst>
                                          <p:attrName>ppt_w</p:attrName>
                                        </p:attrNameLst>
                                      </p:cBhvr>
                                      <p:tavLst>
                                        <p:tav tm="0">
                                          <p:val>
                                            <p:fltVal val="0"/>
                                          </p:val>
                                        </p:tav>
                                        <p:tav tm="100000">
                                          <p:val>
                                            <p:strVal val="#ppt_w"/>
                                          </p:val>
                                        </p:tav>
                                      </p:tavLst>
                                    </p:anim>
                                    <p:anim calcmode="lin" valueType="num">
                                      <p:cBhvr>
                                        <p:cTn id="248" dur="500" fill="hold"/>
                                        <p:tgtEl>
                                          <p:spTgt spid="50"/>
                                        </p:tgtEl>
                                        <p:attrNameLst>
                                          <p:attrName>ppt_h</p:attrName>
                                        </p:attrNameLst>
                                      </p:cBhvr>
                                      <p:tavLst>
                                        <p:tav tm="0">
                                          <p:val>
                                            <p:fltVal val="0"/>
                                          </p:val>
                                        </p:tav>
                                        <p:tav tm="100000">
                                          <p:val>
                                            <p:strVal val="#ppt_h"/>
                                          </p:val>
                                        </p:tav>
                                      </p:tavLst>
                                    </p:anim>
                                    <p:animEffect transition="in" filter="fade">
                                      <p:cBhvr>
                                        <p:cTn id="249" dur="500"/>
                                        <p:tgtEl>
                                          <p:spTgt spid="50"/>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51"/>
                                        </p:tgtEl>
                                        <p:attrNameLst>
                                          <p:attrName>style.visibility</p:attrName>
                                        </p:attrNameLst>
                                      </p:cBhvr>
                                      <p:to>
                                        <p:strVal val="visible"/>
                                      </p:to>
                                    </p:set>
                                    <p:anim calcmode="lin" valueType="num">
                                      <p:cBhvr>
                                        <p:cTn id="252" dur="500" fill="hold"/>
                                        <p:tgtEl>
                                          <p:spTgt spid="51"/>
                                        </p:tgtEl>
                                        <p:attrNameLst>
                                          <p:attrName>ppt_w</p:attrName>
                                        </p:attrNameLst>
                                      </p:cBhvr>
                                      <p:tavLst>
                                        <p:tav tm="0">
                                          <p:val>
                                            <p:fltVal val="0"/>
                                          </p:val>
                                        </p:tav>
                                        <p:tav tm="100000">
                                          <p:val>
                                            <p:strVal val="#ppt_w"/>
                                          </p:val>
                                        </p:tav>
                                      </p:tavLst>
                                    </p:anim>
                                    <p:anim calcmode="lin" valueType="num">
                                      <p:cBhvr>
                                        <p:cTn id="253" dur="500" fill="hold"/>
                                        <p:tgtEl>
                                          <p:spTgt spid="51"/>
                                        </p:tgtEl>
                                        <p:attrNameLst>
                                          <p:attrName>ppt_h</p:attrName>
                                        </p:attrNameLst>
                                      </p:cBhvr>
                                      <p:tavLst>
                                        <p:tav tm="0">
                                          <p:val>
                                            <p:fltVal val="0"/>
                                          </p:val>
                                        </p:tav>
                                        <p:tav tm="100000">
                                          <p:val>
                                            <p:strVal val="#ppt_h"/>
                                          </p:val>
                                        </p:tav>
                                      </p:tavLst>
                                    </p:anim>
                                    <p:animEffect transition="in" filter="fade">
                                      <p:cBhvr>
                                        <p:cTn id="254" dur="500"/>
                                        <p:tgtEl>
                                          <p:spTgt spid="51"/>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52"/>
                                        </p:tgtEl>
                                        <p:attrNameLst>
                                          <p:attrName>style.visibility</p:attrName>
                                        </p:attrNameLst>
                                      </p:cBhvr>
                                      <p:to>
                                        <p:strVal val="visible"/>
                                      </p:to>
                                    </p:set>
                                    <p:anim calcmode="lin" valueType="num">
                                      <p:cBhvr>
                                        <p:cTn id="257" dur="500" fill="hold"/>
                                        <p:tgtEl>
                                          <p:spTgt spid="52"/>
                                        </p:tgtEl>
                                        <p:attrNameLst>
                                          <p:attrName>ppt_w</p:attrName>
                                        </p:attrNameLst>
                                      </p:cBhvr>
                                      <p:tavLst>
                                        <p:tav tm="0">
                                          <p:val>
                                            <p:fltVal val="0"/>
                                          </p:val>
                                        </p:tav>
                                        <p:tav tm="100000">
                                          <p:val>
                                            <p:strVal val="#ppt_w"/>
                                          </p:val>
                                        </p:tav>
                                      </p:tavLst>
                                    </p:anim>
                                    <p:anim calcmode="lin" valueType="num">
                                      <p:cBhvr>
                                        <p:cTn id="258" dur="500" fill="hold"/>
                                        <p:tgtEl>
                                          <p:spTgt spid="52"/>
                                        </p:tgtEl>
                                        <p:attrNameLst>
                                          <p:attrName>ppt_h</p:attrName>
                                        </p:attrNameLst>
                                      </p:cBhvr>
                                      <p:tavLst>
                                        <p:tav tm="0">
                                          <p:val>
                                            <p:fltVal val="0"/>
                                          </p:val>
                                        </p:tav>
                                        <p:tav tm="100000">
                                          <p:val>
                                            <p:strVal val="#ppt_h"/>
                                          </p:val>
                                        </p:tav>
                                      </p:tavLst>
                                    </p:anim>
                                    <p:animEffect transition="in" filter="fade">
                                      <p:cBhvr>
                                        <p:cTn id="259" dur="500"/>
                                        <p:tgtEl>
                                          <p:spTgt spid="52"/>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53"/>
                                        </p:tgtEl>
                                        <p:attrNameLst>
                                          <p:attrName>style.visibility</p:attrName>
                                        </p:attrNameLst>
                                      </p:cBhvr>
                                      <p:to>
                                        <p:strVal val="visible"/>
                                      </p:to>
                                    </p:set>
                                    <p:anim calcmode="lin" valueType="num">
                                      <p:cBhvr>
                                        <p:cTn id="262" dur="500" fill="hold"/>
                                        <p:tgtEl>
                                          <p:spTgt spid="53"/>
                                        </p:tgtEl>
                                        <p:attrNameLst>
                                          <p:attrName>ppt_w</p:attrName>
                                        </p:attrNameLst>
                                      </p:cBhvr>
                                      <p:tavLst>
                                        <p:tav tm="0">
                                          <p:val>
                                            <p:fltVal val="0"/>
                                          </p:val>
                                        </p:tav>
                                        <p:tav tm="100000">
                                          <p:val>
                                            <p:strVal val="#ppt_w"/>
                                          </p:val>
                                        </p:tav>
                                      </p:tavLst>
                                    </p:anim>
                                    <p:anim calcmode="lin" valueType="num">
                                      <p:cBhvr>
                                        <p:cTn id="263" dur="500" fill="hold"/>
                                        <p:tgtEl>
                                          <p:spTgt spid="53"/>
                                        </p:tgtEl>
                                        <p:attrNameLst>
                                          <p:attrName>ppt_h</p:attrName>
                                        </p:attrNameLst>
                                      </p:cBhvr>
                                      <p:tavLst>
                                        <p:tav tm="0">
                                          <p:val>
                                            <p:fltVal val="0"/>
                                          </p:val>
                                        </p:tav>
                                        <p:tav tm="100000">
                                          <p:val>
                                            <p:strVal val="#ppt_h"/>
                                          </p:val>
                                        </p:tav>
                                      </p:tavLst>
                                    </p:anim>
                                    <p:animEffect transition="in" filter="fade">
                                      <p:cBhvr>
                                        <p:cTn id="264" dur="500"/>
                                        <p:tgtEl>
                                          <p:spTgt spid="53"/>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54"/>
                                        </p:tgtEl>
                                        <p:attrNameLst>
                                          <p:attrName>style.visibility</p:attrName>
                                        </p:attrNameLst>
                                      </p:cBhvr>
                                      <p:to>
                                        <p:strVal val="visible"/>
                                      </p:to>
                                    </p:set>
                                    <p:anim calcmode="lin" valueType="num">
                                      <p:cBhvr>
                                        <p:cTn id="267" dur="500" fill="hold"/>
                                        <p:tgtEl>
                                          <p:spTgt spid="54"/>
                                        </p:tgtEl>
                                        <p:attrNameLst>
                                          <p:attrName>ppt_w</p:attrName>
                                        </p:attrNameLst>
                                      </p:cBhvr>
                                      <p:tavLst>
                                        <p:tav tm="0">
                                          <p:val>
                                            <p:fltVal val="0"/>
                                          </p:val>
                                        </p:tav>
                                        <p:tav tm="100000">
                                          <p:val>
                                            <p:strVal val="#ppt_w"/>
                                          </p:val>
                                        </p:tav>
                                      </p:tavLst>
                                    </p:anim>
                                    <p:anim calcmode="lin" valueType="num">
                                      <p:cBhvr>
                                        <p:cTn id="268" dur="500" fill="hold"/>
                                        <p:tgtEl>
                                          <p:spTgt spid="54"/>
                                        </p:tgtEl>
                                        <p:attrNameLst>
                                          <p:attrName>ppt_h</p:attrName>
                                        </p:attrNameLst>
                                      </p:cBhvr>
                                      <p:tavLst>
                                        <p:tav tm="0">
                                          <p:val>
                                            <p:fltVal val="0"/>
                                          </p:val>
                                        </p:tav>
                                        <p:tav tm="100000">
                                          <p:val>
                                            <p:strVal val="#ppt_h"/>
                                          </p:val>
                                        </p:tav>
                                      </p:tavLst>
                                    </p:anim>
                                    <p:animEffect transition="in" filter="fade">
                                      <p:cBhvr>
                                        <p:cTn id="269" dur="500"/>
                                        <p:tgtEl>
                                          <p:spTgt spid="54"/>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55"/>
                                        </p:tgtEl>
                                        <p:attrNameLst>
                                          <p:attrName>style.visibility</p:attrName>
                                        </p:attrNameLst>
                                      </p:cBhvr>
                                      <p:to>
                                        <p:strVal val="visible"/>
                                      </p:to>
                                    </p:set>
                                    <p:anim calcmode="lin" valueType="num">
                                      <p:cBhvr>
                                        <p:cTn id="272" dur="500" fill="hold"/>
                                        <p:tgtEl>
                                          <p:spTgt spid="55"/>
                                        </p:tgtEl>
                                        <p:attrNameLst>
                                          <p:attrName>ppt_w</p:attrName>
                                        </p:attrNameLst>
                                      </p:cBhvr>
                                      <p:tavLst>
                                        <p:tav tm="0">
                                          <p:val>
                                            <p:fltVal val="0"/>
                                          </p:val>
                                        </p:tav>
                                        <p:tav tm="100000">
                                          <p:val>
                                            <p:strVal val="#ppt_w"/>
                                          </p:val>
                                        </p:tav>
                                      </p:tavLst>
                                    </p:anim>
                                    <p:anim calcmode="lin" valueType="num">
                                      <p:cBhvr>
                                        <p:cTn id="273" dur="500" fill="hold"/>
                                        <p:tgtEl>
                                          <p:spTgt spid="55"/>
                                        </p:tgtEl>
                                        <p:attrNameLst>
                                          <p:attrName>ppt_h</p:attrName>
                                        </p:attrNameLst>
                                      </p:cBhvr>
                                      <p:tavLst>
                                        <p:tav tm="0">
                                          <p:val>
                                            <p:fltVal val="0"/>
                                          </p:val>
                                        </p:tav>
                                        <p:tav tm="100000">
                                          <p:val>
                                            <p:strVal val="#ppt_h"/>
                                          </p:val>
                                        </p:tav>
                                      </p:tavLst>
                                    </p:anim>
                                    <p:animEffect transition="in" filter="fade">
                                      <p:cBhvr>
                                        <p:cTn id="274" dur="500"/>
                                        <p:tgtEl>
                                          <p:spTgt spid="55"/>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56"/>
                                        </p:tgtEl>
                                        <p:attrNameLst>
                                          <p:attrName>style.visibility</p:attrName>
                                        </p:attrNameLst>
                                      </p:cBhvr>
                                      <p:to>
                                        <p:strVal val="visible"/>
                                      </p:to>
                                    </p:set>
                                    <p:anim calcmode="lin" valueType="num">
                                      <p:cBhvr>
                                        <p:cTn id="277" dur="500" fill="hold"/>
                                        <p:tgtEl>
                                          <p:spTgt spid="56"/>
                                        </p:tgtEl>
                                        <p:attrNameLst>
                                          <p:attrName>ppt_w</p:attrName>
                                        </p:attrNameLst>
                                      </p:cBhvr>
                                      <p:tavLst>
                                        <p:tav tm="0">
                                          <p:val>
                                            <p:fltVal val="0"/>
                                          </p:val>
                                        </p:tav>
                                        <p:tav tm="100000">
                                          <p:val>
                                            <p:strVal val="#ppt_w"/>
                                          </p:val>
                                        </p:tav>
                                      </p:tavLst>
                                    </p:anim>
                                    <p:anim calcmode="lin" valueType="num">
                                      <p:cBhvr>
                                        <p:cTn id="278" dur="500" fill="hold"/>
                                        <p:tgtEl>
                                          <p:spTgt spid="56"/>
                                        </p:tgtEl>
                                        <p:attrNameLst>
                                          <p:attrName>ppt_h</p:attrName>
                                        </p:attrNameLst>
                                      </p:cBhvr>
                                      <p:tavLst>
                                        <p:tav tm="0">
                                          <p:val>
                                            <p:fltVal val="0"/>
                                          </p:val>
                                        </p:tav>
                                        <p:tav tm="100000">
                                          <p:val>
                                            <p:strVal val="#ppt_h"/>
                                          </p:val>
                                        </p:tav>
                                      </p:tavLst>
                                    </p:anim>
                                    <p:animEffect transition="in" filter="fade">
                                      <p:cBhvr>
                                        <p:cTn id="279" dur="500"/>
                                        <p:tgtEl>
                                          <p:spTgt spid="56"/>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57"/>
                                        </p:tgtEl>
                                        <p:attrNameLst>
                                          <p:attrName>style.visibility</p:attrName>
                                        </p:attrNameLst>
                                      </p:cBhvr>
                                      <p:to>
                                        <p:strVal val="visible"/>
                                      </p:to>
                                    </p:set>
                                    <p:anim calcmode="lin" valueType="num">
                                      <p:cBhvr>
                                        <p:cTn id="282" dur="500" fill="hold"/>
                                        <p:tgtEl>
                                          <p:spTgt spid="57"/>
                                        </p:tgtEl>
                                        <p:attrNameLst>
                                          <p:attrName>ppt_w</p:attrName>
                                        </p:attrNameLst>
                                      </p:cBhvr>
                                      <p:tavLst>
                                        <p:tav tm="0">
                                          <p:val>
                                            <p:fltVal val="0"/>
                                          </p:val>
                                        </p:tav>
                                        <p:tav tm="100000">
                                          <p:val>
                                            <p:strVal val="#ppt_w"/>
                                          </p:val>
                                        </p:tav>
                                      </p:tavLst>
                                    </p:anim>
                                    <p:anim calcmode="lin" valueType="num">
                                      <p:cBhvr>
                                        <p:cTn id="283" dur="500" fill="hold"/>
                                        <p:tgtEl>
                                          <p:spTgt spid="57"/>
                                        </p:tgtEl>
                                        <p:attrNameLst>
                                          <p:attrName>ppt_h</p:attrName>
                                        </p:attrNameLst>
                                      </p:cBhvr>
                                      <p:tavLst>
                                        <p:tav tm="0">
                                          <p:val>
                                            <p:fltVal val="0"/>
                                          </p:val>
                                        </p:tav>
                                        <p:tav tm="100000">
                                          <p:val>
                                            <p:strVal val="#ppt_h"/>
                                          </p:val>
                                        </p:tav>
                                      </p:tavLst>
                                    </p:anim>
                                    <p:animEffect transition="in" filter="fade">
                                      <p:cBhvr>
                                        <p:cTn id="284" dur="500"/>
                                        <p:tgtEl>
                                          <p:spTgt spid="57"/>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58"/>
                                        </p:tgtEl>
                                        <p:attrNameLst>
                                          <p:attrName>style.visibility</p:attrName>
                                        </p:attrNameLst>
                                      </p:cBhvr>
                                      <p:to>
                                        <p:strVal val="visible"/>
                                      </p:to>
                                    </p:set>
                                    <p:anim calcmode="lin" valueType="num">
                                      <p:cBhvr>
                                        <p:cTn id="287" dur="500" fill="hold"/>
                                        <p:tgtEl>
                                          <p:spTgt spid="58"/>
                                        </p:tgtEl>
                                        <p:attrNameLst>
                                          <p:attrName>ppt_w</p:attrName>
                                        </p:attrNameLst>
                                      </p:cBhvr>
                                      <p:tavLst>
                                        <p:tav tm="0">
                                          <p:val>
                                            <p:fltVal val="0"/>
                                          </p:val>
                                        </p:tav>
                                        <p:tav tm="100000">
                                          <p:val>
                                            <p:strVal val="#ppt_w"/>
                                          </p:val>
                                        </p:tav>
                                      </p:tavLst>
                                    </p:anim>
                                    <p:anim calcmode="lin" valueType="num">
                                      <p:cBhvr>
                                        <p:cTn id="288" dur="500" fill="hold"/>
                                        <p:tgtEl>
                                          <p:spTgt spid="58"/>
                                        </p:tgtEl>
                                        <p:attrNameLst>
                                          <p:attrName>ppt_h</p:attrName>
                                        </p:attrNameLst>
                                      </p:cBhvr>
                                      <p:tavLst>
                                        <p:tav tm="0">
                                          <p:val>
                                            <p:fltVal val="0"/>
                                          </p:val>
                                        </p:tav>
                                        <p:tav tm="100000">
                                          <p:val>
                                            <p:strVal val="#ppt_h"/>
                                          </p:val>
                                        </p:tav>
                                      </p:tavLst>
                                    </p:anim>
                                    <p:animEffect transition="in" filter="fade">
                                      <p:cBhvr>
                                        <p:cTn id="289" dur="500"/>
                                        <p:tgtEl>
                                          <p:spTgt spid="58"/>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59"/>
                                        </p:tgtEl>
                                        <p:attrNameLst>
                                          <p:attrName>style.visibility</p:attrName>
                                        </p:attrNameLst>
                                      </p:cBhvr>
                                      <p:to>
                                        <p:strVal val="visible"/>
                                      </p:to>
                                    </p:set>
                                    <p:anim calcmode="lin" valueType="num">
                                      <p:cBhvr>
                                        <p:cTn id="292" dur="500" fill="hold"/>
                                        <p:tgtEl>
                                          <p:spTgt spid="59"/>
                                        </p:tgtEl>
                                        <p:attrNameLst>
                                          <p:attrName>ppt_w</p:attrName>
                                        </p:attrNameLst>
                                      </p:cBhvr>
                                      <p:tavLst>
                                        <p:tav tm="0">
                                          <p:val>
                                            <p:fltVal val="0"/>
                                          </p:val>
                                        </p:tav>
                                        <p:tav tm="100000">
                                          <p:val>
                                            <p:strVal val="#ppt_w"/>
                                          </p:val>
                                        </p:tav>
                                      </p:tavLst>
                                    </p:anim>
                                    <p:anim calcmode="lin" valueType="num">
                                      <p:cBhvr>
                                        <p:cTn id="293" dur="500" fill="hold"/>
                                        <p:tgtEl>
                                          <p:spTgt spid="59"/>
                                        </p:tgtEl>
                                        <p:attrNameLst>
                                          <p:attrName>ppt_h</p:attrName>
                                        </p:attrNameLst>
                                      </p:cBhvr>
                                      <p:tavLst>
                                        <p:tav tm="0">
                                          <p:val>
                                            <p:fltVal val="0"/>
                                          </p:val>
                                        </p:tav>
                                        <p:tav tm="100000">
                                          <p:val>
                                            <p:strVal val="#ppt_h"/>
                                          </p:val>
                                        </p:tav>
                                      </p:tavLst>
                                    </p:anim>
                                    <p:animEffect transition="in" filter="fade">
                                      <p:cBhvr>
                                        <p:cTn id="294" dur="500"/>
                                        <p:tgtEl>
                                          <p:spTgt spid="59"/>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60"/>
                                        </p:tgtEl>
                                        <p:attrNameLst>
                                          <p:attrName>style.visibility</p:attrName>
                                        </p:attrNameLst>
                                      </p:cBhvr>
                                      <p:to>
                                        <p:strVal val="visible"/>
                                      </p:to>
                                    </p:set>
                                    <p:anim calcmode="lin" valueType="num">
                                      <p:cBhvr>
                                        <p:cTn id="297" dur="500" fill="hold"/>
                                        <p:tgtEl>
                                          <p:spTgt spid="60"/>
                                        </p:tgtEl>
                                        <p:attrNameLst>
                                          <p:attrName>ppt_w</p:attrName>
                                        </p:attrNameLst>
                                      </p:cBhvr>
                                      <p:tavLst>
                                        <p:tav tm="0">
                                          <p:val>
                                            <p:fltVal val="0"/>
                                          </p:val>
                                        </p:tav>
                                        <p:tav tm="100000">
                                          <p:val>
                                            <p:strVal val="#ppt_w"/>
                                          </p:val>
                                        </p:tav>
                                      </p:tavLst>
                                    </p:anim>
                                    <p:anim calcmode="lin" valueType="num">
                                      <p:cBhvr>
                                        <p:cTn id="298" dur="500" fill="hold"/>
                                        <p:tgtEl>
                                          <p:spTgt spid="60"/>
                                        </p:tgtEl>
                                        <p:attrNameLst>
                                          <p:attrName>ppt_h</p:attrName>
                                        </p:attrNameLst>
                                      </p:cBhvr>
                                      <p:tavLst>
                                        <p:tav tm="0">
                                          <p:val>
                                            <p:fltVal val="0"/>
                                          </p:val>
                                        </p:tav>
                                        <p:tav tm="100000">
                                          <p:val>
                                            <p:strVal val="#ppt_h"/>
                                          </p:val>
                                        </p:tav>
                                      </p:tavLst>
                                    </p:anim>
                                    <p:animEffect transition="in" filter="fade">
                                      <p:cBhvr>
                                        <p:cTn id="299" dur="500"/>
                                        <p:tgtEl>
                                          <p:spTgt spid="60"/>
                                        </p:tgtEl>
                                      </p:cBhvr>
                                    </p:animEffect>
                                  </p:childTnLst>
                                </p:cTn>
                              </p:par>
                              <p:par>
                                <p:cTn id="300" presetID="53" presetClass="entr" presetSubtype="16" fill="hold" grpId="0" nodeType="withEffect">
                                  <p:stCondLst>
                                    <p:cond delay="0"/>
                                  </p:stCondLst>
                                  <p:childTnLst>
                                    <p:set>
                                      <p:cBhvr>
                                        <p:cTn id="301" dur="1" fill="hold">
                                          <p:stCondLst>
                                            <p:cond delay="0"/>
                                          </p:stCondLst>
                                        </p:cTn>
                                        <p:tgtEl>
                                          <p:spTgt spid="61"/>
                                        </p:tgtEl>
                                        <p:attrNameLst>
                                          <p:attrName>style.visibility</p:attrName>
                                        </p:attrNameLst>
                                      </p:cBhvr>
                                      <p:to>
                                        <p:strVal val="visible"/>
                                      </p:to>
                                    </p:set>
                                    <p:anim calcmode="lin" valueType="num">
                                      <p:cBhvr>
                                        <p:cTn id="302" dur="500" fill="hold"/>
                                        <p:tgtEl>
                                          <p:spTgt spid="61"/>
                                        </p:tgtEl>
                                        <p:attrNameLst>
                                          <p:attrName>ppt_w</p:attrName>
                                        </p:attrNameLst>
                                      </p:cBhvr>
                                      <p:tavLst>
                                        <p:tav tm="0">
                                          <p:val>
                                            <p:fltVal val="0"/>
                                          </p:val>
                                        </p:tav>
                                        <p:tav tm="100000">
                                          <p:val>
                                            <p:strVal val="#ppt_w"/>
                                          </p:val>
                                        </p:tav>
                                      </p:tavLst>
                                    </p:anim>
                                    <p:anim calcmode="lin" valueType="num">
                                      <p:cBhvr>
                                        <p:cTn id="303" dur="500" fill="hold"/>
                                        <p:tgtEl>
                                          <p:spTgt spid="61"/>
                                        </p:tgtEl>
                                        <p:attrNameLst>
                                          <p:attrName>ppt_h</p:attrName>
                                        </p:attrNameLst>
                                      </p:cBhvr>
                                      <p:tavLst>
                                        <p:tav tm="0">
                                          <p:val>
                                            <p:fltVal val="0"/>
                                          </p:val>
                                        </p:tav>
                                        <p:tav tm="100000">
                                          <p:val>
                                            <p:strVal val="#ppt_h"/>
                                          </p:val>
                                        </p:tav>
                                      </p:tavLst>
                                    </p:anim>
                                    <p:animEffect transition="in" filter="fade">
                                      <p:cBhvr>
                                        <p:cTn id="304" dur="500"/>
                                        <p:tgtEl>
                                          <p:spTgt spid="61"/>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62"/>
                                        </p:tgtEl>
                                        <p:attrNameLst>
                                          <p:attrName>style.visibility</p:attrName>
                                        </p:attrNameLst>
                                      </p:cBhvr>
                                      <p:to>
                                        <p:strVal val="visible"/>
                                      </p:to>
                                    </p:set>
                                    <p:anim calcmode="lin" valueType="num">
                                      <p:cBhvr>
                                        <p:cTn id="307" dur="500" fill="hold"/>
                                        <p:tgtEl>
                                          <p:spTgt spid="62"/>
                                        </p:tgtEl>
                                        <p:attrNameLst>
                                          <p:attrName>ppt_w</p:attrName>
                                        </p:attrNameLst>
                                      </p:cBhvr>
                                      <p:tavLst>
                                        <p:tav tm="0">
                                          <p:val>
                                            <p:fltVal val="0"/>
                                          </p:val>
                                        </p:tav>
                                        <p:tav tm="100000">
                                          <p:val>
                                            <p:strVal val="#ppt_w"/>
                                          </p:val>
                                        </p:tav>
                                      </p:tavLst>
                                    </p:anim>
                                    <p:anim calcmode="lin" valueType="num">
                                      <p:cBhvr>
                                        <p:cTn id="308" dur="500" fill="hold"/>
                                        <p:tgtEl>
                                          <p:spTgt spid="62"/>
                                        </p:tgtEl>
                                        <p:attrNameLst>
                                          <p:attrName>ppt_h</p:attrName>
                                        </p:attrNameLst>
                                      </p:cBhvr>
                                      <p:tavLst>
                                        <p:tav tm="0">
                                          <p:val>
                                            <p:fltVal val="0"/>
                                          </p:val>
                                        </p:tav>
                                        <p:tav tm="100000">
                                          <p:val>
                                            <p:strVal val="#ppt_h"/>
                                          </p:val>
                                        </p:tav>
                                      </p:tavLst>
                                    </p:anim>
                                    <p:animEffect transition="in" filter="fade">
                                      <p:cBhvr>
                                        <p:cTn id="309" dur="500"/>
                                        <p:tgtEl>
                                          <p:spTgt spid="62"/>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63"/>
                                        </p:tgtEl>
                                        <p:attrNameLst>
                                          <p:attrName>style.visibility</p:attrName>
                                        </p:attrNameLst>
                                      </p:cBhvr>
                                      <p:to>
                                        <p:strVal val="visible"/>
                                      </p:to>
                                    </p:set>
                                    <p:anim calcmode="lin" valueType="num">
                                      <p:cBhvr>
                                        <p:cTn id="312" dur="500" fill="hold"/>
                                        <p:tgtEl>
                                          <p:spTgt spid="63"/>
                                        </p:tgtEl>
                                        <p:attrNameLst>
                                          <p:attrName>ppt_w</p:attrName>
                                        </p:attrNameLst>
                                      </p:cBhvr>
                                      <p:tavLst>
                                        <p:tav tm="0">
                                          <p:val>
                                            <p:fltVal val="0"/>
                                          </p:val>
                                        </p:tav>
                                        <p:tav tm="100000">
                                          <p:val>
                                            <p:strVal val="#ppt_w"/>
                                          </p:val>
                                        </p:tav>
                                      </p:tavLst>
                                    </p:anim>
                                    <p:anim calcmode="lin" valueType="num">
                                      <p:cBhvr>
                                        <p:cTn id="313" dur="500" fill="hold"/>
                                        <p:tgtEl>
                                          <p:spTgt spid="63"/>
                                        </p:tgtEl>
                                        <p:attrNameLst>
                                          <p:attrName>ppt_h</p:attrName>
                                        </p:attrNameLst>
                                      </p:cBhvr>
                                      <p:tavLst>
                                        <p:tav tm="0">
                                          <p:val>
                                            <p:fltVal val="0"/>
                                          </p:val>
                                        </p:tav>
                                        <p:tav tm="100000">
                                          <p:val>
                                            <p:strVal val="#ppt_h"/>
                                          </p:val>
                                        </p:tav>
                                      </p:tavLst>
                                    </p:anim>
                                    <p:animEffect transition="in" filter="fade">
                                      <p:cBhvr>
                                        <p:cTn id="314" dur="500"/>
                                        <p:tgtEl>
                                          <p:spTgt spid="63"/>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64"/>
                                        </p:tgtEl>
                                        <p:attrNameLst>
                                          <p:attrName>style.visibility</p:attrName>
                                        </p:attrNameLst>
                                      </p:cBhvr>
                                      <p:to>
                                        <p:strVal val="visible"/>
                                      </p:to>
                                    </p:set>
                                    <p:anim calcmode="lin" valueType="num">
                                      <p:cBhvr>
                                        <p:cTn id="317" dur="500" fill="hold"/>
                                        <p:tgtEl>
                                          <p:spTgt spid="64"/>
                                        </p:tgtEl>
                                        <p:attrNameLst>
                                          <p:attrName>ppt_w</p:attrName>
                                        </p:attrNameLst>
                                      </p:cBhvr>
                                      <p:tavLst>
                                        <p:tav tm="0">
                                          <p:val>
                                            <p:fltVal val="0"/>
                                          </p:val>
                                        </p:tav>
                                        <p:tav tm="100000">
                                          <p:val>
                                            <p:strVal val="#ppt_w"/>
                                          </p:val>
                                        </p:tav>
                                      </p:tavLst>
                                    </p:anim>
                                    <p:anim calcmode="lin" valueType="num">
                                      <p:cBhvr>
                                        <p:cTn id="318" dur="500" fill="hold"/>
                                        <p:tgtEl>
                                          <p:spTgt spid="64"/>
                                        </p:tgtEl>
                                        <p:attrNameLst>
                                          <p:attrName>ppt_h</p:attrName>
                                        </p:attrNameLst>
                                      </p:cBhvr>
                                      <p:tavLst>
                                        <p:tav tm="0">
                                          <p:val>
                                            <p:fltVal val="0"/>
                                          </p:val>
                                        </p:tav>
                                        <p:tav tm="100000">
                                          <p:val>
                                            <p:strVal val="#ppt_h"/>
                                          </p:val>
                                        </p:tav>
                                      </p:tavLst>
                                    </p:anim>
                                    <p:animEffect transition="in" filter="fade">
                                      <p:cBhvr>
                                        <p:cTn id="319" dur="500"/>
                                        <p:tgtEl>
                                          <p:spTgt spid="64"/>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65"/>
                                        </p:tgtEl>
                                        <p:attrNameLst>
                                          <p:attrName>style.visibility</p:attrName>
                                        </p:attrNameLst>
                                      </p:cBhvr>
                                      <p:to>
                                        <p:strVal val="visible"/>
                                      </p:to>
                                    </p:set>
                                    <p:anim calcmode="lin" valueType="num">
                                      <p:cBhvr>
                                        <p:cTn id="322" dur="500" fill="hold"/>
                                        <p:tgtEl>
                                          <p:spTgt spid="65"/>
                                        </p:tgtEl>
                                        <p:attrNameLst>
                                          <p:attrName>ppt_w</p:attrName>
                                        </p:attrNameLst>
                                      </p:cBhvr>
                                      <p:tavLst>
                                        <p:tav tm="0">
                                          <p:val>
                                            <p:fltVal val="0"/>
                                          </p:val>
                                        </p:tav>
                                        <p:tav tm="100000">
                                          <p:val>
                                            <p:strVal val="#ppt_w"/>
                                          </p:val>
                                        </p:tav>
                                      </p:tavLst>
                                    </p:anim>
                                    <p:anim calcmode="lin" valueType="num">
                                      <p:cBhvr>
                                        <p:cTn id="323" dur="500" fill="hold"/>
                                        <p:tgtEl>
                                          <p:spTgt spid="65"/>
                                        </p:tgtEl>
                                        <p:attrNameLst>
                                          <p:attrName>ppt_h</p:attrName>
                                        </p:attrNameLst>
                                      </p:cBhvr>
                                      <p:tavLst>
                                        <p:tav tm="0">
                                          <p:val>
                                            <p:fltVal val="0"/>
                                          </p:val>
                                        </p:tav>
                                        <p:tav tm="100000">
                                          <p:val>
                                            <p:strVal val="#ppt_h"/>
                                          </p:val>
                                        </p:tav>
                                      </p:tavLst>
                                    </p:anim>
                                    <p:animEffect transition="in" filter="fade">
                                      <p:cBhvr>
                                        <p:cTn id="324" dur="500"/>
                                        <p:tgtEl>
                                          <p:spTgt spid="65"/>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66"/>
                                        </p:tgtEl>
                                        <p:attrNameLst>
                                          <p:attrName>style.visibility</p:attrName>
                                        </p:attrNameLst>
                                      </p:cBhvr>
                                      <p:to>
                                        <p:strVal val="visible"/>
                                      </p:to>
                                    </p:set>
                                    <p:anim calcmode="lin" valueType="num">
                                      <p:cBhvr>
                                        <p:cTn id="327" dur="500" fill="hold"/>
                                        <p:tgtEl>
                                          <p:spTgt spid="66"/>
                                        </p:tgtEl>
                                        <p:attrNameLst>
                                          <p:attrName>ppt_w</p:attrName>
                                        </p:attrNameLst>
                                      </p:cBhvr>
                                      <p:tavLst>
                                        <p:tav tm="0">
                                          <p:val>
                                            <p:fltVal val="0"/>
                                          </p:val>
                                        </p:tav>
                                        <p:tav tm="100000">
                                          <p:val>
                                            <p:strVal val="#ppt_w"/>
                                          </p:val>
                                        </p:tav>
                                      </p:tavLst>
                                    </p:anim>
                                    <p:anim calcmode="lin" valueType="num">
                                      <p:cBhvr>
                                        <p:cTn id="328" dur="500" fill="hold"/>
                                        <p:tgtEl>
                                          <p:spTgt spid="66"/>
                                        </p:tgtEl>
                                        <p:attrNameLst>
                                          <p:attrName>ppt_h</p:attrName>
                                        </p:attrNameLst>
                                      </p:cBhvr>
                                      <p:tavLst>
                                        <p:tav tm="0">
                                          <p:val>
                                            <p:fltVal val="0"/>
                                          </p:val>
                                        </p:tav>
                                        <p:tav tm="100000">
                                          <p:val>
                                            <p:strVal val="#ppt_h"/>
                                          </p:val>
                                        </p:tav>
                                      </p:tavLst>
                                    </p:anim>
                                    <p:animEffect transition="in" filter="fade">
                                      <p:cBhvr>
                                        <p:cTn id="329" dur="500"/>
                                        <p:tgtEl>
                                          <p:spTgt spid="66"/>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67"/>
                                        </p:tgtEl>
                                        <p:attrNameLst>
                                          <p:attrName>style.visibility</p:attrName>
                                        </p:attrNameLst>
                                      </p:cBhvr>
                                      <p:to>
                                        <p:strVal val="visible"/>
                                      </p:to>
                                    </p:set>
                                    <p:anim calcmode="lin" valueType="num">
                                      <p:cBhvr>
                                        <p:cTn id="332" dur="500" fill="hold"/>
                                        <p:tgtEl>
                                          <p:spTgt spid="67"/>
                                        </p:tgtEl>
                                        <p:attrNameLst>
                                          <p:attrName>ppt_w</p:attrName>
                                        </p:attrNameLst>
                                      </p:cBhvr>
                                      <p:tavLst>
                                        <p:tav tm="0">
                                          <p:val>
                                            <p:fltVal val="0"/>
                                          </p:val>
                                        </p:tav>
                                        <p:tav tm="100000">
                                          <p:val>
                                            <p:strVal val="#ppt_w"/>
                                          </p:val>
                                        </p:tav>
                                      </p:tavLst>
                                    </p:anim>
                                    <p:anim calcmode="lin" valueType="num">
                                      <p:cBhvr>
                                        <p:cTn id="333" dur="500" fill="hold"/>
                                        <p:tgtEl>
                                          <p:spTgt spid="67"/>
                                        </p:tgtEl>
                                        <p:attrNameLst>
                                          <p:attrName>ppt_h</p:attrName>
                                        </p:attrNameLst>
                                      </p:cBhvr>
                                      <p:tavLst>
                                        <p:tav tm="0">
                                          <p:val>
                                            <p:fltVal val="0"/>
                                          </p:val>
                                        </p:tav>
                                        <p:tav tm="100000">
                                          <p:val>
                                            <p:strVal val="#ppt_h"/>
                                          </p:val>
                                        </p:tav>
                                      </p:tavLst>
                                    </p:anim>
                                    <p:animEffect transition="in" filter="fade">
                                      <p:cBhvr>
                                        <p:cTn id="334" dur="500"/>
                                        <p:tgtEl>
                                          <p:spTgt spid="67"/>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68"/>
                                        </p:tgtEl>
                                        <p:attrNameLst>
                                          <p:attrName>style.visibility</p:attrName>
                                        </p:attrNameLst>
                                      </p:cBhvr>
                                      <p:to>
                                        <p:strVal val="visible"/>
                                      </p:to>
                                    </p:set>
                                    <p:anim calcmode="lin" valueType="num">
                                      <p:cBhvr>
                                        <p:cTn id="337" dur="500" fill="hold"/>
                                        <p:tgtEl>
                                          <p:spTgt spid="68"/>
                                        </p:tgtEl>
                                        <p:attrNameLst>
                                          <p:attrName>ppt_w</p:attrName>
                                        </p:attrNameLst>
                                      </p:cBhvr>
                                      <p:tavLst>
                                        <p:tav tm="0">
                                          <p:val>
                                            <p:fltVal val="0"/>
                                          </p:val>
                                        </p:tav>
                                        <p:tav tm="100000">
                                          <p:val>
                                            <p:strVal val="#ppt_w"/>
                                          </p:val>
                                        </p:tav>
                                      </p:tavLst>
                                    </p:anim>
                                    <p:anim calcmode="lin" valueType="num">
                                      <p:cBhvr>
                                        <p:cTn id="338" dur="500" fill="hold"/>
                                        <p:tgtEl>
                                          <p:spTgt spid="68"/>
                                        </p:tgtEl>
                                        <p:attrNameLst>
                                          <p:attrName>ppt_h</p:attrName>
                                        </p:attrNameLst>
                                      </p:cBhvr>
                                      <p:tavLst>
                                        <p:tav tm="0">
                                          <p:val>
                                            <p:fltVal val="0"/>
                                          </p:val>
                                        </p:tav>
                                        <p:tav tm="100000">
                                          <p:val>
                                            <p:strVal val="#ppt_h"/>
                                          </p:val>
                                        </p:tav>
                                      </p:tavLst>
                                    </p:anim>
                                    <p:animEffect transition="in" filter="fade">
                                      <p:cBhvr>
                                        <p:cTn id="339" dur="500"/>
                                        <p:tgtEl>
                                          <p:spTgt spid="68"/>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69"/>
                                        </p:tgtEl>
                                        <p:attrNameLst>
                                          <p:attrName>style.visibility</p:attrName>
                                        </p:attrNameLst>
                                      </p:cBhvr>
                                      <p:to>
                                        <p:strVal val="visible"/>
                                      </p:to>
                                    </p:set>
                                    <p:anim calcmode="lin" valueType="num">
                                      <p:cBhvr>
                                        <p:cTn id="342" dur="500" fill="hold"/>
                                        <p:tgtEl>
                                          <p:spTgt spid="69"/>
                                        </p:tgtEl>
                                        <p:attrNameLst>
                                          <p:attrName>ppt_w</p:attrName>
                                        </p:attrNameLst>
                                      </p:cBhvr>
                                      <p:tavLst>
                                        <p:tav tm="0">
                                          <p:val>
                                            <p:fltVal val="0"/>
                                          </p:val>
                                        </p:tav>
                                        <p:tav tm="100000">
                                          <p:val>
                                            <p:strVal val="#ppt_w"/>
                                          </p:val>
                                        </p:tav>
                                      </p:tavLst>
                                    </p:anim>
                                    <p:anim calcmode="lin" valueType="num">
                                      <p:cBhvr>
                                        <p:cTn id="343" dur="500" fill="hold"/>
                                        <p:tgtEl>
                                          <p:spTgt spid="69"/>
                                        </p:tgtEl>
                                        <p:attrNameLst>
                                          <p:attrName>ppt_h</p:attrName>
                                        </p:attrNameLst>
                                      </p:cBhvr>
                                      <p:tavLst>
                                        <p:tav tm="0">
                                          <p:val>
                                            <p:fltVal val="0"/>
                                          </p:val>
                                        </p:tav>
                                        <p:tav tm="100000">
                                          <p:val>
                                            <p:strVal val="#ppt_h"/>
                                          </p:val>
                                        </p:tav>
                                      </p:tavLst>
                                    </p:anim>
                                    <p:animEffect transition="in" filter="fade">
                                      <p:cBhvr>
                                        <p:cTn id="344" dur="500"/>
                                        <p:tgtEl>
                                          <p:spTgt spid="69"/>
                                        </p:tgtEl>
                                      </p:cBhvr>
                                    </p:animEffect>
                                  </p:childTnLst>
                                </p:cTn>
                              </p:par>
                              <p:par>
                                <p:cTn id="345" presetID="53" presetClass="entr" presetSubtype="16" fill="hold" grpId="0" nodeType="withEffect">
                                  <p:stCondLst>
                                    <p:cond delay="0"/>
                                  </p:stCondLst>
                                  <p:childTnLst>
                                    <p:set>
                                      <p:cBhvr>
                                        <p:cTn id="346" dur="1" fill="hold">
                                          <p:stCondLst>
                                            <p:cond delay="0"/>
                                          </p:stCondLst>
                                        </p:cTn>
                                        <p:tgtEl>
                                          <p:spTgt spid="70"/>
                                        </p:tgtEl>
                                        <p:attrNameLst>
                                          <p:attrName>style.visibility</p:attrName>
                                        </p:attrNameLst>
                                      </p:cBhvr>
                                      <p:to>
                                        <p:strVal val="visible"/>
                                      </p:to>
                                    </p:set>
                                    <p:anim calcmode="lin" valueType="num">
                                      <p:cBhvr>
                                        <p:cTn id="347" dur="500" fill="hold"/>
                                        <p:tgtEl>
                                          <p:spTgt spid="70"/>
                                        </p:tgtEl>
                                        <p:attrNameLst>
                                          <p:attrName>ppt_w</p:attrName>
                                        </p:attrNameLst>
                                      </p:cBhvr>
                                      <p:tavLst>
                                        <p:tav tm="0">
                                          <p:val>
                                            <p:fltVal val="0"/>
                                          </p:val>
                                        </p:tav>
                                        <p:tav tm="100000">
                                          <p:val>
                                            <p:strVal val="#ppt_w"/>
                                          </p:val>
                                        </p:tav>
                                      </p:tavLst>
                                    </p:anim>
                                    <p:anim calcmode="lin" valueType="num">
                                      <p:cBhvr>
                                        <p:cTn id="348" dur="500" fill="hold"/>
                                        <p:tgtEl>
                                          <p:spTgt spid="70"/>
                                        </p:tgtEl>
                                        <p:attrNameLst>
                                          <p:attrName>ppt_h</p:attrName>
                                        </p:attrNameLst>
                                      </p:cBhvr>
                                      <p:tavLst>
                                        <p:tav tm="0">
                                          <p:val>
                                            <p:fltVal val="0"/>
                                          </p:val>
                                        </p:tav>
                                        <p:tav tm="100000">
                                          <p:val>
                                            <p:strVal val="#ppt_h"/>
                                          </p:val>
                                        </p:tav>
                                      </p:tavLst>
                                    </p:anim>
                                    <p:animEffect transition="in" filter="fade">
                                      <p:cBhvr>
                                        <p:cTn id="349" dur="500"/>
                                        <p:tgtEl>
                                          <p:spTgt spid="70"/>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71"/>
                                        </p:tgtEl>
                                        <p:attrNameLst>
                                          <p:attrName>style.visibility</p:attrName>
                                        </p:attrNameLst>
                                      </p:cBhvr>
                                      <p:to>
                                        <p:strVal val="visible"/>
                                      </p:to>
                                    </p:set>
                                    <p:anim calcmode="lin" valueType="num">
                                      <p:cBhvr>
                                        <p:cTn id="352" dur="500" fill="hold"/>
                                        <p:tgtEl>
                                          <p:spTgt spid="71"/>
                                        </p:tgtEl>
                                        <p:attrNameLst>
                                          <p:attrName>ppt_w</p:attrName>
                                        </p:attrNameLst>
                                      </p:cBhvr>
                                      <p:tavLst>
                                        <p:tav tm="0">
                                          <p:val>
                                            <p:fltVal val="0"/>
                                          </p:val>
                                        </p:tav>
                                        <p:tav tm="100000">
                                          <p:val>
                                            <p:strVal val="#ppt_w"/>
                                          </p:val>
                                        </p:tav>
                                      </p:tavLst>
                                    </p:anim>
                                    <p:anim calcmode="lin" valueType="num">
                                      <p:cBhvr>
                                        <p:cTn id="353" dur="500" fill="hold"/>
                                        <p:tgtEl>
                                          <p:spTgt spid="71"/>
                                        </p:tgtEl>
                                        <p:attrNameLst>
                                          <p:attrName>ppt_h</p:attrName>
                                        </p:attrNameLst>
                                      </p:cBhvr>
                                      <p:tavLst>
                                        <p:tav tm="0">
                                          <p:val>
                                            <p:fltVal val="0"/>
                                          </p:val>
                                        </p:tav>
                                        <p:tav tm="100000">
                                          <p:val>
                                            <p:strVal val="#ppt_h"/>
                                          </p:val>
                                        </p:tav>
                                      </p:tavLst>
                                    </p:anim>
                                    <p:animEffect transition="in" filter="fade">
                                      <p:cBhvr>
                                        <p:cTn id="354" dur="500"/>
                                        <p:tgtEl>
                                          <p:spTgt spid="71"/>
                                        </p:tgtEl>
                                      </p:cBhvr>
                                    </p:animEffect>
                                  </p:childTnLst>
                                </p:cTn>
                              </p:par>
                              <p:par>
                                <p:cTn id="355" presetID="53" presetClass="entr" presetSubtype="16" fill="hold" grpId="0" nodeType="withEffect">
                                  <p:stCondLst>
                                    <p:cond delay="0"/>
                                  </p:stCondLst>
                                  <p:childTnLst>
                                    <p:set>
                                      <p:cBhvr>
                                        <p:cTn id="356" dur="1" fill="hold">
                                          <p:stCondLst>
                                            <p:cond delay="0"/>
                                          </p:stCondLst>
                                        </p:cTn>
                                        <p:tgtEl>
                                          <p:spTgt spid="72"/>
                                        </p:tgtEl>
                                        <p:attrNameLst>
                                          <p:attrName>style.visibility</p:attrName>
                                        </p:attrNameLst>
                                      </p:cBhvr>
                                      <p:to>
                                        <p:strVal val="visible"/>
                                      </p:to>
                                    </p:set>
                                    <p:anim calcmode="lin" valueType="num">
                                      <p:cBhvr>
                                        <p:cTn id="357" dur="500" fill="hold"/>
                                        <p:tgtEl>
                                          <p:spTgt spid="72"/>
                                        </p:tgtEl>
                                        <p:attrNameLst>
                                          <p:attrName>ppt_w</p:attrName>
                                        </p:attrNameLst>
                                      </p:cBhvr>
                                      <p:tavLst>
                                        <p:tav tm="0">
                                          <p:val>
                                            <p:fltVal val="0"/>
                                          </p:val>
                                        </p:tav>
                                        <p:tav tm="100000">
                                          <p:val>
                                            <p:strVal val="#ppt_w"/>
                                          </p:val>
                                        </p:tav>
                                      </p:tavLst>
                                    </p:anim>
                                    <p:anim calcmode="lin" valueType="num">
                                      <p:cBhvr>
                                        <p:cTn id="358" dur="500" fill="hold"/>
                                        <p:tgtEl>
                                          <p:spTgt spid="72"/>
                                        </p:tgtEl>
                                        <p:attrNameLst>
                                          <p:attrName>ppt_h</p:attrName>
                                        </p:attrNameLst>
                                      </p:cBhvr>
                                      <p:tavLst>
                                        <p:tav tm="0">
                                          <p:val>
                                            <p:fltVal val="0"/>
                                          </p:val>
                                        </p:tav>
                                        <p:tav tm="100000">
                                          <p:val>
                                            <p:strVal val="#ppt_h"/>
                                          </p:val>
                                        </p:tav>
                                      </p:tavLst>
                                    </p:anim>
                                    <p:animEffect transition="in" filter="fade">
                                      <p:cBhvr>
                                        <p:cTn id="359" dur="500"/>
                                        <p:tgtEl>
                                          <p:spTgt spid="72"/>
                                        </p:tgtEl>
                                      </p:cBhvr>
                                    </p:animEffect>
                                  </p:childTnLst>
                                </p:cTn>
                              </p:par>
                              <p:par>
                                <p:cTn id="360" presetID="53" presetClass="entr" presetSubtype="16" fill="hold" grpId="0" nodeType="withEffect">
                                  <p:stCondLst>
                                    <p:cond delay="0"/>
                                  </p:stCondLst>
                                  <p:childTnLst>
                                    <p:set>
                                      <p:cBhvr>
                                        <p:cTn id="361" dur="1" fill="hold">
                                          <p:stCondLst>
                                            <p:cond delay="0"/>
                                          </p:stCondLst>
                                        </p:cTn>
                                        <p:tgtEl>
                                          <p:spTgt spid="73"/>
                                        </p:tgtEl>
                                        <p:attrNameLst>
                                          <p:attrName>style.visibility</p:attrName>
                                        </p:attrNameLst>
                                      </p:cBhvr>
                                      <p:to>
                                        <p:strVal val="visible"/>
                                      </p:to>
                                    </p:set>
                                    <p:anim calcmode="lin" valueType="num">
                                      <p:cBhvr>
                                        <p:cTn id="362" dur="500" fill="hold"/>
                                        <p:tgtEl>
                                          <p:spTgt spid="73"/>
                                        </p:tgtEl>
                                        <p:attrNameLst>
                                          <p:attrName>ppt_w</p:attrName>
                                        </p:attrNameLst>
                                      </p:cBhvr>
                                      <p:tavLst>
                                        <p:tav tm="0">
                                          <p:val>
                                            <p:fltVal val="0"/>
                                          </p:val>
                                        </p:tav>
                                        <p:tav tm="100000">
                                          <p:val>
                                            <p:strVal val="#ppt_w"/>
                                          </p:val>
                                        </p:tav>
                                      </p:tavLst>
                                    </p:anim>
                                    <p:anim calcmode="lin" valueType="num">
                                      <p:cBhvr>
                                        <p:cTn id="363" dur="500" fill="hold"/>
                                        <p:tgtEl>
                                          <p:spTgt spid="73"/>
                                        </p:tgtEl>
                                        <p:attrNameLst>
                                          <p:attrName>ppt_h</p:attrName>
                                        </p:attrNameLst>
                                      </p:cBhvr>
                                      <p:tavLst>
                                        <p:tav tm="0">
                                          <p:val>
                                            <p:fltVal val="0"/>
                                          </p:val>
                                        </p:tav>
                                        <p:tav tm="100000">
                                          <p:val>
                                            <p:strVal val="#ppt_h"/>
                                          </p:val>
                                        </p:tav>
                                      </p:tavLst>
                                    </p:anim>
                                    <p:animEffect transition="in" filter="fade">
                                      <p:cBhvr>
                                        <p:cTn id="364" dur="500"/>
                                        <p:tgtEl>
                                          <p:spTgt spid="73"/>
                                        </p:tgtEl>
                                      </p:cBhvr>
                                    </p:animEffect>
                                  </p:childTnLst>
                                </p:cTn>
                              </p:par>
                              <p:par>
                                <p:cTn id="365" presetID="53" presetClass="entr" presetSubtype="16" fill="hold" grpId="0" nodeType="withEffect">
                                  <p:stCondLst>
                                    <p:cond delay="0"/>
                                  </p:stCondLst>
                                  <p:childTnLst>
                                    <p:set>
                                      <p:cBhvr>
                                        <p:cTn id="366" dur="1" fill="hold">
                                          <p:stCondLst>
                                            <p:cond delay="0"/>
                                          </p:stCondLst>
                                        </p:cTn>
                                        <p:tgtEl>
                                          <p:spTgt spid="74"/>
                                        </p:tgtEl>
                                        <p:attrNameLst>
                                          <p:attrName>style.visibility</p:attrName>
                                        </p:attrNameLst>
                                      </p:cBhvr>
                                      <p:to>
                                        <p:strVal val="visible"/>
                                      </p:to>
                                    </p:set>
                                    <p:anim calcmode="lin" valueType="num">
                                      <p:cBhvr>
                                        <p:cTn id="367" dur="500" fill="hold"/>
                                        <p:tgtEl>
                                          <p:spTgt spid="74"/>
                                        </p:tgtEl>
                                        <p:attrNameLst>
                                          <p:attrName>ppt_w</p:attrName>
                                        </p:attrNameLst>
                                      </p:cBhvr>
                                      <p:tavLst>
                                        <p:tav tm="0">
                                          <p:val>
                                            <p:fltVal val="0"/>
                                          </p:val>
                                        </p:tav>
                                        <p:tav tm="100000">
                                          <p:val>
                                            <p:strVal val="#ppt_w"/>
                                          </p:val>
                                        </p:tav>
                                      </p:tavLst>
                                    </p:anim>
                                    <p:anim calcmode="lin" valueType="num">
                                      <p:cBhvr>
                                        <p:cTn id="368" dur="500" fill="hold"/>
                                        <p:tgtEl>
                                          <p:spTgt spid="74"/>
                                        </p:tgtEl>
                                        <p:attrNameLst>
                                          <p:attrName>ppt_h</p:attrName>
                                        </p:attrNameLst>
                                      </p:cBhvr>
                                      <p:tavLst>
                                        <p:tav tm="0">
                                          <p:val>
                                            <p:fltVal val="0"/>
                                          </p:val>
                                        </p:tav>
                                        <p:tav tm="100000">
                                          <p:val>
                                            <p:strVal val="#ppt_h"/>
                                          </p:val>
                                        </p:tav>
                                      </p:tavLst>
                                    </p:anim>
                                    <p:animEffect transition="in" filter="fade">
                                      <p:cBhvr>
                                        <p:cTn id="369" dur="500"/>
                                        <p:tgtEl>
                                          <p:spTgt spid="74"/>
                                        </p:tgtEl>
                                      </p:cBhvr>
                                    </p:animEffect>
                                  </p:childTnLst>
                                </p:cTn>
                              </p:par>
                              <p:par>
                                <p:cTn id="370" presetID="53" presetClass="entr" presetSubtype="16" fill="hold" grpId="0" nodeType="withEffect">
                                  <p:stCondLst>
                                    <p:cond delay="0"/>
                                  </p:stCondLst>
                                  <p:childTnLst>
                                    <p:set>
                                      <p:cBhvr>
                                        <p:cTn id="371" dur="1" fill="hold">
                                          <p:stCondLst>
                                            <p:cond delay="0"/>
                                          </p:stCondLst>
                                        </p:cTn>
                                        <p:tgtEl>
                                          <p:spTgt spid="75"/>
                                        </p:tgtEl>
                                        <p:attrNameLst>
                                          <p:attrName>style.visibility</p:attrName>
                                        </p:attrNameLst>
                                      </p:cBhvr>
                                      <p:to>
                                        <p:strVal val="visible"/>
                                      </p:to>
                                    </p:set>
                                    <p:anim calcmode="lin" valueType="num">
                                      <p:cBhvr>
                                        <p:cTn id="372" dur="500" fill="hold"/>
                                        <p:tgtEl>
                                          <p:spTgt spid="75"/>
                                        </p:tgtEl>
                                        <p:attrNameLst>
                                          <p:attrName>ppt_w</p:attrName>
                                        </p:attrNameLst>
                                      </p:cBhvr>
                                      <p:tavLst>
                                        <p:tav tm="0">
                                          <p:val>
                                            <p:fltVal val="0"/>
                                          </p:val>
                                        </p:tav>
                                        <p:tav tm="100000">
                                          <p:val>
                                            <p:strVal val="#ppt_w"/>
                                          </p:val>
                                        </p:tav>
                                      </p:tavLst>
                                    </p:anim>
                                    <p:anim calcmode="lin" valueType="num">
                                      <p:cBhvr>
                                        <p:cTn id="373" dur="500" fill="hold"/>
                                        <p:tgtEl>
                                          <p:spTgt spid="75"/>
                                        </p:tgtEl>
                                        <p:attrNameLst>
                                          <p:attrName>ppt_h</p:attrName>
                                        </p:attrNameLst>
                                      </p:cBhvr>
                                      <p:tavLst>
                                        <p:tav tm="0">
                                          <p:val>
                                            <p:fltVal val="0"/>
                                          </p:val>
                                        </p:tav>
                                        <p:tav tm="100000">
                                          <p:val>
                                            <p:strVal val="#ppt_h"/>
                                          </p:val>
                                        </p:tav>
                                      </p:tavLst>
                                    </p:anim>
                                    <p:animEffect transition="in" filter="fade">
                                      <p:cBhvr>
                                        <p:cTn id="374" dur="500"/>
                                        <p:tgtEl>
                                          <p:spTgt spid="75"/>
                                        </p:tgtEl>
                                      </p:cBhvr>
                                    </p:animEffect>
                                  </p:childTnLst>
                                </p:cTn>
                              </p:par>
                              <p:par>
                                <p:cTn id="375" presetID="53" presetClass="entr" presetSubtype="16" fill="hold" grpId="0" nodeType="withEffect">
                                  <p:stCondLst>
                                    <p:cond delay="0"/>
                                  </p:stCondLst>
                                  <p:childTnLst>
                                    <p:set>
                                      <p:cBhvr>
                                        <p:cTn id="376" dur="1" fill="hold">
                                          <p:stCondLst>
                                            <p:cond delay="0"/>
                                          </p:stCondLst>
                                        </p:cTn>
                                        <p:tgtEl>
                                          <p:spTgt spid="76"/>
                                        </p:tgtEl>
                                        <p:attrNameLst>
                                          <p:attrName>style.visibility</p:attrName>
                                        </p:attrNameLst>
                                      </p:cBhvr>
                                      <p:to>
                                        <p:strVal val="visible"/>
                                      </p:to>
                                    </p:set>
                                    <p:anim calcmode="lin" valueType="num">
                                      <p:cBhvr>
                                        <p:cTn id="377" dur="500" fill="hold"/>
                                        <p:tgtEl>
                                          <p:spTgt spid="76"/>
                                        </p:tgtEl>
                                        <p:attrNameLst>
                                          <p:attrName>ppt_w</p:attrName>
                                        </p:attrNameLst>
                                      </p:cBhvr>
                                      <p:tavLst>
                                        <p:tav tm="0">
                                          <p:val>
                                            <p:fltVal val="0"/>
                                          </p:val>
                                        </p:tav>
                                        <p:tav tm="100000">
                                          <p:val>
                                            <p:strVal val="#ppt_w"/>
                                          </p:val>
                                        </p:tav>
                                      </p:tavLst>
                                    </p:anim>
                                    <p:anim calcmode="lin" valueType="num">
                                      <p:cBhvr>
                                        <p:cTn id="378" dur="500" fill="hold"/>
                                        <p:tgtEl>
                                          <p:spTgt spid="76"/>
                                        </p:tgtEl>
                                        <p:attrNameLst>
                                          <p:attrName>ppt_h</p:attrName>
                                        </p:attrNameLst>
                                      </p:cBhvr>
                                      <p:tavLst>
                                        <p:tav tm="0">
                                          <p:val>
                                            <p:fltVal val="0"/>
                                          </p:val>
                                        </p:tav>
                                        <p:tav tm="100000">
                                          <p:val>
                                            <p:strVal val="#ppt_h"/>
                                          </p:val>
                                        </p:tav>
                                      </p:tavLst>
                                    </p:anim>
                                    <p:animEffect transition="in" filter="fade">
                                      <p:cBhvr>
                                        <p:cTn id="379" dur="500"/>
                                        <p:tgtEl>
                                          <p:spTgt spid="76"/>
                                        </p:tgtEl>
                                      </p:cBhvr>
                                    </p:animEffect>
                                  </p:childTnLst>
                                </p:cTn>
                              </p:par>
                              <p:par>
                                <p:cTn id="380" presetID="53" presetClass="entr" presetSubtype="16" fill="hold" grpId="0" nodeType="withEffect">
                                  <p:stCondLst>
                                    <p:cond delay="0"/>
                                  </p:stCondLst>
                                  <p:childTnLst>
                                    <p:set>
                                      <p:cBhvr>
                                        <p:cTn id="381" dur="1" fill="hold">
                                          <p:stCondLst>
                                            <p:cond delay="0"/>
                                          </p:stCondLst>
                                        </p:cTn>
                                        <p:tgtEl>
                                          <p:spTgt spid="77"/>
                                        </p:tgtEl>
                                        <p:attrNameLst>
                                          <p:attrName>style.visibility</p:attrName>
                                        </p:attrNameLst>
                                      </p:cBhvr>
                                      <p:to>
                                        <p:strVal val="visible"/>
                                      </p:to>
                                    </p:set>
                                    <p:anim calcmode="lin" valueType="num">
                                      <p:cBhvr>
                                        <p:cTn id="382" dur="500" fill="hold"/>
                                        <p:tgtEl>
                                          <p:spTgt spid="77"/>
                                        </p:tgtEl>
                                        <p:attrNameLst>
                                          <p:attrName>ppt_w</p:attrName>
                                        </p:attrNameLst>
                                      </p:cBhvr>
                                      <p:tavLst>
                                        <p:tav tm="0">
                                          <p:val>
                                            <p:fltVal val="0"/>
                                          </p:val>
                                        </p:tav>
                                        <p:tav tm="100000">
                                          <p:val>
                                            <p:strVal val="#ppt_w"/>
                                          </p:val>
                                        </p:tav>
                                      </p:tavLst>
                                    </p:anim>
                                    <p:anim calcmode="lin" valueType="num">
                                      <p:cBhvr>
                                        <p:cTn id="383" dur="500" fill="hold"/>
                                        <p:tgtEl>
                                          <p:spTgt spid="77"/>
                                        </p:tgtEl>
                                        <p:attrNameLst>
                                          <p:attrName>ppt_h</p:attrName>
                                        </p:attrNameLst>
                                      </p:cBhvr>
                                      <p:tavLst>
                                        <p:tav tm="0">
                                          <p:val>
                                            <p:fltVal val="0"/>
                                          </p:val>
                                        </p:tav>
                                        <p:tav tm="100000">
                                          <p:val>
                                            <p:strVal val="#ppt_h"/>
                                          </p:val>
                                        </p:tav>
                                      </p:tavLst>
                                    </p:anim>
                                    <p:animEffect transition="in" filter="fade">
                                      <p:cBhvr>
                                        <p:cTn id="384" dur="500"/>
                                        <p:tgtEl>
                                          <p:spTgt spid="77"/>
                                        </p:tgtEl>
                                      </p:cBhvr>
                                    </p:animEffect>
                                  </p:childTnLst>
                                </p:cTn>
                              </p:par>
                              <p:par>
                                <p:cTn id="385" presetID="53" presetClass="entr" presetSubtype="16" fill="hold" grpId="0" nodeType="withEffect">
                                  <p:stCondLst>
                                    <p:cond delay="0"/>
                                  </p:stCondLst>
                                  <p:childTnLst>
                                    <p:set>
                                      <p:cBhvr>
                                        <p:cTn id="386" dur="1" fill="hold">
                                          <p:stCondLst>
                                            <p:cond delay="0"/>
                                          </p:stCondLst>
                                        </p:cTn>
                                        <p:tgtEl>
                                          <p:spTgt spid="78"/>
                                        </p:tgtEl>
                                        <p:attrNameLst>
                                          <p:attrName>style.visibility</p:attrName>
                                        </p:attrNameLst>
                                      </p:cBhvr>
                                      <p:to>
                                        <p:strVal val="visible"/>
                                      </p:to>
                                    </p:set>
                                    <p:anim calcmode="lin" valueType="num">
                                      <p:cBhvr>
                                        <p:cTn id="387" dur="500" fill="hold"/>
                                        <p:tgtEl>
                                          <p:spTgt spid="78"/>
                                        </p:tgtEl>
                                        <p:attrNameLst>
                                          <p:attrName>ppt_w</p:attrName>
                                        </p:attrNameLst>
                                      </p:cBhvr>
                                      <p:tavLst>
                                        <p:tav tm="0">
                                          <p:val>
                                            <p:fltVal val="0"/>
                                          </p:val>
                                        </p:tav>
                                        <p:tav tm="100000">
                                          <p:val>
                                            <p:strVal val="#ppt_w"/>
                                          </p:val>
                                        </p:tav>
                                      </p:tavLst>
                                    </p:anim>
                                    <p:anim calcmode="lin" valueType="num">
                                      <p:cBhvr>
                                        <p:cTn id="388" dur="500" fill="hold"/>
                                        <p:tgtEl>
                                          <p:spTgt spid="78"/>
                                        </p:tgtEl>
                                        <p:attrNameLst>
                                          <p:attrName>ppt_h</p:attrName>
                                        </p:attrNameLst>
                                      </p:cBhvr>
                                      <p:tavLst>
                                        <p:tav tm="0">
                                          <p:val>
                                            <p:fltVal val="0"/>
                                          </p:val>
                                        </p:tav>
                                        <p:tav tm="100000">
                                          <p:val>
                                            <p:strVal val="#ppt_h"/>
                                          </p:val>
                                        </p:tav>
                                      </p:tavLst>
                                    </p:anim>
                                    <p:animEffect transition="in" filter="fade">
                                      <p:cBhvr>
                                        <p:cTn id="389" dur="500"/>
                                        <p:tgtEl>
                                          <p:spTgt spid="78"/>
                                        </p:tgtEl>
                                      </p:cBhvr>
                                    </p:animEffect>
                                  </p:childTnLst>
                                </p:cTn>
                              </p:par>
                              <p:par>
                                <p:cTn id="390" presetID="53" presetClass="entr" presetSubtype="16" fill="hold" grpId="0" nodeType="withEffect">
                                  <p:stCondLst>
                                    <p:cond delay="0"/>
                                  </p:stCondLst>
                                  <p:childTnLst>
                                    <p:set>
                                      <p:cBhvr>
                                        <p:cTn id="391" dur="1" fill="hold">
                                          <p:stCondLst>
                                            <p:cond delay="0"/>
                                          </p:stCondLst>
                                        </p:cTn>
                                        <p:tgtEl>
                                          <p:spTgt spid="79"/>
                                        </p:tgtEl>
                                        <p:attrNameLst>
                                          <p:attrName>style.visibility</p:attrName>
                                        </p:attrNameLst>
                                      </p:cBhvr>
                                      <p:to>
                                        <p:strVal val="visible"/>
                                      </p:to>
                                    </p:set>
                                    <p:anim calcmode="lin" valueType="num">
                                      <p:cBhvr>
                                        <p:cTn id="392" dur="500" fill="hold"/>
                                        <p:tgtEl>
                                          <p:spTgt spid="79"/>
                                        </p:tgtEl>
                                        <p:attrNameLst>
                                          <p:attrName>ppt_w</p:attrName>
                                        </p:attrNameLst>
                                      </p:cBhvr>
                                      <p:tavLst>
                                        <p:tav tm="0">
                                          <p:val>
                                            <p:fltVal val="0"/>
                                          </p:val>
                                        </p:tav>
                                        <p:tav tm="100000">
                                          <p:val>
                                            <p:strVal val="#ppt_w"/>
                                          </p:val>
                                        </p:tav>
                                      </p:tavLst>
                                    </p:anim>
                                    <p:anim calcmode="lin" valueType="num">
                                      <p:cBhvr>
                                        <p:cTn id="393" dur="500" fill="hold"/>
                                        <p:tgtEl>
                                          <p:spTgt spid="79"/>
                                        </p:tgtEl>
                                        <p:attrNameLst>
                                          <p:attrName>ppt_h</p:attrName>
                                        </p:attrNameLst>
                                      </p:cBhvr>
                                      <p:tavLst>
                                        <p:tav tm="0">
                                          <p:val>
                                            <p:fltVal val="0"/>
                                          </p:val>
                                        </p:tav>
                                        <p:tav tm="100000">
                                          <p:val>
                                            <p:strVal val="#ppt_h"/>
                                          </p:val>
                                        </p:tav>
                                      </p:tavLst>
                                    </p:anim>
                                    <p:animEffect transition="in" filter="fade">
                                      <p:cBhvr>
                                        <p:cTn id="394" dur="500"/>
                                        <p:tgtEl>
                                          <p:spTgt spid="79"/>
                                        </p:tgtEl>
                                      </p:cBhvr>
                                    </p:animEffect>
                                  </p:childTnLst>
                                </p:cTn>
                              </p:par>
                              <p:par>
                                <p:cTn id="395" presetID="53" presetClass="entr" presetSubtype="16" fill="hold" grpId="0" nodeType="withEffect">
                                  <p:stCondLst>
                                    <p:cond delay="0"/>
                                  </p:stCondLst>
                                  <p:childTnLst>
                                    <p:set>
                                      <p:cBhvr>
                                        <p:cTn id="396" dur="1" fill="hold">
                                          <p:stCondLst>
                                            <p:cond delay="0"/>
                                          </p:stCondLst>
                                        </p:cTn>
                                        <p:tgtEl>
                                          <p:spTgt spid="80"/>
                                        </p:tgtEl>
                                        <p:attrNameLst>
                                          <p:attrName>style.visibility</p:attrName>
                                        </p:attrNameLst>
                                      </p:cBhvr>
                                      <p:to>
                                        <p:strVal val="visible"/>
                                      </p:to>
                                    </p:set>
                                    <p:anim calcmode="lin" valueType="num">
                                      <p:cBhvr>
                                        <p:cTn id="397" dur="500" fill="hold"/>
                                        <p:tgtEl>
                                          <p:spTgt spid="80"/>
                                        </p:tgtEl>
                                        <p:attrNameLst>
                                          <p:attrName>ppt_w</p:attrName>
                                        </p:attrNameLst>
                                      </p:cBhvr>
                                      <p:tavLst>
                                        <p:tav tm="0">
                                          <p:val>
                                            <p:fltVal val="0"/>
                                          </p:val>
                                        </p:tav>
                                        <p:tav tm="100000">
                                          <p:val>
                                            <p:strVal val="#ppt_w"/>
                                          </p:val>
                                        </p:tav>
                                      </p:tavLst>
                                    </p:anim>
                                    <p:anim calcmode="lin" valueType="num">
                                      <p:cBhvr>
                                        <p:cTn id="398" dur="500" fill="hold"/>
                                        <p:tgtEl>
                                          <p:spTgt spid="80"/>
                                        </p:tgtEl>
                                        <p:attrNameLst>
                                          <p:attrName>ppt_h</p:attrName>
                                        </p:attrNameLst>
                                      </p:cBhvr>
                                      <p:tavLst>
                                        <p:tav tm="0">
                                          <p:val>
                                            <p:fltVal val="0"/>
                                          </p:val>
                                        </p:tav>
                                        <p:tav tm="100000">
                                          <p:val>
                                            <p:strVal val="#ppt_h"/>
                                          </p:val>
                                        </p:tav>
                                      </p:tavLst>
                                    </p:anim>
                                    <p:animEffect transition="in" filter="fade">
                                      <p:cBhvr>
                                        <p:cTn id="399" dur="500"/>
                                        <p:tgtEl>
                                          <p:spTgt spid="80"/>
                                        </p:tgtEl>
                                      </p:cBhvr>
                                    </p:animEffect>
                                  </p:childTnLst>
                                </p:cTn>
                              </p:par>
                              <p:par>
                                <p:cTn id="400" presetID="53" presetClass="entr" presetSubtype="16" fill="hold" grpId="0" nodeType="withEffect">
                                  <p:stCondLst>
                                    <p:cond delay="0"/>
                                  </p:stCondLst>
                                  <p:childTnLst>
                                    <p:set>
                                      <p:cBhvr>
                                        <p:cTn id="401" dur="1" fill="hold">
                                          <p:stCondLst>
                                            <p:cond delay="0"/>
                                          </p:stCondLst>
                                        </p:cTn>
                                        <p:tgtEl>
                                          <p:spTgt spid="81"/>
                                        </p:tgtEl>
                                        <p:attrNameLst>
                                          <p:attrName>style.visibility</p:attrName>
                                        </p:attrNameLst>
                                      </p:cBhvr>
                                      <p:to>
                                        <p:strVal val="visible"/>
                                      </p:to>
                                    </p:set>
                                    <p:anim calcmode="lin" valueType="num">
                                      <p:cBhvr>
                                        <p:cTn id="402" dur="500" fill="hold"/>
                                        <p:tgtEl>
                                          <p:spTgt spid="81"/>
                                        </p:tgtEl>
                                        <p:attrNameLst>
                                          <p:attrName>ppt_w</p:attrName>
                                        </p:attrNameLst>
                                      </p:cBhvr>
                                      <p:tavLst>
                                        <p:tav tm="0">
                                          <p:val>
                                            <p:fltVal val="0"/>
                                          </p:val>
                                        </p:tav>
                                        <p:tav tm="100000">
                                          <p:val>
                                            <p:strVal val="#ppt_w"/>
                                          </p:val>
                                        </p:tav>
                                      </p:tavLst>
                                    </p:anim>
                                    <p:anim calcmode="lin" valueType="num">
                                      <p:cBhvr>
                                        <p:cTn id="403" dur="500" fill="hold"/>
                                        <p:tgtEl>
                                          <p:spTgt spid="81"/>
                                        </p:tgtEl>
                                        <p:attrNameLst>
                                          <p:attrName>ppt_h</p:attrName>
                                        </p:attrNameLst>
                                      </p:cBhvr>
                                      <p:tavLst>
                                        <p:tav tm="0">
                                          <p:val>
                                            <p:fltVal val="0"/>
                                          </p:val>
                                        </p:tav>
                                        <p:tav tm="100000">
                                          <p:val>
                                            <p:strVal val="#ppt_h"/>
                                          </p:val>
                                        </p:tav>
                                      </p:tavLst>
                                    </p:anim>
                                    <p:animEffect transition="in" filter="fade">
                                      <p:cBhvr>
                                        <p:cTn id="404" dur="500"/>
                                        <p:tgtEl>
                                          <p:spTgt spid="81"/>
                                        </p:tgtEl>
                                      </p:cBhvr>
                                    </p:animEffect>
                                  </p:childTnLst>
                                </p:cTn>
                              </p:par>
                              <p:par>
                                <p:cTn id="405" presetID="53" presetClass="entr" presetSubtype="16" fill="hold" grpId="0" nodeType="withEffect">
                                  <p:stCondLst>
                                    <p:cond delay="0"/>
                                  </p:stCondLst>
                                  <p:childTnLst>
                                    <p:set>
                                      <p:cBhvr>
                                        <p:cTn id="406" dur="1" fill="hold">
                                          <p:stCondLst>
                                            <p:cond delay="0"/>
                                          </p:stCondLst>
                                        </p:cTn>
                                        <p:tgtEl>
                                          <p:spTgt spid="82"/>
                                        </p:tgtEl>
                                        <p:attrNameLst>
                                          <p:attrName>style.visibility</p:attrName>
                                        </p:attrNameLst>
                                      </p:cBhvr>
                                      <p:to>
                                        <p:strVal val="visible"/>
                                      </p:to>
                                    </p:set>
                                    <p:anim calcmode="lin" valueType="num">
                                      <p:cBhvr>
                                        <p:cTn id="407" dur="500" fill="hold"/>
                                        <p:tgtEl>
                                          <p:spTgt spid="82"/>
                                        </p:tgtEl>
                                        <p:attrNameLst>
                                          <p:attrName>ppt_w</p:attrName>
                                        </p:attrNameLst>
                                      </p:cBhvr>
                                      <p:tavLst>
                                        <p:tav tm="0">
                                          <p:val>
                                            <p:fltVal val="0"/>
                                          </p:val>
                                        </p:tav>
                                        <p:tav tm="100000">
                                          <p:val>
                                            <p:strVal val="#ppt_w"/>
                                          </p:val>
                                        </p:tav>
                                      </p:tavLst>
                                    </p:anim>
                                    <p:anim calcmode="lin" valueType="num">
                                      <p:cBhvr>
                                        <p:cTn id="408" dur="500" fill="hold"/>
                                        <p:tgtEl>
                                          <p:spTgt spid="82"/>
                                        </p:tgtEl>
                                        <p:attrNameLst>
                                          <p:attrName>ppt_h</p:attrName>
                                        </p:attrNameLst>
                                      </p:cBhvr>
                                      <p:tavLst>
                                        <p:tav tm="0">
                                          <p:val>
                                            <p:fltVal val="0"/>
                                          </p:val>
                                        </p:tav>
                                        <p:tav tm="100000">
                                          <p:val>
                                            <p:strVal val="#ppt_h"/>
                                          </p:val>
                                        </p:tav>
                                      </p:tavLst>
                                    </p:anim>
                                    <p:animEffect transition="in" filter="fade">
                                      <p:cBhvr>
                                        <p:cTn id="409" dur="500"/>
                                        <p:tgtEl>
                                          <p:spTgt spid="82"/>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83"/>
                                        </p:tgtEl>
                                        <p:attrNameLst>
                                          <p:attrName>style.visibility</p:attrName>
                                        </p:attrNameLst>
                                      </p:cBhvr>
                                      <p:to>
                                        <p:strVal val="visible"/>
                                      </p:to>
                                    </p:set>
                                    <p:anim calcmode="lin" valueType="num">
                                      <p:cBhvr>
                                        <p:cTn id="412" dur="500" fill="hold"/>
                                        <p:tgtEl>
                                          <p:spTgt spid="83"/>
                                        </p:tgtEl>
                                        <p:attrNameLst>
                                          <p:attrName>ppt_w</p:attrName>
                                        </p:attrNameLst>
                                      </p:cBhvr>
                                      <p:tavLst>
                                        <p:tav tm="0">
                                          <p:val>
                                            <p:fltVal val="0"/>
                                          </p:val>
                                        </p:tav>
                                        <p:tav tm="100000">
                                          <p:val>
                                            <p:strVal val="#ppt_w"/>
                                          </p:val>
                                        </p:tav>
                                      </p:tavLst>
                                    </p:anim>
                                    <p:anim calcmode="lin" valueType="num">
                                      <p:cBhvr>
                                        <p:cTn id="413" dur="500" fill="hold"/>
                                        <p:tgtEl>
                                          <p:spTgt spid="83"/>
                                        </p:tgtEl>
                                        <p:attrNameLst>
                                          <p:attrName>ppt_h</p:attrName>
                                        </p:attrNameLst>
                                      </p:cBhvr>
                                      <p:tavLst>
                                        <p:tav tm="0">
                                          <p:val>
                                            <p:fltVal val="0"/>
                                          </p:val>
                                        </p:tav>
                                        <p:tav tm="100000">
                                          <p:val>
                                            <p:strVal val="#ppt_h"/>
                                          </p:val>
                                        </p:tav>
                                      </p:tavLst>
                                    </p:anim>
                                    <p:animEffect transition="in" filter="fade">
                                      <p:cBhvr>
                                        <p:cTn id="414" dur="500"/>
                                        <p:tgtEl>
                                          <p:spTgt spid="83"/>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84"/>
                                        </p:tgtEl>
                                        <p:attrNameLst>
                                          <p:attrName>style.visibility</p:attrName>
                                        </p:attrNameLst>
                                      </p:cBhvr>
                                      <p:to>
                                        <p:strVal val="visible"/>
                                      </p:to>
                                    </p:set>
                                    <p:anim calcmode="lin" valueType="num">
                                      <p:cBhvr>
                                        <p:cTn id="417" dur="500" fill="hold"/>
                                        <p:tgtEl>
                                          <p:spTgt spid="84"/>
                                        </p:tgtEl>
                                        <p:attrNameLst>
                                          <p:attrName>ppt_w</p:attrName>
                                        </p:attrNameLst>
                                      </p:cBhvr>
                                      <p:tavLst>
                                        <p:tav tm="0">
                                          <p:val>
                                            <p:fltVal val="0"/>
                                          </p:val>
                                        </p:tav>
                                        <p:tav tm="100000">
                                          <p:val>
                                            <p:strVal val="#ppt_w"/>
                                          </p:val>
                                        </p:tav>
                                      </p:tavLst>
                                    </p:anim>
                                    <p:anim calcmode="lin" valueType="num">
                                      <p:cBhvr>
                                        <p:cTn id="418" dur="500" fill="hold"/>
                                        <p:tgtEl>
                                          <p:spTgt spid="84"/>
                                        </p:tgtEl>
                                        <p:attrNameLst>
                                          <p:attrName>ppt_h</p:attrName>
                                        </p:attrNameLst>
                                      </p:cBhvr>
                                      <p:tavLst>
                                        <p:tav tm="0">
                                          <p:val>
                                            <p:fltVal val="0"/>
                                          </p:val>
                                        </p:tav>
                                        <p:tav tm="100000">
                                          <p:val>
                                            <p:strVal val="#ppt_h"/>
                                          </p:val>
                                        </p:tav>
                                      </p:tavLst>
                                    </p:anim>
                                    <p:animEffect transition="in" filter="fade">
                                      <p:cBhvr>
                                        <p:cTn id="419" dur="500"/>
                                        <p:tgtEl>
                                          <p:spTgt spid="84"/>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85"/>
                                        </p:tgtEl>
                                        <p:attrNameLst>
                                          <p:attrName>style.visibility</p:attrName>
                                        </p:attrNameLst>
                                      </p:cBhvr>
                                      <p:to>
                                        <p:strVal val="visible"/>
                                      </p:to>
                                    </p:set>
                                    <p:anim calcmode="lin" valueType="num">
                                      <p:cBhvr>
                                        <p:cTn id="422" dur="500" fill="hold"/>
                                        <p:tgtEl>
                                          <p:spTgt spid="85"/>
                                        </p:tgtEl>
                                        <p:attrNameLst>
                                          <p:attrName>ppt_w</p:attrName>
                                        </p:attrNameLst>
                                      </p:cBhvr>
                                      <p:tavLst>
                                        <p:tav tm="0">
                                          <p:val>
                                            <p:fltVal val="0"/>
                                          </p:val>
                                        </p:tav>
                                        <p:tav tm="100000">
                                          <p:val>
                                            <p:strVal val="#ppt_w"/>
                                          </p:val>
                                        </p:tav>
                                      </p:tavLst>
                                    </p:anim>
                                    <p:anim calcmode="lin" valueType="num">
                                      <p:cBhvr>
                                        <p:cTn id="423" dur="500" fill="hold"/>
                                        <p:tgtEl>
                                          <p:spTgt spid="85"/>
                                        </p:tgtEl>
                                        <p:attrNameLst>
                                          <p:attrName>ppt_h</p:attrName>
                                        </p:attrNameLst>
                                      </p:cBhvr>
                                      <p:tavLst>
                                        <p:tav tm="0">
                                          <p:val>
                                            <p:fltVal val="0"/>
                                          </p:val>
                                        </p:tav>
                                        <p:tav tm="100000">
                                          <p:val>
                                            <p:strVal val="#ppt_h"/>
                                          </p:val>
                                        </p:tav>
                                      </p:tavLst>
                                    </p:anim>
                                    <p:animEffect transition="in" filter="fade">
                                      <p:cBhvr>
                                        <p:cTn id="424" dur="500"/>
                                        <p:tgtEl>
                                          <p:spTgt spid="85"/>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86"/>
                                        </p:tgtEl>
                                        <p:attrNameLst>
                                          <p:attrName>style.visibility</p:attrName>
                                        </p:attrNameLst>
                                      </p:cBhvr>
                                      <p:to>
                                        <p:strVal val="visible"/>
                                      </p:to>
                                    </p:set>
                                    <p:anim calcmode="lin" valueType="num">
                                      <p:cBhvr>
                                        <p:cTn id="427" dur="500" fill="hold"/>
                                        <p:tgtEl>
                                          <p:spTgt spid="86"/>
                                        </p:tgtEl>
                                        <p:attrNameLst>
                                          <p:attrName>ppt_w</p:attrName>
                                        </p:attrNameLst>
                                      </p:cBhvr>
                                      <p:tavLst>
                                        <p:tav tm="0">
                                          <p:val>
                                            <p:fltVal val="0"/>
                                          </p:val>
                                        </p:tav>
                                        <p:tav tm="100000">
                                          <p:val>
                                            <p:strVal val="#ppt_w"/>
                                          </p:val>
                                        </p:tav>
                                      </p:tavLst>
                                    </p:anim>
                                    <p:anim calcmode="lin" valueType="num">
                                      <p:cBhvr>
                                        <p:cTn id="428" dur="500" fill="hold"/>
                                        <p:tgtEl>
                                          <p:spTgt spid="86"/>
                                        </p:tgtEl>
                                        <p:attrNameLst>
                                          <p:attrName>ppt_h</p:attrName>
                                        </p:attrNameLst>
                                      </p:cBhvr>
                                      <p:tavLst>
                                        <p:tav tm="0">
                                          <p:val>
                                            <p:fltVal val="0"/>
                                          </p:val>
                                        </p:tav>
                                        <p:tav tm="100000">
                                          <p:val>
                                            <p:strVal val="#ppt_h"/>
                                          </p:val>
                                        </p:tav>
                                      </p:tavLst>
                                    </p:anim>
                                    <p:animEffect transition="in" filter="fade">
                                      <p:cBhvr>
                                        <p:cTn id="429" dur="500"/>
                                        <p:tgtEl>
                                          <p:spTgt spid="86"/>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87"/>
                                        </p:tgtEl>
                                        <p:attrNameLst>
                                          <p:attrName>style.visibility</p:attrName>
                                        </p:attrNameLst>
                                      </p:cBhvr>
                                      <p:to>
                                        <p:strVal val="visible"/>
                                      </p:to>
                                    </p:set>
                                    <p:anim calcmode="lin" valueType="num">
                                      <p:cBhvr>
                                        <p:cTn id="432" dur="500" fill="hold"/>
                                        <p:tgtEl>
                                          <p:spTgt spid="87"/>
                                        </p:tgtEl>
                                        <p:attrNameLst>
                                          <p:attrName>ppt_w</p:attrName>
                                        </p:attrNameLst>
                                      </p:cBhvr>
                                      <p:tavLst>
                                        <p:tav tm="0">
                                          <p:val>
                                            <p:fltVal val="0"/>
                                          </p:val>
                                        </p:tav>
                                        <p:tav tm="100000">
                                          <p:val>
                                            <p:strVal val="#ppt_w"/>
                                          </p:val>
                                        </p:tav>
                                      </p:tavLst>
                                    </p:anim>
                                    <p:anim calcmode="lin" valueType="num">
                                      <p:cBhvr>
                                        <p:cTn id="433" dur="500" fill="hold"/>
                                        <p:tgtEl>
                                          <p:spTgt spid="87"/>
                                        </p:tgtEl>
                                        <p:attrNameLst>
                                          <p:attrName>ppt_h</p:attrName>
                                        </p:attrNameLst>
                                      </p:cBhvr>
                                      <p:tavLst>
                                        <p:tav tm="0">
                                          <p:val>
                                            <p:fltVal val="0"/>
                                          </p:val>
                                        </p:tav>
                                        <p:tav tm="100000">
                                          <p:val>
                                            <p:strVal val="#ppt_h"/>
                                          </p:val>
                                        </p:tav>
                                      </p:tavLst>
                                    </p:anim>
                                    <p:animEffect transition="in" filter="fade">
                                      <p:cBhvr>
                                        <p:cTn id="434" dur="500"/>
                                        <p:tgtEl>
                                          <p:spTgt spid="87"/>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88"/>
                                        </p:tgtEl>
                                        <p:attrNameLst>
                                          <p:attrName>style.visibility</p:attrName>
                                        </p:attrNameLst>
                                      </p:cBhvr>
                                      <p:to>
                                        <p:strVal val="visible"/>
                                      </p:to>
                                    </p:set>
                                    <p:anim calcmode="lin" valueType="num">
                                      <p:cBhvr>
                                        <p:cTn id="437" dur="500" fill="hold"/>
                                        <p:tgtEl>
                                          <p:spTgt spid="88"/>
                                        </p:tgtEl>
                                        <p:attrNameLst>
                                          <p:attrName>ppt_w</p:attrName>
                                        </p:attrNameLst>
                                      </p:cBhvr>
                                      <p:tavLst>
                                        <p:tav tm="0">
                                          <p:val>
                                            <p:fltVal val="0"/>
                                          </p:val>
                                        </p:tav>
                                        <p:tav tm="100000">
                                          <p:val>
                                            <p:strVal val="#ppt_w"/>
                                          </p:val>
                                        </p:tav>
                                      </p:tavLst>
                                    </p:anim>
                                    <p:anim calcmode="lin" valueType="num">
                                      <p:cBhvr>
                                        <p:cTn id="438" dur="500" fill="hold"/>
                                        <p:tgtEl>
                                          <p:spTgt spid="88"/>
                                        </p:tgtEl>
                                        <p:attrNameLst>
                                          <p:attrName>ppt_h</p:attrName>
                                        </p:attrNameLst>
                                      </p:cBhvr>
                                      <p:tavLst>
                                        <p:tav tm="0">
                                          <p:val>
                                            <p:fltVal val="0"/>
                                          </p:val>
                                        </p:tav>
                                        <p:tav tm="100000">
                                          <p:val>
                                            <p:strVal val="#ppt_h"/>
                                          </p:val>
                                        </p:tav>
                                      </p:tavLst>
                                    </p:anim>
                                    <p:animEffect transition="in" filter="fade">
                                      <p:cBhvr>
                                        <p:cTn id="439" dur="500"/>
                                        <p:tgtEl>
                                          <p:spTgt spid="88"/>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89"/>
                                        </p:tgtEl>
                                        <p:attrNameLst>
                                          <p:attrName>style.visibility</p:attrName>
                                        </p:attrNameLst>
                                      </p:cBhvr>
                                      <p:to>
                                        <p:strVal val="visible"/>
                                      </p:to>
                                    </p:set>
                                    <p:anim calcmode="lin" valueType="num">
                                      <p:cBhvr>
                                        <p:cTn id="442" dur="500" fill="hold"/>
                                        <p:tgtEl>
                                          <p:spTgt spid="89"/>
                                        </p:tgtEl>
                                        <p:attrNameLst>
                                          <p:attrName>ppt_w</p:attrName>
                                        </p:attrNameLst>
                                      </p:cBhvr>
                                      <p:tavLst>
                                        <p:tav tm="0">
                                          <p:val>
                                            <p:fltVal val="0"/>
                                          </p:val>
                                        </p:tav>
                                        <p:tav tm="100000">
                                          <p:val>
                                            <p:strVal val="#ppt_w"/>
                                          </p:val>
                                        </p:tav>
                                      </p:tavLst>
                                    </p:anim>
                                    <p:anim calcmode="lin" valueType="num">
                                      <p:cBhvr>
                                        <p:cTn id="443" dur="500" fill="hold"/>
                                        <p:tgtEl>
                                          <p:spTgt spid="89"/>
                                        </p:tgtEl>
                                        <p:attrNameLst>
                                          <p:attrName>ppt_h</p:attrName>
                                        </p:attrNameLst>
                                      </p:cBhvr>
                                      <p:tavLst>
                                        <p:tav tm="0">
                                          <p:val>
                                            <p:fltVal val="0"/>
                                          </p:val>
                                        </p:tav>
                                        <p:tav tm="100000">
                                          <p:val>
                                            <p:strVal val="#ppt_h"/>
                                          </p:val>
                                        </p:tav>
                                      </p:tavLst>
                                    </p:anim>
                                    <p:animEffect transition="in" filter="fade">
                                      <p:cBhvr>
                                        <p:cTn id="444" dur="500"/>
                                        <p:tgtEl>
                                          <p:spTgt spid="89"/>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90"/>
                                        </p:tgtEl>
                                        <p:attrNameLst>
                                          <p:attrName>style.visibility</p:attrName>
                                        </p:attrNameLst>
                                      </p:cBhvr>
                                      <p:to>
                                        <p:strVal val="visible"/>
                                      </p:to>
                                    </p:set>
                                    <p:anim calcmode="lin" valueType="num">
                                      <p:cBhvr>
                                        <p:cTn id="447" dur="500" fill="hold"/>
                                        <p:tgtEl>
                                          <p:spTgt spid="90"/>
                                        </p:tgtEl>
                                        <p:attrNameLst>
                                          <p:attrName>ppt_w</p:attrName>
                                        </p:attrNameLst>
                                      </p:cBhvr>
                                      <p:tavLst>
                                        <p:tav tm="0">
                                          <p:val>
                                            <p:fltVal val="0"/>
                                          </p:val>
                                        </p:tav>
                                        <p:tav tm="100000">
                                          <p:val>
                                            <p:strVal val="#ppt_w"/>
                                          </p:val>
                                        </p:tav>
                                      </p:tavLst>
                                    </p:anim>
                                    <p:anim calcmode="lin" valueType="num">
                                      <p:cBhvr>
                                        <p:cTn id="448" dur="500" fill="hold"/>
                                        <p:tgtEl>
                                          <p:spTgt spid="90"/>
                                        </p:tgtEl>
                                        <p:attrNameLst>
                                          <p:attrName>ppt_h</p:attrName>
                                        </p:attrNameLst>
                                      </p:cBhvr>
                                      <p:tavLst>
                                        <p:tav tm="0">
                                          <p:val>
                                            <p:fltVal val="0"/>
                                          </p:val>
                                        </p:tav>
                                        <p:tav tm="100000">
                                          <p:val>
                                            <p:strVal val="#ppt_h"/>
                                          </p:val>
                                        </p:tav>
                                      </p:tavLst>
                                    </p:anim>
                                    <p:animEffect transition="in" filter="fade">
                                      <p:cBhvr>
                                        <p:cTn id="449" dur="500"/>
                                        <p:tgtEl>
                                          <p:spTgt spid="90"/>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91"/>
                                        </p:tgtEl>
                                        <p:attrNameLst>
                                          <p:attrName>style.visibility</p:attrName>
                                        </p:attrNameLst>
                                      </p:cBhvr>
                                      <p:to>
                                        <p:strVal val="visible"/>
                                      </p:to>
                                    </p:set>
                                    <p:anim calcmode="lin" valueType="num">
                                      <p:cBhvr>
                                        <p:cTn id="452" dur="500" fill="hold"/>
                                        <p:tgtEl>
                                          <p:spTgt spid="91"/>
                                        </p:tgtEl>
                                        <p:attrNameLst>
                                          <p:attrName>ppt_w</p:attrName>
                                        </p:attrNameLst>
                                      </p:cBhvr>
                                      <p:tavLst>
                                        <p:tav tm="0">
                                          <p:val>
                                            <p:fltVal val="0"/>
                                          </p:val>
                                        </p:tav>
                                        <p:tav tm="100000">
                                          <p:val>
                                            <p:strVal val="#ppt_w"/>
                                          </p:val>
                                        </p:tav>
                                      </p:tavLst>
                                    </p:anim>
                                    <p:anim calcmode="lin" valueType="num">
                                      <p:cBhvr>
                                        <p:cTn id="453" dur="500" fill="hold"/>
                                        <p:tgtEl>
                                          <p:spTgt spid="91"/>
                                        </p:tgtEl>
                                        <p:attrNameLst>
                                          <p:attrName>ppt_h</p:attrName>
                                        </p:attrNameLst>
                                      </p:cBhvr>
                                      <p:tavLst>
                                        <p:tav tm="0">
                                          <p:val>
                                            <p:fltVal val="0"/>
                                          </p:val>
                                        </p:tav>
                                        <p:tav tm="100000">
                                          <p:val>
                                            <p:strVal val="#ppt_h"/>
                                          </p:val>
                                        </p:tav>
                                      </p:tavLst>
                                    </p:anim>
                                    <p:animEffect transition="in" filter="fade">
                                      <p:cBhvr>
                                        <p:cTn id="454" dur="500"/>
                                        <p:tgtEl>
                                          <p:spTgt spid="91"/>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92"/>
                                        </p:tgtEl>
                                        <p:attrNameLst>
                                          <p:attrName>style.visibility</p:attrName>
                                        </p:attrNameLst>
                                      </p:cBhvr>
                                      <p:to>
                                        <p:strVal val="visible"/>
                                      </p:to>
                                    </p:set>
                                    <p:anim calcmode="lin" valueType="num">
                                      <p:cBhvr>
                                        <p:cTn id="457" dur="500" fill="hold"/>
                                        <p:tgtEl>
                                          <p:spTgt spid="92"/>
                                        </p:tgtEl>
                                        <p:attrNameLst>
                                          <p:attrName>ppt_w</p:attrName>
                                        </p:attrNameLst>
                                      </p:cBhvr>
                                      <p:tavLst>
                                        <p:tav tm="0">
                                          <p:val>
                                            <p:fltVal val="0"/>
                                          </p:val>
                                        </p:tav>
                                        <p:tav tm="100000">
                                          <p:val>
                                            <p:strVal val="#ppt_w"/>
                                          </p:val>
                                        </p:tav>
                                      </p:tavLst>
                                    </p:anim>
                                    <p:anim calcmode="lin" valueType="num">
                                      <p:cBhvr>
                                        <p:cTn id="458" dur="500" fill="hold"/>
                                        <p:tgtEl>
                                          <p:spTgt spid="92"/>
                                        </p:tgtEl>
                                        <p:attrNameLst>
                                          <p:attrName>ppt_h</p:attrName>
                                        </p:attrNameLst>
                                      </p:cBhvr>
                                      <p:tavLst>
                                        <p:tav tm="0">
                                          <p:val>
                                            <p:fltVal val="0"/>
                                          </p:val>
                                        </p:tav>
                                        <p:tav tm="100000">
                                          <p:val>
                                            <p:strVal val="#ppt_h"/>
                                          </p:val>
                                        </p:tav>
                                      </p:tavLst>
                                    </p:anim>
                                    <p:animEffect transition="in" filter="fade">
                                      <p:cBhvr>
                                        <p:cTn id="459" dur="500"/>
                                        <p:tgtEl>
                                          <p:spTgt spid="92"/>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93"/>
                                        </p:tgtEl>
                                        <p:attrNameLst>
                                          <p:attrName>style.visibility</p:attrName>
                                        </p:attrNameLst>
                                      </p:cBhvr>
                                      <p:to>
                                        <p:strVal val="visible"/>
                                      </p:to>
                                    </p:set>
                                    <p:anim calcmode="lin" valueType="num">
                                      <p:cBhvr>
                                        <p:cTn id="462" dur="500" fill="hold"/>
                                        <p:tgtEl>
                                          <p:spTgt spid="93"/>
                                        </p:tgtEl>
                                        <p:attrNameLst>
                                          <p:attrName>ppt_w</p:attrName>
                                        </p:attrNameLst>
                                      </p:cBhvr>
                                      <p:tavLst>
                                        <p:tav tm="0">
                                          <p:val>
                                            <p:fltVal val="0"/>
                                          </p:val>
                                        </p:tav>
                                        <p:tav tm="100000">
                                          <p:val>
                                            <p:strVal val="#ppt_w"/>
                                          </p:val>
                                        </p:tav>
                                      </p:tavLst>
                                    </p:anim>
                                    <p:anim calcmode="lin" valueType="num">
                                      <p:cBhvr>
                                        <p:cTn id="463" dur="500" fill="hold"/>
                                        <p:tgtEl>
                                          <p:spTgt spid="93"/>
                                        </p:tgtEl>
                                        <p:attrNameLst>
                                          <p:attrName>ppt_h</p:attrName>
                                        </p:attrNameLst>
                                      </p:cBhvr>
                                      <p:tavLst>
                                        <p:tav tm="0">
                                          <p:val>
                                            <p:fltVal val="0"/>
                                          </p:val>
                                        </p:tav>
                                        <p:tav tm="100000">
                                          <p:val>
                                            <p:strVal val="#ppt_h"/>
                                          </p:val>
                                        </p:tav>
                                      </p:tavLst>
                                    </p:anim>
                                    <p:animEffect transition="in" filter="fade">
                                      <p:cBhvr>
                                        <p:cTn id="464" dur="500"/>
                                        <p:tgtEl>
                                          <p:spTgt spid="93"/>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94"/>
                                        </p:tgtEl>
                                        <p:attrNameLst>
                                          <p:attrName>style.visibility</p:attrName>
                                        </p:attrNameLst>
                                      </p:cBhvr>
                                      <p:to>
                                        <p:strVal val="visible"/>
                                      </p:to>
                                    </p:set>
                                    <p:anim calcmode="lin" valueType="num">
                                      <p:cBhvr>
                                        <p:cTn id="467" dur="500" fill="hold"/>
                                        <p:tgtEl>
                                          <p:spTgt spid="94"/>
                                        </p:tgtEl>
                                        <p:attrNameLst>
                                          <p:attrName>ppt_w</p:attrName>
                                        </p:attrNameLst>
                                      </p:cBhvr>
                                      <p:tavLst>
                                        <p:tav tm="0">
                                          <p:val>
                                            <p:fltVal val="0"/>
                                          </p:val>
                                        </p:tav>
                                        <p:tav tm="100000">
                                          <p:val>
                                            <p:strVal val="#ppt_w"/>
                                          </p:val>
                                        </p:tav>
                                      </p:tavLst>
                                    </p:anim>
                                    <p:anim calcmode="lin" valueType="num">
                                      <p:cBhvr>
                                        <p:cTn id="468" dur="500" fill="hold"/>
                                        <p:tgtEl>
                                          <p:spTgt spid="94"/>
                                        </p:tgtEl>
                                        <p:attrNameLst>
                                          <p:attrName>ppt_h</p:attrName>
                                        </p:attrNameLst>
                                      </p:cBhvr>
                                      <p:tavLst>
                                        <p:tav tm="0">
                                          <p:val>
                                            <p:fltVal val="0"/>
                                          </p:val>
                                        </p:tav>
                                        <p:tav tm="100000">
                                          <p:val>
                                            <p:strVal val="#ppt_h"/>
                                          </p:val>
                                        </p:tav>
                                      </p:tavLst>
                                    </p:anim>
                                    <p:animEffect transition="in" filter="fade">
                                      <p:cBhvr>
                                        <p:cTn id="469" dur="500"/>
                                        <p:tgtEl>
                                          <p:spTgt spid="94"/>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95"/>
                                        </p:tgtEl>
                                        <p:attrNameLst>
                                          <p:attrName>style.visibility</p:attrName>
                                        </p:attrNameLst>
                                      </p:cBhvr>
                                      <p:to>
                                        <p:strVal val="visible"/>
                                      </p:to>
                                    </p:set>
                                    <p:anim calcmode="lin" valueType="num">
                                      <p:cBhvr>
                                        <p:cTn id="472" dur="500" fill="hold"/>
                                        <p:tgtEl>
                                          <p:spTgt spid="95"/>
                                        </p:tgtEl>
                                        <p:attrNameLst>
                                          <p:attrName>ppt_w</p:attrName>
                                        </p:attrNameLst>
                                      </p:cBhvr>
                                      <p:tavLst>
                                        <p:tav tm="0">
                                          <p:val>
                                            <p:fltVal val="0"/>
                                          </p:val>
                                        </p:tav>
                                        <p:tav tm="100000">
                                          <p:val>
                                            <p:strVal val="#ppt_w"/>
                                          </p:val>
                                        </p:tav>
                                      </p:tavLst>
                                    </p:anim>
                                    <p:anim calcmode="lin" valueType="num">
                                      <p:cBhvr>
                                        <p:cTn id="473" dur="500" fill="hold"/>
                                        <p:tgtEl>
                                          <p:spTgt spid="95"/>
                                        </p:tgtEl>
                                        <p:attrNameLst>
                                          <p:attrName>ppt_h</p:attrName>
                                        </p:attrNameLst>
                                      </p:cBhvr>
                                      <p:tavLst>
                                        <p:tav tm="0">
                                          <p:val>
                                            <p:fltVal val="0"/>
                                          </p:val>
                                        </p:tav>
                                        <p:tav tm="100000">
                                          <p:val>
                                            <p:strVal val="#ppt_h"/>
                                          </p:val>
                                        </p:tav>
                                      </p:tavLst>
                                    </p:anim>
                                    <p:animEffect transition="in" filter="fade">
                                      <p:cBhvr>
                                        <p:cTn id="474" dur="500"/>
                                        <p:tgtEl>
                                          <p:spTgt spid="95"/>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96"/>
                                        </p:tgtEl>
                                        <p:attrNameLst>
                                          <p:attrName>style.visibility</p:attrName>
                                        </p:attrNameLst>
                                      </p:cBhvr>
                                      <p:to>
                                        <p:strVal val="visible"/>
                                      </p:to>
                                    </p:set>
                                    <p:anim calcmode="lin" valueType="num">
                                      <p:cBhvr>
                                        <p:cTn id="477" dur="500" fill="hold"/>
                                        <p:tgtEl>
                                          <p:spTgt spid="96"/>
                                        </p:tgtEl>
                                        <p:attrNameLst>
                                          <p:attrName>ppt_w</p:attrName>
                                        </p:attrNameLst>
                                      </p:cBhvr>
                                      <p:tavLst>
                                        <p:tav tm="0">
                                          <p:val>
                                            <p:fltVal val="0"/>
                                          </p:val>
                                        </p:tav>
                                        <p:tav tm="100000">
                                          <p:val>
                                            <p:strVal val="#ppt_w"/>
                                          </p:val>
                                        </p:tav>
                                      </p:tavLst>
                                    </p:anim>
                                    <p:anim calcmode="lin" valueType="num">
                                      <p:cBhvr>
                                        <p:cTn id="478" dur="500" fill="hold"/>
                                        <p:tgtEl>
                                          <p:spTgt spid="96"/>
                                        </p:tgtEl>
                                        <p:attrNameLst>
                                          <p:attrName>ppt_h</p:attrName>
                                        </p:attrNameLst>
                                      </p:cBhvr>
                                      <p:tavLst>
                                        <p:tav tm="0">
                                          <p:val>
                                            <p:fltVal val="0"/>
                                          </p:val>
                                        </p:tav>
                                        <p:tav tm="100000">
                                          <p:val>
                                            <p:strVal val="#ppt_h"/>
                                          </p:val>
                                        </p:tav>
                                      </p:tavLst>
                                    </p:anim>
                                    <p:animEffect transition="in" filter="fade">
                                      <p:cBhvr>
                                        <p:cTn id="479" dur="500"/>
                                        <p:tgtEl>
                                          <p:spTgt spid="96"/>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97"/>
                                        </p:tgtEl>
                                        <p:attrNameLst>
                                          <p:attrName>style.visibility</p:attrName>
                                        </p:attrNameLst>
                                      </p:cBhvr>
                                      <p:to>
                                        <p:strVal val="visible"/>
                                      </p:to>
                                    </p:set>
                                    <p:anim calcmode="lin" valueType="num">
                                      <p:cBhvr>
                                        <p:cTn id="482" dur="500" fill="hold"/>
                                        <p:tgtEl>
                                          <p:spTgt spid="97"/>
                                        </p:tgtEl>
                                        <p:attrNameLst>
                                          <p:attrName>ppt_w</p:attrName>
                                        </p:attrNameLst>
                                      </p:cBhvr>
                                      <p:tavLst>
                                        <p:tav tm="0">
                                          <p:val>
                                            <p:fltVal val="0"/>
                                          </p:val>
                                        </p:tav>
                                        <p:tav tm="100000">
                                          <p:val>
                                            <p:strVal val="#ppt_w"/>
                                          </p:val>
                                        </p:tav>
                                      </p:tavLst>
                                    </p:anim>
                                    <p:anim calcmode="lin" valueType="num">
                                      <p:cBhvr>
                                        <p:cTn id="483" dur="500" fill="hold"/>
                                        <p:tgtEl>
                                          <p:spTgt spid="97"/>
                                        </p:tgtEl>
                                        <p:attrNameLst>
                                          <p:attrName>ppt_h</p:attrName>
                                        </p:attrNameLst>
                                      </p:cBhvr>
                                      <p:tavLst>
                                        <p:tav tm="0">
                                          <p:val>
                                            <p:fltVal val="0"/>
                                          </p:val>
                                        </p:tav>
                                        <p:tav tm="100000">
                                          <p:val>
                                            <p:strVal val="#ppt_h"/>
                                          </p:val>
                                        </p:tav>
                                      </p:tavLst>
                                    </p:anim>
                                    <p:animEffect transition="in" filter="fade">
                                      <p:cBhvr>
                                        <p:cTn id="484" dur="500"/>
                                        <p:tgtEl>
                                          <p:spTgt spid="97"/>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98"/>
                                        </p:tgtEl>
                                        <p:attrNameLst>
                                          <p:attrName>style.visibility</p:attrName>
                                        </p:attrNameLst>
                                      </p:cBhvr>
                                      <p:to>
                                        <p:strVal val="visible"/>
                                      </p:to>
                                    </p:set>
                                    <p:anim calcmode="lin" valueType="num">
                                      <p:cBhvr>
                                        <p:cTn id="487" dur="500" fill="hold"/>
                                        <p:tgtEl>
                                          <p:spTgt spid="98"/>
                                        </p:tgtEl>
                                        <p:attrNameLst>
                                          <p:attrName>ppt_w</p:attrName>
                                        </p:attrNameLst>
                                      </p:cBhvr>
                                      <p:tavLst>
                                        <p:tav tm="0">
                                          <p:val>
                                            <p:fltVal val="0"/>
                                          </p:val>
                                        </p:tav>
                                        <p:tav tm="100000">
                                          <p:val>
                                            <p:strVal val="#ppt_w"/>
                                          </p:val>
                                        </p:tav>
                                      </p:tavLst>
                                    </p:anim>
                                    <p:anim calcmode="lin" valueType="num">
                                      <p:cBhvr>
                                        <p:cTn id="488" dur="500" fill="hold"/>
                                        <p:tgtEl>
                                          <p:spTgt spid="98"/>
                                        </p:tgtEl>
                                        <p:attrNameLst>
                                          <p:attrName>ppt_h</p:attrName>
                                        </p:attrNameLst>
                                      </p:cBhvr>
                                      <p:tavLst>
                                        <p:tav tm="0">
                                          <p:val>
                                            <p:fltVal val="0"/>
                                          </p:val>
                                        </p:tav>
                                        <p:tav tm="100000">
                                          <p:val>
                                            <p:strVal val="#ppt_h"/>
                                          </p:val>
                                        </p:tav>
                                      </p:tavLst>
                                    </p:anim>
                                    <p:animEffect transition="in" filter="fade">
                                      <p:cBhvr>
                                        <p:cTn id="489" dur="500"/>
                                        <p:tgtEl>
                                          <p:spTgt spid="98"/>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99"/>
                                        </p:tgtEl>
                                        <p:attrNameLst>
                                          <p:attrName>style.visibility</p:attrName>
                                        </p:attrNameLst>
                                      </p:cBhvr>
                                      <p:to>
                                        <p:strVal val="visible"/>
                                      </p:to>
                                    </p:set>
                                    <p:anim calcmode="lin" valueType="num">
                                      <p:cBhvr>
                                        <p:cTn id="492" dur="500" fill="hold"/>
                                        <p:tgtEl>
                                          <p:spTgt spid="99"/>
                                        </p:tgtEl>
                                        <p:attrNameLst>
                                          <p:attrName>ppt_w</p:attrName>
                                        </p:attrNameLst>
                                      </p:cBhvr>
                                      <p:tavLst>
                                        <p:tav tm="0">
                                          <p:val>
                                            <p:fltVal val="0"/>
                                          </p:val>
                                        </p:tav>
                                        <p:tav tm="100000">
                                          <p:val>
                                            <p:strVal val="#ppt_w"/>
                                          </p:val>
                                        </p:tav>
                                      </p:tavLst>
                                    </p:anim>
                                    <p:anim calcmode="lin" valueType="num">
                                      <p:cBhvr>
                                        <p:cTn id="493" dur="500" fill="hold"/>
                                        <p:tgtEl>
                                          <p:spTgt spid="99"/>
                                        </p:tgtEl>
                                        <p:attrNameLst>
                                          <p:attrName>ppt_h</p:attrName>
                                        </p:attrNameLst>
                                      </p:cBhvr>
                                      <p:tavLst>
                                        <p:tav tm="0">
                                          <p:val>
                                            <p:fltVal val="0"/>
                                          </p:val>
                                        </p:tav>
                                        <p:tav tm="100000">
                                          <p:val>
                                            <p:strVal val="#ppt_h"/>
                                          </p:val>
                                        </p:tav>
                                      </p:tavLst>
                                    </p:anim>
                                    <p:animEffect transition="in" filter="fade">
                                      <p:cBhvr>
                                        <p:cTn id="494" dur="500"/>
                                        <p:tgtEl>
                                          <p:spTgt spid="99"/>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100"/>
                                        </p:tgtEl>
                                        <p:attrNameLst>
                                          <p:attrName>style.visibility</p:attrName>
                                        </p:attrNameLst>
                                      </p:cBhvr>
                                      <p:to>
                                        <p:strVal val="visible"/>
                                      </p:to>
                                    </p:set>
                                    <p:anim calcmode="lin" valueType="num">
                                      <p:cBhvr>
                                        <p:cTn id="497" dur="500" fill="hold"/>
                                        <p:tgtEl>
                                          <p:spTgt spid="100"/>
                                        </p:tgtEl>
                                        <p:attrNameLst>
                                          <p:attrName>ppt_w</p:attrName>
                                        </p:attrNameLst>
                                      </p:cBhvr>
                                      <p:tavLst>
                                        <p:tav tm="0">
                                          <p:val>
                                            <p:fltVal val="0"/>
                                          </p:val>
                                        </p:tav>
                                        <p:tav tm="100000">
                                          <p:val>
                                            <p:strVal val="#ppt_w"/>
                                          </p:val>
                                        </p:tav>
                                      </p:tavLst>
                                    </p:anim>
                                    <p:anim calcmode="lin" valueType="num">
                                      <p:cBhvr>
                                        <p:cTn id="498" dur="500" fill="hold"/>
                                        <p:tgtEl>
                                          <p:spTgt spid="100"/>
                                        </p:tgtEl>
                                        <p:attrNameLst>
                                          <p:attrName>ppt_h</p:attrName>
                                        </p:attrNameLst>
                                      </p:cBhvr>
                                      <p:tavLst>
                                        <p:tav tm="0">
                                          <p:val>
                                            <p:fltVal val="0"/>
                                          </p:val>
                                        </p:tav>
                                        <p:tav tm="100000">
                                          <p:val>
                                            <p:strVal val="#ppt_h"/>
                                          </p:val>
                                        </p:tav>
                                      </p:tavLst>
                                    </p:anim>
                                    <p:animEffect transition="in" filter="fade">
                                      <p:cBhvr>
                                        <p:cTn id="499" dur="500"/>
                                        <p:tgtEl>
                                          <p:spTgt spid="100"/>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101"/>
                                        </p:tgtEl>
                                        <p:attrNameLst>
                                          <p:attrName>style.visibility</p:attrName>
                                        </p:attrNameLst>
                                      </p:cBhvr>
                                      <p:to>
                                        <p:strVal val="visible"/>
                                      </p:to>
                                    </p:set>
                                    <p:anim calcmode="lin" valueType="num">
                                      <p:cBhvr>
                                        <p:cTn id="502" dur="500" fill="hold"/>
                                        <p:tgtEl>
                                          <p:spTgt spid="101"/>
                                        </p:tgtEl>
                                        <p:attrNameLst>
                                          <p:attrName>ppt_w</p:attrName>
                                        </p:attrNameLst>
                                      </p:cBhvr>
                                      <p:tavLst>
                                        <p:tav tm="0">
                                          <p:val>
                                            <p:fltVal val="0"/>
                                          </p:val>
                                        </p:tav>
                                        <p:tav tm="100000">
                                          <p:val>
                                            <p:strVal val="#ppt_w"/>
                                          </p:val>
                                        </p:tav>
                                      </p:tavLst>
                                    </p:anim>
                                    <p:anim calcmode="lin" valueType="num">
                                      <p:cBhvr>
                                        <p:cTn id="503" dur="500" fill="hold"/>
                                        <p:tgtEl>
                                          <p:spTgt spid="101"/>
                                        </p:tgtEl>
                                        <p:attrNameLst>
                                          <p:attrName>ppt_h</p:attrName>
                                        </p:attrNameLst>
                                      </p:cBhvr>
                                      <p:tavLst>
                                        <p:tav tm="0">
                                          <p:val>
                                            <p:fltVal val="0"/>
                                          </p:val>
                                        </p:tav>
                                        <p:tav tm="100000">
                                          <p:val>
                                            <p:strVal val="#ppt_h"/>
                                          </p:val>
                                        </p:tav>
                                      </p:tavLst>
                                    </p:anim>
                                    <p:animEffect transition="in" filter="fade">
                                      <p:cBhvr>
                                        <p:cTn id="504" dur="500"/>
                                        <p:tgtEl>
                                          <p:spTgt spid="101"/>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102"/>
                                        </p:tgtEl>
                                        <p:attrNameLst>
                                          <p:attrName>style.visibility</p:attrName>
                                        </p:attrNameLst>
                                      </p:cBhvr>
                                      <p:to>
                                        <p:strVal val="visible"/>
                                      </p:to>
                                    </p:set>
                                    <p:anim calcmode="lin" valueType="num">
                                      <p:cBhvr>
                                        <p:cTn id="507" dur="500" fill="hold"/>
                                        <p:tgtEl>
                                          <p:spTgt spid="102"/>
                                        </p:tgtEl>
                                        <p:attrNameLst>
                                          <p:attrName>ppt_w</p:attrName>
                                        </p:attrNameLst>
                                      </p:cBhvr>
                                      <p:tavLst>
                                        <p:tav tm="0">
                                          <p:val>
                                            <p:fltVal val="0"/>
                                          </p:val>
                                        </p:tav>
                                        <p:tav tm="100000">
                                          <p:val>
                                            <p:strVal val="#ppt_w"/>
                                          </p:val>
                                        </p:tav>
                                      </p:tavLst>
                                    </p:anim>
                                    <p:anim calcmode="lin" valueType="num">
                                      <p:cBhvr>
                                        <p:cTn id="508" dur="500" fill="hold"/>
                                        <p:tgtEl>
                                          <p:spTgt spid="102"/>
                                        </p:tgtEl>
                                        <p:attrNameLst>
                                          <p:attrName>ppt_h</p:attrName>
                                        </p:attrNameLst>
                                      </p:cBhvr>
                                      <p:tavLst>
                                        <p:tav tm="0">
                                          <p:val>
                                            <p:fltVal val="0"/>
                                          </p:val>
                                        </p:tav>
                                        <p:tav tm="100000">
                                          <p:val>
                                            <p:strVal val="#ppt_h"/>
                                          </p:val>
                                        </p:tav>
                                      </p:tavLst>
                                    </p:anim>
                                    <p:animEffect transition="in" filter="fade">
                                      <p:cBhvr>
                                        <p:cTn id="509" dur="500"/>
                                        <p:tgtEl>
                                          <p:spTgt spid="102"/>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103"/>
                                        </p:tgtEl>
                                        <p:attrNameLst>
                                          <p:attrName>style.visibility</p:attrName>
                                        </p:attrNameLst>
                                      </p:cBhvr>
                                      <p:to>
                                        <p:strVal val="visible"/>
                                      </p:to>
                                    </p:set>
                                    <p:anim calcmode="lin" valueType="num">
                                      <p:cBhvr>
                                        <p:cTn id="512" dur="500" fill="hold"/>
                                        <p:tgtEl>
                                          <p:spTgt spid="103"/>
                                        </p:tgtEl>
                                        <p:attrNameLst>
                                          <p:attrName>ppt_w</p:attrName>
                                        </p:attrNameLst>
                                      </p:cBhvr>
                                      <p:tavLst>
                                        <p:tav tm="0">
                                          <p:val>
                                            <p:fltVal val="0"/>
                                          </p:val>
                                        </p:tav>
                                        <p:tav tm="100000">
                                          <p:val>
                                            <p:strVal val="#ppt_w"/>
                                          </p:val>
                                        </p:tav>
                                      </p:tavLst>
                                    </p:anim>
                                    <p:anim calcmode="lin" valueType="num">
                                      <p:cBhvr>
                                        <p:cTn id="513" dur="500" fill="hold"/>
                                        <p:tgtEl>
                                          <p:spTgt spid="103"/>
                                        </p:tgtEl>
                                        <p:attrNameLst>
                                          <p:attrName>ppt_h</p:attrName>
                                        </p:attrNameLst>
                                      </p:cBhvr>
                                      <p:tavLst>
                                        <p:tav tm="0">
                                          <p:val>
                                            <p:fltVal val="0"/>
                                          </p:val>
                                        </p:tav>
                                        <p:tav tm="100000">
                                          <p:val>
                                            <p:strVal val="#ppt_h"/>
                                          </p:val>
                                        </p:tav>
                                      </p:tavLst>
                                    </p:anim>
                                    <p:animEffect transition="in" filter="fade">
                                      <p:cBhvr>
                                        <p:cTn id="514" dur="500"/>
                                        <p:tgtEl>
                                          <p:spTgt spid="103"/>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104"/>
                                        </p:tgtEl>
                                        <p:attrNameLst>
                                          <p:attrName>style.visibility</p:attrName>
                                        </p:attrNameLst>
                                      </p:cBhvr>
                                      <p:to>
                                        <p:strVal val="visible"/>
                                      </p:to>
                                    </p:set>
                                    <p:anim calcmode="lin" valueType="num">
                                      <p:cBhvr>
                                        <p:cTn id="517" dur="500" fill="hold"/>
                                        <p:tgtEl>
                                          <p:spTgt spid="104"/>
                                        </p:tgtEl>
                                        <p:attrNameLst>
                                          <p:attrName>ppt_w</p:attrName>
                                        </p:attrNameLst>
                                      </p:cBhvr>
                                      <p:tavLst>
                                        <p:tav tm="0">
                                          <p:val>
                                            <p:fltVal val="0"/>
                                          </p:val>
                                        </p:tav>
                                        <p:tav tm="100000">
                                          <p:val>
                                            <p:strVal val="#ppt_w"/>
                                          </p:val>
                                        </p:tav>
                                      </p:tavLst>
                                    </p:anim>
                                    <p:anim calcmode="lin" valueType="num">
                                      <p:cBhvr>
                                        <p:cTn id="518" dur="500" fill="hold"/>
                                        <p:tgtEl>
                                          <p:spTgt spid="104"/>
                                        </p:tgtEl>
                                        <p:attrNameLst>
                                          <p:attrName>ppt_h</p:attrName>
                                        </p:attrNameLst>
                                      </p:cBhvr>
                                      <p:tavLst>
                                        <p:tav tm="0">
                                          <p:val>
                                            <p:fltVal val="0"/>
                                          </p:val>
                                        </p:tav>
                                        <p:tav tm="100000">
                                          <p:val>
                                            <p:strVal val="#ppt_h"/>
                                          </p:val>
                                        </p:tav>
                                      </p:tavLst>
                                    </p:anim>
                                    <p:animEffect transition="in" filter="fade">
                                      <p:cBhvr>
                                        <p:cTn id="519" dur="500"/>
                                        <p:tgtEl>
                                          <p:spTgt spid="104"/>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105"/>
                                        </p:tgtEl>
                                        <p:attrNameLst>
                                          <p:attrName>style.visibility</p:attrName>
                                        </p:attrNameLst>
                                      </p:cBhvr>
                                      <p:to>
                                        <p:strVal val="visible"/>
                                      </p:to>
                                    </p:set>
                                    <p:anim calcmode="lin" valueType="num">
                                      <p:cBhvr>
                                        <p:cTn id="522" dur="500" fill="hold"/>
                                        <p:tgtEl>
                                          <p:spTgt spid="105"/>
                                        </p:tgtEl>
                                        <p:attrNameLst>
                                          <p:attrName>ppt_w</p:attrName>
                                        </p:attrNameLst>
                                      </p:cBhvr>
                                      <p:tavLst>
                                        <p:tav tm="0">
                                          <p:val>
                                            <p:fltVal val="0"/>
                                          </p:val>
                                        </p:tav>
                                        <p:tav tm="100000">
                                          <p:val>
                                            <p:strVal val="#ppt_w"/>
                                          </p:val>
                                        </p:tav>
                                      </p:tavLst>
                                    </p:anim>
                                    <p:anim calcmode="lin" valueType="num">
                                      <p:cBhvr>
                                        <p:cTn id="523" dur="500" fill="hold"/>
                                        <p:tgtEl>
                                          <p:spTgt spid="105"/>
                                        </p:tgtEl>
                                        <p:attrNameLst>
                                          <p:attrName>ppt_h</p:attrName>
                                        </p:attrNameLst>
                                      </p:cBhvr>
                                      <p:tavLst>
                                        <p:tav tm="0">
                                          <p:val>
                                            <p:fltVal val="0"/>
                                          </p:val>
                                        </p:tav>
                                        <p:tav tm="100000">
                                          <p:val>
                                            <p:strVal val="#ppt_h"/>
                                          </p:val>
                                        </p:tav>
                                      </p:tavLst>
                                    </p:anim>
                                    <p:animEffect transition="in" filter="fade">
                                      <p:cBhvr>
                                        <p:cTn id="524" dur="500"/>
                                        <p:tgtEl>
                                          <p:spTgt spid="105"/>
                                        </p:tgtEl>
                                      </p:cBhvr>
                                    </p:animEffect>
                                  </p:childTnLst>
                                </p:cTn>
                              </p:par>
                              <p:par>
                                <p:cTn id="525" presetID="53" presetClass="entr" presetSubtype="16" fill="hold" grpId="0" nodeType="withEffect">
                                  <p:stCondLst>
                                    <p:cond delay="0"/>
                                  </p:stCondLst>
                                  <p:childTnLst>
                                    <p:set>
                                      <p:cBhvr>
                                        <p:cTn id="526" dur="1" fill="hold">
                                          <p:stCondLst>
                                            <p:cond delay="0"/>
                                          </p:stCondLst>
                                        </p:cTn>
                                        <p:tgtEl>
                                          <p:spTgt spid="106"/>
                                        </p:tgtEl>
                                        <p:attrNameLst>
                                          <p:attrName>style.visibility</p:attrName>
                                        </p:attrNameLst>
                                      </p:cBhvr>
                                      <p:to>
                                        <p:strVal val="visible"/>
                                      </p:to>
                                    </p:set>
                                    <p:anim calcmode="lin" valueType="num">
                                      <p:cBhvr>
                                        <p:cTn id="527" dur="500" fill="hold"/>
                                        <p:tgtEl>
                                          <p:spTgt spid="106"/>
                                        </p:tgtEl>
                                        <p:attrNameLst>
                                          <p:attrName>ppt_w</p:attrName>
                                        </p:attrNameLst>
                                      </p:cBhvr>
                                      <p:tavLst>
                                        <p:tav tm="0">
                                          <p:val>
                                            <p:fltVal val="0"/>
                                          </p:val>
                                        </p:tav>
                                        <p:tav tm="100000">
                                          <p:val>
                                            <p:strVal val="#ppt_w"/>
                                          </p:val>
                                        </p:tav>
                                      </p:tavLst>
                                    </p:anim>
                                    <p:anim calcmode="lin" valueType="num">
                                      <p:cBhvr>
                                        <p:cTn id="528" dur="500" fill="hold"/>
                                        <p:tgtEl>
                                          <p:spTgt spid="106"/>
                                        </p:tgtEl>
                                        <p:attrNameLst>
                                          <p:attrName>ppt_h</p:attrName>
                                        </p:attrNameLst>
                                      </p:cBhvr>
                                      <p:tavLst>
                                        <p:tav tm="0">
                                          <p:val>
                                            <p:fltVal val="0"/>
                                          </p:val>
                                        </p:tav>
                                        <p:tav tm="100000">
                                          <p:val>
                                            <p:strVal val="#ppt_h"/>
                                          </p:val>
                                        </p:tav>
                                      </p:tavLst>
                                    </p:anim>
                                    <p:animEffect transition="in" filter="fade">
                                      <p:cBhvr>
                                        <p:cTn id="529" dur="500"/>
                                        <p:tgtEl>
                                          <p:spTgt spid="106"/>
                                        </p:tgtEl>
                                      </p:cBhvr>
                                    </p:animEffect>
                                  </p:childTnLst>
                                </p:cTn>
                              </p:par>
                              <p:par>
                                <p:cTn id="530" presetID="53" presetClass="entr" presetSubtype="16" fill="hold" grpId="0" nodeType="withEffect">
                                  <p:stCondLst>
                                    <p:cond delay="0"/>
                                  </p:stCondLst>
                                  <p:childTnLst>
                                    <p:set>
                                      <p:cBhvr>
                                        <p:cTn id="531" dur="1" fill="hold">
                                          <p:stCondLst>
                                            <p:cond delay="0"/>
                                          </p:stCondLst>
                                        </p:cTn>
                                        <p:tgtEl>
                                          <p:spTgt spid="107"/>
                                        </p:tgtEl>
                                        <p:attrNameLst>
                                          <p:attrName>style.visibility</p:attrName>
                                        </p:attrNameLst>
                                      </p:cBhvr>
                                      <p:to>
                                        <p:strVal val="visible"/>
                                      </p:to>
                                    </p:set>
                                    <p:anim calcmode="lin" valueType="num">
                                      <p:cBhvr>
                                        <p:cTn id="532" dur="500" fill="hold"/>
                                        <p:tgtEl>
                                          <p:spTgt spid="107"/>
                                        </p:tgtEl>
                                        <p:attrNameLst>
                                          <p:attrName>ppt_w</p:attrName>
                                        </p:attrNameLst>
                                      </p:cBhvr>
                                      <p:tavLst>
                                        <p:tav tm="0">
                                          <p:val>
                                            <p:fltVal val="0"/>
                                          </p:val>
                                        </p:tav>
                                        <p:tav tm="100000">
                                          <p:val>
                                            <p:strVal val="#ppt_w"/>
                                          </p:val>
                                        </p:tav>
                                      </p:tavLst>
                                    </p:anim>
                                    <p:anim calcmode="lin" valueType="num">
                                      <p:cBhvr>
                                        <p:cTn id="533" dur="500" fill="hold"/>
                                        <p:tgtEl>
                                          <p:spTgt spid="107"/>
                                        </p:tgtEl>
                                        <p:attrNameLst>
                                          <p:attrName>ppt_h</p:attrName>
                                        </p:attrNameLst>
                                      </p:cBhvr>
                                      <p:tavLst>
                                        <p:tav tm="0">
                                          <p:val>
                                            <p:fltVal val="0"/>
                                          </p:val>
                                        </p:tav>
                                        <p:tav tm="100000">
                                          <p:val>
                                            <p:strVal val="#ppt_h"/>
                                          </p:val>
                                        </p:tav>
                                      </p:tavLst>
                                    </p:anim>
                                    <p:animEffect transition="in" filter="fade">
                                      <p:cBhvr>
                                        <p:cTn id="534" dur="500"/>
                                        <p:tgtEl>
                                          <p:spTgt spid="107"/>
                                        </p:tgtEl>
                                      </p:cBhvr>
                                    </p:animEffect>
                                  </p:childTnLst>
                                </p:cTn>
                              </p:par>
                              <p:par>
                                <p:cTn id="535" presetID="53" presetClass="entr" presetSubtype="16" fill="hold" grpId="0" nodeType="withEffect">
                                  <p:stCondLst>
                                    <p:cond delay="0"/>
                                  </p:stCondLst>
                                  <p:childTnLst>
                                    <p:set>
                                      <p:cBhvr>
                                        <p:cTn id="536" dur="1" fill="hold">
                                          <p:stCondLst>
                                            <p:cond delay="0"/>
                                          </p:stCondLst>
                                        </p:cTn>
                                        <p:tgtEl>
                                          <p:spTgt spid="108"/>
                                        </p:tgtEl>
                                        <p:attrNameLst>
                                          <p:attrName>style.visibility</p:attrName>
                                        </p:attrNameLst>
                                      </p:cBhvr>
                                      <p:to>
                                        <p:strVal val="visible"/>
                                      </p:to>
                                    </p:set>
                                    <p:anim calcmode="lin" valueType="num">
                                      <p:cBhvr>
                                        <p:cTn id="537" dur="500" fill="hold"/>
                                        <p:tgtEl>
                                          <p:spTgt spid="108"/>
                                        </p:tgtEl>
                                        <p:attrNameLst>
                                          <p:attrName>ppt_w</p:attrName>
                                        </p:attrNameLst>
                                      </p:cBhvr>
                                      <p:tavLst>
                                        <p:tav tm="0">
                                          <p:val>
                                            <p:fltVal val="0"/>
                                          </p:val>
                                        </p:tav>
                                        <p:tav tm="100000">
                                          <p:val>
                                            <p:strVal val="#ppt_w"/>
                                          </p:val>
                                        </p:tav>
                                      </p:tavLst>
                                    </p:anim>
                                    <p:anim calcmode="lin" valueType="num">
                                      <p:cBhvr>
                                        <p:cTn id="538" dur="500" fill="hold"/>
                                        <p:tgtEl>
                                          <p:spTgt spid="108"/>
                                        </p:tgtEl>
                                        <p:attrNameLst>
                                          <p:attrName>ppt_h</p:attrName>
                                        </p:attrNameLst>
                                      </p:cBhvr>
                                      <p:tavLst>
                                        <p:tav tm="0">
                                          <p:val>
                                            <p:fltVal val="0"/>
                                          </p:val>
                                        </p:tav>
                                        <p:tav tm="100000">
                                          <p:val>
                                            <p:strVal val="#ppt_h"/>
                                          </p:val>
                                        </p:tav>
                                      </p:tavLst>
                                    </p:anim>
                                    <p:animEffect transition="in" filter="fade">
                                      <p:cBhvr>
                                        <p:cTn id="539" dur="500"/>
                                        <p:tgtEl>
                                          <p:spTgt spid="108"/>
                                        </p:tgtEl>
                                      </p:cBhvr>
                                    </p:animEffect>
                                  </p:childTnLst>
                                </p:cTn>
                              </p:par>
                              <p:par>
                                <p:cTn id="540" presetID="53" presetClass="entr" presetSubtype="16" fill="hold" grpId="0" nodeType="withEffect">
                                  <p:stCondLst>
                                    <p:cond delay="0"/>
                                  </p:stCondLst>
                                  <p:childTnLst>
                                    <p:set>
                                      <p:cBhvr>
                                        <p:cTn id="541" dur="1" fill="hold">
                                          <p:stCondLst>
                                            <p:cond delay="0"/>
                                          </p:stCondLst>
                                        </p:cTn>
                                        <p:tgtEl>
                                          <p:spTgt spid="109"/>
                                        </p:tgtEl>
                                        <p:attrNameLst>
                                          <p:attrName>style.visibility</p:attrName>
                                        </p:attrNameLst>
                                      </p:cBhvr>
                                      <p:to>
                                        <p:strVal val="visible"/>
                                      </p:to>
                                    </p:set>
                                    <p:anim calcmode="lin" valueType="num">
                                      <p:cBhvr>
                                        <p:cTn id="542" dur="500" fill="hold"/>
                                        <p:tgtEl>
                                          <p:spTgt spid="109"/>
                                        </p:tgtEl>
                                        <p:attrNameLst>
                                          <p:attrName>ppt_w</p:attrName>
                                        </p:attrNameLst>
                                      </p:cBhvr>
                                      <p:tavLst>
                                        <p:tav tm="0">
                                          <p:val>
                                            <p:fltVal val="0"/>
                                          </p:val>
                                        </p:tav>
                                        <p:tav tm="100000">
                                          <p:val>
                                            <p:strVal val="#ppt_w"/>
                                          </p:val>
                                        </p:tav>
                                      </p:tavLst>
                                    </p:anim>
                                    <p:anim calcmode="lin" valueType="num">
                                      <p:cBhvr>
                                        <p:cTn id="543" dur="500" fill="hold"/>
                                        <p:tgtEl>
                                          <p:spTgt spid="109"/>
                                        </p:tgtEl>
                                        <p:attrNameLst>
                                          <p:attrName>ppt_h</p:attrName>
                                        </p:attrNameLst>
                                      </p:cBhvr>
                                      <p:tavLst>
                                        <p:tav tm="0">
                                          <p:val>
                                            <p:fltVal val="0"/>
                                          </p:val>
                                        </p:tav>
                                        <p:tav tm="100000">
                                          <p:val>
                                            <p:strVal val="#ppt_h"/>
                                          </p:val>
                                        </p:tav>
                                      </p:tavLst>
                                    </p:anim>
                                    <p:animEffect transition="in" filter="fade">
                                      <p:cBhvr>
                                        <p:cTn id="544" dur="500"/>
                                        <p:tgtEl>
                                          <p:spTgt spid="109"/>
                                        </p:tgtEl>
                                      </p:cBhvr>
                                    </p:animEffect>
                                  </p:childTnLst>
                                </p:cTn>
                              </p:par>
                              <p:par>
                                <p:cTn id="545" presetID="53" presetClass="entr" presetSubtype="16" fill="hold" grpId="0" nodeType="withEffect">
                                  <p:stCondLst>
                                    <p:cond delay="0"/>
                                  </p:stCondLst>
                                  <p:childTnLst>
                                    <p:set>
                                      <p:cBhvr>
                                        <p:cTn id="546" dur="1" fill="hold">
                                          <p:stCondLst>
                                            <p:cond delay="0"/>
                                          </p:stCondLst>
                                        </p:cTn>
                                        <p:tgtEl>
                                          <p:spTgt spid="110"/>
                                        </p:tgtEl>
                                        <p:attrNameLst>
                                          <p:attrName>style.visibility</p:attrName>
                                        </p:attrNameLst>
                                      </p:cBhvr>
                                      <p:to>
                                        <p:strVal val="visible"/>
                                      </p:to>
                                    </p:set>
                                    <p:anim calcmode="lin" valueType="num">
                                      <p:cBhvr>
                                        <p:cTn id="547" dur="500" fill="hold"/>
                                        <p:tgtEl>
                                          <p:spTgt spid="110"/>
                                        </p:tgtEl>
                                        <p:attrNameLst>
                                          <p:attrName>ppt_w</p:attrName>
                                        </p:attrNameLst>
                                      </p:cBhvr>
                                      <p:tavLst>
                                        <p:tav tm="0">
                                          <p:val>
                                            <p:fltVal val="0"/>
                                          </p:val>
                                        </p:tav>
                                        <p:tav tm="100000">
                                          <p:val>
                                            <p:strVal val="#ppt_w"/>
                                          </p:val>
                                        </p:tav>
                                      </p:tavLst>
                                    </p:anim>
                                    <p:anim calcmode="lin" valueType="num">
                                      <p:cBhvr>
                                        <p:cTn id="548" dur="500" fill="hold"/>
                                        <p:tgtEl>
                                          <p:spTgt spid="110"/>
                                        </p:tgtEl>
                                        <p:attrNameLst>
                                          <p:attrName>ppt_h</p:attrName>
                                        </p:attrNameLst>
                                      </p:cBhvr>
                                      <p:tavLst>
                                        <p:tav tm="0">
                                          <p:val>
                                            <p:fltVal val="0"/>
                                          </p:val>
                                        </p:tav>
                                        <p:tav tm="100000">
                                          <p:val>
                                            <p:strVal val="#ppt_h"/>
                                          </p:val>
                                        </p:tav>
                                      </p:tavLst>
                                    </p:anim>
                                    <p:animEffect transition="in" filter="fade">
                                      <p:cBhvr>
                                        <p:cTn id="549" dur="500"/>
                                        <p:tgtEl>
                                          <p:spTgt spid="110"/>
                                        </p:tgtEl>
                                      </p:cBhvr>
                                    </p:animEffect>
                                  </p:childTnLst>
                                </p:cTn>
                              </p:par>
                              <p:par>
                                <p:cTn id="550" presetID="53" presetClass="entr" presetSubtype="16" fill="hold" grpId="0" nodeType="withEffect">
                                  <p:stCondLst>
                                    <p:cond delay="0"/>
                                  </p:stCondLst>
                                  <p:childTnLst>
                                    <p:set>
                                      <p:cBhvr>
                                        <p:cTn id="551" dur="1" fill="hold">
                                          <p:stCondLst>
                                            <p:cond delay="0"/>
                                          </p:stCondLst>
                                        </p:cTn>
                                        <p:tgtEl>
                                          <p:spTgt spid="111"/>
                                        </p:tgtEl>
                                        <p:attrNameLst>
                                          <p:attrName>style.visibility</p:attrName>
                                        </p:attrNameLst>
                                      </p:cBhvr>
                                      <p:to>
                                        <p:strVal val="visible"/>
                                      </p:to>
                                    </p:set>
                                    <p:anim calcmode="lin" valueType="num">
                                      <p:cBhvr>
                                        <p:cTn id="552" dur="500" fill="hold"/>
                                        <p:tgtEl>
                                          <p:spTgt spid="111"/>
                                        </p:tgtEl>
                                        <p:attrNameLst>
                                          <p:attrName>ppt_w</p:attrName>
                                        </p:attrNameLst>
                                      </p:cBhvr>
                                      <p:tavLst>
                                        <p:tav tm="0">
                                          <p:val>
                                            <p:fltVal val="0"/>
                                          </p:val>
                                        </p:tav>
                                        <p:tav tm="100000">
                                          <p:val>
                                            <p:strVal val="#ppt_w"/>
                                          </p:val>
                                        </p:tav>
                                      </p:tavLst>
                                    </p:anim>
                                    <p:anim calcmode="lin" valueType="num">
                                      <p:cBhvr>
                                        <p:cTn id="553" dur="500" fill="hold"/>
                                        <p:tgtEl>
                                          <p:spTgt spid="111"/>
                                        </p:tgtEl>
                                        <p:attrNameLst>
                                          <p:attrName>ppt_h</p:attrName>
                                        </p:attrNameLst>
                                      </p:cBhvr>
                                      <p:tavLst>
                                        <p:tav tm="0">
                                          <p:val>
                                            <p:fltVal val="0"/>
                                          </p:val>
                                        </p:tav>
                                        <p:tav tm="100000">
                                          <p:val>
                                            <p:strVal val="#ppt_h"/>
                                          </p:val>
                                        </p:tav>
                                      </p:tavLst>
                                    </p:anim>
                                    <p:animEffect transition="in" filter="fade">
                                      <p:cBhvr>
                                        <p:cTn id="554" dur="500"/>
                                        <p:tgtEl>
                                          <p:spTgt spid="111"/>
                                        </p:tgtEl>
                                      </p:cBhvr>
                                    </p:animEffect>
                                  </p:childTnLst>
                                </p:cTn>
                              </p:par>
                              <p:par>
                                <p:cTn id="555" presetID="53" presetClass="entr" presetSubtype="16" fill="hold" grpId="0" nodeType="withEffect">
                                  <p:stCondLst>
                                    <p:cond delay="0"/>
                                  </p:stCondLst>
                                  <p:childTnLst>
                                    <p:set>
                                      <p:cBhvr>
                                        <p:cTn id="556" dur="1" fill="hold">
                                          <p:stCondLst>
                                            <p:cond delay="0"/>
                                          </p:stCondLst>
                                        </p:cTn>
                                        <p:tgtEl>
                                          <p:spTgt spid="112"/>
                                        </p:tgtEl>
                                        <p:attrNameLst>
                                          <p:attrName>style.visibility</p:attrName>
                                        </p:attrNameLst>
                                      </p:cBhvr>
                                      <p:to>
                                        <p:strVal val="visible"/>
                                      </p:to>
                                    </p:set>
                                    <p:anim calcmode="lin" valueType="num">
                                      <p:cBhvr>
                                        <p:cTn id="557" dur="500" fill="hold"/>
                                        <p:tgtEl>
                                          <p:spTgt spid="112"/>
                                        </p:tgtEl>
                                        <p:attrNameLst>
                                          <p:attrName>ppt_w</p:attrName>
                                        </p:attrNameLst>
                                      </p:cBhvr>
                                      <p:tavLst>
                                        <p:tav tm="0">
                                          <p:val>
                                            <p:fltVal val="0"/>
                                          </p:val>
                                        </p:tav>
                                        <p:tav tm="100000">
                                          <p:val>
                                            <p:strVal val="#ppt_w"/>
                                          </p:val>
                                        </p:tav>
                                      </p:tavLst>
                                    </p:anim>
                                    <p:anim calcmode="lin" valueType="num">
                                      <p:cBhvr>
                                        <p:cTn id="558" dur="500" fill="hold"/>
                                        <p:tgtEl>
                                          <p:spTgt spid="112"/>
                                        </p:tgtEl>
                                        <p:attrNameLst>
                                          <p:attrName>ppt_h</p:attrName>
                                        </p:attrNameLst>
                                      </p:cBhvr>
                                      <p:tavLst>
                                        <p:tav tm="0">
                                          <p:val>
                                            <p:fltVal val="0"/>
                                          </p:val>
                                        </p:tav>
                                        <p:tav tm="100000">
                                          <p:val>
                                            <p:strVal val="#ppt_h"/>
                                          </p:val>
                                        </p:tav>
                                      </p:tavLst>
                                    </p:anim>
                                    <p:animEffect transition="in" filter="fade">
                                      <p:cBhvr>
                                        <p:cTn id="559" dur="500"/>
                                        <p:tgtEl>
                                          <p:spTgt spid="112"/>
                                        </p:tgtEl>
                                      </p:cBhvr>
                                    </p:animEffect>
                                  </p:childTnLst>
                                </p:cTn>
                              </p:par>
                              <p:par>
                                <p:cTn id="560" presetID="53" presetClass="entr" presetSubtype="16" fill="hold" grpId="0" nodeType="withEffect">
                                  <p:stCondLst>
                                    <p:cond delay="0"/>
                                  </p:stCondLst>
                                  <p:childTnLst>
                                    <p:set>
                                      <p:cBhvr>
                                        <p:cTn id="561" dur="1" fill="hold">
                                          <p:stCondLst>
                                            <p:cond delay="0"/>
                                          </p:stCondLst>
                                        </p:cTn>
                                        <p:tgtEl>
                                          <p:spTgt spid="113"/>
                                        </p:tgtEl>
                                        <p:attrNameLst>
                                          <p:attrName>style.visibility</p:attrName>
                                        </p:attrNameLst>
                                      </p:cBhvr>
                                      <p:to>
                                        <p:strVal val="visible"/>
                                      </p:to>
                                    </p:set>
                                    <p:anim calcmode="lin" valueType="num">
                                      <p:cBhvr>
                                        <p:cTn id="562" dur="500" fill="hold"/>
                                        <p:tgtEl>
                                          <p:spTgt spid="113"/>
                                        </p:tgtEl>
                                        <p:attrNameLst>
                                          <p:attrName>ppt_w</p:attrName>
                                        </p:attrNameLst>
                                      </p:cBhvr>
                                      <p:tavLst>
                                        <p:tav tm="0">
                                          <p:val>
                                            <p:fltVal val="0"/>
                                          </p:val>
                                        </p:tav>
                                        <p:tav tm="100000">
                                          <p:val>
                                            <p:strVal val="#ppt_w"/>
                                          </p:val>
                                        </p:tav>
                                      </p:tavLst>
                                    </p:anim>
                                    <p:anim calcmode="lin" valueType="num">
                                      <p:cBhvr>
                                        <p:cTn id="563" dur="500" fill="hold"/>
                                        <p:tgtEl>
                                          <p:spTgt spid="113"/>
                                        </p:tgtEl>
                                        <p:attrNameLst>
                                          <p:attrName>ppt_h</p:attrName>
                                        </p:attrNameLst>
                                      </p:cBhvr>
                                      <p:tavLst>
                                        <p:tav tm="0">
                                          <p:val>
                                            <p:fltVal val="0"/>
                                          </p:val>
                                        </p:tav>
                                        <p:tav tm="100000">
                                          <p:val>
                                            <p:strVal val="#ppt_h"/>
                                          </p:val>
                                        </p:tav>
                                      </p:tavLst>
                                    </p:anim>
                                    <p:animEffect transition="in" filter="fade">
                                      <p:cBhvr>
                                        <p:cTn id="564" dur="500"/>
                                        <p:tgtEl>
                                          <p:spTgt spid="113"/>
                                        </p:tgtEl>
                                      </p:cBhvr>
                                    </p:animEffect>
                                  </p:childTnLst>
                                </p:cTn>
                              </p:par>
                              <p:par>
                                <p:cTn id="565" presetID="53" presetClass="entr" presetSubtype="16" fill="hold" grpId="0" nodeType="withEffect">
                                  <p:stCondLst>
                                    <p:cond delay="0"/>
                                  </p:stCondLst>
                                  <p:childTnLst>
                                    <p:set>
                                      <p:cBhvr>
                                        <p:cTn id="566" dur="1" fill="hold">
                                          <p:stCondLst>
                                            <p:cond delay="0"/>
                                          </p:stCondLst>
                                        </p:cTn>
                                        <p:tgtEl>
                                          <p:spTgt spid="114"/>
                                        </p:tgtEl>
                                        <p:attrNameLst>
                                          <p:attrName>style.visibility</p:attrName>
                                        </p:attrNameLst>
                                      </p:cBhvr>
                                      <p:to>
                                        <p:strVal val="visible"/>
                                      </p:to>
                                    </p:set>
                                    <p:anim calcmode="lin" valueType="num">
                                      <p:cBhvr>
                                        <p:cTn id="567" dur="500" fill="hold"/>
                                        <p:tgtEl>
                                          <p:spTgt spid="114"/>
                                        </p:tgtEl>
                                        <p:attrNameLst>
                                          <p:attrName>ppt_w</p:attrName>
                                        </p:attrNameLst>
                                      </p:cBhvr>
                                      <p:tavLst>
                                        <p:tav tm="0">
                                          <p:val>
                                            <p:fltVal val="0"/>
                                          </p:val>
                                        </p:tav>
                                        <p:tav tm="100000">
                                          <p:val>
                                            <p:strVal val="#ppt_w"/>
                                          </p:val>
                                        </p:tav>
                                      </p:tavLst>
                                    </p:anim>
                                    <p:anim calcmode="lin" valueType="num">
                                      <p:cBhvr>
                                        <p:cTn id="568" dur="500" fill="hold"/>
                                        <p:tgtEl>
                                          <p:spTgt spid="114"/>
                                        </p:tgtEl>
                                        <p:attrNameLst>
                                          <p:attrName>ppt_h</p:attrName>
                                        </p:attrNameLst>
                                      </p:cBhvr>
                                      <p:tavLst>
                                        <p:tav tm="0">
                                          <p:val>
                                            <p:fltVal val="0"/>
                                          </p:val>
                                        </p:tav>
                                        <p:tav tm="100000">
                                          <p:val>
                                            <p:strVal val="#ppt_h"/>
                                          </p:val>
                                        </p:tav>
                                      </p:tavLst>
                                    </p:anim>
                                    <p:animEffect transition="in" filter="fade">
                                      <p:cBhvr>
                                        <p:cTn id="569" dur="500"/>
                                        <p:tgtEl>
                                          <p:spTgt spid="114"/>
                                        </p:tgtEl>
                                      </p:cBhvr>
                                    </p:animEffect>
                                  </p:childTnLst>
                                </p:cTn>
                              </p:par>
                              <p:par>
                                <p:cTn id="570" presetID="53" presetClass="entr" presetSubtype="16" fill="hold" grpId="0" nodeType="withEffect">
                                  <p:stCondLst>
                                    <p:cond delay="0"/>
                                  </p:stCondLst>
                                  <p:childTnLst>
                                    <p:set>
                                      <p:cBhvr>
                                        <p:cTn id="571" dur="1" fill="hold">
                                          <p:stCondLst>
                                            <p:cond delay="0"/>
                                          </p:stCondLst>
                                        </p:cTn>
                                        <p:tgtEl>
                                          <p:spTgt spid="115"/>
                                        </p:tgtEl>
                                        <p:attrNameLst>
                                          <p:attrName>style.visibility</p:attrName>
                                        </p:attrNameLst>
                                      </p:cBhvr>
                                      <p:to>
                                        <p:strVal val="visible"/>
                                      </p:to>
                                    </p:set>
                                    <p:anim calcmode="lin" valueType="num">
                                      <p:cBhvr>
                                        <p:cTn id="572" dur="500" fill="hold"/>
                                        <p:tgtEl>
                                          <p:spTgt spid="115"/>
                                        </p:tgtEl>
                                        <p:attrNameLst>
                                          <p:attrName>ppt_w</p:attrName>
                                        </p:attrNameLst>
                                      </p:cBhvr>
                                      <p:tavLst>
                                        <p:tav tm="0">
                                          <p:val>
                                            <p:fltVal val="0"/>
                                          </p:val>
                                        </p:tav>
                                        <p:tav tm="100000">
                                          <p:val>
                                            <p:strVal val="#ppt_w"/>
                                          </p:val>
                                        </p:tav>
                                      </p:tavLst>
                                    </p:anim>
                                    <p:anim calcmode="lin" valueType="num">
                                      <p:cBhvr>
                                        <p:cTn id="573" dur="500" fill="hold"/>
                                        <p:tgtEl>
                                          <p:spTgt spid="115"/>
                                        </p:tgtEl>
                                        <p:attrNameLst>
                                          <p:attrName>ppt_h</p:attrName>
                                        </p:attrNameLst>
                                      </p:cBhvr>
                                      <p:tavLst>
                                        <p:tav tm="0">
                                          <p:val>
                                            <p:fltVal val="0"/>
                                          </p:val>
                                        </p:tav>
                                        <p:tav tm="100000">
                                          <p:val>
                                            <p:strVal val="#ppt_h"/>
                                          </p:val>
                                        </p:tav>
                                      </p:tavLst>
                                    </p:anim>
                                    <p:animEffect transition="in" filter="fade">
                                      <p:cBhvr>
                                        <p:cTn id="574" dur="500"/>
                                        <p:tgtEl>
                                          <p:spTgt spid="115"/>
                                        </p:tgtEl>
                                      </p:cBhvr>
                                    </p:animEffect>
                                  </p:childTnLst>
                                </p:cTn>
                              </p:par>
                              <p:par>
                                <p:cTn id="575" presetID="53" presetClass="entr" presetSubtype="16" fill="hold" grpId="0" nodeType="withEffect">
                                  <p:stCondLst>
                                    <p:cond delay="0"/>
                                  </p:stCondLst>
                                  <p:childTnLst>
                                    <p:set>
                                      <p:cBhvr>
                                        <p:cTn id="576" dur="1" fill="hold">
                                          <p:stCondLst>
                                            <p:cond delay="0"/>
                                          </p:stCondLst>
                                        </p:cTn>
                                        <p:tgtEl>
                                          <p:spTgt spid="116"/>
                                        </p:tgtEl>
                                        <p:attrNameLst>
                                          <p:attrName>style.visibility</p:attrName>
                                        </p:attrNameLst>
                                      </p:cBhvr>
                                      <p:to>
                                        <p:strVal val="visible"/>
                                      </p:to>
                                    </p:set>
                                    <p:anim calcmode="lin" valueType="num">
                                      <p:cBhvr>
                                        <p:cTn id="577" dur="500" fill="hold"/>
                                        <p:tgtEl>
                                          <p:spTgt spid="116"/>
                                        </p:tgtEl>
                                        <p:attrNameLst>
                                          <p:attrName>ppt_w</p:attrName>
                                        </p:attrNameLst>
                                      </p:cBhvr>
                                      <p:tavLst>
                                        <p:tav tm="0">
                                          <p:val>
                                            <p:fltVal val="0"/>
                                          </p:val>
                                        </p:tav>
                                        <p:tav tm="100000">
                                          <p:val>
                                            <p:strVal val="#ppt_w"/>
                                          </p:val>
                                        </p:tav>
                                      </p:tavLst>
                                    </p:anim>
                                    <p:anim calcmode="lin" valueType="num">
                                      <p:cBhvr>
                                        <p:cTn id="578" dur="500" fill="hold"/>
                                        <p:tgtEl>
                                          <p:spTgt spid="116"/>
                                        </p:tgtEl>
                                        <p:attrNameLst>
                                          <p:attrName>ppt_h</p:attrName>
                                        </p:attrNameLst>
                                      </p:cBhvr>
                                      <p:tavLst>
                                        <p:tav tm="0">
                                          <p:val>
                                            <p:fltVal val="0"/>
                                          </p:val>
                                        </p:tav>
                                        <p:tav tm="100000">
                                          <p:val>
                                            <p:strVal val="#ppt_h"/>
                                          </p:val>
                                        </p:tav>
                                      </p:tavLst>
                                    </p:anim>
                                    <p:animEffect transition="in" filter="fade">
                                      <p:cBhvr>
                                        <p:cTn id="579" dur="500"/>
                                        <p:tgtEl>
                                          <p:spTgt spid="116"/>
                                        </p:tgtEl>
                                      </p:cBhvr>
                                    </p:animEffect>
                                  </p:childTnLst>
                                </p:cTn>
                              </p:par>
                              <p:par>
                                <p:cTn id="580" presetID="53" presetClass="entr" presetSubtype="16" fill="hold" grpId="0" nodeType="withEffect">
                                  <p:stCondLst>
                                    <p:cond delay="0"/>
                                  </p:stCondLst>
                                  <p:childTnLst>
                                    <p:set>
                                      <p:cBhvr>
                                        <p:cTn id="581" dur="1" fill="hold">
                                          <p:stCondLst>
                                            <p:cond delay="0"/>
                                          </p:stCondLst>
                                        </p:cTn>
                                        <p:tgtEl>
                                          <p:spTgt spid="117"/>
                                        </p:tgtEl>
                                        <p:attrNameLst>
                                          <p:attrName>style.visibility</p:attrName>
                                        </p:attrNameLst>
                                      </p:cBhvr>
                                      <p:to>
                                        <p:strVal val="visible"/>
                                      </p:to>
                                    </p:set>
                                    <p:anim calcmode="lin" valueType="num">
                                      <p:cBhvr>
                                        <p:cTn id="582" dur="500" fill="hold"/>
                                        <p:tgtEl>
                                          <p:spTgt spid="117"/>
                                        </p:tgtEl>
                                        <p:attrNameLst>
                                          <p:attrName>ppt_w</p:attrName>
                                        </p:attrNameLst>
                                      </p:cBhvr>
                                      <p:tavLst>
                                        <p:tav tm="0">
                                          <p:val>
                                            <p:fltVal val="0"/>
                                          </p:val>
                                        </p:tav>
                                        <p:tav tm="100000">
                                          <p:val>
                                            <p:strVal val="#ppt_w"/>
                                          </p:val>
                                        </p:tav>
                                      </p:tavLst>
                                    </p:anim>
                                    <p:anim calcmode="lin" valueType="num">
                                      <p:cBhvr>
                                        <p:cTn id="583" dur="500" fill="hold"/>
                                        <p:tgtEl>
                                          <p:spTgt spid="117"/>
                                        </p:tgtEl>
                                        <p:attrNameLst>
                                          <p:attrName>ppt_h</p:attrName>
                                        </p:attrNameLst>
                                      </p:cBhvr>
                                      <p:tavLst>
                                        <p:tav tm="0">
                                          <p:val>
                                            <p:fltVal val="0"/>
                                          </p:val>
                                        </p:tav>
                                        <p:tav tm="100000">
                                          <p:val>
                                            <p:strVal val="#ppt_h"/>
                                          </p:val>
                                        </p:tav>
                                      </p:tavLst>
                                    </p:anim>
                                    <p:animEffect transition="in" filter="fade">
                                      <p:cBhvr>
                                        <p:cTn id="584" dur="500"/>
                                        <p:tgtEl>
                                          <p:spTgt spid="117"/>
                                        </p:tgtEl>
                                      </p:cBhvr>
                                    </p:animEffect>
                                  </p:childTnLst>
                                </p:cTn>
                              </p:par>
                              <p:par>
                                <p:cTn id="585" presetID="53" presetClass="entr" presetSubtype="16" fill="hold" grpId="0" nodeType="withEffect">
                                  <p:stCondLst>
                                    <p:cond delay="0"/>
                                  </p:stCondLst>
                                  <p:childTnLst>
                                    <p:set>
                                      <p:cBhvr>
                                        <p:cTn id="586" dur="1" fill="hold">
                                          <p:stCondLst>
                                            <p:cond delay="0"/>
                                          </p:stCondLst>
                                        </p:cTn>
                                        <p:tgtEl>
                                          <p:spTgt spid="118"/>
                                        </p:tgtEl>
                                        <p:attrNameLst>
                                          <p:attrName>style.visibility</p:attrName>
                                        </p:attrNameLst>
                                      </p:cBhvr>
                                      <p:to>
                                        <p:strVal val="visible"/>
                                      </p:to>
                                    </p:set>
                                    <p:anim calcmode="lin" valueType="num">
                                      <p:cBhvr>
                                        <p:cTn id="587" dur="500" fill="hold"/>
                                        <p:tgtEl>
                                          <p:spTgt spid="118"/>
                                        </p:tgtEl>
                                        <p:attrNameLst>
                                          <p:attrName>ppt_w</p:attrName>
                                        </p:attrNameLst>
                                      </p:cBhvr>
                                      <p:tavLst>
                                        <p:tav tm="0">
                                          <p:val>
                                            <p:fltVal val="0"/>
                                          </p:val>
                                        </p:tav>
                                        <p:tav tm="100000">
                                          <p:val>
                                            <p:strVal val="#ppt_w"/>
                                          </p:val>
                                        </p:tav>
                                      </p:tavLst>
                                    </p:anim>
                                    <p:anim calcmode="lin" valueType="num">
                                      <p:cBhvr>
                                        <p:cTn id="588" dur="500" fill="hold"/>
                                        <p:tgtEl>
                                          <p:spTgt spid="118"/>
                                        </p:tgtEl>
                                        <p:attrNameLst>
                                          <p:attrName>ppt_h</p:attrName>
                                        </p:attrNameLst>
                                      </p:cBhvr>
                                      <p:tavLst>
                                        <p:tav tm="0">
                                          <p:val>
                                            <p:fltVal val="0"/>
                                          </p:val>
                                        </p:tav>
                                        <p:tav tm="100000">
                                          <p:val>
                                            <p:strVal val="#ppt_h"/>
                                          </p:val>
                                        </p:tav>
                                      </p:tavLst>
                                    </p:anim>
                                    <p:animEffect transition="in" filter="fade">
                                      <p:cBhvr>
                                        <p:cTn id="589" dur="500"/>
                                        <p:tgtEl>
                                          <p:spTgt spid="118"/>
                                        </p:tgtEl>
                                      </p:cBhvr>
                                    </p:animEffect>
                                  </p:childTnLst>
                                </p:cTn>
                              </p:par>
                              <p:par>
                                <p:cTn id="590" presetID="53" presetClass="entr" presetSubtype="16" fill="hold" grpId="0" nodeType="withEffect">
                                  <p:stCondLst>
                                    <p:cond delay="0"/>
                                  </p:stCondLst>
                                  <p:childTnLst>
                                    <p:set>
                                      <p:cBhvr>
                                        <p:cTn id="591" dur="1" fill="hold">
                                          <p:stCondLst>
                                            <p:cond delay="0"/>
                                          </p:stCondLst>
                                        </p:cTn>
                                        <p:tgtEl>
                                          <p:spTgt spid="119"/>
                                        </p:tgtEl>
                                        <p:attrNameLst>
                                          <p:attrName>style.visibility</p:attrName>
                                        </p:attrNameLst>
                                      </p:cBhvr>
                                      <p:to>
                                        <p:strVal val="visible"/>
                                      </p:to>
                                    </p:set>
                                    <p:anim calcmode="lin" valueType="num">
                                      <p:cBhvr>
                                        <p:cTn id="592" dur="500" fill="hold"/>
                                        <p:tgtEl>
                                          <p:spTgt spid="119"/>
                                        </p:tgtEl>
                                        <p:attrNameLst>
                                          <p:attrName>ppt_w</p:attrName>
                                        </p:attrNameLst>
                                      </p:cBhvr>
                                      <p:tavLst>
                                        <p:tav tm="0">
                                          <p:val>
                                            <p:fltVal val="0"/>
                                          </p:val>
                                        </p:tav>
                                        <p:tav tm="100000">
                                          <p:val>
                                            <p:strVal val="#ppt_w"/>
                                          </p:val>
                                        </p:tav>
                                      </p:tavLst>
                                    </p:anim>
                                    <p:anim calcmode="lin" valueType="num">
                                      <p:cBhvr>
                                        <p:cTn id="593" dur="500" fill="hold"/>
                                        <p:tgtEl>
                                          <p:spTgt spid="119"/>
                                        </p:tgtEl>
                                        <p:attrNameLst>
                                          <p:attrName>ppt_h</p:attrName>
                                        </p:attrNameLst>
                                      </p:cBhvr>
                                      <p:tavLst>
                                        <p:tav tm="0">
                                          <p:val>
                                            <p:fltVal val="0"/>
                                          </p:val>
                                        </p:tav>
                                        <p:tav tm="100000">
                                          <p:val>
                                            <p:strVal val="#ppt_h"/>
                                          </p:val>
                                        </p:tav>
                                      </p:tavLst>
                                    </p:anim>
                                    <p:animEffect transition="in" filter="fade">
                                      <p:cBhvr>
                                        <p:cTn id="594" dur="500"/>
                                        <p:tgtEl>
                                          <p:spTgt spid="119"/>
                                        </p:tgtEl>
                                      </p:cBhvr>
                                    </p:animEffect>
                                  </p:childTnLst>
                                </p:cTn>
                              </p:par>
                              <p:par>
                                <p:cTn id="595" presetID="53" presetClass="entr" presetSubtype="16" fill="hold" grpId="0" nodeType="withEffect">
                                  <p:stCondLst>
                                    <p:cond delay="0"/>
                                  </p:stCondLst>
                                  <p:childTnLst>
                                    <p:set>
                                      <p:cBhvr>
                                        <p:cTn id="596" dur="1" fill="hold">
                                          <p:stCondLst>
                                            <p:cond delay="0"/>
                                          </p:stCondLst>
                                        </p:cTn>
                                        <p:tgtEl>
                                          <p:spTgt spid="120"/>
                                        </p:tgtEl>
                                        <p:attrNameLst>
                                          <p:attrName>style.visibility</p:attrName>
                                        </p:attrNameLst>
                                      </p:cBhvr>
                                      <p:to>
                                        <p:strVal val="visible"/>
                                      </p:to>
                                    </p:set>
                                    <p:anim calcmode="lin" valueType="num">
                                      <p:cBhvr>
                                        <p:cTn id="597" dur="500" fill="hold"/>
                                        <p:tgtEl>
                                          <p:spTgt spid="120"/>
                                        </p:tgtEl>
                                        <p:attrNameLst>
                                          <p:attrName>ppt_w</p:attrName>
                                        </p:attrNameLst>
                                      </p:cBhvr>
                                      <p:tavLst>
                                        <p:tav tm="0">
                                          <p:val>
                                            <p:fltVal val="0"/>
                                          </p:val>
                                        </p:tav>
                                        <p:tav tm="100000">
                                          <p:val>
                                            <p:strVal val="#ppt_w"/>
                                          </p:val>
                                        </p:tav>
                                      </p:tavLst>
                                    </p:anim>
                                    <p:anim calcmode="lin" valueType="num">
                                      <p:cBhvr>
                                        <p:cTn id="598" dur="500" fill="hold"/>
                                        <p:tgtEl>
                                          <p:spTgt spid="120"/>
                                        </p:tgtEl>
                                        <p:attrNameLst>
                                          <p:attrName>ppt_h</p:attrName>
                                        </p:attrNameLst>
                                      </p:cBhvr>
                                      <p:tavLst>
                                        <p:tav tm="0">
                                          <p:val>
                                            <p:fltVal val="0"/>
                                          </p:val>
                                        </p:tav>
                                        <p:tav tm="100000">
                                          <p:val>
                                            <p:strVal val="#ppt_h"/>
                                          </p:val>
                                        </p:tav>
                                      </p:tavLst>
                                    </p:anim>
                                    <p:animEffect transition="in" filter="fade">
                                      <p:cBhvr>
                                        <p:cTn id="599" dur="500"/>
                                        <p:tgtEl>
                                          <p:spTgt spid="120"/>
                                        </p:tgtEl>
                                      </p:cBhvr>
                                    </p:animEffect>
                                  </p:childTnLst>
                                </p:cTn>
                              </p:par>
                              <p:par>
                                <p:cTn id="600" presetID="53" presetClass="entr" presetSubtype="16" fill="hold" grpId="0" nodeType="withEffect">
                                  <p:stCondLst>
                                    <p:cond delay="0"/>
                                  </p:stCondLst>
                                  <p:childTnLst>
                                    <p:set>
                                      <p:cBhvr>
                                        <p:cTn id="601" dur="1" fill="hold">
                                          <p:stCondLst>
                                            <p:cond delay="0"/>
                                          </p:stCondLst>
                                        </p:cTn>
                                        <p:tgtEl>
                                          <p:spTgt spid="121"/>
                                        </p:tgtEl>
                                        <p:attrNameLst>
                                          <p:attrName>style.visibility</p:attrName>
                                        </p:attrNameLst>
                                      </p:cBhvr>
                                      <p:to>
                                        <p:strVal val="visible"/>
                                      </p:to>
                                    </p:set>
                                    <p:anim calcmode="lin" valueType="num">
                                      <p:cBhvr>
                                        <p:cTn id="602" dur="500" fill="hold"/>
                                        <p:tgtEl>
                                          <p:spTgt spid="121"/>
                                        </p:tgtEl>
                                        <p:attrNameLst>
                                          <p:attrName>ppt_w</p:attrName>
                                        </p:attrNameLst>
                                      </p:cBhvr>
                                      <p:tavLst>
                                        <p:tav tm="0">
                                          <p:val>
                                            <p:fltVal val="0"/>
                                          </p:val>
                                        </p:tav>
                                        <p:tav tm="100000">
                                          <p:val>
                                            <p:strVal val="#ppt_w"/>
                                          </p:val>
                                        </p:tav>
                                      </p:tavLst>
                                    </p:anim>
                                    <p:anim calcmode="lin" valueType="num">
                                      <p:cBhvr>
                                        <p:cTn id="603" dur="500" fill="hold"/>
                                        <p:tgtEl>
                                          <p:spTgt spid="121"/>
                                        </p:tgtEl>
                                        <p:attrNameLst>
                                          <p:attrName>ppt_h</p:attrName>
                                        </p:attrNameLst>
                                      </p:cBhvr>
                                      <p:tavLst>
                                        <p:tav tm="0">
                                          <p:val>
                                            <p:fltVal val="0"/>
                                          </p:val>
                                        </p:tav>
                                        <p:tav tm="100000">
                                          <p:val>
                                            <p:strVal val="#ppt_h"/>
                                          </p:val>
                                        </p:tav>
                                      </p:tavLst>
                                    </p:anim>
                                    <p:animEffect transition="in" filter="fade">
                                      <p:cBhvr>
                                        <p:cTn id="604" dur="500"/>
                                        <p:tgtEl>
                                          <p:spTgt spid="121"/>
                                        </p:tgtEl>
                                      </p:cBhvr>
                                    </p:animEffect>
                                  </p:childTnLst>
                                </p:cTn>
                              </p:par>
                              <p:par>
                                <p:cTn id="605" presetID="53" presetClass="entr" presetSubtype="16" fill="hold" grpId="0" nodeType="withEffect">
                                  <p:stCondLst>
                                    <p:cond delay="0"/>
                                  </p:stCondLst>
                                  <p:childTnLst>
                                    <p:set>
                                      <p:cBhvr>
                                        <p:cTn id="606" dur="1" fill="hold">
                                          <p:stCondLst>
                                            <p:cond delay="0"/>
                                          </p:stCondLst>
                                        </p:cTn>
                                        <p:tgtEl>
                                          <p:spTgt spid="122"/>
                                        </p:tgtEl>
                                        <p:attrNameLst>
                                          <p:attrName>style.visibility</p:attrName>
                                        </p:attrNameLst>
                                      </p:cBhvr>
                                      <p:to>
                                        <p:strVal val="visible"/>
                                      </p:to>
                                    </p:set>
                                    <p:anim calcmode="lin" valueType="num">
                                      <p:cBhvr>
                                        <p:cTn id="607" dur="500" fill="hold"/>
                                        <p:tgtEl>
                                          <p:spTgt spid="122"/>
                                        </p:tgtEl>
                                        <p:attrNameLst>
                                          <p:attrName>ppt_w</p:attrName>
                                        </p:attrNameLst>
                                      </p:cBhvr>
                                      <p:tavLst>
                                        <p:tav tm="0">
                                          <p:val>
                                            <p:fltVal val="0"/>
                                          </p:val>
                                        </p:tav>
                                        <p:tav tm="100000">
                                          <p:val>
                                            <p:strVal val="#ppt_w"/>
                                          </p:val>
                                        </p:tav>
                                      </p:tavLst>
                                    </p:anim>
                                    <p:anim calcmode="lin" valueType="num">
                                      <p:cBhvr>
                                        <p:cTn id="608" dur="500" fill="hold"/>
                                        <p:tgtEl>
                                          <p:spTgt spid="122"/>
                                        </p:tgtEl>
                                        <p:attrNameLst>
                                          <p:attrName>ppt_h</p:attrName>
                                        </p:attrNameLst>
                                      </p:cBhvr>
                                      <p:tavLst>
                                        <p:tav tm="0">
                                          <p:val>
                                            <p:fltVal val="0"/>
                                          </p:val>
                                        </p:tav>
                                        <p:tav tm="100000">
                                          <p:val>
                                            <p:strVal val="#ppt_h"/>
                                          </p:val>
                                        </p:tav>
                                      </p:tavLst>
                                    </p:anim>
                                    <p:animEffect transition="in" filter="fade">
                                      <p:cBhvr>
                                        <p:cTn id="609" dur="500"/>
                                        <p:tgtEl>
                                          <p:spTgt spid="122"/>
                                        </p:tgtEl>
                                      </p:cBhvr>
                                    </p:animEffect>
                                  </p:childTnLst>
                                </p:cTn>
                              </p:par>
                              <p:par>
                                <p:cTn id="610" presetID="53" presetClass="entr" presetSubtype="16" fill="hold" grpId="0" nodeType="withEffect">
                                  <p:stCondLst>
                                    <p:cond delay="0"/>
                                  </p:stCondLst>
                                  <p:childTnLst>
                                    <p:set>
                                      <p:cBhvr>
                                        <p:cTn id="611" dur="1" fill="hold">
                                          <p:stCondLst>
                                            <p:cond delay="0"/>
                                          </p:stCondLst>
                                        </p:cTn>
                                        <p:tgtEl>
                                          <p:spTgt spid="123"/>
                                        </p:tgtEl>
                                        <p:attrNameLst>
                                          <p:attrName>style.visibility</p:attrName>
                                        </p:attrNameLst>
                                      </p:cBhvr>
                                      <p:to>
                                        <p:strVal val="visible"/>
                                      </p:to>
                                    </p:set>
                                    <p:anim calcmode="lin" valueType="num">
                                      <p:cBhvr>
                                        <p:cTn id="612" dur="500" fill="hold"/>
                                        <p:tgtEl>
                                          <p:spTgt spid="123"/>
                                        </p:tgtEl>
                                        <p:attrNameLst>
                                          <p:attrName>ppt_w</p:attrName>
                                        </p:attrNameLst>
                                      </p:cBhvr>
                                      <p:tavLst>
                                        <p:tav tm="0">
                                          <p:val>
                                            <p:fltVal val="0"/>
                                          </p:val>
                                        </p:tav>
                                        <p:tav tm="100000">
                                          <p:val>
                                            <p:strVal val="#ppt_w"/>
                                          </p:val>
                                        </p:tav>
                                      </p:tavLst>
                                    </p:anim>
                                    <p:anim calcmode="lin" valueType="num">
                                      <p:cBhvr>
                                        <p:cTn id="613" dur="500" fill="hold"/>
                                        <p:tgtEl>
                                          <p:spTgt spid="123"/>
                                        </p:tgtEl>
                                        <p:attrNameLst>
                                          <p:attrName>ppt_h</p:attrName>
                                        </p:attrNameLst>
                                      </p:cBhvr>
                                      <p:tavLst>
                                        <p:tav tm="0">
                                          <p:val>
                                            <p:fltVal val="0"/>
                                          </p:val>
                                        </p:tav>
                                        <p:tav tm="100000">
                                          <p:val>
                                            <p:strVal val="#ppt_h"/>
                                          </p:val>
                                        </p:tav>
                                      </p:tavLst>
                                    </p:anim>
                                    <p:animEffect transition="in" filter="fade">
                                      <p:cBhvr>
                                        <p:cTn id="614" dur="500"/>
                                        <p:tgtEl>
                                          <p:spTgt spid="123"/>
                                        </p:tgtEl>
                                      </p:cBhvr>
                                    </p:animEffect>
                                  </p:childTnLst>
                                </p:cTn>
                              </p:par>
                              <p:par>
                                <p:cTn id="615" presetID="53" presetClass="entr" presetSubtype="16" fill="hold" grpId="0" nodeType="withEffect">
                                  <p:stCondLst>
                                    <p:cond delay="0"/>
                                  </p:stCondLst>
                                  <p:childTnLst>
                                    <p:set>
                                      <p:cBhvr>
                                        <p:cTn id="616" dur="1" fill="hold">
                                          <p:stCondLst>
                                            <p:cond delay="0"/>
                                          </p:stCondLst>
                                        </p:cTn>
                                        <p:tgtEl>
                                          <p:spTgt spid="124"/>
                                        </p:tgtEl>
                                        <p:attrNameLst>
                                          <p:attrName>style.visibility</p:attrName>
                                        </p:attrNameLst>
                                      </p:cBhvr>
                                      <p:to>
                                        <p:strVal val="visible"/>
                                      </p:to>
                                    </p:set>
                                    <p:anim calcmode="lin" valueType="num">
                                      <p:cBhvr>
                                        <p:cTn id="617" dur="500" fill="hold"/>
                                        <p:tgtEl>
                                          <p:spTgt spid="124"/>
                                        </p:tgtEl>
                                        <p:attrNameLst>
                                          <p:attrName>ppt_w</p:attrName>
                                        </p:attrNameLst>
                                      </p:cBhvr>
                                      <p:tavLst>
                                        <p:tav tm="0">
                                          <p:val>
                                            <p:fltVal val="0"/>
                                          </p:val>
                                        </p:tav>
                                        <p:tav tm="100000">
                                          <p:val>
                                            <p:strVal val="#ppt_w"/>
                                          </p:val>
                                        </p:tav>
                                      </p:tavLst>
                                    </p:anim>
                                    <p:anim calcmode="lin" valueType="num">
                                      <p:cBhvr>
                                        <p:cTn id="618" dur="500" fill="hold"/>
                                        <p:tgtEl>
                                          <p:spTgt spid="124"/>
                                        </p:tgtEl>
                                        <p:attrNameLst>
                                          <p:attrName>ppt_h</p:attrName>
                                        </p:attrNameLst>
                                      </p:cBhvr>
                                      <p:tavLst>
                                        <p:tav tm="0">
                                          <p:val>
                                            <p:fltVal val="0"/>
                                          </p:val>
                                        </p:tav>
                                        <p:tav tm="100000">
                                          <p:val>
                                            <p:strVal val="#ppt_h"/>
                                          </p:val>
                                        </p:tav>
                                      </p:tavLst>
                                    </p:anim>
                                    <p:animEffect transition="in" filter="fade">
                                      <p:cBhvr>
                                        <p:cTn id="619" dur="500"/>
                                        <p:tgtEl>
                                          <p:spTgt spid="124"/>
                                        </p:tgtEl>
                                      </p:cBhvr>
                                    </p:animEffect>
                                  </p:childTnLst>
                                </p:cTn>
                              </p:par>
                              <p:par>
                                <p:cTn id="620" presetID="53" presetClass="entr" presetSubtype="16" fill="hold" grpId="0" nodeType="withEffect">
                                  <p:stCondLst>
                                    <p:cond delay="0"/>
                                  </p:stCondLst>
                                  <p:childTnLst>
                                    <p:set>
                                      <p:cBhvr>
                                        <p:cTn id="621" dur="1" fill="hold">
                                          <p:stCondLst>
                                            <p:cond delay="0"/>
                                          </p:stCondLst>
                                        </p:cTn>
                                        <p:tgtEl>
                                          <p:spTgt spid="125"/>
                                        </p:tgtEl>
                                        <p:attrNameLst>
                                          <p:attrName>style.visibility</p:attrName>
                                        </p:attrNameLst>
                                      </p:cBhvr>
                                      <p:to>
                                        <p:strVal val="visible"/>
                                      </p:to>
                                    </p:set>
                                    <p:anim calcmode="lin" valueType="num">
                                      <p:cBhvr>
                                        <p:cTn id="622" dur="500" fill="hold"/>
                                        <p:tgtEl>
                                          <p:spTgt spid="125"/>
                                        </p:tgtEl>
                                        <p:attrNameLst>
                                          <p:attrName>ppt_w</p:attrName>
                                        </p:attrNameLst>
                                      </p:cBhvr>
                                      <p:tavLst>
                                        <p:tav tm="0">
                                          <p:val>
                                            <p:fltVal val="0"/>
                                          </p:val>
                                        </p:tav>
                                        <p:tav tm="100000">
                                          <p:val>
                                            <p:strVal val="#ppt_w"/>
                                          </p:val>
                                        </p:tav>
                                      </p:tavLst>
                                    </p:anim>
                                    <p:anim calcmode="lin" valueType="num">
                                      <p:cBhvr>
                                        <p:cTn id="623" dur="500" fill="hold"/>
                                        <p:tgtEl>
                                          <p:spTgt spid="125"/>
                                        </p:tgtEl>
                                        <p:attrNameLst>
                                          <p:attrName>ppt_h</p:attrName>
                                        </p:attrNameLst>
                                      </p:cBhvr>
                                      <p:tavLst>
                                        <p:tav tm="0">
                                          <p:val>
                                            <p:fltVal val="0"/>
                                          </p:val>
                                        </p:tav>
                                        <p:tav tm="100000">
                                          <p:val>
                                            <p:strVal val="#ppt_h"/>
                                          </p:val>
                                        </p:tav>
                                      </p:tavLst>
                                    </p:anim>
                                    <p:animEffect transition="in" filter="fade">
                                      <p:cBhvr>
                                        <p:cTn id="624" dur="500"/>
                                        <p:tgtEl>
                                          <p:spTgt spid="125"/>
                                        </p:tgtEl>
                                      </p:cBhvr>
                                    </p:animEffect>
                                  </p:childTnLst>
                                </p:cTn>
                              </p:par>
                              <p:par>
                                <p:cTn id="625" presetID="53" presetClass="entr" presetSubtype="16" fill="hold" grpId="0" nodeType="withEffect">
                                  <p:stCondLst>
                                    <p:cond delay="0"/>
                                  </p:stCondLst>
                                  <p:childTnLst>
                                    <p:set>
                                      <p:cBhvr>
                                        <p:cTn id="626" dur="1" fill="hold">
                                          <p:stCondLst>
                                            <p:cond delay="0"/>
                                          </p:stCondLst>
                                        </p:cTn>
                                        <p:tgtEl>
                                          <p:spTgt spid="126"/>
                                        </p:tgtEl>
                                        <p:attrNameLst>
                                          <p:attrName>style.visibility</p:attrName>
                                        </p:attrNameLst>
                                      </p:cBhvr>
                                      <p:to>
                                        <p:strVal val="visible"/>
                                      </p:to>
                                    </p:set>
                                    <p:anim calcmode="lin" valueType="num">
                                      <p:cBhvr>
                                        <p:cTn id="627" dur="500" fill="hold"/>
                                        <p:tgtEl>
                                          <p:spTgt spid="126"/>
                                        </p:tgtEl>
                                        <p:attrNameLst>
                                          <p:attrName>ppt_w</p:attrName>
                                        </p:attrNameLst>
                                      </p:cBhvr>
                                      <p:tavLst>
                                        <p:tav tm="0">
                                          <p:val>
                                            <p:fltVal val="0"/>
                                          </p:val>
                                        </p:tav>
                                        <p:tav tm="100000">
                                          <p:val>
                                            <p:strVal val="#ppt_w"/>
                                          </p:val>
                                        </p:tav>
                                      </p:tavLst>
                                    </p:anim>
                                    <p:anim calcmode="lin" valueType="num">
                                      <p:cBhvr>
                                        <p:cTn id="628" dur="500" fill="hold"/>
                                        <p:tgtEl>
                                          <p:spTgt spid="126"/>
                                        </p:tgtEl>
                                        <p:attrNameLst>
                                          <p:attrName>ppt_h</p:attrName>
                                        </p:attrNameLst>
                                      </p:cBhvr>
                                      <p:tavLst>
                                        <p:tav tm="0">
                                          <p:val>
                                            <p:fltVal val="0"/>
                                          </p:val>
                                        </p:tav>
                                        <p:tav tm="100000">
                                          <p:val>
                                            <p:strVal val="#ppt_h"/>
                                          </p:val>
                                        </p:tav>
                                      </p:tavLst>
                                    </p:anim>
                                    <p:animEffect transition="in" filter="fade">
                                      <p:cBhvr>
                                        <p:cTn id="629" dur="500"/>
                                        <p:tgtEl>
                                          <p:spTgt spid="126"/>
                                        </p:tgtEl>
                                      </p:cBhvr>
                                    </p:animEffect>
                                  </p:childTnLst>
                                </p:cTn>
                              </p:par>
                              <p:par>
                                <p:cTn id="630" presetID="53" presetClass="entr" presetSubtype="16" fill="hold" grpId="0" nodeType="withEffect">
                                  <p:stCondLst>
                                    <p:cond delay="0"/>
                                  </p:stCondLst>
                                  <p:childTnLst>
                                    <p:set>
                                      <p:cBhvr>
                                        <p:cTn id="631" dur="1" fill="hold">
                                          <p:stCondLst>
                                            <p:cond delay="0"/>
                                          </p:stCondLst>
                                        </p:cTn>
                                        <p:tgtEl>
                                          <p:spTgt spid="127"/>
                                        </p:tgtEl>
                                        <p:attrNameLst>
                                          <p:attrName>style.visibility</p:attrName>
                                        </p:attrNameLst>
                                      </p:cBhvr>
                                      <p:to>
                                        <p:strVal val="visible"/>
                                      </p:to>
                                    </p:set>
                                    <p:anim calcmode="lin" valueType="num">
                                      <p:cBhvr>
                                        <p:cTn id="632" dur="500" fill="hold"/>
                                        <p:tgtEl>
                                          <p:spTgt spid="127"/>
                                        </p:tgtEl>
                                        <p:attrNameLst>
                                          <p:attrName>ppt_w</p:attrName>
                                        </p:attrNameLst>
                                      </p:cBhvr>
                                      <p:tavLst>
                                        <p:tav tm="0">
                                          <p:val>
                                            <p:fltVal val="0"/>
                                          </p:val>
                                        </p:tav>
                                        <p:tav tm="100000">
                                          <p:val>
                                            <p:strVal val="#ppt_w"/>
                                          </p:val>
                                        </p:tav>
                                      </p:tavLst>
                                    </p:anim>
                                    <p:anim calcmode="lin" valueType="num">
                                      <p:cBhvr>
                                        <p:cTn id="633" dur="500" fill="hold"/>
                                        <p:tgtEl>
                                          <p:spTgt spid="127"/>
                                        </p:tgtEl>
                                        <p:attrNameLst>
                                          <p:attrName>ppt_h</p:attrName>
                                        </p:attrNameLst>
                                      </p:cBhvr>
                                      <p:tavLst>
                                        <p:tav tm="0">
                                          <p:val>
                                            <p:fltVal val="0"/>
                                          </p:val>
                                        </p:tav>
                                        <p:tav tm="100000">
                                          <p:val>
                                            <p:strVal val="#ppt_h"/>
                                          </p:val>
                                        </p:tav>
                                      </p:tavLst>
                                    </p:anim>
                                    <p:animEffect transition="in" filter="fade">
                                      <p:cBhvr>
                                        <p:cTn id="634" dur="500"/>
                                        <p:tgtEl>
                                          <p:spTgt spid="127"/>
                                        </p:tgtEl>
                                      </p:cBhvr>
                                    </p:animEffect>
                                  </p:childTnLst>
                                </p:cTn>
                              </p:par>
                              <p:par>
                                <p:cTn id="635" presetID="53" presetClass="entr" presetSubtype="16" fill="hold" grpId="0" nodeType="withEffect">
                                  <p:stCondLst>
                                    <p:cond delay="0"/>
                                  </p:stCondLst>
                                  <p:childTnLst>
                                    <p:set>
                                      <p:cBhvr>
                                        <p:cTn id="636" dur="1" fill="hold">
                                          <p:stCondLst>
                                            <p:cond delay="0"/>
                                          </p:stCondLst>
                                        </p:cTn>
                                        <p:tgtEl>
                                          <p:spTgt spid="128"/>
                                        </p:tgtEl>
                                        <p:attrNameLst>
                                          <p:attrName>style.visibility</p:attrName>
                                        </p:attrNameLst>
                                      </p:cBhvr>
                                      <p:to>
                                        <p:strVal val="visible"/>
                                      </p:to>
                                    </p:set>
                                    <p:anim calcmode="lin" valueType="num">
                                      <p:cBhvr>
                                        <p:cTn id="637" dur="500" fill="hold"/>
                                        <p:tgtEl>
                                          <p:spTgt spid="128"/>
                                        </p:tgtEl>
                                        <p:attrNameLst>
                                          <p:attrName>ppt_w</p:attrName>
                                        </p:attrNameLst>
                                      </p:cBhvr>
                                      <p:tavLst>
                                        <p:tav tm="0">
                                          <p:val>
                                            <p:fltVal val="0"/>
                                          </p:val>
                                        </p:tav>
                                        <p:tav tm="100000">
                                          <p:val>
                                            <p:strVal val="#ppt_w"/>
                                          </p:val>
                                        </p:tav>
                                      </p:tavLst>
                                    </p:anim>
                                    <p:anim calcmode="lin" valueType="num">
                                      <p:cBhvr>
                                        <p:cTn id="638" dur="500" fill="hold"/>
                                        <p:tgtEl>
                                          <p:spTgt spid="128"/>
                                        </p:tgtEl>
                                        <p:attrNameLst>
                                          <p:attrName>ppt_h</p:attrName>
                                        </p:attrNameLst>
                                      </p:cBhvr>
                                      <p:tavLst>
                                        <p:tav tm="0">
                                          <p:val>
                                            <p:fltVal val="0"/>
                                          </p:val>
                                        </p:tav>
                                        <p:tav tm="100000">
                                          <p:val>
                                            <p:strVal val="#ppt_h"/>
                                          </p:val>
                                        </p:tav>
                                      </p:tavLst>
                                    </p:anim>
                                    <p:animEffect transition="in" filter="fade">
                                      <p:cBhvr>
                                        <p:cTn id="639" dur="500"/>
                                        <p:tgtEl>
                                          <p:spTgt spid="128"/>
                                        </p:tgtEl>
                                      </p:cBhvr>
                                    </p:animEffect>
                                  </p:childTnLst>
                                </p:cTn>
                              </p:par>
                              <p:par>
                                <p:cTn id="640" presetID="53" presetClass="entr" presetSubtype="16" fill="hold" grpId="0" nodeType="withEffect">
                                  <p:stCondLst>
                                    <p:cond delay="0"/>
                                  </p:stCondLst>
                                  <p:childTnLst>
                                    <p:set>
                                      <p:cBhvr>
                                        <p:cTn id="641" dur="1" fill="hold">
                                          <p:stCondLst>
                                            <p:cond delay="0"/>
                                          </p:stCondLst>
                                        </p:cTn>
                                        <p:tgtEl>
                                          <p:spTgt spid="129"/>
                                        </p:tgtEl>
                                        <p:attrNameLst>
                                          <p:attrName>style.visibility</p:attrName>
                                        </p:attrNameLst>
                                      </p:cBhvr>
                                      <p:to>
                                        <p:strVal val="visible"/>
                                      </p:to>
                                    </p:set>
                                    <p:anim calcmode="lin" valueType="num">
                                      <p:cBhvr>
                                        <p:cTn id="642" dur="500" fill="hold"/>
                                        <p:tgtEl>
                                          <p:spTgt spid="129"/>
                                        </p:tgtEl>
                                        <p:attrNameLst>
                                          <p:attrName>ppt_w</p:attrName>
                                        </p:attrNameLst>
                                      </p:cBhvr>
                                      <p:tavLst>
                                        <p:tav tm="0">
                                          <p:val>
                                            <p:fltVal val="0"/>
                                          </p:val>
                                        </p:tav>
                                        <p:tav tm="100000">
                                          <p:val>
                                            <p:strVal val="#ppt_w"/>
                                          </p:val>
                                        </p:tav>
                                      </p:tavLst>
                                    </p:anim>
                                    <p:anim calcmode="lin" valueType="num">
                                      <p:cBhvr>
                                        <p:cTn id="643" dur="500" fill="hold"/>
                                        <p:tgtEl>
                                          <p:spTgt spid="129"/>
                                        </p:tgtEl>
                                        <p:attrNameLst>
                                          <p:attrName>ppt_h</p:attrName>
                                        </p:attrNameLst>
                                      </p:cBhvr>
                                      <p:tavLst>
                                        <p:tav tm="0">
                                          <p:val>
                                            <p:fltVal val="0"/>
                                          </p:val>
                                        </p:tav>
                                        <p:tav tm="100000">
                                          <p:val>
                                            <p:strVal val="#ppt_h"/>
                                          </p:val>
                                        </p:tav>
                                      </p:tavLst>
                                    </p:anim>
                                    <p:animEffect transition="in" filter="fade">
                                      <p:cBhvr>
                                        <p:cTn id="644" dur="500"/>
                                        <p:tgtEl>
                                          <p:spTgt spid="129"/>
                                        </p:tgtEl>
                                      </p:cBhvr>
                                    </p:animEffect>
                                  </p:childTnLst>
                                </p:cTn>
                              </p:par>
                              <p:par>
                                <p:cTn id="645" presetID="53" presetClass="entr" presetSubtype="16" fill="hold" grpId="0" nodeType="withEffect">
                                  <p:stCondLst>
                                    <p:cond delay="0"/>
                                  </p:stCondLst>
                                  <p:childTnLst>
                                    <p:set>
                                      <p:cBhvr>
                                        <p:cTn id="646" dur="1" fill="hold">
                                          <p:stCondLst>
                                            <p:cond delay="0"/>
                                          </p:stCondLst>
                                        </p:cTn>
                                        <p:tgtEl>
                                          <p:spTgt spid="130"/>
                                        </p:tgtEl>
                                        <p:attrNameLst>
                                          <p:attrName>style.visibility</p:attrName>
                                        </p:attrNameLst>
                                      </p:cBhvr>
                                      <p:to>
                                        <p:strVal val="visible"/>
                                      </p:to>
                                    </p:set>
                                    <p:anim calcmode="lin" valueType="num">
                                      <p:cBhvr>
                                        <p:cTn id="647" dur="500" fill="hold"/>
                                        <p:tgtEl>
                                          <p:spTgt spid="130"/>
                                        </p:tgtEl>
                                        <p:attrNameLst>
                                          <p:attrName>ppt_w</p:attrName>
                                        </p:attrNameLst>
                                      </p:cBhvr>
                                      <p:tavLst>
                                        <p:tav tm="0">
                                          <p:val>
                                            <p:fltVal val="0"/>
                                          </p:val>
                                        </p:tav>
                                        <p:tav tm="100000">
                                          <p:val>
                                            <p:strVal val="#ppt_w"/>
                                          </p:val>
                                        </p:tav>
                                      </p:tavLst>
                                    </p:anim>
                                    <p:anim calcmode="lin" valueType="num">
                                      <p:cBhvr>
                                        <p:cTn id="648" dur="500" fill="hold"/>
                                        <p:tgtEl>
                                          <p:spTgt spid="130"/>
                                        </p:tgtEl>
                                        <p:attrNameLst>
                                          <p:attrName>ppt_h</p:attrName>
                                        </p:attrNameLst>
                                      </p:cBhvr>
                                      <p:tavLst>
                                        <p:tav tm="0">
                                          <p:val>
                                            <p:fltVal val="0"/>
                                          </p:val>
                                        </p:tav>
                                        <p:tav tm="100000">
                                          <p:val>
                                            <p:strVal val="#ppt_h"/>
                                          </p:val>
                                        </p:tav>
                                      </p:tavLst>
                                    </p:anim>
                                    <p:animEffect transition="in" filter="fade">
                                      <p:cBhvr>
                                        <p:cTn id="649" dur="500"/>
                                        <p:tgtEl>
                                          <p:spTgt spid="130"/>
                                        </p:tgtEl>
                                      </p:cBhvr>
                                    </p:animEffect>
                                  </p:childTnLst>
                                </p:cTn>
                              </p:par>
                              <p:par>
                                <p:cTn id="650" presetID="53" presetClass="entr" presetSubtype="16" fill="hold" grpId="0" nodeType="withEffect">
                                  <p:stCondLst>
                                    <p:cond delay="0"/>
                                  </p:stCondLst>
                                  <p:childTnLst>
                                    <p:set>
                                      <p:cBhvr>
                                        <p:cTn id="651" dur="1" fill="hold">
                                          <p:stCondLst>
                                            <p:cond delay="0"/>
                                          </p:stCondLst>
                                        </p:cTn>
                                        <p:tgtEl>
                                          <p:spTgt spid="131"/>
                                        </p:tgtEl>
                                        <p:attrNameLst>
                                          <p:attrName>style.visibility</p:attrName>
                                        </p:attrNameLst>
                                      </p:cBhvr>
                                      <p:to>
                                        <p:strVal val="visible"/>
                                      </p:to>
                                    </p:set>
                                    <p:anim calcmode="lin" valueType="num">
                                      <p:cBhvr>
                                        <p:cTn id="652" dur="500" fill="hold"/>
                                        <p:tgtEl>
                                          <p:spTgt spid="131"/>
                                        </p:tgtEl>
                                        <p:attrNameLst>
                                          <p:attrName>ppt_w</p:attrName>
                                        </p:attrNameLst>
                                      </p:cBhvr>
                                      <p:tavLst>
                                        <p:tav tm="0">
                                          <p:val>
                                            <p:fltVal val="0"/>
                                          </p:val>
                                        </p:tav>
                                        <p:tav tm="100000">
                                          <p:val>
                                            <p:strVal val="#ppt_w"/>
                                          </p:val>
                                        </p:tav>
                                      </p:tavLst>
                                    </p:anim>
                                    <p:anim calcmode="lin" valueType="num">
                                      <p:cBhvr>
                                        <p:cTn id="653" dur="500" fill="hold"/>
                                        <p:tgtEl>
                                          <p:spTgt spid="131"/>
                                        </p:tgtEl>
                                        <p:attrNameLst>
                                          <p:attrName>ppt_h</p:attrName>
                                        </p:attrNameLst>
                                      </p:cBhvr>
                                      <p:tavLst>
                                        <p:tav tm="0">
                                          <p:val>
                                            <p:fltVal val="0"/>
                                          </p:val>
                                        </p:tav>
                                        <p:tav tm="100000">
                                          <p:val>
                                            <p:strVal val="#ppt_h"/>
                                          </p:val>
                                        </p:tav>
                                      </p:tavLst>
                                    </p:anim>
                                    <p:animEffect transition="in" filter="fade">
                                      <p:cBhvr>
                                        <p:cTn id="654" dur="500"/>
                                        <p:tgtEl>
                                          <p:spTgt spid="131"/>
                                        </p:tgtEl>
                                      </p:cBhvr>
                                    </p:animEffect>
                                  </p:childTnLst>
                                </p:cTn>
                              </p:par>
                              <p:par>
                                <p:cTn id="655" presetID="53" presetClass="entr" presetSubtype="16" fill="hold" grpId="0" nodeType="withEffect">
                                  <p:stCondLst>
                                    <p:cond delay="0"/>
                                  </p:stCondLst>
                                  <p:childTnLst>
                                    <p:set>
                                      <p:cBhvr>
                                        <p:cTn id="656" dur="1" fill="hold">
                                          <p:stCondLst>
                                            <p:cond delay="0"/>
                                          </p:stCondLst>
                                        </p:cTn>
                                        <p:tgtEl>
                                          <p:spTgt spid="132"/>
                                        </p:tgtEl>
                                        <p:attrNameLst>
                                          <p:attrName>style.visibility</p:attrName>
                                        </p:attrNameLst>
                                      </p:cBhvr>
                                      <p:to>
                                        <p:strVal val="visible"/>
                                      </p:to>
                                    </p:set>
                                    <p:anim calcmode="lin" valueType="num">
                                      <p:cBhvr>
                                        <p:cTn id="657" dur="500" fill="hold"/>
                                        <p:tgtEl>
                                          <p:spTgt spid="132"/>
                                        </p:tgtEl>
                                        <p:attrNameLst>
                                          <p:attrName>ppt_w</p:attrName>
                                        </p:attrNameLst>
                                      </p:cBhvr>
                                      <p:tavLst>
                                        <p:tav tm="0">
                                          <p:val>
                                            <p:fltVal val="0"/>
                                          </p:val>
                                        </p:tav>
                                        <p:tav tm="100000">
                                          <p:val>
                                            <p:strVal val="#ppt_w"/>
                                          </p:val>
                                        </p:tav>
                                      </p:tavLst>
                                    </p:anim>
                                    <p:anim calcmode="lin" valueType="num">
                                      <p:cBhvr>
                                        <p:cTn id="658" dur="500" fill="hold"/>
                                        <p:tgtEl>
                                          <p:spTgt spid="132"/>
                                        </p:tgtEl>
                                        <p:attrNameLst>
                                          <p:attrName>ppt_h</p:attrName>
                                        </p:attrNameLst>
                                      </p:cBhvr>
                                      <p:tavLst>
                                        <p:tav tm="0">
                                          <p:val>
                                            <p:fltVal val="0"/>
                                          </p:val>
                                        </p:tav>
                                        <p:tav tm="100000">
                                          <p:val>
                                            <p:strVal val="#ppt_h"/>
                                          </p:val>
                                        </p:tav>
                                      </p:tavLst>
                                    </p:anim>
                                    <p:animEffect transition="in" filter="fade">
                                      <p:cBhvr>
                                        <p:cTn id="659" dur="500"/>
                                        <p:tgtEl>
                                          <p:spTgt spid="132"/>
                                        </p:tgtEl>
                                      </p:cBhvr>
                                    </p:animEffect>
                                  </p:childTnLst>
                                </p:cTn>
                              </p:par>
                              <p:par>
                                <p:cTn id="660" presetID="53" presetClass="entr" presetSubtype="16" fill="hold" grpId="0" nodeType="withEffect">
                                  <p:stCondLst>
                                    <p:cond delay="0"/>
                                  </p:stCondLst>
                                  <p:childTnLst>
                                    <p:set>
                                      <p:cBhvr>
                                        <p:cTn id="661" dur="1" fill="hold">
                                          <p:stCondLst>
                                            <p:cond delay="0"/>
                                          </p:stCondLst>
                                        </p:cTn>
                                        <p:tgtEl>
                                          <p:spTgt spid="133"/>
                                        </p:tgtEl>
                                        <p:attrNameLst>
                                          <p:attrName>style.visibility</p:attrName>
                                        </p:attrNameLst>
                                      </p:cBhvr>
                                      <p:to>
                                        <p:strVal val="visible"/>
                                      </p:to>
                                    </p:set>
                                    <p:anim calcmode="lin" valueType="num">
                                      <p:cBhvr>
                                        <p:cTn id="662" dur="500" fill="hold"/>
                                        <p:tgtEl>
                                          <p:spTgt spid="133"/>
                                        </p:tgtEl>
                                        <p:attrNameLst>
                                          <p:attrName>ppt_w</p:attrName>
                                        </p:attrNameLst>
                                      </p:cBhvr>
                                      <p:tavLst>
                                        <p:tav tm="0">
                                          <p:val>
                                            <p:fltVal val="0"/>
                                          </p:val>
                                        </p:tav>
                                        <p:tav tm="100000">
                                          <p:val>
                                            <p:strVal val="#ppt_w"/>
                                          </p:val>
                                        </p:tav>
                                      </p:tavLst>
                                    </p:anim>
                                    <p:anim calcmode="lin" valueType="num">
                                      <p:cBhvr>
                                        <p:cTn id="663" dur="500" fill="hold"/>
                                        <p:tgtEl>
                                          <p:spTgt spid="133"/>
                                        </p:tgtEl>
                                        <p:attrNameLst>
                                          <p:attrName>ppt_h</p:attrName>
                                        </p:attrNameLst>
                                      </p:cBhvr>
                                      <p:tavLst>
                                        <p:tav tm="0">
                                          <p:val>
                                            <p:fltVal val="0"/>
                                          </p:val>
                                        </p:tav>
                                        <p:tav tm="100000">
                                          <p:val>
                                            <p:strVal val="#ppt_h"/>
                                          </p:val>
                                        </p:tav>
                                      </p:tavLst>
                                    </p:anim>
                                    <p:animEffect transition="in" filter="fade">
                                      <p:cBhvr>
                                        <p:cTn id="664" dur="500"/>
                                        <p:tgtEl>
                                          <p:spTgt spid="133"/>
                                        </p:tgtEl>
                                      </p:cBhvr>
                                    </p:animEffect>
                                  </p:childTnLst>
                                </p:cTn>
                              </p:par>
                              <p:par>
                                <p:cTn id="665" presetID="53" presetClass="entr" presetSubtype="16" fill="hold" grpId="0" nodeType="withEffect">
                                  <p:stCondLst>
                                    <p:cond delay="0"/>
                                  </p:stCondLst>
                                  <p:childTnLst>
                                    <p:set>
                                      <p:cBhvr>
                                        <p:cTn id="666" dur="1" fill="hold">
                                          <p:stCondLst>
                                            <p:cond delay="0"/>
                                          </p:stCondLst>
                                        </p:cTn>
                                        <p:tgtEl>
                                          <p:spTgt spid="134"/>
                                        </p:tgtEl>
                                        <p:attrNameLst>
                                          <p:attrName>style.visibility</p:attrName>
                                        </p:attrNameLst>
                                      </p:cBhvr>
                                      <p:to>
                                        <p:strVal val="visible"/>
                                      </p:to>
                                    </p:set>
                                    <p:anim calcmode="lin" valueType="num">
                                      <p:cBhvr>
                                        <p:cTn id="667" dur="500" fill="hold"/>
                                        <p:tgtEl>
                                          <p:spTgt spid="134"/>
                                        </p:tgtEl>
                                        <p:attrNameLst>
                                          <p:attrName>ppt_w</p:attrName>
                                        </p:attrNameLst>
                                      </p:cBhvr>
                                      <p:tavLst>
                                        <p:tav tm="0">
                                          <p:val>
                                            <p:fltVal val="0"/>
                                          </p:val>
                                        </p:tav>
                                        <p:tav tm="100000">
                                          <p:val>
                                            <p:strVal val="#ppt_w"/>
                                          </p:val>
                                        </p:tav>
                                      </p:tavLst>
                                    </p:anim>
                                    <p:anim calcmode="lin" valueType="num">
                                      <p:cBhvr>
                                        <p:cTn id="668" dur="500" fill="hold"/>
                                        <p:tgtEl>
                                          <p:spTgt spid="134"/>
                                        </p:tgtEl>
                                        <p:attrNameLst>
                                          <p:attrName>ppt_h</p:attrName>
                                        </p:attrNameLst>
                                      </p:cBhvr>
                                      <p:tavLst>
                                        <p:tav tm="0">
                                          <p:val>
                                            <p:fltVal val="0"/>
                                          </p:val>
                                        </p:tav>
                                        <p:tav tm="100000">
                                          <p:val>
                                            <p:strVal val="#ppt_h"/>
                                          </p:val>
                                        </p:tav>
                                      </p:tavLst>
                                    </p:anim>
                                    <p:animEffect transition="in" filter="fade">
                                      <p:cBhvr>
                                        <p:cTn id="669" dur="500"/>
                                        <p:tgtEl>
                                          <p:spTgt spid="134"/>
                                        </p:tgtEl>
                                      </p:cBhvr>
                                    </p:animEffect>
                                  </p:childTnLst>
                                </p:cTn>
                              </p:par>
                              <p:par>
                                <p:cTn id="670" presetID="53" presetClass="entr" presetSubtype="16" fill="hold" grpId="0" nodeType="withEffect">
                                  <p:stCondLst>
                                    <p:cond delay="0"/>
                                  </p:stCondLst>
                                  <p:childTnLst>
                                    <p:set>
                                      <p:cBhvr>
                                        <p:cTn id="671" dur="1" fill="hold">
                                          <p:stCondLst>
                                            <p:cond delay="0"/>
                                          </p:stCondLst>
                                        </p:cTn>
                                        <p:tgtEl>
                                          <p:spTgt spid="135"/>
                                        </p:tgtEl>
                                        <p:attrNameLst>
                                          <p:attrName>style.visibility</p:attrName>
                                        </p:attrNameLst>
                                      </p:cBhvr>
                                      <p:to>
                                        <p:strVal val="visible"/>
                                      </p:to>
                                    </p:set>
                                    <p:anim calcmode="lin" valueType="num">
                                      <p:cBhvr>
                                        <p:cTn id="672" dur="500" fill="hold"/>
                                        <p:tgtEl>
                                          <p:spTgt spid="135"/>
                                        </p:tgtEl>
                                        <p:attrNameLst>
                                          <p:attrName>ppt_w</p:attrName>
                                        </p:attrNameLst>
                                      </p:cBhvr>
                                      <p:tavLst>
                                        <p:tav tm="0">
                                          <p:val>
                                            <p:fltVal val="0"/>
                                          </p:val>
                                        </p:tav>
                                        <p:tav tm="100000">
                                          <p:val>
                                            <p:strVal val="#ppt_w"/>
                                          </p:val>
                                        </p:tav>
                                      </p:tavLst>
                                    </p:anim>
                                    <p:anim calcmode="lin" valueType="num">
                                      <p:cBhvr>
                                        <p:cTn id="673" dur="500" fill="hold"/>
                                        <p:tgtEl>
                                          <p:spTgt spid="135"/>
                                        </p:tgtEl>
                                        <p:attrNameLst>
                                          <p:attrName>ppt_h</p:attrName>
                                        </p:attrNameLst>
                                      </p:cBhvr>
                                      <p:tavLst>
                                        <p:tav tm="0">
                                          <p:val>
                                            <p:fltVal val="0"/>
                                          </p:val>
                                        </p:tav>
                                        <p:tav tm="100000">
                                          <p:val>
                                            <p:strVal val="#ppt_h"/>
                                          </p:val>
                                        </p:tav>
                                      </p:tavLst>
                                    </p:anim>
                                    <p:animEffect transition="in" filter="fade">
                                      <p:cBhvr>
                                        <p:cTn id="674" dur="500"/>
                                        <p:tgtEl>
                                          <p:spTgt spid="135"/>
                                        </p:tgtEl>
                                      </p:cBhvr>
                                    </p:animEffect>
                                  </p:childTnLst>
                                </p:cTn>
                              </p:par>
                              <p:par>
                                <p:cTn id="675" presetID="53" presetClass="entr" presetSubtype="16" fill="hold" grpId="0" nodeType="withEffect">
                                  <p:stCondLst>
                                    <p:cond delay="0"/>
                                  </p:stCondLst>
                                  <p:childTnLst>
                                    <p:set>
                                      <p:cBhvr>
                                        <p:cTn id="676" dur="1" fill="hold">
                                          <p:stCondLst>
                                            <p:cond delay="0"/>
                                          </p:stCondLst>
                                        </p:cTn>
                                        <p:tgtEl>
                                          <p:spTgt spid="136"/>
                                        </p:tgtEl>
                                        <p:attrNameLst>
                                          <p:attrName>style.visibility</p:attrName>
                                        </p:attrNameLst>
                                      </p:cBhvr>
                                      <p:to>
                                        <p:strVal val="visible"/>
                                      </p:to>
                                    </p:set>
                                    <p:anim calcmode="lin" valueType="num">
                                      <p:cBhvr>
                                        <p:cTn id="677" dur="500" fill="hold"/>
                                        <p:tgtEl>
                                          <p:spTgt spid="136"/>
                                        </p:tgtEl>
                                        <p:attrNameLst>
                                          <p:attrName>ppt_w</p:attrName>
                                        </p:attrNameLst>
                                      </p:cBhvr>
                                      <p:tavLst>
                                        <p:tav tm="0">
                                          <p:val>
                                            <p:fltVal val="0"/>
                                          </p:val>
                                        </p:tav>
                                        <p:tav tm="100000">
                                          <p:val>
                                            <p:strVal val="#ppt_w"/>
                                          </p:val>
                                        </p:tav>
                                      </p:tavLst>
                                    </p:anim>
                                    <p:anim calcmode="lin" valueType="num">
                                      <p:cBhvr>
                                        <p:cTn id="678" dur="500" fill="hold"/>
                                        <p:tgtEl>
                                          <p:spTgt spid="136"/>
                                        </p:tgtEl>
                                        <p:attrNameLst>
                                          <p:attrName>ppt_h</p:attrName>
                                        </p:attrNameLst>
                                      </p:cBhvr>
                                      <p:tavLst>
                                        <p:tav tm="0">
                                          <p:val>
                                            <p:fltVal val="0"/>
                                          </p:val>
                                        </p:tav>
                                        <p:tav tm="100000">
                                          <p:val>
                                            <p:strVal val="#ppt_h"/>
                                          </p:val>
                                        </p:tav>
                                      </p:tavLst>
                                    </p:anim>
                                    <p:animEffect transition="in" filter="fade">
                                      <p:cBhvr>
                                        <p:cTn id="679" dur="500"/>
                                        <p:tgtEl>
                                          <p:spTgt spid="136"/>
                                        </p:tgtEl>
                                      </p:cBhvr>
                                    </p:animEffect>
                                  </p:childTnLst>
                                </p:cTn>
                              </p:par>
                              <p:par>
                                <p:cTn id="680" presetID="53" presetClass="entr" presetSubtype="16" fill="hold" grpId="0" nodeType="withEffect">
                                  <p:stCondLst>
                                    <p:cond delay="0"/>
                                  </p:stCondLst>
                                  <p:childTnLst>
                                    <p:set>
                                      <p:cBhvr>
                                        <p:cTn id="681" dur="1" fill="hold">
                                          <p:stCondLst>
                                            <p:cond delay="0"/>
                                          </p:stCondLst>
                                        </p:cTn>
                                        <p:tgtEl>
                                          <p:spTgt spid="137"/>
                                        </p:tgtEl>
                                        <p:attrNameLst>
                                          <p:attrName>style.visibility</p:attrName>
                                        </p:attrNameLst>
                                      </p:cBhvr>
                                      <p:to>
                                        <p:strVal val="visible"/>
                                      </p:to>
                                    </p:set>
                                    <p:anim calcmode="lin" valueType="num">
                                      <p:cBhvr>
                                        <p:cTn id="682" dur="500" fill="hold"/>
                                        <p:tgtEl>
                                          <p:spTgt spid="137"/>
                                        </p:tgtEl>
                                        <p:attrNameLst>
                                          <p:attrName>ppt_w</p:attrName>
                                        </p:attrNameLst>
                                      </p:cBhvr>
                                      <p:tavLst>
                                        <p:tav tm="0">
                                          <p:val>
                                            <p:fltVal val="0"/>
                                          </p:val>
                                        </p:tav>
                                        <p:tav tm="100000">
                                          <p:val>
                                            <p:strVal val="#ppt_w"/>
                                          </p:val>
                                        </p:tav>
                                      </p:tavLst>
                                    </p:anim>
                                    <p:anim calcmode="lin" valueType="num">
                                      <p:cBhvr>
                                        <p:cTn id="683" dur="500" fill="hold"/>
                                        <p:tgtEl>
                                          <p:spTgt spid="137"/>
                                        </p:tgtEl>
                                        <p:attrNameLst>
                                          <p:attrName>ppt_h</p:attrName>
                                        </p:attrNameLst>
                                      </p:cBhvr>
                                      <p:tavLst>
                                        <p:tav tm="0">
                                          <p:val>
                                            <p:fltVal val="0"/>
                                          </p:val>
                                        </p:tav>
                                        <p:tav tm="100000">
                                          <p:val>
                                            <p:strVal val="#ppt_h"/>
                                          </p:val>
                                        </p:tav>
                                      </p:tavLst>
                                    </p:anim>
                                    <p:animEffect transition="in" filter="fade">
                                      <p:cBhvr>
                                        <p:cTn id="684" dur="500"/>
                                        <p:tgtEl>
                                          <p:spTgt spid="137"/>
                                        </p:tgtEl>
                                      </p:cBhvr>
                                    </p:animEffect>
                                  </p:childTnLst>
                                </p:cTn>
                              </p:par>
                              <p:par>
                                <p:cTn id="685" presetID="53" presetClass="entr" presetSubtype="16" fill="hold" grpId="0" nodeType="withEffect">
                                  <p:stCondLst>
                                    <p:cond delay="0"/>
                                  </p:stCondLst>
                                  <p:childTnLst>
                                    <p:set>
                                      <p:cBhvr>
                                        <p:cTn id="686" dur="1" fill="hold">
                                          <p:stCondLst>
                                            <p:cond delay="0"/>
                                          </p:stCondLst>
                                        </p:cTn>
                                        <p:tgtEl>
                                          <p:spTgt spid="138"/>
                                        </p:tgtEl>
                                        <p:attrNameLst>
                                          <p:attrName>style.visibility</p:attrName>
                                        </p:attrNameLst>
                                      </p:cBhvr>
                                      <p:to>
                                        <p:strVal val="visible"/>
                                      </p:to>
                                    </p:set>
                                    <p:anim calcmode="lin" valueType="num">
                                      <p:cBhvr>
                                        <p:cTn id="687" dur="500" fill="hold"/>
                                        <p:tgtEl>
                                          <p:spTgt spid="138"/>
                                        </p:tgtEl>
                                        <p:attrNameLst>
                                          <p:attrName>ppt_w</p:attrName>
                                        </p:attrNameLst>
                                      </p:cBhvr>
                                      <p:tavLst>
                                        <p:tav tm="0">
                                          <p:val>
                                            <p:fltVal val="0"/>
                                          </p:val>
                                        </p:tav>
                                        <p:tav tm="100000">
                                          <p:val>
                                            <p:strVal val="#ppt_w"/>
                                          </p:val>
                                        </p:tav>
                                      </p:tavLst>
                                    </p:anim>
                                    <p:anim calcmode="lin" valueType="num">
                                      <p:cBhvr>
                                        <p:cTn id="688" dur="500" fill="hold"/>
                                        <p:tgtEl>
                                          <p:spTgt spid="138"/>
                                        </p:tgtEl>
                                        <p:attrNameLst>
                                          <p:attrName>ppt_h</p:attrName>
                                        </p:attrNameLst>
                                      </p:cBhvr>
                                      <p:tavLst>
                                        <p:tav tm="0">
                                          <p:val>
                                            <p:fltVal val="0"/>
                                          </p:val>
                                        </p:tav>
                                        <p:tav tm="100000">
                                          <p:val>
                                            <p:strVal val="#ppt_h"/>
                                          </p:val>
                                        </p:tav>
                                      </p:tavLst>
                                    </p:anim>
                                    <p:animEffect transition="in" filter="fade">
                                      <p:cBhvr>
                                        <p:cTn id="689" dur="500"/>
                                        <p:tgtEl>
                                          <p:spTgt spid="138"/>
                                        </p:tgtEl>
                                      </p:cBhvr>
                                    </p:animEffect>
                                  </p:childTnLst>
                                </p:cTn>
                              </p:par>
                              <p:par>
                                <p:cTn id="690" presetID="53" presetClass="entr" presetSubtype="16" fill="hold" grpId="0" nodeType="withEffect">
                                  <p:stCondLst>
                                    <p:cond delay="0"/>
                                  </p:stCondLst>
                                  <p:childTnLst>
                                    <p:set>
                                      <p:cBhvr>
                                        <p:cTn id="691" dur="1" fill="hold">
                                          <p:stCondLst>
                                            <p:cond delay="0"/>
                                          </p:stCondLst>
                                        </p:cTn>
                                        <p:tgtEl>
                                          <p:spTgt spid="139"/>
                                        </p:tgtEl>
                                        <p:attrNameLst>
                                          <p:attrName>style.visibility</p:attrName>
                                        </p:attrNameLst>
                                      </p:cBhvr>
                                      <p:to>
                                        <p:strVal val="visible"/>
                                      </p:to>
                                    </p:set>
                                    <p:anim calcmode="lin" valueType="num">
                                      <p:cBhvr>
                                        <p:cTn id="692" dur="500" fill="hold"/>
                                        <p:tgtEl>
                                          <p:spTgt spid="139"/>
                                        </p:tgtEl>
                                        <p:attrNameLst>
                                          <p:attrName>ppt_w</p:attrName>
                                        </p:attrNameLst>
                                      </p:cBhvr>
                                      <p:tavLst>
                                        <p:tav tm="0">
                                          <p:val>
                                            <p:fltVal val="0"/>
                                          </p:val>
                                        </p:tav>
                                        <p:tav tm="100000">
                                          <p:val>
                                            <p:strVal val="#ppt_w"/>
                                          </p:val>
                                        </p:tav>
                                      </p:tavLst>
                                    </p:anim>
                                    <p:anim calcmode="lin" valueType="num">
                                      <p:cBhvr>
                                        <p:cTn id="693" dur="500" fill="hold"/>
                                        <p:tgtEl>
                                          <p:spTgt spid="139"/>
                                        </p:tgtEl>
                                        <p:attrNameLst>
                                          <p:attrName>ppt_h</p:attrName>
                                        </p:attrNameLst>
                                      </p:cBhvr>
                                      <p:tavLst>
                                        <p:tav tm="0">
                                          <p:val>
                                            <p:fltVal val="0"/>
                                          </p:val>
                                        </p:tav>
                                        <p:tav tm="100000">
                                          <p:val>
                                            <p:strVal val="#ppt_h"/>
                                          </p:val>
                                        </p:tav>
                                      </p:tavLst>
                                    </p:anim>
                                    <p:animEffect transition="in" filter="fade">
                                      <p:cBhvr>
                                        <p:cTn id="694" dur="500"/>
                                        <p:tgtEl>
                                          <p:spTgt spid="139"/>
                                        </p:tgtEl>
                                      </p:cBhvr>
                                    </p:animEffect>
                                  </p:childTnLst>
                                </p:cTn>
                              </p:par>
                              <p:par>
                                <p:cTn id="695" presetID="53" presetClass="entr" presetSubtype="16" fill="hold" grpId="0" nodeType="withEffect">
                                  <p:stCondLst>
                                    <p:cond delay="0"/>
                                  </p:stCondLst>
                                  <p:childTnLst>
                                    <p:set>
                                      <p:cBhvr>
                                        <p:cTn id="696" dur="1" fill="hold">
                                          <p:stCondLst>
                                            <p:cond delay="0"/>
                                          </p:stCondLst>
                                        </p:cTn>
                                        <p:tgtEl>
                                          <p:spTgt spid="140"/>
                                        </p:tgtEl>
                                        <p:attrNameLst>
                                          <p:attrName>style.visibility</p:attrName>
                                        </p:attrNameLst>
                                      </p:cBhvr>
                                      <p:to>
                                        <p:strVal val="visible"/>
                                      </p:to>
                                    </p:set>
                                    <p:anim calcmode="lin" valueType="num">
                                      <p:cBhvr>
                                        <p:cTn id="697" dur="500" fill="hold"/>
                                        <p:tgtEl>
                                          <p:spTgt spid="140"/>
                                        </p:tgtEl>
                                        <p:attrNameLst>
                                          <p:attrName>ppt_w</p:attrName>
                                        </p:attrNameLst>
                                      </p:cBhvr>
                                      <p:tavLst>
                                        <p:tav tm="0">
                                          <p:val>
                                            <p:fltVal val="0"/>
                                          </p:val>
                                        </p:tav>
                                        <p:tav tm="100000">
                                          <p:val>
                                            <p:strVal val="#ppt_w"/>
                                          </p:val>
                                        </p:tav>
                                      </p:tavLst>
                                    </p:anim>
                                    <p:anim calcmode="lin" valueType="num">
                                      <p:cBhvr>
                                        <p:cTn id="698" dur="500" fill="hold"/>
                                        <p:tgtEl>
                                          <p:spTgt spid="140"/>
                                        </p:tgtEl>
                                        <p:attrNameLst>
                                          <p:attrName>ppt_h</p:attrName>
                                        </p:attrNameLst>
                                      </p:cBhvr>
                                      <p:tavLst>
                                        <p:tav tm="0">
                                          <p:val>
                                            <p:fltVal val="0"/>
                                          </p:val>
                                        </p:tav>
                                        <p:tav tm="100000">
                                          <p:val>
                                            <p:strVal val="#ppt_h"/>
                                          </p:val>
                                        </p:tav>
                                      </p:tavLst>
                                    </p:anim>
                                    <p:animEffect transition="in" filter="fade">
                                      <p:cBhvr>
                                        <p:cTn id="699" dur="500"/>
                                        <p:tgtEl>
                                          <p:spTgt spid="140"/>
                                        </p:tgtEl>
                                      </p:cBhvr>
                                    </p:animEffect>
                                  </p:childTnLst>
                                </p:cTn>
                              </p:par>
                              <p:par>
                                <p:cTn id="700" presetID="53" presetClass="entr" presetSubtype="16" fill="hold" grpId="0" nodeType="withEffect">
                                  <p:stCondLst>
                                    <p:cond delay="0"/>
                                  </p:stCondLst>
                                  <p:childTnLst>
                                    <p:set>
                                      <p:cBhvr>
                                        <p:cTn id="701" dur="1" fill="hold">
                                          <p:stCondLst>
                                            <p:cond delay="0"/>
                                          </p:stCondLst>
                                        </p:cTn>
                                        <p:tgtEl>
                                          <p:spTgt spid="141"/>
                                        </p:tgtEl>
                                        <p:attrNameLst>
                                          <p:attrName>style.visibility</p:attrName>
                                        </p:attrNameLst>
                                      </p:cBhvr>
                                      <p:to>
                                        <p:strVal val="visible"/>
                                      </p:to>
                                    </p:set>
                                    <p:anim calcmode="lin" valueType="num">
                                      <p:cBhvr>
                                        <p:cTn id="702" dur="500" fill="hold"/>
                                        <p:tgtEl>
                                          <p:spTgt spid="141"/>
                                        </p:tgtEl>
                                        <p:attrNameLst>
                                          <p:attrName>ppt_w</p:attrName>
                                        </p:attrNameLst>
                                      </p:cBhvr>
                                      <p:tavLst>
                                        <p:tav tm="0">
                                          <p:val>
                                            <p:fltVal val="0"/>
                                          </p:val>
                                        </p:tav>
                                        <p:tav tm="100000">
                                          <p:val>
                                            <p:strVal val="#ppt_w"/>
                                          </p:val>
                                        </p:tav>
                                      </p:tavLst>
                                    </p:anim>
                                    <p:anim calcmode="lin" valueType="num">
                                      <p:cBhvr>
                                        <p:cTn id="703" dur="500" fill="hold"/>
                                        <p:tgtEl>
                                          <p:spTgt spid="141"/>
                                        </p:tgtEl>
                                        <p:attrNameLst>
                                          <p:attrName>ppt_h</p:attrName>
                                        </p:attrNameLst>
                                      </p:cBhvr>
                                      <p:tavLst>
                                        <p:tav tm="0">
                                          <p:val>
                                            <p:fltVal val="0"/>
                                          </p:val>
                                        </p:tav>
                                        <p:tav tm="100000">
                                          <p:val>
                                            <p:strVal val="#ppt_h"/>
                                          </p:val>
                                        </p:tav>
                                      </p:tavLst>
                                    </p:anim>
                                    <p:animEffect transition="in" filter="fade">
                                      <p:cBhvr>
                                        <p:cTn id="704" dur="500"/>
                                        <p:tgtEl>
                                          <p:spTgt spid="141"/>
                                        </p:tgtEl>
                                      </p:cBhvr>
                                    </p:animEffect>
                                  </p:childTnLst>
                                </p:cTn>
                              </p:par>
                              <p:par>
                                <p:cTn id="705" presetID="53" presetClass="entr" presetSubtype="16" fill="hold" grpId="0" nodeType="withEffect">
                                  <p:stCondLst>
                                    <p:cond delay="0"/>
                                  </p:stCondLst>
                                  <p:childTnLst>
                                    <p:set>
                                      <p:cBhvr>
                                        <p:cTn id="706" dur="1" fill="hold">
                                          <p:stCondLst>
                                            <p:cond delay="0"/>
                                          </p:stCondLst>
                                        </p:cTn>
                                        <p:tgtEl>
                                          <p:spTgt spid="142"/>
                                        </p:tgtEl>
                                        <p:attrNameLst>
                                          <p:attrName>style.visibility</p:attrName>
                                        </p:attrNameLst>
                                      </p:cBhvr>
                                      <p:to>
                                        <p:strVal val="visible"/>
                                      </p:to>
                                    </p:set>
                                    <p:anim calcmode="lin" valueType="num">
                                      <p:cBhvr>
                                        <p:cTn id="707" dur="500" fill="hold"/>
                                        <p:tgtEl>
                                          <p:spTgt spid="142"/>
                                        </p:tgtEl>
                                        <p:attrNameLst>
                                          <p:attrName>ppt_w</p:attrName>
                                        </p:attrNameLst>
                                      </p:cBhvr>
                                      <p:tavLst>
                                        <p:tav tm="0">
                                          <p:val>
                                            <p:fltVal val="0"/>
                                          </p:val>
                                        </p:tav>
                                        <p:tav tm="100000">
                                          <p:val>
                                            <p:strVal val="#ppt_w"/>
                                          </p:val>
                                        </p:tav>
                                      </p:tavLst>
                                    </p:anim>
                                    <p:anim calcmode="lin" valueType="num">
                                      <p:cBhvr>
                                        <p:cTn id="708" dur="500" fill="hold"/>
                                        <p:tgtEl>
                                          <p:spTgt spid="142"/>
                                        </p:tgtEl>
                                        <p:attrNameLst>
                                          <p:attrName>ppt_h</p:attrName>
                                        </p:attrNameLst>
                                      </p:cBhvr>
                                      <p:tavLst>
                                        <p:tav tm="0">
                                          <p:val>
                                            <p:fltVal val="0"/>
                                          </p:val>
                                        </p:tav>
                                        <p:tav tm="100000">
                                          <p:val>
                                            <p:strVal val="#ppt_h"/>
                                          </p:val>
                                        </p:tav>
                                      </p:tavLst>
                                    </p:anim>
                                    <p:animEffect transition="in" filter="fade">
                                      <p:cBhvr>
                                        <p:cTn id="709" dur="500"/>
                                        <p:tgtEl>
                                          <p:spTgt spid="142"/>
                                        </p:tgtEl>
                                      </p:cBhvr>
                                    </p:animEffect>
                                  </p:childTnLst>
                                </p:cTn>
                              </p:par>
                              <p:par>
                                <p:cTn id="710" presetID="53" presetClass="entr" presetSubtype="16" fill="hold" grpId="0" nodeType="withEffect">
                                  <p:stCondLst>
                                    <p:cond delay="0"/>
                                  </p:stCondLst>
                                  <p:childTnLst>
                                    <p:set>
                                      <p:cBhvr>
                                        <p:cTn id="711" dur="1" fill="hold">
                                          <p:stCondLst>
                                            <p:cond delay="0"/>
                                          </p:stCondLst>
                                        </p:cTn>
                                        <p:tgtEl>
                                          <p:spTgt spid="143"/>
                                        </p:tgtEl>
                                        <p:attrNameLst>
                                          <p:attrName>style.visibility</p:attrName>
                                        </p:attrNameLst>
                                      </p:cBhvr>
                                      <p:to>
                                        <p:strVal val="visible"/>
                                      </p:to>
                                    </p:set>
                                    <p:anim calcmode="lin" valueType="num">
                                      <p:cBhvr>
                                        <p:cTn id="712" dur="500" fill="hold"/>
                                        <p:tgtEl>
                                          <p:spTgt spid="143"/>
                                        </p:tgtEl>
                                        <p:attrNameLst>
                                          <p:attrName>ppt_w</p:attrName>
                                        </p:attrNameLst>
                                      </p:cBhvr>
                                      <p:tavLst>
                                        <p:tav tm="0">
                                          <p:val>
                                            <p:fltVal val="0"/>
                                          </p:val>
                                        </p:tav>
                                        <p:tav tm="100000">
                                          <p:val>
                                            <p:strVal val="#ppt_w"/>
                                          </p:val>
                                        </p:tav>
                                      </p:tavLst>
                                    </p:anim>
                                    <p:anim calcmode="lin" valueType="num">
                                      <p:cBhvr>
                                        <p:cTn id="713" dur="500" fill="hold"/>
                                        <p:tgtEl>
                                          <p:spTgt spid="143"/>
                                        </p:tgtEl>
                                        <p:attrNameLst>
                                          <p:attrName>ppt_h</p:attrName>
                                        </p:attrNameLst>
                                      </p:cBhvr>
                                      <p:tavLst>
                                        <p:tav tm="0">
                                          <p:val>
                                            <p:fltVal val="0"/>
                                          </p:val>
                                        </p:tav>
                                        <p:tav tm="100000">
                                          <p:val>
                                            <p:strVal val="#ppt_h"/>
                                          </p:val>
                                        </p:tav>
                                      </p:tavLst>
                                    </p:anim>
                                    <p:animEffect transition="in" filter="fade">
                                      <p:cBhvr>
                                        <p:cTn id="714" dur="500"/>
                                        <p:tgtEl>
                                          <p:spTgt spid="143"/>
                                        </p:tgtEl>
                                      </p:cBhvr>
                                    </p:animEffect>
                                  </p:childTnLst>
                                </p:cTn>
                              </p:par>
                              <p:par>
                                <p:cTn id="715" presetID="53" presetClass="entr" presetSubtype="16" fill="hold" grpId="0" nodeType="withEffect">
                                  <p:stCondLst>
                                    <p:cond delay="0"/>
                                  </p:stCondLst>
                                  <p:childTnLst>
                                    <p:set>
                                      <p:cBhvr>
                                        <p:cTn id="716" dur="1" fill="hold">
                                          <p:stCondLst>
                                            <p:cond delay="0"/>
                                          </p:stCondLst>
                                        </p:cTn>
                                        <p:tgtEl>
                                          <p:spTgt spid="144"/>
                                        </p:tgtEl>
                                        <p:attrNameLst>
                                          <p:attrName>style.visibility</p:attrName>
                                        </p:attrNameLst>
                                      </p:cBhvr>
                                      <p:to>
                                        <p:strVal val="visible"/>
                                      </p:to>
                                    </p:set>
                                    <p:anim calcmode="lin" valueType="num">
                                      <p:cBhvr>
                                        <p:cTn id="717" dur="500" fill="hold"/>
                                        <p:tgtEl>
                                          <p:spTgt spid="144"/>
                                        </p:tgtEl>
                                        <p:attrNameLst>
                                          <p:attrName>ppt_w</p:attrName>
                                        </p:attrNameLst>
                                      </p:cBhvr>
                                      <p:tavLst>
                                        <p:tav tm="0">
                                          <p:val>
                                            <p:fltVal val="0"/>
                                          </p:val>
                                        </p:tav>
                                        <p:tav tm="100000">
                                          <p:val>
                                            <p:strVal val="#ppt_w"/>
                                          </p:val>
                                        </p:tav>
                                      </p:tavLst>
                                    </p:anim>
                                    <p:anim calcmode="lin" valueType="num">
                                      <p:cBhvr>
                                        <p:cTn id="718" dur="500" fill="hold"/>
                                        <p:tgtEl>
                                          <p:spTgt spid="144"/>
                                        </p:tgtEl>
                                        <p:attrNameLst>
                                          <p:attrName>ppt_h</p:attrName>
                                        </p:attrNameLst>
                                      </p:cBhvr>
                                      <p:tavLst>
                                        <p:tav tm="0">
                                          <p:val>
                                            <p:fltVal val="0"/>
                                          </p:val>
                                        </p:tav>
                                        <p:tav tm="100000">
                                          <p:val>
                                            <p:strVal val="#ppt_h"/>
                                          </p:val>
                                        </p:tav>
                                      </p:tavLst>
                                    </p:anim>
                                    <p:animEffect transition="in" filter="fade">
                                      <p:cBhvr>
                                        <p:cTn id="719" dur="500"/>
                                        <p:tgtEl>
                                          <p:spTgt spid="144"/>
                                        </p:tgtEl>
                                      </p:cBhvr>
                                    </p:animEffect>
                                  </p:childTnLst>
                                </p:cTn>
                              </p:par>
                              <p:par>
                                <p:cTn id="720" presetID="53" presetClass="entr" presetSubtype="16" fill="hold" grpId="0" nodeType="withEffect">
                                  <p:stCondLst>
                                    <p:cond delay="0"/>
                                  </p:stCondLst>
                                  <p:childTnLst>
                                    <p:set>
                                      <p:cBhvr>
                                        <p:cTn id="721" dur="1" fill="hold">
                                          <p:stCondLst>
                                            <p:cond delay="0"/>
                                          </p:stCondLst>
                                        </p:cTn>
                                        <p:tgtEl>
                                          <p:spTgt spid="145"/>
                                        </p:tgtEl>
                                        <p:attrNameLst>
                                          <p:attrName>style.visibility</p:attrName>
                                        </p:attrNameLst>
                                      </p:cBhvr>
                                      <p:to>
                                        <p:strVal val="visible"/>
                                      </p:to>
                                    </p:set>
                                    <p:anim calcmode="lin" valueType="num">
                                      <p:cBhvr>
                                        <p:cTn id="722" dur="500" fill="hold"/>
                                        <p:tgtEl>
                                          <p:spTgt spid="145"/>
                                        </p:tgtEl>
                                        <p:attrNameLst>
                                          <p:attrName>ppt_w</p:attrName>
                                        </p:attrNameLst>
                                      </p:cBhvr>
                                      <p:tavLst>
                                        <p:tav tm="0">
                                          <p:val>
                                            <p:fltVal val="0"/>
                                          </p:val>
                                        </p:tav>
                                        <p:tav tm="100000">
                                          <p:val>
                                            <p:strVal val="#ppt_w"/>
                                          </p:val>
                                        </p:tav>
                                      </p:tavLst>
                                    </p:anim>
                                    <p:anim calcmode="lin" valueType="num">
                                      <p:cBhvr>
                                        <p:cTn id="723" dur="500" fill="hold"/>
                                        <p:tgtEl>
                                          <p:spTgt spid="145"/>
                                        </p:tgtEl>
                                        <p:attrNameLst>
                                          <p:attrName>ppt_h</p:attrName>
                                        </p:attrNameLst>
                                      </p:cBhvr>
                                      <p:tavLst>
                                        <p:tav tm="0">
                                          <p:val>
                                            <p:fltVal val="0"/>
                                          </p:val>
                                        </p:tav>
                                        <p:tav tm="100000">
                                          <p:val>
                                            <p:strVal val="#ppt_h"/>
                                          </p:val>
                                        </p:tav>
                                      </p:tavLst>
                                    </p:anim>
                                    <p:animEffect transition="in" filter="fade">
                                      <p:cBhvr>
                                        <p:cTn id="724" dur="500"/>
                                        <p:tgtEl>
                                          <p:spTgt spid="145"/>
                                        </p:tgtEl>
                                      </p:cBhvr>
                                    </p:animEffect>
                                  </p:childTnLst>
                                </p:cTn>
                              </p:par>
                              <p:par>
                                <p:cTn id="725" presetID="53" presetClass="entr" presetSubtype="16" fill="hold" grpId="0" nodeType="withEffect">
                                  <p:stCondLst>
                                    <p:cond delay="0"/>
                                  </p:stCondLst>
                                  <p:childTnLst>
                                    <p:set>
                                      <p:cBhvr>
                                        <p:cTn id="726" dur="1" fill="hold">
                                          <p:stCondLst>
                                            <p:cond delay="0"/>
                                          </p:stCondLst>
                                        </p:cTn>
                                        <p:tgtEl>
                                          <p:spTgt spid="146"/>
                                        </p:tgtEl>
                                        <p:attrNameLst>
                                          <p:attrName>style.visibility</p:attrName>
                                        </p:attrNameLst>
                                      </p:cBhvr>
                                      <p:to>
                                        <p:strVal val="visible"/>
                                      </p:to>
                                    </p:set>
                                    <p:anim calcmode="lin" valueType="num">
                                      <p:cBhvr>
                                        <p:cTn id="727" dur="500" fill="hold"/>
                                        <p:tgtEl>
                                          <p:spTgt spid="146"/>
                                        </p:tgtEl>
                                        <p:attrNameLst>
                                          <p:attrName>ppt_w</p:attrName>
                                        </p:attrNameLst>
                                      </p:cBhvr>
                                      <p:tavLst>
                                        <p:tav tm="0">
                                          <p:val>
                                            <p:fltVal val="0"/>
                                          </p:val>
                                        </p:tav>
                                        <p:tav tm="100000">
                                          <p:val>
                                            <p:strVal val="#ppt_w"/>
                                          </p:val>
                                        </p:tav>
                                      </p:tavLst>
                                    </p:anim>
                                    <p:anim calcmode="lin" valueType="num">
                                      <p:cBhvr>
                                        <p:cTn id="728" dur="500" fill="hold"/>
                                        <p:tgtEl>
                                          <p:spTgt spid="146"/>
                                        </p:tgtEl>
                                        <p:attrNameLst>
                                          <p:attrName>ppt_h</p:attrName>
                                        </p:attrNameLst>
                                      </p:cBhvr>
                                      <p:tavLst>
                                        <p:tav tm="0">
                                          <p:val>
                                            <p:fltVal val="0"/>
                                          </p:val>
                                        </p:tav>
                                        <p:tav tm="100000">
                                          <p:val>
                                            <p:strVal val="#ppt_h"/>
                                          </p:val>
                                        </p:tav>
                                      </p:tavLst>
                                    </p:anim>
                                    <p:animEffect transition="in" filter="fade">
                                      <p:cBhvr>
                                        <p:cTn id="729" dur="500"/>
                                        <p:tgtEl>
                                          <p:spTgt spid="146"/>
                                        </p:tgtEl>
                                      </p:cBhvr>
                                    </p:animEffect>
                                  </p:childTnLst>
                                </p:cTn>
                              </p:par>
                              <p:par>
                                <p:cTn id="730" presetID="53" presetClass="entr" presetSubtype="16" fill="hold" grpId="0" nodeType="withEffect">
                                  <p:stCondLst>
                                    <p:cond delay="0"/>
                                  </p:stCondLst>
                                  <p:childTnLst>
                                    <p:set>
                                      <p:cBhvr>
                                        <p:cTn id="731" dur="1" fill="hold">
                                          <p:stCondLst>
                                            <p:cond delay="0"/>
                                          </p:stCondLst>
                                        </p:cTn>
                                        <p:tgtEl>
                                          <p:spTgt spid="147"/>
                                        </p:tgtEl>
                                        <p:attrNameLst>
                                          <p:attrName>style.visibility</p:attrName>
                                        </p:attrNameLst>
                                      </p:cBhvr>
                                      <p:to>
                                        <p:strVal val="visible"/>
                                      </p:to>
                                    </p:set>
                                    <p:anim calcmode="lin" valueType="num">
                                      <p:cBhvr>
                                        <p:cTn id="732" dur="500" fill="hold"/>
                                        <p:tgtEl>
                                          <p:spTgt spid="147"/>
                                        </p:tgtEl>
                                        <p:attrNameLst>
                                          <p:attrName>ppt_w</p:attrName>
                                        </p:attrNameLst>
                                      </p:cBhvr>
                                      <p:tavLst>
                                        <p:tav tm="0">
                                          <p:val>
                                            <p:fltVal val="0"/>
                                          </p:val>
                                        </p:tav>
                                        <p:tav tm="100000">
                                          <p:val>
                                            <p:strVal val="#ppt_w"/>
                                          </p:val>
                                        </p:tav>
                                      </p:tavLst>
                                    </p:anim>
                                    <p:anim calcmode="lin" valueType="num">
                                      <p:cBhvr>
                                        <p:cTn id="733" dur="500" fill="hold"/>
                                        <p:tgtEl>
                                          <p:spTgt spid="147"/>
                                        </p:tgtEl>
                                        <p:attrNameLst>
                                          <p:attrName>ppt_h</p:attrName>
                                        </p:attrNameLst>
                                      </p:cBhvr>
                                      <p:tavLst>
                                        <p:tav tm="0">
                                          <p:val>
                                            <p:fltVal val="0"/>
                                          </p:val>
                                        </p:tav>
                                        <p:tav tm="100000">
                                          <p:val>
                                            <p:strVal val="#ppt_h"/>
                                          </p:val>
                                        </p:tav>
                                      </p:tavLst>
                                    </p:anim>
                                    <p:animEffect transition="in" filter="fade">
                                      <p:cBhvr>
                                        <p:cTn id="734" dur="500"/>
                                        <p:tgtEl>
                                          <p:spTgt spid="147"/>
                                        </p:tgtEl>
                                      </p:cBhvr>
                                    </p:animEffect>
                                  </p:childTnLst>
                                </p:cTn>
                              </p:par>
                              <p:par>
                                <p:cTn id="735" presetID="53" presetClass="entr" presetSubtype="16" fill="hold" grpId="0" nodeType="withEffect">
                                  <p:stCondLst>
                                    <p:cond delay="0"/>
                                  </p:stCondLst>
                                  <p:childTnLst>
                                    <p:set>
                                      <p:cBhvr>
                                        <p:cTn id="736" dur="1" fill="hold">
                                          <p:stCondLst>
                                            <p:cond delay="0"/>
                                          </p:stCondLst>
                                        </p:cTn>
                                        <p:tgtEl>
                                          <p:spTgt spid="148"/>
                                        </p:tgtEl>
                                        <p:attrNameLst>
                                          <p:attrName>style.visibility</p:attrName>
                                        </p:attrNameLst>
                                      </p:cBhvr>
                                      <p:to>
                                        <p:strVal val="visible"/>
                                      </p:to>
                                    </p:set>
                                    <p:anim calcmode="lin" valueType="num">
                                      <p:cBhvr>
                                        <p:cTn id="737" dur="500" fill="hold"/>
                                        <p:tgtEl>
                                          <p:spTgt spid="148"/>
                                        </p:tgtEl>
                                        <p:attrNameLst>
                                          <p:attrName>ppt_w</p:attrName>
                                        </p:attrNameLst>
                                      </p:cBhvr>
                                      <p:tavLst>
                                        <p:tav tm="0">
                                          <p:val>
                                            <p:fltVal val="0"/>
                                          </p:val>
                                        </p:tav>
                                        <p:tav tm="100000">
                                          <p:val>
                                            <p:strVal val="#ppt_w"/>
                                          </p:val>
                                        </p:tav>
                                      </p:tavLst>
                                    </p:anim>
                                    <p:anim calcmode="lin" valueType="num">
                                      <p:cBhvr>
                                        <p:cTn id="738" dur="500" fill="hold"/>
                                        <p:tgtEl>
                                          <p:spTgt spid="148"/>
                                        </p:tgtEl>
                                        <p:attrNameLst>
                                          <p:attrName>ppt_h</p:attrName>
                                        </p:attrNameLst>
                                      </p:cBhvr>
                                      <p:tavLst>
                                        <p:tav tm="0">
                                          <p:val>
                                            <p:fltVal val="0"/>
                                          </p:val>
                                        </p:tav>
                                        <p:tav tm="100000">
                                          <p:val>
                                            <p:strVal val="#ppt_h"/>
                                          </p:val>
                                        </p:tav>
                                      </p:tavLst>
                                    </p:anim>
                                    <p:animEffect transition="in" filter="fade">
                                      <p:cBhvr>
                                        <p:cTn id="739" dur="500"/>
                                        <p:tgtEl>
                                          <p:spTgt spid="148"/>
                                        </p:tgtEl>
                                      </p:cBhvr>
                                    </p:animEffect>
                                  </p:childTnLst>
                                </p:cTn>
                              </p:par>
                              <p:par>
                                <p:cTn id="740" presetID="53" presetClass="entr" presetSubtype="16" fill="hold" grpId="0" nodeType="withEffect">
                                  <p:stCondLst>
                                    <p:cond delay="0"/>
                                  </p:stCondLst>
                                  <p:childTnLst>
                                    <p:set>
                                      <p:cBhvr>
                                        <p:cTn id="741" dur="1" fill="hold">
                                          <p:stCondLst>
                                            <p:cond delay="0"/>
                                          </p:stCondLst>
                                        </p:cTn>
                                        <p:tgtEl>
                                          <p:spTgt spid="149"/>
                                        </p:tgtEl>
                                        <p:attrNameLst>
                                          <p:attrName>style.visibility</p:attrName>
                                        </p:attrNameLst>
                                      </p:cBhvr>
                                      <p:to>
                                        <p:strVal val="visible"/>
                                      </p:to>
                                    </p:set>
                                    <p:anim calcmode="lin" valueType="num">
                                      <p:cBhvr>
                                        <p:cTn id="742" dur="500" fill="hold"/>
                                        <p:tgtEl>
                                          <p:spTgt spid="149"/>
                                        </p:tgtEl>
                                        <p:attrNameLst>
                                          <p:attrName>ppt_w</p:attrName>
                                        </p:attrNameLst>
                                      </p:cBhvr>
                                      <p:tavLst>
                                        <p:tav tm="0">
                                          <p:val>
                                            <p:fltVal val="0"/>
                                          </p:val>
                                        </p:tav>
                                        <p:tav tm="100000">
                                          <p:val>
                                            <p:strVal val="#ppt_w"/>
                                          </p:val>
                                        </p:tav>
                                      </p:tavLst>
                                    </p:anim>
                                    <p:anim calcmode="lin" valueType="num">
                                      <p:cBhvr>
                                        <p:cTn id="743" dur="500" fill="hold"/>
                                        <p:tgtEl>
                                          <p:spTgt spid="149"/>
                                        </p:tgtEl>
                                        <p:attrNameLst>
                                          <p:attrName>ppt_h</p:attrName>
                                        </p:attrNameLst>
                                      </p:cBhvr>
                                      <p:tavLst>
                                        <p:tav tm="0">
                                          <p:val>
                                            <p:fltVal val="0"/>
                                          </p:val>
                                        </p:tav>
                                        <p:tav tm="100000">
                                          <p:val>
                                            <p:strVal val="#ppt_h"/>
                                          </p:val>
                                        </p:tav>
                                      </p:tavLst>
                                    </p:anim>
                                    <p:animEffect transition="in" filter="fade">
                                      <p:cBhvr>
                                        <p:cTn id="744" dur="500"/>
                                        <p:tgtEl>
                                          <p:spTgt spid="149"/>
                                        </p:tgtEl>
                                      </p:cBhvr>
                                    </p:animEffect>
                                  </p:childTnLst>
                                </p:cTn>
                              </p:par>
                              <p:par>
                                <p:cTn id="745" presetID="53" presetClass="entr" presetSubtype="16" fill="hold" grpId="0" nodeType="withEffect">
                                  <p:stCondLst>
                                    <p:cond delay="0"/>
                                  </p:stCondLst>
                                  <p:childTnLst>
                                    <p:set>
                                      <p:cBhvr>
                                        <p:cTn id="746" dur="1" fill="hold">
                                          <p:stCondLst>
                                            <p:cond delay="0"/>
                                          </p:stCondLst>
                                        </p:cTn>
                                        <p:tgtEl>
                                          <p:spTgt spid="150"/>
                                        </p:tgtEl>
                                        <p:attrNameLst>
                                          <p:attrName>style.visibility</p:attrName>
                                        </p:attrNameLst>
                                      </p:cBhvr>
                                      <p:to>
                                        <p:strVal val="visible"/>
                                      </p:to>
                                    </p:set>
                                    <p:anim calcmode="lin" valueType="num">
                                      <p:cBhvr>
                                        <p:cTn id="747" dur="500" fill="hold"/>
                                        <p:tgtEl>
                                          <p:spTgt spid="150"/>
                                        </p:tgtEl>
                                        <p:attrNameLst>
                                          <p:attrName>ppt_w</p:attrName>
                                        </p:attrNameLst>
                                      </p:cBhvr>
                                      <p:tavLst>
                                        <p:tav tm="0">
                                          <p:val>
                                            <p:fltVal val="0"/>
                                          </p:val>
                                        </p:tav>
                                        <p:tav tm="100000">
                                          <p:val>
                                            <p:strVal val="#ppt_w"/>
                                          </p:val>
                                        </p:tav>
                                      </p:tavLst>
                                    </p:anim>
                                    <p:anim calcmode="lin" valueType="num">
                                      <p:cBhvr>
                                        <p:cTn id="748" dur="500" fill="hold"/>
                                        <p:tgtEl>
                                          <p:spTgt spid="150"/>
                                        </p:tgtEl>
                                        <p:attrNameLst>
                                          <p:attrName>ppt_h</p:attrName>
                                        </p:attrNameLst>
                                      </p:cBhvr>
                                      <p:tavLst>
                                        <p:tav tm="0">
                                          <p:val>
                                            <p:fltVal val="0"/>
                                          </p:val>
                                        </p:tav>
                                        <p:tav tm="100000">
                                          <p:val>
                                            <p:strVal val="#ppt_h"/>
                                          </p:val>
                                        </p:tav>
                                      </p:tavLst>
                                    </p:anim>
                                    <p:animEffect transition="in" filter="fade">
                                      <p:cBhvr>
                                        <p:cTn id="749" dur="500"/>
                                        <p:tgtEl>
                                          <p:spTgt spid="150"/>
                                        </p:tgtEl>
                                      </p:cBhvr>
                                    </p:animEffect>
                                  </p:childTnLst>
                                </p:cTn>
                              </p:par>
                              <p:par>
                                <p:cTn id="750" presetID="53" presetClass="entr" presetSubtype="16" fill="hold" grpId="0" nodeType="withEffect">
                                  <p:stCondLst>
                                    <p:cond delay="0"/>
                                  </p:stCondLst>
                                  <p:childTnLst>
                                    <p:set>
                                      <p:cBhvr>
                                        <p:cTn id="751" dur="1" fill="hold">
                                          <p:stCondLst>
                                            <p:cond delay="0"/>
                                          </p:stCondLst>
                                        </p:cTn>
                                        <p:tgtEl>
                                          <p:spTgt spid="151"/>
                                        </p:tgtEl>
                                        <p:attrNameLst>
                                          <p:attrName>style.visibility</p:attrName>
                                        </p:attrNameLst>
                                      </p:cBhvr>
                                      <p:to>
                                        <p:strVal val="visible"/>
                                      </p:to>
                                    </p:set>
                                    <p:anim calcmode="lin" valueType="num">
                                      <p:cBhvr>
                                        <p:cTn id="752" dur="500" fill="hold"/>
                                        <p:tgtEl>
                                          <p:spTgt spid="151"/>
                                        </p:tgtEl>
                                        <p:attrNameLst>
                                          <p:attrName>ppt_w</p:attrName>
                                        </p:attrNameLst>
                                      </p:cBhvr>
                                      <p:tavLst>
                                        <p:tav tm="0">
                                          <p:val>
                                            <p:fltVal val="0"/>
                                          </p:val>
                                        </p:tav>
                                        <p:tav tm="100000">
                                          <p:val>
                                            <p:strVal val="#ppt_w"/>
                                          </p:val>
                                        </p:tav>
                                      </p:tavLst>
                                    </p:anim>
                                    <p:anim calcmode="lin" valueType="num">
                                      <p:cBhvr>
                                        <p:cTn id="753" dur="500" fill="hold"/>
                                        <p:tgtEl>
                                          <p:spTgt spid="151"/>
                                        </p:tgtEl>
                                        <p:attrNameLst>
                                          <p:attrName>ppt_h</p:attrName>
                                        </p:attrNameLst>
                                      </p:cBhvr>
                                      <p:tavLst>
                                        <p:tav tm="0">
                                          <p:val>
                                            <p:fltVal val="0"/>
                                          </p:val>
                                        </p:tav>
                                        <p:tav tm="100000">
                                          <p:val>
                                            <p:strVal val="#ppt_h"/>
                                          </p:val>
                                        </p:tav>
                                      </p:tavLst>
                                    </p:anim>
                                    <p:animEffect transition="in" filter="fade">
                                      <p:cBhvr>
                                        <p:cTn id="754" dur="500"/>
                                        <p:tgtEl>
                                          <p:spTgt spid="151"/>
                                        </p:tgtEl>
                                      </p:cBhvr>
                                    </p:animEffect>
                                  </p:childTnLst>
                                </p:cTn>
                              </p:par>
                              <p:par>
                                <p:cTn id="755" presetID="53" presetClass="entr" presetSubtype="16" fill="hold" grpId="0" nodeType="withEffect">
                                  <p:stCondLst>
                                    <p:cond delay="0"/>
                                  </p:stCondLst>
                                  <p:childTnLst>
                                    <p:set>
                                      <p:cBhvr>
                                        <p:cTn id="756" dur="1" fill="hold">
                                          <p:stCondLst>
                                            <p:cond delay="0"/>
                                          </p:stCondLst>
                                        </p:cTn>
                                        <p:tgtEl>
                                          <p:spTgt spid="152"/>
                                        </p:tgtEl>
                                        <p:attrNameLst>
                                          <p:attrName>style.visibility</p:attrName>
                                        </p:attrNameLst>
                                      </p:cBhvr>
                                      <p:to>
                                        <p:strVal val="visible"/>
                                      </p:to>
                                    </p:set>
                                    <p:anim calcmode="lin" valueType="num">
                                      <p:cBhvr>
                                        <p:cTn id="757" dur="500" fill="hold"/>
                                        <p:tgtEl>
                                          <p:spTgt spid="152"/>
                                        </p:tgtEl>
                                        <p:attrNameLst>
                                          <p:attrName>ppt_w</p:attrName>
                                        </p:attrNameLst>
                                      </p:cBhvr>
                                      <p:tavLst>
                                        <p:tav tm="0">
                                          <p:val>
                                            <p:fltVal val="0"/>
                                          </p:val>
                                        </p:tav>
                                        <p:tav tm="100000">
                                          <p:val>
                                            <p:strVal val="#ppt_w"/>
                                          </p:val>
                                        </p:tav>
                                      </p:tavLst>
                                    </p:anim>
                                    <p:anim calcmode="lin" valueType="num">
                                      <p:cBhvr>
                                        <p:cTn id="758" dur="500" fill="hold"/>
                                        <p:tgtEl>
                                          <p:spTgt spid="152"/>
                                        </p:tgtEl>
                                        <p:attrNameLst>
                                          <p:attrName>ppt_h</p:attrName>
                                        </p:attrNameLst>
                                      </p:cBhvr>
                                      <p:tavLst>
                                        <p:tav tm="0">
                                          <p:val>
                                            <p:fltVal val="0"/>
                                          </p:val>
                                        </p:tav>
                                        <p:tav tm="100000">
                                          <p:val>
                                            <p:strVal val="#ppt_h"/>
                                          </p:val>
                                        </p:tav>
                                      </p:tavLst>
                                    </p:anim>
                                    <p:animEffect transition="in" filter="fade">
                                      <p:cBhvr>
                                        <p:cTn id="759" dur="500"/>
                                        <p:tgtEl>
                                          <p:spTgt spid="152"/>
                                        </p:tgtEl>
                                      </p:cBhvr>
                                    </p:animEffect>
                                  </p:childTnLst>
                                </p:cTn>
                              </p:par>
                              <p:par>
                                <p:cTn id="760" presetID="53" presetClass="entr" presetSubtype="16" fill="hold" grpId="0" nodeType="withEffect">
                                  <p:stCondLst>
                                    <p:cond delay="0"/>
                                  </p:stCondLst>
                                  <p:childTnLst>
                                    <p:set>
                                      <p:cBhvr>
                                        <p:cTn id="761" dur="1" fill="hold">
                                          <p:stCondLst>
                                            <p:cond delay="0"/>
                                          </p:stCondLst>
                                        </p:cTn>
                                        <p:tgtEl>
                                          <p:spTgt spid="153"/>
                                        </p:tgtEl>
                                        <p:attrNameLst>
                                          <p:attrName>style.visibility</p:attrName>
                                        </p:attrNameLst>
                                      </p:cBhvr>
                                      <p:to>
                                        <p:strVal val="visible"/>
                                      </p:to>
                                    </p:set>
                                    <p:anim calcmode="lin" valueType="num">
                                      <p:cBhvr>
                                        <p:cTn id="762" dur="500" fill="hold"/>
                                        <p:tgtEl>
                                          <p:spTgt spid="153"/>
                                        </p:tgtEl>
                                        <p:attrNameLst>
                                          <p:attrName>ppt_w</p:attrName>
                                        </p:attrNameLst>
                                      </p:cBhvr>
                                      <p:tavLst>
                                        <p:tav tm="0">
                                          <p:val>
                                            <p:fltVal val="0"/>
                                          </p:val>
                                        </p:tav>
                                        <p:tav tm="100000">
                                          <p:val>
                                            <p:strVal val="#ppt_w"/>
                                          </p:val>
                                        </p:tav>
                                      </p:tavLst>
                                    </p:anim>
                                    <p:anim calcmode="lin" valueType="num">
                                      <p:cBhvr>
                                        <p:cTn id="763" dur="500" fill="hold"/>
                                        <p:tgtEl>
                                          <p:spTgt spid="153"/>
                                        </p:tgtEl>
                                        <p:attrNameLst>
                                          <p:attrName>ppt_h</p:attrName>
                                        </p:attrNameLst>
                                      </p:cBhvr>
                                      <p:tavLst>
                                        <p:tav tm="0">
                                          <p:val>
                                            <p:fltVal val="0"/>
                                          </p:val>
                                        </p:tav>
                                        <p:tav tm="100000">
                                          <p:val>
                                            <p:strVal val="#ppt_h"/>
                                          </p:val>
                                        </p:tav>
                                      </p:tavLst>
                                    </p:anim>
                                    <p:animEffect transition="in" filter="fade">
                                      <p:cBhvr>
                                        <p:cTn id="764" dur="500"/>
                                        <p:tgtEl>
                                          <p:spTgt spid="153"/>
                                        </p:tgtEl>
                                      </p:cBhvr>
                                    </p:animEffect>
                                  </p:childTnLst>
                                </p:cTn>
                              </p:par>
                              <p:par>
                                <p:cTn id="765" presetID="53" presetClass="entr" presetSubtype="16" fill="hold" grpId="0" nodeType="withEffect">
                                  <p:stCondLst>
                                    <p:cond delay="0"/>
                                  </p:stCondLst>
                                  <p:childTnLst>
                                    <p:set>
                                      <p:cBhvr>
                                        <p:cTn id="766" dur="1" fill="hold">
                                          <p:stCondLst>
                                            <p:cond delay="0"/>
                                          </p:stCondLst>
                                        </p:cTn>
                                        <p:tgtEl>
                                          <p:spTgt spid="154"/>
                                        </p:tgtEl>
                                        <p:attrNameLst>
                                          <p:attrName>style.visibility</p:attrName>
                                        </p:attrNameLst>
                                      </p:cBhvr>
                                      <p:to>
                                        <p:strVal val="visible"/>
                                      </p:to>
                                    </p:set>
                                    <p:anim calcmode="lin" valueType="num">
                                      <p:cBhvr>
                                        <p:cTn id="767" dur="500" fill="hold"/>
                                        <p:tgtEl>
                                          <p:spTgt spid="154"/>
                                        </p:tgtEl>
                                        <p:attrNameLst>
                                          <p:attrName>ppt_w</p:attrName>
                                        </p:attrNameLst>
                                      </p:cBhvr>
                                      <p:tavLst>
                                        <p:tav tm="0">
                                          <p:val>
                                            <p:fltVal val="0"/>
                                          </p:val>
                                        </p:tav>
                                        <p:tav tm="100000">
                                          <p:val>
                                            <p:strVal val="#ppt_w"/>
                                          </p:val>
                                        </p:tav>
                                      </p:tavLst>
                                    </p:anim>
                                    <p:anim calcmode="lin" valueType="num">
                                      <p:cBhvr>
                                        <p:cTn id="768" dur="500" fill="hold"/>
                                        <p:tgtEl>
                                          <p:spTgt spid="154"/>
                                        </p:tgtEl>
                                        <p:attrNameLst>
                                          <p:attrName>ppt_h</p:attrName>
                                        </p:attrNameLst>
                                      </p:cBhvr>
                                      <p:tavLst>
                                        <p:tav tm="0">
                                          <p:val>
                                            <p:fltVal val="0"/>
                                          </p:val>
                                        </p:tav>
                                        <p:tav tm="100000">
                                          <p:val>
                                            <p:strVal val="#ppt_h"/>
                                          </p:val>
                                        </p:tav>
                                      </p:tavLst>
                                    </p:anim>
                                    <p:animEffect transition="in" filter="fade">
                                      <p:cBhvr>
                                        <p:cTn id="769" dur="500"/>
                                        <p:tgtEl>
                                          <p:spTgt spid="154"/>
                                        </p:tgtEl>
                                      </p:cBhvr>
                                    </p:animEffect>
                                  </p:childTnLst>
                                </p:cTn>
                              </p:par>
                              <p:par>
                                <p:cTn id="770" presetID="53" presetClass="entr" presetSubtype="16" fill="hold" grpId="0" nodeType="withEffect">
                                  <p:stCondLst>
                                    <p:cond delay="0"/>
                                  </p:stCondLst>
                                  <p:childTnLst>
                                    <p:set>
                                      <p:cBhvr>
                                        <p:cTn id="771" dur="1" fill="hold">
                                          <p:stCondLst>
                                            <p:cond delay="0"/>
                                          </p:stCondLst>
                                        </p:cTn>
                                        <p:tgtEl>
                                          <p:spTgt spid="155"/>
                                        </p:tgtEl>
                                        <p:attrNameLst>
                                          <p:attrName>style.visibility</p:attrName>
                                        </p:attrNameLst>
                                      </p:cBhvr>
                                      <p:to>
                                        <p:strVal val="visible"/>
                                      </p:to>
                                    </p:set>
                                    <p:anim calcmode="lin" valueType="num">
                                      <p:cBhvr>
                                        <p:cTn id="772" dur="500" fill="hold"/>
                                        <p:tgtEl>
                                          <p:spTgt spid="155"/>
                                        </p:tgtEl>
                                        <p:attrNameLst>
                                          <p:attrName>ppt_w</p:attrName>
                                        </p:attrNameLst>
                                      </p:cBhvr>
                                      <p:tavLst>
                                        <p:tav tm="0">
                                          <p:val>
                                            <p:fltVal val="0"/>
                                          </p:val>
                                        </p:tav>
                                        <p:tav tm="100000">
                                          <p:val>
                                            <p:strVal val="#ppt_w"/>
                                          </p:val>
                                        </p:tav>
                                      </p:tavLst>
                                    </p:anim>
                                    <p:anim calcmode="lin" valueType="num">
                                      <p:cBhvr>
                                        <p:cTn id="773" dur="500" fill="hold"/>
                                        <p:tgtEl>
                                          <p:spTgt spid="155"/>
                                        </p:tgtEl>
                                        <p:attrNameLst>
                                          <p:attrName>ppt_h</p:attrName>
                                        </p:attrNameLst>
                                      </p:cBhvr>
                                      <p:tavLst>
                                        <p:tav tm="0">
                                          <p:val>
                                            <p:fltVal val="0"/>
                                          </p:val>
                                        </p:tav>
                                        <p:tav tm="100000">
                                          <p:val>
                                            <p:strVal val="#ppt_h"/>
                                          </p:val>
                                        </p:tav>
                                      </p:tavLst>
                                    </p:anim>
                                    <p:animEffect transition="in" filter="fade">
                                      <p:cBhvr>
                                        <p:cTn id="774" dur="500"/>
                                        <p:tgtEl>
                                          <p:spTgt spid="155"/>
                                        </p:tgtEl>
                                      </p:cBhvr>
                                    </p:animEffect>
                                  </p:childTnLst>
                                </p:cTn>
                              </p:par>
                              <p:par>
                                <p:cTn id="775" presetID="53" presetClass="entr" presetSubtype="16" fill="hold" grpId="0" nodeType="withEffect">
                                  <p:stCondLst>
                                    <p:cond delay="0"/>
                                  </p:stCondLst>
                                  <p:childTnLst>
                                    <p:set>
                                      <p:cBhvr>
                                        <p:cTn id="776" dur="1" fill="hold">
                                          <p:stCondLst>
                                            <p:cond delay="0"/>
                                          </p:stCondLst>
                                        </p:cTn>
                                        <p:tgtEl>
                                          <p:spTgt spid="156"/>
                                        </p:tgtEl>
                                        <p:attrNameLst>
                                          <p:attrName>style.visibility</p:attrName>
                                        </p:attrNameLst>
                                      </p:cBhvr>
                                      <p:to>
                                        <p:strVal val="visible"/>
                                      </p:to>
                                    </p:set>
                                    <p:anim calcmode="lin" valueType="num">
                                      <p:cBhvr>
                                        <p:cTn id="777" dur="500" fill="hold"/>
                                        <p:tgtEl>
                                          <p:spTgt spid="156"/>
                                        </p:tgtEl>
                                        <p:attrNameLst>
                                          <p:attrName>ppt_w</p:attrName>
                                        </p:attrNameLst>
                                      </p:cBhvr>
                                      <p:tavLst>
                                        <p:tav tm="0">
                                          <p:val>
                                            <p:fltVal val="0"/>
                                          </p:val>
                                        </p:tav>
                                        <p:tav tm="100000">
                                          <p:val>
                                            <p:strVal val="#ppt_w"/>
                                          </p:val>
                                        </p:tav>
                                      </p:tavLst>
                                    </p:anim>
                                    <p:anim calcmode="lin" valueType="num">
                                      <p:cBhvr>
                                        <p:cTn id="778" dur="500" fill="hold"/>
                                        <p:tgtEl>
                                          <p:spTgt spid="156"/>
                                        </p:tgtEl>
                                        <p:attrNameLst>
                                          <p:attrName>ppt_h</p:attrName>
                                        </p:attrNameLst>
                                      </p:cBhvr>
                                      <p:tavLst>
                                        <p:tav tm="0">
                                          <p:val>
                                            <p:fltVal val="0"/>
                                          </p:val>
                                        </p:tav>
                                        <p:tav tm="100000">
                                          <p:val>
                                            <p:strVal val="#ppt_h"/>
                                          </p:val>
                                        </p:tav>
                                      </p:tavLst>
                                    </p:anim>
                                    <p:animEffect transition="in" filter="fade">
                                      <p:cBhvr>
                                        <p:cTn id="779" dur="500"/>
                                        <p:tgtEl>
                                          <p:spTgt spid="156"/>
                                        </p:tgtEl>
                                      </p:cBhvr>
                                    </p:animEffect>
                                  </p:childTnLst>
                                </p:cTn>
                              </p:par>
                              <p:par>
                                <p:cTn id="780" presetID="53" presetClass="entr" presetSubtype="16" fill="hold" grpId="0" nodeType="withEffect">
                                  <p:stCondLst>
                                    <p:cond delay="0"/>
                                  </p:stCondLst>
                                  <p:childTnLst>
                                    <p:set>
                                      <p:cBhvr>
                                        <p:cTn id="781" dur="1" fill="hold">
                                          <p:stCondLst>
                                            <p:cond delay="0"/>
                                          </p:stCondLst>
                                        </p:cTn>
                                        <p:tgtEl>
                                          <p:spTgt spid="157"/>
                                        </p:tgtEl>
                                        <p:attrNameLst>
                                          <p:attrName>style.visibility</p:attrName>
                                        </p:attrNameLst>
                                      </p:cBhvr>
                                      <p:to>
                                        <p:strVal val="visible"/>
                                      </p:to>
                                    </p:set>
                                    <p:anim calcmode="lin" valueType="num">
                                      <p:cBhvr>
                                        <p:cTn id="782" dur="500" fill="hold"/>
                                        <p:tgtEl>
                                          <p:spTgt spid="157"/>
                                        </p:tgtEl>
                                        <p:attrNameLst>
                                          <p:attrName>ppt_w</p:attrName>
                                        </p:attrNameLst>
                                      </p:cBhvr>
                                      <p:tavLst>
                                        <p:tav tm="0">
                                          <p:val>
                                            <p:fltVal val="0"/>
                                          </p:val>
                                        </p:tav>
                                        <p:tav tm="100000">
                                          <p:val>
                                            <p:strVal val="#ppt_w"/>
                                          </p:val>
                                        </p:tav>
                                      </p:tavLst>
                                    </p:anim>
                                    <p:anim calcmode="lin" valueType="num">
                                      <p:cBhvr>
                                        <p:cTn id="783" dur="500" fill="hold"/>
                                        <p:tgtEl>
                                          <p:spTgt spid="157"/>
                                        </p:tgtEl>
                                        <p:attrNameLst>
                                          <p:attrName>ppt_h</p:attrName>
                                        </p:attrNameLst>
                                      </p:cBhvr>
                                      <p:tavLst>
                                        <p:tav tm="0">
                                          <p:val>
                                            <p:fltVal val="0"/>
                                          </p:val>
                                        </p:tav>
                                        <p:tav tm="100000">
                                          <p:val>
                                            <p:strVal val="#ppt_h"/>
                                          </p:val>
                                        </p:tav>
                                      </p:tavLst>
                                    </p:anim>
                                    <p:animEffect transition="in" filter="fade">
                                      <p:cBhvr>
                                        <p:cTn id="784" dur="500"/>
                                        <p:tgtEl>
                                          <p:spTgt spid="157"/>
                                        </p:tgtEl>
                                      </p:cBhvr>
                                    </p:animEffect>
                                  </p:childTnLst>
                                </p:cTn>
                              </p:par>
                              <p:par>
                                <p:cTn id="785" presetID="53" presetClass="entr" presetSubtype="16" fill="hold" grpId="0" nodeType="withEffect">
                                  <p:stCondLst>
                                    <p:cond delay="0"/>
                                  </p:stCondLst>
                                  <p:childTnLst>
                                    <p:set>
                                      <p:cBhvr>
                                        <p:cTn id="786" dur="1" fill="hold">
                                          <p:stCondLst>
                                            <p:cond delay="0"/>
                                          </p:stCondLst>
                                        </p:cTn>
                                        <p:tgtEl>
                                          <p:spTgt spid="158"/>
                                        </p:tgtEl>
                                        <p:attrNameLst>
                                          <p:attrName>style.visibility</p:attrName>
                                        </p:attrNameLst>
                                      </p:cBhvr>
                                      <p:to>
                                        <p:strVal val="visible"/>
                                      </p:to>
                                    </p:set>
                                    <p:anim calcmode="lin" valueType="num">
                                      <p:cBhvr>
                                        <p:cTn id="787" dur="500" fill="hold"/>
                                        <p:tgtEl>
                                          <p:spTgt spid="158"/>
                                        </p:tgtEl>
                                        <p:attrNameLst>
                                          <p:attrName>ppt_w</p:attrName>
                                        </p:attrNameLst>
                                      </p:cBhvr>
                                      <p:tavLst>
                                        <p:tav tm="0">
                                          <p:val>
                                            <p:fltVal val="0"/>
                                          </p:val>
                                        </p:tav>
                                        <p:tav tm="100000">
                                          <p:val>
                                            <p:strVal val="#ppt_w"/>
                                          </p:val>
                                        </p:tav>
                                      </p:tavLst>
                                    </p:anim>
                                    <p:anim calcmode="lin" valueType="num">
                                      <p:cBhvr>
                                        <p:cTn id="788" dur="500" fill="hold"/>
                                        <p:tgtEl>
                                          <p:spTgt spid="158"/>
                                        </p:tgtEl>
                                        <p:attrNameLst>
                                          <p:attrName>ppt_h</p:attrName>
                                        </p:attrNameLst>
                                      </p:cBhvr>
                                      <p:tavLst>
                                        <p:tav tm="0">
                                          <p:val>
                                            <p:fltVal val="0"/>
                                          </p:val>
                                        </p:tav>
                                        <p:tav tm="100000">
                                          <p:val>
                                            <p:strVal val="#ppt_h"/>
                                          </p:val>
                                        </p:tav>
                                      </p:tavLst>
                                    </p:anim>
                                    <p:animEffect transition="in" filter="fade">
                                      <p:cBhvr>
                                        <p:cTn id="789" dur="500"/>
                                        <p:tgtEl>
                                          <p:spTgt spid="158"/>
                                        </p:tgtEl>
                                      </p:cBhvr>
                                    </p:animEffect>
                                  </p:childTnLst>
                                </p:cTn>
                              </p:par>
                              <p:par>
                                <p:cTn id="790" presetID="53" presetClass="entr" presetSubtype="16" fill="hold" grpId="0" nodeType="withEffect">
                                  <p:stCondLst>
                                    <p:cond delay="0"/>
                                  </p:stCondLst>
                                  <p:childTnLst>
                                    <p:set>
                                      <p:cBhvr>
                                        <p:cTn id="791" dur="1" fill="hold">
                                          <p:stCondLst>
                                            <p:cond delay="0"/>
                                          </p:stCondLst>
                                        </p:cTn>
                                        <p:tgtEl>
                                          <p:spTgt spid="159"/>
                                        </p:tgtEl>
                                        <p:attrNameLst>
                                          <p:attrName>style.visibility</p:attrName>
                                        </p:attrNameLst>
                                      </p:cBhvr>
                                      <p:to>
                                        <p:strVal val="visible"/>
                                      </p:to>
                                    </p:set>
                                    <p:anim calcmode="lin" valueType="num">
                                      <p:cBhvr>
                                        <p:cTn id="792" dur="500" fill="hold"/>
                                        <p:tgtEl>
                                          <p:spTgt spid="159"/>
                                        </p:tgtEl>
                                        <p:attrNameLst>
                                          <p:attrName>ppt_w</p:attrName>
                                        </p:attrNameLst>
                                      </p:cBhvr>
                                      <p:tavLst>
                                        <p:tav tm="0">
                                          <p:val>
                                            <p:fltVal val="0"/>
                                          </p:val>
                                        </p:tav>
                                        <p:tav tm="100000">
                                          <p:val>
                                            <p:strVal val="#ppt_w"/>
                                          </p:val>
                                        </p:tav>
                                      </p:tavLst>
                                    </p:anim>
                                    <p:anim calcmode="lin" valueType="num">
                                      <p:cBhvr>
                                        <p:cTn id="793" dur="500" fill="hold"/>
                                        <p:tgtEl>
                                          <p:spTgt spid="159"/>
                                        </p:tgtEl>
                                        <p:attrNameLst>
                                          <p:attrName>ppt_h</p:attrName>
                                        </p:attrNameLst>
                                      </p:cBhvr>
                                      <p:tavLst>
                                        <p:tav tm="0">
                                          <p:val>
                                            <p:fltVal val="0"/>
                                          </p:val>
                                        </p:tav>
                                        <p:tav tm="100000">
                                          <p:val>
                                            <p:strVal val="#ppt_h"/>
                                          </p:val>
                                        </p:tav>
                                      </p:tavLst>
                                    </p:anim>
                                    <p:animEffect transition="in" filter="fade">
                                      <p:cBhvr>
                                        <p:cTn id="794" dur="500"/>
                                        <p:tgtEl>
                                          <p:spTgt spid="159"/>
                                        </p:tgtEl>
                                      </p:cBhvr>
                                    </p:animEffect>
                                  </p:childTnLst>
                                </p:cTn>
                              </p:par>
                              <p:par>
                                <p:cTn id="795" presetID="53" presetClass="entr" presetSubtype="16" fill="hold" grpId="0" nodeType="withEffect">
                                  <p:stCondLst>
                                    <p:cond delay="0"/>
                                  </p:stCondLst>
                                  <p:childTnLst>
                                    <p:set>
                                      <p:cBhvr>
                                        <p:cTn id="796" dur="1" fill="hold">
                                          <p:stCondLst>
                                            <p:cond delay="0"/>
                                          </p:stCondLst>
                                        </p:cTn>
                                        <p:tgtEl>
                                          <p:spTgt spid="160"/>
                                        </p:tgtEl>
                                        <p:attrNameLst>
                                          <p:attrName>style.visibility</p:attrName>
                                        </p:attrNameLst>
                                      </p:cBhvr>
                                      <p:to>
                                        <p:strVal val="visible"/>
                                      </p:to>
                                    </p:set>
                                    <p:anim calcmode="lin" valueType="num">
                                      <p:cBhvr>
                                        <p:cTn id="797" dur="500" fill="hold"/>
                                        <p:tgtEl>
                                          <p:spTgt spid="160"/>
                                        </p:tgtEl>
                                        <p:attrNameLst>
                                          <p:attrName>ppt_w</p:attrName>
                                        </p:attrNameLst>
                                      </p:cBhvr>
                                      <p:tavLst>
                                        <p:tav tm="0">
                                          <p:val>
                                            <p:fltVal val="0"/>
                                          </p:val>
                                        </p:tav>
                                        <p:tav tm="100000">
                                          <p:val>
                                            <p:strVal val="#ppt_w"/>
                                          </p:val>
                                        </p:tav>
                                      </p:tavLst>
                                    </p:anim>
                                    <p:anim calcmode="lin" valueType="num">
                                      <p:cBhvr>
                                        <p:cTn id="798" dur="500" fill="hold"/>
                                        <p:tgtEl>
                                          <p:spTgt spid="160"/>
                                        </p:tgtEl>
                                        <p:attrNameLst>
                                          <p:attrName>ppt_h</p:attrName>
                                        </p:attrNameLst>
                                      </p:cBhvr>
                                      <p:tavLst>
                                        <p:tav tm="0">
                                          <p:val>
                                            <p:fltVal val="0"/>
                                          </p:val>
                                        </p:tav>
                                        <p:tav tm="100000">
                                          <p:val>
                                            <p:strVal val="#ppt_h"/>
                                          </p:val>
                                        </p:tav>
                                      </p:tavLst>
                                    </p:anim>
                                    <p:animEffect transition="in" filter="fade">
                                      <p:cBhvr>
                                        <p:cTn id="799" dur="500"/>
                                        <p:tgtEl>
                                          <p:spTgt spid="160"/>
                                        </p:tgtEl>
                                      </p:cBhvr>
                                    </p:animEffect>
                                  </p:childTnLst>
                                </p:cTn>
                              </p:par>
                              <p:par>
                                <p:cTn id="800" presetID="53" presetClass="entr" presetSubtype="16" fill="hold" grpId="0" nodeType="withEffect">
                                  <p:stCondLst>
                                    <p:cond delay="0"/>
                                  </p:stCondLst>
                                  <p:childTnLst>
                                    <p:set>
                                      <p:cBhvr>
                                        <p:cTn id="801" dur="1" fill="hold">
                                          <p:stCondLst>
                                            <p:cond delay="0"/>
                                          </p:stCondLst>
                                        </p:cTn>
                                        <p:tgtEl>
                                          <p:spTgt spid="161"/>
                                        </p:tgtEl>
                                        <p:attrNameLst>
                                          <p:attrName>style.visibility</p:attrName>
                                        </p:attrNameLst>
                                      </p:cBhvr>
                                      <p:to>
                                        <p:strVal val="visible"/>
                                      </p:to>
                                    </p:set>
                                    <p:anim calcmode="lin" valueType="num">
                                      <p:cBhvr>
                                        <p:cTn id="802" dur="500" fill="hold"/>
                                        <p:tgtEl>
                                          <p:spTgt spid="161"/>
                                        </p:tgtEl>
                                        <p:attrNameLst>
                                          <p:attrName>ppt_w</p:attrName>
                                        </p:attrNameLst>
                                      </p:cBhvr>
                                      <p:tavLst>
                                        <p:tav tm="0">
                                          <p:val>
                                            <p:fltVal val="0"/>
                                          </p:val>
                                        </p:tav>
                                        <p:tav tm="100000">
                                          <p:val>
                                            <p:strVal val="#ppt_w"/>
                                          </p:val>
                                        </p:tav>
                                      </p:tavLst>
                                    </p:anim>
                                    <p:anim calcmode="lin" valueType="num">
                                      <p:cBhvr>
                                        <p:cTn id="803" dur="500" fill="hold"/>
                                        <p:tgtEl>
                                          <p:spTgt spid="161"/>
                                        </p:tgtEl>
                                        <p:attrNameLst>
                                          <p:attrName>ppt_h</p:attrName>
                                        </p:attrNameLst>
                                      </p:cBhvr>
                                      <p:tavLst>
                                        <p:tav tm="0">
                                          <p:val>
                                            <p:fltVal val="0"/>
                                          </p:val>
                                        </p:tav>
                                        <p:tav tm="100000">
                                          <p:val>
                                            <p:strVal val="#ppt_h"/>
                                          </p:val>
                                        </p:tav>
                                      </p:tavLst>
                                    </p:anim>
                                    <p:animEffect transition="in" filter="fade">
                                      <p:cBhvr>
                                        <p:cTn id="804" dur="500"/>
                                        <p:tgtEl>
                                          <p:spTgt spid="161"/>
                                        </p:tgtEl>
                                      </p:cBhvr>
                                    </p:animEffect>
                                  </p:childTnLst>
                                </p:cTn>
                              </p:par>
                              <p:par>
                                <p:cTn id="805" presetID="53" presetClass="entr" presetSubtype="16" fill="hold" grpId="0" nodeType="withEffect">
                                  <p:stCondLst>
                                    <p:cond delay="0"/>
                                  </p:stCondLst>
                                  <p:childTnLst>
                                    <p:set>
                                      <p:cBhvr>
                                        <p:cTn id="806" dur="1" fill="hold">
                                          <p:stCondLst>
                                            <p:cond delay="0"/>
                                          </p:stCondLst>
                                        </p:cTn>
                                        <p:tgtEl>
                                          <p:spTgt spid="162"/>
                                        </p:tgtEl>
                                        <p:attrNameLst>
                                          <p:attrName>style.visibility</p:attrName>
                                        </p:attrNameLst>
                                      </p:cBhvr>
                                      <p:to>
                                        <p:strVal val="visible"/>
                                      </p:to>
                                    </p:set>
                                    <p:anim calcmode="lin" valueType="num">
                                      <p:cBhvr>
                                        <p:cTn id="807" dur="500" fill="hold"/>
                                        <p:tgtEl>
                                          <p:spTgt spid="162"/>
                                        </p:tgtEl>
                                        <p:attrNameLst>
                                          <p:attrName>ppt_w</p:attrName>
                                        </p:attrNameLst>
                                      </p:cBhvr>
                                      <p:tavLst>
                                        <p:tav tm="0">
                                          <p:val>
                                            <p:fltVal val="0"/>
                                          </p:val>
                                        </p:tav>
                                        <p:tav tm="100000">
                                          <p:val>
                                            <p:strVal val="#ppt_w"/>
                                          </p:val>
                                        </p:tav>
                                      </p:tavLst>
                                    </p:anim>
                                    <p:anim calcmode="lin" valueType="num">
                                      <p:cBhvr>
                                        <p:cTn id="808" dur="500" fill="hold"/>
                                        <p:tgtEl>
                                          <p:spTgt spid="162"/>
                                        </p:tgtEl>
                                        <p:attrNameLst>
                                          <p:attrName>ppt_h</p:attrName>
                                        </p:attrNameLst>
                                      </p:cBhvr>
                                      <p:tavLst>
                                        <p:tav tm="0">
                                          <p:val>
                                            <p:fltVal val="0"/>
                                          </p:val>
                                        </p:tav>
                                        <p:tav tm="100000">
                                          <p:val>
                                            <p:strVal val="#ppt_h"/>
                                          </p:val>
                                        </p:tav>
                                      </p:tavLst>
                                    </p:anim>
                                    <p:animEffect transition="in" filter="fade">
                                      <p:cBhvr>
                                        <p:cTn id="809" dur="500"/>
                                        <p:tgtEl>
                                          <p:spTgt spid="162"/>
                                        </p:tgtEl>
                                      </p:cBhvr>
                                    </p:animEffect>
                                  </p:childTnLst>
                                </p:cTn>
                              </p:par>
                              <p:par>
                                <p:cTn id="810" presetID="53" presetClass="entr" presetSubtype="16" fill="hold" grpId="0" nodeType="withEffect">
                                  <p:stCondLst>
                                    <p:cond delay="0"/>
                                  </p:stCondLst>
                                  <p:childTnLst>
                                    <p:set>
                                      <p:cBhvr>
                                        <p:cTn id="811" dur="1" fill="hold">
                                          <p:stCondLst>
                                            <p:cond delay="0"/>
                                          </p:stCondLst>
                                        </p:cTn>
                                        <p:tgtEl>
                                          <p:spTgt spid="163"/>
                                        </p:tgtEl>
                                        <p:attrNameLst>
                                          <p:attrName>style.visibility</p:attrName>
                                        </p:attrNameLst>
                                      </p:cBhvr>
                                      <p:to>
                                        <p:strVal val="visible"/>
                                      </p:to>
                                    </p:set>
                                    <p:anim calcmode="lin" valueType="num">
                                      <p:cBhvr>
                                        <p:cTn id="812" dur="500" fill="hold"/>
                                        <p:tgtEl>
                                          <p:spTgt spid="163"/>
                                        </p:tgtEl>
                                        <p:attrNameLst>
                                          <p:attrName>ppt_w</p:attrName>
                                        </p:attrNameLst>
                                      </p:cBhvr>
                                      <p:tavLst>
                                        <p:tav tm="0">
                                          <p:val>
                                            <p:fltVal val="0"/>
                                          </p:val>
                                        </p:tav>
                                        <p:tav tm="100000">
                                          <p:val>
                                            <p:strVal val="#ppt_w"/>
                                          </p:val>
                                        </p:tav>
                                      </p:tavLst>
                                    </p:anim>
                                    <p:anim calcmode="lin" valueType="num">
                                      <p:cBhvr>
                                        <p:cTn id="813" dur="500" fill="hold"/>
                                        <p:tgtEl>
                                          <p:spTgt spid="163"/>
                                        </p:tgtEl>
                                        <p:attrNameLst>
                                          <p:attrName>ppt_h</p:attrName>
                                        </p:attrNameLst>
                                      </p:cBhvr>
                                      <p:tavLst>
                                        <p:tav tm="0">
                                          <p:val>
                                            <p:fltVal val="0"/>
                                          </p:val>
                                        </p:tav>
                                        <p:tav tm="100000">
                                          <p:val>
                                            <p:strVal val="#ppt_h"/>
                                          </p:val>
                                        </p:tav>
                                      </p:tavLst>
                                    </p:anim>
                                    <p:animEffect transition="in" filter="fade">
                                      <p:cBhvr>
                                        <p:cTn id="814" dur="500"/>
                                        <p:tgtEl>
                                          <p:spTgt spid="163"/>
                                        </p:tgtEl>
                                      </p:cBhvr>
                                    </p:animEffect>
                                  </p:childTnLst>
                                </p:cTn>
                              </p:par>
                              <p:par>
                                <p:cTn id="815" presetID="53" presetClass="entr" presetSubtype="16" fill="hold" grpId="0" nodeType="withEffect">
                                  <p:stCondLst>
                                    <p:cond delay="0"/>
                                  </p:stCondLst>
                                  <p:childTnLst>
                                    <p:set>
                                      <p:cBhvr>
                                        <p:cTn id="816" dur="1" fill="hold">
                                          <p:stCondLst>
                                            <p:cond delay="0"/>
                                          </p:stCondLst>
                                        </p:cTn>
                                        <p:tgtEl>
                                          <p:spTgt spid="164"/>
                                        </p:tgtEl>
                                        <p:attrNameLst>
                                          <p:attrName>style.visibility</p:attrName>
                                        </p:attrNameLst>
                                      </p:cBhvr>
                                      <p:to>
                                        <p:strVal val="visible"/>
                                      </p:to>
                                    </p:set>
                                    <p:anim calcmode="lin" valueType="num">
                                      <p:cBhvr>
                                        <p:cTn id="817" dur="500" fill="hold"/>
                                        <p:tgtEl>
                                          <p:spTgt spid="164"/>
                                        </p:tgtEl>
                                        <p:attrNameLst>
                                          <p:attrName>ppt_w</p:attrName>
                                        </p:attrNameLst>
                                      </p:cBhvr>
                                      <p:tavLst>
                                        <p:tav tm="0">
                                          <p:val>
                                            <p:fltVal val="0"/>
                                          </p:val>
                                        </p:tav>
                                        <p:tav tm="100000">
                                          <p:val>
                                            <p:strVal val="#ppt_w"/>
                                          </p:val>
                                        </p:tav>
                                      </p:tavLst>
                                    </p:anim>
                                    <p:anim calcmode="lin" valueType="num">
                                      <p:cBhvr>
                                        <p:cTn id="818" dur="500" fill="hold"/>
                                        <p:tgtEl>
                                          <p:spTgt spid="164"/>
                                        </p:tgtEl>
                                        <p:attrNameLst>
                                          <p:attrName>ppt_h</p:attrName>
                                        </p:attrNameLst>
                                      </p:cBhvr>
                                      <p:tavLst>
                                        <p:tav tm="0">
                                          <p:val>
                                            <p:fltVal val="0"/>
                                          </p:val>
                                        </p:tav>
                                        <p:tav tm="100000">
                                          <p:val>
                                            <p:strVal val="#ppt_h"/>
                                          </p:val>
                                        </p:tav>
                                      </p:tavLst>
                                    </p:anim>
                                    <p:animEffect transition="in" filter="fade">
                                      <p:cBhvr>
                                        <p:cTn id="819" dur="500"/>
                                        <p:tgtEl>
                                          <p:spTgt spid="164"/>
                                        </p:tgtEl>
                                      </p:cBhvr>
                                    </p:animEffect>
                                  </p:childTnLst>
                                </p:cTn>
                              </p:par>
                              <p:par>
                                <p:cTn id="820" presetID="53" presetClass="entr" presetSubtype="16" fill="hold" grpId="0" nodeType="withEffect">
                                  <p:stCondLst>
                                    <p:cond delay="0"/>
                                  </p:stCondLst>
                                  <p:childTnLst>
                                    <p:set>
                                      <p:cBhvr>
                                        <p:cTn id="821" dur="1" fill="hold">
                                          <p:stCondLst>
                                            <p:cond delay="0"/>
                                          </p:stCondLst>
                                        </p:cTn>
                                        <p:tgtEl>
                                          <p:spTgt spid="165"/>
                                        </p:tgtEl>
                                        <p:attrNameLst>
                                          <p:attrName>style.visibility</p:attrName>
                                        </p:attrNameLst>
                                      </p:cBhvr>
                                      <p:to>
                                        <p:strVal val="visible"/>
                                      </p:to>
                                    </p:set>
                                    <p:anim calcmode="lin" valueType="num">
                                      <p:cBhvr>
                                        <p:cTn id="822" dur="500" fill="hold"/>
                                        <p:tgtEl>
                                          <p:spTgt spid="165"/>
                                        </p:tgtEl>
                                        <p:attrNameLst>
                                          <p:attrName>ppt_w</p:attrName>
                                        </p:attrNameLst>
                                      </p:cBhvr>
                                      <p:tavLst>
                                        <p:tav tm="0">
                                          <p:val>
                                            <p:fltVal val="0"/>
                                          </p:val>
                                        </p:tav>
                                        <p:tav tm="100000">
                                          <p:val>
                                            <p:strVal val="#ppt_w"/>
                                          </p:val>
                                        </p:tav>
                                      </p:tavLst>
                                    </p:anim>
                                    <p:anim calcmode="lin" valueType="num">
                                      <p:cBhvr>
                                        <p:cTn id="823" dur="500" fill="hold"/>
                                        <p:tgtEl>
                                          <p:spTgt spid="165"/>
                                        </p:tgtEl>
                                        <p:attrNameLst>
                                          <p:attrName>ppt_h</p:attrName>
                                        </p:attrNameLst>
                                      </p:cBhvr>
                                      <p:tavLst>
                                        <p:tav tm="0">
                                          <p:val>
                                            <p:fltVal val="0"/>
                                          </p:val>
                                        </p:tav>
                                        <p:tav tm="100000">
                                          <p:val>
                                            <p:strVal val="#ppt_h"/>
                                          </p:val>
                                        </p:tav>
                                      </p:tavLst>
                                    </p:anim>
                                    <p:animEffect transition="in" filter="fade">
                                      <p:cBhvr>
                                        <p:cTn id="824" dur="500"/>
                                        <p:tgtEl>
                                          <p:spTgt spid="165"/>
                                        </p:tgtEl>
                                      </p:cBhvr>
                                    </p:animEffect>
                                  </p:childTnLst>
                                </p:cTn>
                              </p:par>
                              <p:par>
                                <p:cTn id="825" presetID="53" presetClass="entr" presetSubtype="16" fill="hold" grpId="0" nodeType="withEffect">
                                  <p:stCondLst>
                                    <p:cond delay="0"/>
                                  </p:stCondLst>
                                  <p:childTnLst>
                                    <p:set>
                                      <p:cBhvr>
                                        <p:cTn id="826" dur="1" fill="hold">
                                          <p:stCondLst>
                                            <p:cond delay="0"/>
                                          </p:stCondLst>
                                        </p:cTn>
                                        <p:tgtEl>
                                          <p:spTgt spid="166"/>
                                        </p:tgtEl>
                                        <p:attrNameLst>
                                          <p:attrName>style.visibility</p:attrName>
                                        </p:attrNameLst>
                                      </p:cBhvr>
                                      <p:to>
                                        <p:strVal val="visible"/>
                                      </p:to>
                                    </p:set>
                                    <p:anim calcmode="lin" valueType="num">
                                      <p:cBhvr>
                                        <p:cTn id="827" dur="500" fill="hold"/>
                                        <p:tgtEl>
                                          <p:spTgt spid="166"/>
                                        </p:tgtEl>
                                        <p:attrNameLst>
                                          <p:attrName>ppt_w</p:attrName>
                                        </p:attrNameLst>
                                      </p:cBhvr>
                                      <p:tavLst>
                                        <p:tav tm="0">
                                          <p:val>
                                            <p:fltVal val="0"/>
                                          </p:val>
                                        </p:tav>
                                        <p:tav tm="100000">
                                          <p:val>
                                            <p:strVal val="#ppt_w"/>
                                          </p:val>
                                        </p:tav>
                                      </p:tavLst>
                                    </p:anim>
                                    <p:anim calcmode="lin" valueType="num">
                                      <p:cBhvr>
                                        <p:cTn id="828" dur="500" fill="hold"/>
                                        <p:tgtEl>
                                          <p:spTgt spid="166"/>
                                        </p:tgtEl>
                                        <p:attrNameLst>
                                          <p:attrName>ppt_h</p:attrName>
                                        </p:attrNameLst>
                                      </p:cBhvr>
                                      <p:tavLst>
                                        <p:tav tm="0">
                                          <p:val>
                                            <p:fltVal val="0"/>
                                          </p:val>
                                        </p:tav>
                                        <p:tav tm="100000">
                                          <p:val>
                                            <p:strVal val="#ppt_h"/>
                                          </p:val>
                                        </p:tav>
                                      </p:tavLst>
                                    </p:anim>
                                    <p:animEffect transition="in" filter="fade">
                                      <p:cBhvr>
                                        <p:cTn id="829" dur="500"/>
                                        <p:tgtEl>
                                          <p:spTgt spid="166"/>
                                        </p:tgtEl>
                                      </p:cBhvr>
                                    </p:animEffect>
                                  </p:childTnLst>
                                </p:cTn>
                              </p:par>
                              <p:par>
                                <p:cTn id="830" presetID="53" presetClass="entr" presetSubtype="16" fill="hold" grpId="0" nodeType="withEffect">
                                  <p:stCondLst>
                                    <p:cond delay="0"/>
                                  </p:stCondLst>
                                  <p:childTnLst>
                                    <p:set>
                                      <p:cBhvr>
                                        <p:cTn id="831" dur="1" fill="hold">
                                          <p:stCondLst>
                                            <p:cond delay="0"/>
                                          </p:stCondLst>
                                        </p:cTn>
                                        <p:tgtEl>
                                          <p:spTgt spid="167"/>
                                        </p:tgtEl>
                                        <p:attrNameLst>
                                          <p:attrName>style.visibility</p:attrName>
                                        </p:attrNameLst>
                                      </p:cBhvr>
                                      <p:to>
                                        <p:strVal val="visible"/>
                                      </p:to>
                                    </p:set>
                                    <p:anim calcmode="lin" valueType="num">
                                      <p:cBhvr>
                                        <p:cTn id="832" dur="500" fill="hold"/>
                                        <p:tgtEl>
                                          <p:spTgt spid="167"/>
                                        </p:tgtEl>
                                        <p:attrNameLst>
                                          <p:attrName>ppt_w</p:attrName>
                                        </p:attrNameLst>
                                      </p:cBhvr>
                                      <p:tavLst>
                                        <p:tav tm="0">
                                          <p:val>
                                            <p:fltVal val="0"/>
                                          </p:val>
                                        </p:tav>
                                        <p:tav tm="100000">
                                          <p:val>
                                            <p:strVal val="#ppt_w"/>
                                          </p:val>
                                        </p:tav>
                                      </p:tavLst>
                                    </p:anim>
                                    <p:anim calcmode="lin" valueType="num">
                                      <p:cBhvr>
                                        <p:cTn id="833" dur="500" fill="hold"/>
                                        <p:tgtEl>
                                          <p:spTgt spid="167"/>
                                        </p:tgtEl>
                                        <p:attrNameLst>
                                          <p:attrName>ppt_h</p:attrName>
                                        </p:attrNameLst>
                                      </p:cBhvr>
                                      <p:tavLst>
                                        <p:tav tm="0">
                                          <p:val>
                                            <p:fltVal val="0"/>
                                          </p:val>
                                        </p:tav>
                                        <p:tav tm="100000">
                                          <p:val>
                                            <p:strVal val="#ppt_h"/>
                                          </p:val>
                                        </p:tav>
                                      </p:tavLst>
                                    </p:anim>
                                    <p:animEffect transition="in" filter="fade">
                                      <p:cBhvr>
                                        <p:cTn id="834" dur="500"/>
                                        <p:tgtEl>
                                          <p:spTgt spid="167"/>
                                        </p:tgtEl>
                                      </p:cBhvr>
                                    </p:animEffect>
                                  </p:childTnLst>
                                </p:cTn>
                              </p:par>
                              <p:par>
                                <p:cTn id="835" presetID="53" presetClass="entr" presetSubtype="16" fill="hold" grpId="0" nodeType="withEffect">
                                  <p:stCondLst>
                                    <p:cond delay="0"/>
                                  </p:stCondLst>
                                  <p:childTnLst>
                                    <p:set>
                                      <p:cBhvr>
                                        <p:cTn id="836" dur="1" fill="hold">
                                          <p:stCondLst>
                                            <p:cond delay="0"/>
                                          </p:stCondLst>
                                        </p:cTn>
                                        <p:tgtEl>
                                          <p:spTgt spid="168"/>
                                        </p:tgtEl>
                                        <p:attrNameLst>
                                          <p:attrName>style.visibility</p:attrName>
                                        </p:attrNameLst>
                                      </p:cBhvr>
                                      <p:to>
                                        <p:strVal val="visible"/>
                                      </p:to>
                                    </p:set>
                                    <p:anim calcmode="lin" valueType="num">
                                      <p:cBhvr>
                                        <p:cTn id="837" dur="500" fill="hold"/>
                                        <p:tgtEl>
                                          <p:spTgt spid="168"/>
                                        </p:tgtEl>
                                        <p:attrNameLst>
                                          <p:attrName>ppt_w</p:attrName>
                                        </p:attrNameLst>
                                      </p:cBhvr>
                                      <p:tavLst>
                                        <p:tav tm="0">
                                          <p:val>
                                            <p:fltVal val="0"/>
                                          </p:val>
                                        </p:tav>
                                        <p:tav tm="100000">
                                          <p:val>
                                            <p:strVal val="#ppt_w"/>
                                          </p:val>
                                        </p:tav>
                                      </p:tavLst>
                                    </p:anim>
                                    <p:anim calcmode="lin" valueType="num">
                                      <p:cBhvr>
                                        <p:cTn id="838" dur="500" fill="hold"/>
                                        <p:tgtEl>
                                          <p:spTgt spid="168"/>
                                        </p:tgtEl>
                                        <p:attrNameLst>
                                          <p:attrName>ppt_h</p:attrName>
                                        </p:attrNameLst>
                                      </p:cBhvr>
                                      <p:tavLst>
                                        <p:tav tm="0">
                                          <p:val>
                                            <p:fltVal val="0"/>
                                          </p:val>
                                        </p:tav>
                                        <p:tav tm="100000">
                                          <p:val>
                                            <p:strVal val="#ppt_h"/>
                                          </p:val>
                                        </p:tav>
                                      </p:tavLst>
                                    </p:anim>
                                    <p:animEffect transition="in" filter="fade">
                                      <p:cBhvr>
                                        <p:cTn id="839" dur="500"/>
                                        <p:tgtEl>
                                          <p:spTgt spid="168"/>
                                        </p:tgtEl>
                                      </p:cBhvr>
                                    </p:animEffect>
                                  </p:childTnLst>
                                </p:cTn>
                              </p:par>
                              <p:par>
                                <p:cTn id="840" presetID="53" presetClass="entr" presetSubtype="16" fill="hold" grpId="0" nodeType="withEffect">
                                  <p:stCondLst>
                                    <p:cond delay="0"/>
                                  </p:stCondLst>
                                  <p:childTnLst>
                                    <p:set>
                                      <p:cBhvr>
                                        <p:cTn id="841" dur="1" fill="hold">
                                          <p:stCondLst>
                                            <p:cond delay="0"/>
                                          </p:stCondLst>
                                        </p:cTn>
                                        <p:tgtEl>
                                          <p:spTgt spid="169"/>
                                        </p:tgtEl>
                                        <p:attrNameLst>
                                          <p:attrName>style.visibility</p:attrName>
                                        </p:attrNameLst>
                                      </p:cBhvr>
                                      <p:to>
                                        <p:strVal val="visible"/>
                                      </p:to>
                                    </p:set>
                                    <p:anim calcmode="lin" valueType="num">
                                      <p:cBhvr>
                                        <p:cTn id="842" dur="500" fill="hold"/>
                                        <p:tgtEl>
                                          <p:spTgt spid="169"/>
                                        </p:tgtEl>
                                        <p:attrNameLst>
                                          <p:attrName>ppt_w</p:attrName>
                                        </p:attrNameLst>
                                      </p:cBhvr>
                                      <p:tavLst>
                                        <p:tav tm="0">
                                          <p:val>
                                            <p:fltVal val="0"/>
                                          </p:val>
                                        </p:tav>
                                        <p:tav tm="100000">
                                          <p:val>
                                            <p:strVal val="#ppt_w"/>
                                          </p:val>
                                        </p:tav>
                                      </p:tavLst>
                                    </p:anim>
                                    <p:anim calcmode="lin" valueType="num">
                                      <p:cBhvr>
                                        <p:cTn id="843" dur="500" fill="hold"/>
                                        <p:tgtEl>
                                          <p:spTgt spid="169"/>
                                        </p:tgtEl>
                                        <p:attrNameLst>
                                          <p:attrName>ppt_h</p:attrName>
                                        </p:attrNameLst>
                                      </p:cBhvr>
                                      <p:tavLst>
                                        <p:tav tm="0">
                                          <p:val>
                                            <p:fltVal val="0"/>
                                          </p:val>
                                        </p:tav>
                                        <p:tav tm="100000">
                                          <p:val>
                                            <p:strVal val="#ppt_h"/>
                                          </p:val>
                                        </p:tav>
                                      </p:tavLst>
                                    </p:anim>
                                    <p:animEffect transition="in" filter="fade">
                                      <p:cBhvr>
                                        <p:cTn id="844" dur="500"/>
                                        <p:tgtEl>
                                          <p:spTgt spid="169"/>
                                        </p:tgtEl>
                                      </p:cBhvr>
                                    </p:animEffect>
                                  </p:childTnLst>
                                </p:cTn>
                              </p:par>
                              <p:par>
                                <p:cTn id="845" presetID="53" presetClass="entr" presetSubtype="16" fill="hold" grpId="0" nodeType="withEffect">
                                  <p:stCondLst>
                                    <p:cond delay="0"/>
                                  </p:stCondLst>
                                  <p:childTnLst>
                                    <p:set>
                                      <p:cBhvr>
                                        <p:cTn id="846" dur="1" fill="hold">
                                          <p:stCondLst>
                                            <p:cond delay="0"/>
                                          </p:stCondLst>
                                        </p:cTn>
                                        <p:tgtEl>
                                          <p:spTgt spid="170"/>
                                        </p:tgtEl>
                                        <p:attrNameLst>
                                          <p:attrName>style.visibility</p:attrName>
                                        </p:attrNameLst>
                                      </p:cBhvr>
                                      <p:to>
                                        <p:strVal val="visible"/>
                                      </p:to>
                                    </p:set>
                                    <p:anim calcmode="lin" valueType="num">
                                      <p:cBhvr>
                                        <p:cTn id="847" dur="500" fill="hold"/>
                                        <p:tgtEl>
                                          <p:spTgt spid="170"/>
                                        </p:tgtEl>
                                        <p:attrNameLst>
                                          <p:attrName>ppt_w</p:attrName>
                                        </p:attrNameLst>
                                      </p:cBhvr>
                                      <p:tavLst>
                                        <p:tav tm="0">
                                          <p:val>
                                            <p:fltVal val="0"/>
                                          </p:val>
                                        </p:tav>
                                        <p:tav tm="100000">
                                          <p:val>
                                            <p:strVal val="#ppt_w"/>
                                          </p:val>
                                        </p:tav>
                                      </p:tavLst>
                                    </p:anim>
                                    <p:anim calcmode="lin" valueType="num">
                                      <p:cBhvr>
                                        <p:cTn id="848" dur="500" fill="hold"/>
                                        <p:tgtEl>
                                          <p:spTgt spid="170"/>
                                        </p:tgtEl>
                                        <p:attrNameLst>
                                          <p:attrName>ppt_h</p:attrName>
                                        </p:attrNameLst>
                                      </p:cBhvr>
                                      <p:tavLst>
                                        <p:tav tm="0">
                                          <p:val>
                                            <p:fltVal val="0"/>
                                          </p:val>
                                        </p:tav>
                                        <p:tav tm="100000">
                                          <p:val>
                                            <p:strVal val="#ppt_h"/>
                                          </p:val>
                                        </p:tav>
                                      </p:tavLst>
                                    </p:anim>
                                    <p:animEffect transition="in" filter="fade">
                                      <p:cBhvr>
                                        <p:cTn id="849" dur="500"/>
                                        <p:tgtEl>
                                          <p:spTgt spid="170"/>
                                        </p:tgtEl>
                                      </p:cBhvr>
                                    </p:animEffect>
                                  </p:childTnLst>
                                </p:cTn>
                              </p:par>
                              <p:par>
                                <p:cTn id="850" presetID="53" presetClass="entr" presetSubtype="16" fill="hold" grpId="0" nodeType="withEffect">
                                  <p:stCondLst>
                                    <p:cond delay="0"/>
                                  </p:stCondLst>
                                  <p:childTnLst>
                                    <p:set>
                                      <p:cBhvr>
                                        <p:cTn id="851" dur="1" fill="hold">
                                          <p:stCondLst>
                                            <p:cond delay="0"/>
                                          </p:stCondLst>
                                        </p:cTn>
                                        <p:tgtEl>
                                          <p:spTgt spid="171"/>
                                        </p:tgtEl>
                                        <p:attrNameLst>
                                          <p:attrName>style.visibility</p:attrName>
                                        </p:attrNameLst>
                                      </p:cBhvr>
                                      <p:to>
                                        <p:strVal val="visible"/>
                                      </p:to>
                                    </p:set>
                                    <p:anim calcmode="lin" valueType="num">
                                      <p:cBhvr>
                                        <p:cTn id="852" dur="500" fill="hold"/>
                                        <p:tgtEl>
                                          <p:spTgt spid="171"/>
                                        </p:tgtEl>
                                        <p:attrNameLst>
                                          <p:attrName>ppt_w</p:attrName>
                                        </p:attrNameLst>
                                      </p:cBhvr>
                                      <p:tavLst>
                                        <p:tav tm="0">
                                          <p:val>
                                            <p:fltVal val="0"/>
                                          </p:val>
                                        </p:tav>
                                        <p:tav tm="100000">
                                          <p:val>
                                            <p:strVal val="#ppt_w"/>
                                          </p:val>
                                        </p:tav>
                                      </p:tavLst>
                                    </p:anim>
                                    <p:anim calcmode="lin" valueType="num">
                                      <p:cBhvr>
                                        <p:cTn id="853" dur="500" fill="hold"/>
                                        <p:tgtEl>
                                          <p:spTgt spid="171"/>
                                        </p:tgtEl>
                                        <p:attrNameLst>
                                          <p:attrName>ppt_h</p:attrName>
                                        </p:attrNameLst>
                                      </p:cBhvr>
                                      <p:tavLst>
                                        <p:tav tm="0">
                                          <p:val>
                                            <p:fltVal val="0"/>
                                          </p:val>
                                        </p:tav>
                                        <p:tav tm="100000">
                                          <p:val>
                                            <p:strVal val="#ppt_h"/>
                                          </p:val>
                                        </p:tav>
                                      </p:tavLst>
                                    </p:anim>
                                    <p:animEffect transition="in" filter="fade">
                                      <p:cBhvr>
                                        <p:cTn id="854" dur="500"/>
                                        <p:tgtEl>
                                          <p:spTgt spid="171"/>
                                        </p:tgtEl>
                                      </p:cBhvr>
                                    </p:animEffect>
                                  </p:childTnLst>
                                </p:cTn>
                              </p:par>
                              <p:par>
                                <p:cTn id="855" presetID="53" presetClass="entr" presetSubtype="16" fill="hold" grpId="0" nodeType="withEffect">
                                  <p:stCondLst>
                                    <p:cond delay="0"/>
                                  </p:stCondLst>
                                  <p:childTnLst>
                                    <p:set>
                                      <p:cBhvr>
                                        <p:cTn id="856" dur="1" fill="hold">
                                          <p:stCondLst>
                                            <p:cond delay="0"/>
                                          </p:stCondLst>
                                        </p:cTn>
                                        <p:tgtEl>
                                          <p:spTgt spid="172"/>
                                        </p:tgtEl>
                                        <p:attrNameLst>
                                          <p:attrName>style.visibility</p:attrName>
                                        </p:attrNameLst>
                                      </p:cBhvr>
                                      <p:to>
                                        <p:strVal val="visible"/>
                                      </p:to>
                                    </p:set>
                                    <p:anim calcmode="lin" valueType="num">
                                      <p:cBhvr>
                                        <p:cTn id="857" dur="500" fill="hold"/>
                                        <p:tgtEl>
                                          <p:spTgt spid="172"/>
                                        </p:tgtEl>
                                        <p:attrNameLst>
                                          <p:attrName>ppt_w</p:attrName>
                                        </p:attrNameLst>
                                      </p:cBhvr>
                                      <p:tavLst>
                                        <p:tav tm="0">
                                          <p:val>
                                            <p:fltVal val="0"/>
                                          </p:val>
                                        </p:tav>
                                        <p:tav tm="100000">
                                          <p:val>
                                            <p:strVal val="#ppt_w"/>
                                          </p:val>
                                        </p:tav>
                                      </p:tavLst>
                                    </p:anim>
                                    <p:anim calcmode="lin" valueType="num">
                                      <p:cBhvr>
                                        <p:cTn id="858" dur="500" fill="hold"/>
                                        <p:tgtEl>
                                          <p:spTgt spid="172"/>
                                        </p:tgtEl>
                                        <p:attrNameLst>
                                          <p:attrName>ppt_h</p:attrName>
                                        </p:attrNameLst>
                                      </p:cBhvr>
                                      <p:tavLst>
                                        <p:tav tm="0">
                                          <p:val>
                                            <p:fltVal val="0"/>
                                          </p:val>
                                        </p:tav>
                                        <p:tav tm="100000">
                                          <p:val>
                                            <p:strVal val="#ppt_h"/>
                                          </p:val>
                                        </p:tav>
                                      </p:tavLst>
                                    </p:anim>
                                    <p:animEffect transition="in" filter="fade">
                                      <p:cBhvr>
                                        <p:cTn id="859" dur="500"/>
                                        <p:tgtEl>
                                          <p:spTgt spid="172"/>
                                        </p:tgtEl>
                                      </p:cBhvr>
                                    </p:animEffect>
                                  </p:childTnLst>
                                </p:cTn>
                              </p:par>
                              <p:par>
                                <p:cTn id="860" presetID="53" presetClass="entr" presetSubtype="16" fill="hold" grpId="0" nodeType="withEffect">
                                  <p:stCondLst>
                                    <p:cond delay="0"/>
                                  </p:stCondLst>
                                  <p:childTnLst>
                                    <p:set>
                                      <p:cBhvr>
                                        <p:cTn id="861" dur="1" fill="hold">
                                          <p:stCondLst>
                                            <p:cond delay="0"/>
                                          </p:stCondLst>
                                        </p:cTn>
                                        <p:tgtEl>
                                          <p:spTgt spid="173"/>
                                        </p:tgtEl>
                                        <p:attrNameLst>
                                          <p:attrName>style.visibility</p:attrName>
                                        </p:attrNameLst>
                                      </p:cBhvr>
                                      <p:to>
                                        <p:strVal val="visible"/>
                                      </p:to>
                                    </p:set>
                                    <p:anim calcmode="lin" valueType="num">
                                      <p:cBhvr>
                                        <p:cTn id="862" dur="500" fill="hold"/>
                                        <p:tgtEl>
                                          <p:spTgt spid="173"/>
                                        </p:tgtEl>
                                        <p:attrNameLst>
                                          <p:attrName>ppt_w</p:attrName>
                                        </p:attrNameLst>
                                      </p:cBhvr>
                                      <p:tavLst>
                                        <p:tav tm="0">
                                          <p:val>
                                            <p:fltVal val="0"/>
                                          </p:val>
                                        </p:tav>
                                        <p:tav tm="100000">
                                          <p:val>
                                            <p:strVal val="#ppt_w"/>
                                          </p:val>
                                        </p:tav>
                                      </p:tavLst>
                                    </p:anim>
                                    <p:anim calcmode="lin" valueType="num">
                                      <p:cBhvr>
                                        <p:cTn id="863" dur="500" fill="hold"/>
                                        <p:tgtEl>
                                          <p:spTgt spid="173"/>
                                        </p:tgtEl>
                                        <p:attrNameLst>
                                          <p:attrName>ppt_h</p:attrName>
                                        </p:attrNameLst>
                                      </p:cBhvr>
                                      <p:tavLst>
                                        <p:tav tm="0">
                                          <p:val>
                                            <p:fltVal val="0"/>
                                          </p:val>
                                        </p:tav>
                                        <p:tav tm="100000">
                                          <p:val>
                                            <p:strVal val="#ppt_h"/>
                                          </p:val>
                                        </p:tav>
                                      </p:tavLst>
                                    </p:anim>
                                    <p:animEffect transition="in" filter="fade">
                                      <p:cBhvr>
                                        <p:cTn id="864" dur="500"/>
                                        <p:tgtEl>
                                          <p:spTgt spid="173"/>
                                        </p:tgtEl>
                                      </p:cBhvr>
                                    </p:animEffect>
                                  </p:childTnLst>
                                </p:cTn>
                              </p:par>
                              <p:par>
                                <p:cTn id="865" presetID="53" presetClass="entr" presetSubtype="16" fill="hold" grpId="0" nodeType="withEffect">
                                  <p:stCondLst>
                                    <p:cond delay="0"/>
                                  </p:stCondLst>
                                  <p:childTnLst>
                                    <p:set>
                                      <p:cBhvr>
                                        <p:cTn id="866" dur="1" fill="hold">
                                          <p:stCondLst>
                                            <p:cond delay="0"/>
                                          </p:stCondLst>
                                        </p:cTn>
                                        <p:tgtEl>
                                          <p:spTgt spid="174"/>
                                        </p:tgtEl>
                                        <p:attrNameLst>
                                          <p:attrName>style.visibility</p:attrName>
                                        </p:attrNameLst>
                                      </p:cBhvr>
                                      <p:to>
                                        <p:strVal val="visible"/>
                                      </p:to>
                                    </p:set>
                                    <p:anim calcmode="lin" valueType="num">
                                      <p:cBhvr>
                                        <p:cTn id="867" dur="500" fill="hold"/>
                                        <p:tgtEl>
                                          <p:spTgt spid="174"/>
                                        </p:tgtEl>
                                        <p:attrNameLst>
                                          <p:attrName>ppt_w</p:attrName>
                                        </p:attrNameLst>
                                      </p:cBhvr>
                                      <p:tavLst>
                                        <p:tav tm="0">
                                          <p:val>
                                            <p:fltVal val="0"/>
                                          </p:val>
                                        </p:tav>
                                        <p:tav tm="100000">
                                          <p:val>
                                            <p:strVal val="#ppt_w"/>
                                          </p:val>
                                        </p:tav>
                                      </p:tavLst>
                                    </p:anim>
                                    <p:anim calcmode="lin" valueType="num">
                                      <p:cBhvr>
                                        <p:cTn id="868" dur="500" fill="hold"/>
                                        <p:tgtEl>
                                          <p:spTgt spid="174"/>
                                        </p:tgtEl>
                                        <p:attrNameLst>
                                          <p:attrName>ppt_h</p:attrName>
                                        </p:attrNameLst>
                                      </p:cBhvr>
                                      <p:tavLst>
                                        <p:tav tm="0">
                                          <p:val>
                                            <p:fltVal val="0"/>
                                          </p:val>
                                        </p:tav>
                                        <p:tav tm="100000">
                                          <p:val>
                                            <p:strVal val="#ppt_h"/>
                                          </p:val>
                                        </p:tav>
                                      </p:tavLst>
                                    </p:anim>
                                    <p:animEffect transition="in" filter="fade">
                                      <p:cBhvr>
                                        <p:cTn id="869" dur="500"/>
                                        <p:tgtEl>
                                          <p:spTgt spid="174"/>
                                        </p:tgtEl>
                                      </p:cBhvr>
                                    </p:animEffect>
                                  </p:childTnLst>
                                </p:cTn>
                              </p:par>
                              <p:par>
                                <p:cTn id="870" presetID="53" presetClass="entr" presetSubtype="16" fill="hold" grpId="0" nodeType="withEffect">
                                  <p:stCondLst>
                                    <p:cond delay="0"/>
                                  </p:stCondLst>
                                  <p:childTnLst>
                                    <p:set>
                                      <p:cBhvr>
                                        <p:cTn id="871" dur="1" fill="hold">
                                          <p:stCondLst>
                                            <p:cond delay="0"/>
                                          </p:stCondLst>
                                        </p:cTn>
                                        <p:tgtEl>
                                          <p:spTgt spid="175"/>
                                        </p:tgtEl>
                                        <p:attrNameLst>
                                          <p:attrName>style.visibility</p:attrName>
                                        </p:attrNameLst>
                                      </p:cBhvr>
                                      <p:to>
                                        <p:strVal val="visible"/>
                                      </p:to>
                                    </p:set>
                                    <p:anim calcmode="lin" valueType="num">
                                      <p:cBhvr>
                                        <p:cTn id="872" dur="500" fill="hold"/>
                                        <p:tgtEl>
                                          <p:spTgt spid="175"/>
                                        </p:tgtEl>
                                        <p:attrNameLst>
                                          <p:attrName>ppt_w</p:attrName>
                                        </p:attrNameLst>
                                      </p:cBhvr>
                                      <p:tavLst>
                                        <p:tav tm="0">
                                          <p:val>
                                            <p:fltVal val="0"/>
                                          </p:val>
                                        </p:tav>
                                        <p:tav tm="100000">
                                          <p:val>
                                            <p:strVal val="#ppt_w"/>
                                          </p:val>
                                        </p:tav>
                                      </p:tavLst>
                                    </p:anim>
                                    <p:anim calcmode="lin" valueType="num">
                                      <p:cBhvr>
                                        <p:cTn id="873" dur="500" fill="hold"/>
                                        <p:tgtEl>
                                          <p:spTgt spid="175"/>
                                        </p:tgtEl>
                                        <p:attrNameLst>
                                          <p:attrName>ppt_h</p:attrName>
                                        </p:attrNameLst>
                                      </p:cBhvr>
                                      <p:tavLst>
                                        <p:tav tm="0">
                                          <p:val>
                                            <p:fltVal val="0"/>
                                          </p:val>
                                        </p:tav>
                                        <p:tav tm="100000">
                                          <p:val>
                                            <p:strVal val="#ppt_h"/>
                                          </p:val>
                                        </p:tav>
                                      </p:tavLst>
                                    </p:anim>
                                    <p:animEffect transition="in" filter="fade">
                                      <p:cBhvr>
                                        <p:cTn id="874" dur="500"/>
                                        <p:tgtEl>
                                          <p:spTgt spid="175"/>
                                        </p:tgtEl>
                                      </p:cBhvr>
                                    </p:animEffect>
                                  </p:childTnLst>
                                </p:cTn>
                              </p:par>
                              <p:par>
                                <p:cTn id="875" presetID="53" presetClass="entr" presetSubtype="16" fill="hold" grpId="0" nodeType="withEffect">
                                  <p:stCondLst>
                                    <p:cond delay="0"/>
                                  </p:stCondLst>
                                  <p:childTnLst>
                                    <p:set>
                                      <p:cBhvr>
                                        <p:cTn id="876" dur="1" fill="hold">
                                          <p:stCondLst>
                                            <p:cond delay="0"/>
                                          </p:stCondLst>
                                        </p:cTn>
                                        <p:tgtEl>
                                          <p:spTgt spid="176"/>
                                        </p:tgtEl>
                                        <p:attrNameLst>
                                          <p:attrName>style.visibility</p:attrName>
                                        </p:attrNameLst>
                                      </p:cBhvr>
                                      <p:to>
                                        <p:strVal val="visible"/>
                                      </p:to>
                                    </p:set>
                                    <p:anim calcmode="lin" valueType="num">
                                      <p:cBhvr>
                                        <p:cTn id="877" dur="500" fill="hold"/>
                                        <p:tgtEl>
                                          <p:spTgt spid="176"/>
                                        </p:tgtEl>
                                        <p:attrNameLst>
                                          <p:attrName>ppt_w</p:attrName>
                                        </p:attrNameLst>
                                      </p:cBhvr>
                                      <p:tavLst>
                                        <p:tav tm="0">
                                          <p:val>
                                            <p:fltVal val="0"/>
                                          </p:val>
                                        </p:tav>
                                        <p:tav tm="100000">
                                          <p:val>
                                            <p:strVal val="#ppt_w"/>
                                          </p:val>
                                        </p:tav>
                                      </p:tavLst>
                                    </p:anim>
                                    <p:anim calcmode="lin" valueType="num">
                                      <p:cBhvr>
                                        <p:cTn id="878" dur="500" fill="hold"/>
                                        <p:tgtEl>
                                          <p:spTgt spid="176"/>
                                        </p:tgtEl>
                                        <p:attrNameLst>
                                          <p:attrName>ppt_h</p:attrName>
                                        </p:attrNameLst>
                                      </p:cBhvr>
                                      <p:tavLst>
                                        <p:tav tm="0">
                                          <p:val>
                                            <p:fltVal val="0"/>
                                          </p:val>
                                        </p:tav>
                                        <p:tav tm="100000">
                                          <p:val>
                                            <p:strVal val="#ppt_h"/>
                                          </p:val>
                                        </p:tav>
                                      </p:tavLst>
                                    </p:anim>
                                    <p:animEffect transition="in" filter="fade">
                                      <p:cBhvr>
                                        <p:cTn id="879" dur="500"/>
                                        <p:tgtEl>
                                          <p:spTgt spid="176"/>
                                        </p:tgtEl>
                                      </p:cBhvr>
                                    </p:animEffect>
                                  </p:childTnLst>
                                </p:cTn>
                              </p:par>
                              <p:par>
                                <p:cTn id="880" presetID="53" presetClass="entr" presetSubtype="16" fill="hold" grpId="0" nodeType="withEffect">
                                  <p:stCondLst>
                                    <p:cond delay="0"/>
                                  </p:stCondLst>
                                  <p:childTnLst>
                                    <p:set>
                                      <p:cBhvr>
                                        <p:cTn id="881" dur="1" fill="hold">
                                          <p:stCondLst>
                                            <p:cond delay="0"/>
                                          </p:stCondLst>
                                        </p:cTn>
                                        <p:tgtEl>
                                          <p:spTgt spid="177"/>
                                        </p:tgtEl>
                                        <p:attrNameLst>
                                          <p:attrName>style.visibility</p:attrName>
                                        </p:attrNameLst>
                                      </p:cBhvr>
                                      <p:to>
                                        <p:strVal val="visible"/>
                                      </p:to>
                                    </p:set>
                                    <p:anim calcmode="lin" valueType="num">
                                      <p:cBhvr>
                                        <p:cTn id="882" dur="500" fill="hold"/>
                                        <p:tgtEl>
                                          <p:spTgt spid="177"/>
                                        </p:tgtEl>
                                        <p:attrNameLst>
                                          <p:attrName>ppt_w</p:attrName>
                                        </p:attrNameLst>
                                      </p:cBhvr>
                                      <p:tavLst>
                                        <p:tav tm="0">
                                          <p:val>
                                            <p:fltVal val="0"/>
                                          </p:val>
                                        </p:tav>
                                        <p:tav tm="100000">
                                          <p:val>
                                            <p:strVal val="#ppt_w"/>
                                          </p:val>
                                        </p:tav>
                                      </p:tavLst>
                                    </p:anim>
                                    <p:anim calcmode="lin" valueType="num">
                                      <p:cBhvr>
                                        <p:cTn id="883" dur="500" fill="hold"/>
                                        <p:tgtEl>
                                          <p:spTgt spid="177"/>
                                        </p:tgtEl>
                                        <p:attrNameLst>
                                          <p:attrName>ppt_h</p:attrName>
                                        </p:attrNameLst>
                                      </p:cBhvr>
                                      <p:tavLst>
                                        <p:tav tm="0">
                                          <p:val>
                                            <p:fltVal val="0"/>
                                          </p:val>
                                        </p:tav>
                                        <p:tav tm="100000">
                                          <p:val>
                                            <p:strVal val="#ppt_h"/>
                                          </p:val>
                                        </p:tav>
                                      </p:tavLst>
                                    </p:anim>
                                    <p:animEffect transition="in" filter="fade">
                                      <p:cBhvr>
                                        <p:cTn id="884" dur="500"/>
                                        <p:tgtEl>
                                          <p:spTgt spid="177"/>
                                        </p:tgtEl>
                                      </p:cBhvr>
                                    </p:animEffect>
                                  </p:childTnLst>
                                </p:cTn>
                              </p:par>
                              <p:par>
                                <p:cTn id="885" presetID="53" presetClass="entr" presetSubtype="16" fill="hold" grpId="0" nodeType="withEffect">
                                  <p:stCondLst>
                                    <p:cond delay="0"/>
                                  </p:stCondLst>
                                  <p:childTnLst>
                                    <p:set>
                                      <p:cBhvr>
                                        <p:cTn id="886" dur="1" fill="hold">
                                          <p:stCondLst>
                                            <p:cond delay="0"/>
                                          </p:stCondLst>
                                        </p:cTn>
                                        <p:tgtEl>
                                          <p:spTgt spid="178"/>
                                        </p:tgtEl>
                                        <p:attrNameLst>
                                          <p:attrName>style.visibility</p:attrName>
                                        </p:attrNameLst>
                                      </p:cBhvr>
                                      <p:to>
                                        <p:strVal val="visible"/>
                                      </p:to>
                                    </p:set>
                                    <p:anim calcmode="lin" valueType="num">
                                      <p:cBhvr>
                                        <p:cTn id="887" dur="500" fill="hold"/>
                                        <p:tgtEl>
                                          <p:spTgt spid="178"/>
                                        </p:tgtEl>
                                        <p:attrNameLst>
                                          <p:attrName>ppt_w</p:attrName>
                                        </p:attrNameLst>
                                      </p:cBhvr>
                                      <p:tavLst>
                                        <p:tav tm="0">
                                          <p:val>
                                            <p:fltVal val="0"/>
                                          </p:val>
                                        </p:tav>
                                        <p:tav tm="100000">
                                          <p:val>
                                            <p:strVal val="#ppt_w"/>
                                          </p:val>
                                        </p:tav>
                                      </p:tavLst>
                                    </p:anim>
                                    <p:anim calcmode="lin" valueType="num">
                                      <p:cBhvr>
                                        <p:cTn id="888" dur="500" fill="hold"/>
                                        <p:tgtEl>
                                          <p:spTgt spid="178"/>
                                        </p:tgtEl>
                                        <p:attrNameLst>
                                          <p:attrName>ppt_h</p:attrName>
                                        </p:attrNameLst>
                                      </p:cBhvr>
                                      <p:tavLst>
                                        <p:tav tm="0">
                                          <p:val>
                                            <p:fltVal val="0"/>
                                          </p:val>
                                        </p:tav>
                                        <p:tav tm="100000">
                                          <p:val>
                                            <p:strVal val="#ppt_h"/>
                                          </p:val>
                                        </p:tav>
                                      </p:tavLst>
                                    </p:anim>
                                    <p:animEffect transition="in" filter="fade">
                                      <p:cBhvr>
                                        <p:cTn id="889" dur="500"/>
                                        <p:tgtEl>
                                          <p:spTgt spid="178"/>
                                        </p:tgtEl>
                                      </p:cBhvr>
                                    </p:animEffect>
                                  </p:childTnLst>
                                </p:cTn>
                              </p:par>
                              <p:par>
                                <p:cTn id="890" presetID="53" presetClass="entr" presetSubtype="16" fill="hold" grpId="0" nodeType="withEffect">
                                  <p:stCondLst>
                                    <p:cond delay="0"/>
                                  </p:stCondLst>
                                  <p:childTnLst>
                                    <p:set>
                                      <p:cBhvr>
                                        <p:cTn id="891" dur="1" fill="hold">
                                          <p:stCondLst>
                                            <p:cond delay="0"/>
                                          </p:stCondLst>
                                        </p:cTn>
                                        <p:tgtEl>
                                          <p:spTgt spid="179"/>
                                        </p:tgtEl>
                                        <p:attrNameLst>
                                          <p:attrName>style.visibility</p:attrName>
                                        </p:attrNameLst>
                                      </p:cBhvr>
                                      <p:to>
                                        <p:strVal val="visible"/>
                                      </p:to>
                                    </p:set>
                                    <p:anim calcmode="lin" valueType="num">
                                      <p:cBhvr>
                                        <p:cTn id="892" dur="500" fill="hold"/>
                                        <p:tgtEl>
                                          <p:spTgt spid="179"/>
                                        </p:tgtEl>
                                        <p:attrNameLst>
                                          <p:attrName>ppt_w</p:attrName>
                                        </p:attrNameLst>
                                      </p:cBhvr>
                                      <p:tavLst>
                                        <p:tav tm="0">
                                          <p:val>
                                            <p:fltVal val="0"/>
                                          </p:val>
                                        </p:tav>
                                        <p:tav tm="100000">
                                          <p:val>
                                            <p:strVal val="#ppt_w"/>
                                          </p:val>
                                        </p:tav>
                                      </p:tavLst>
                                    </p:anim>
                                    <p:anim calcmode="lin" valueType="num">
                                      <p:cBhvr>
                                        <p:cTn id="893" dur="500" fill="hold"/>
                                        <p:tgtEl>
                                          <p:spTgt spid="179"/>
                                        </p:tgtEl>
                                        <p:attrNameLst>
                                          <p:attrName>ppt_h</p:attrName>
                                        </p:attrNameLst>
                                      </p:cBhvr>
                                      <p:tavLst>
                                        <p:tav tm="0">
                                          <p:val>
                                            <p:fltVal val="0"/>
                                          </p:val>
                                        </p:tav>
                                        <p:tav tm="100000">
                                          <p:val>
                                            <p:strVal val="#ppt_h"/>
                                          </p:val>
                                        </p:tav>
                                      </p:tavLst>
                                    </p:anim>
                                    <p:animEffect transition="in" filter="fade">
                                      <p:cBhvr>
                                        <p:cTn id="894" dur="500"/>
                                        <p:tgtEl>
                                          <p:spTgt spid="179"/>
                                        </p:tgtEl>
                                      </p:cBhvr>
                                    </p:animEffect>
                                  </p:childTnLst>
                                </p:cTn>
                              </p:par>
                              <p:par>
                                <p:cTn id="895" presetID="53" presetClass="entr" presetSubtype="16" fill="hold" grpId="0" nodeType="withEffect">
                                  <p:stCondLst>
                                    <p:cond delay="0"/>
                                  </p:stCondLst>
                                  <p:childTnLst>
                                    <p:set>
                                      <p:cBhvr>
                                        <p:cTn id="896" dur="1" fill="hold">
                                          <p:stCondLst>
                                            <p:cond delay="0"/>
                                          </p:stCondLst>
                                        </p:cTn>
                                        <p:tgtEl>
                                          <p:spTgt spid="180"/>
                                        </p:tgtEl>
                                        <p:attrNameLst>
                                          <p:attrName>style.visibility</p:attrName>
                                        </p:attrNameLst>
                                      </p:cBhvr>
                                      <p:to>
                                        <p:strVal val="visible"/>
                                      </p:to>
                                    </p:set>
                                    <p:anim calcmode="lin" valueType="num">
                                      <p:cBhvr>
                                        <p:cTn id="897" dur="500" fill="hold"/>
                                        <p:tgtEl>
                                          <p:spTgt spid="180"/>
                                        </p:tgtEl>
                                        <p:attrNameLst>
                                          <p:attrName>ppt_w</p:attrName>
                                        </p:attrNameLst>
                                      </p:cBhvr>
                                      <p:tavLst>
                                        <p:tav tm="0">
                                          <p:val>
                                            <p:fltVal val="0"/>
                                          </p:val>
                                        </p:tav>
                                        <p:tav tm="100000">
                                          <p:val>
                                            <p:strVal val="#ppt_w"/>
                                          </p:val>
                                        </p:tav>
                                      </p:tavLst>
                                    </p:anim>
                                    <p:anim calcmode="lin" valueType="num">
                                      <p:cBhvr>
                                        <p:cTn id="898" dur="500" fill="hold"/>
                                        <p:tgtEl>
                                          <p:spTgt spid="180"/>
                                        </p:tgtEl>
                                        <p:attrNameLst>
                                          <p:attrName>ppt_h</p:attrName>
                                        </p:attrNameLst>
                                      </p:cBhvr>
                                      <p:tavLst>
                                        <p:tav tm="0">
                                          <p:val>
                                            <p:fltVal val="0"/>
                                          </p:val>
                                        </p:tav>
                                        <p:tav tm="100000">
                                          <p:val>
                                            <p:strVal val="#ppt_h"/>
                                          </p:val>
                                        </p:tav>
                                      </p:tavLst>
                                    </p:anim>
                                    <p:animEffect transition="in" filter="fade">
                                      <p:cBhvr>
                                        <p:cTn id="899" dur="500"/>
                                        <p:tgtEl>
                                          <p:spTgt spid="180"/>
                                        </p:tgtEl>
                                      </p:cBhvr>
                                    </p:animEffect>
                                  </p:childTnLst>
                                </p:cTn>
                              </p:par>
                              <p:par>
                                <p:cTn id="900" presetID="53" presetClass="entr" presetSubtype="16" fill="hold" grpId="0" nodeType="withEffect">
                                  <p:stCondLst>
                                    <p:cond delay="0"/>
                                  </p:stCondLst>
                                  <p:childTnLst>
                                    <p:set>
                                      <p:cBhvr>
                                        <p:cTn id="901" dur="1" fill="hold">
                                          <p:stCondLst>
                                            <p:cond delay="0"/>
                                          </p:stCondLst>
                                        </p:cTn>
                                        <p:tgtEl>
                                          <p:spTgt spid="181"/>
                                        </p:tgtEl>
                                        <p:attrNameLst>
                                          <p:attrName>style.visibility</p:attrName>
                                        </p:attrNameLst>
                                      </p:cBhvr>
                                      <p:to>
                                        <p:strVal val="visible"/>
                                      </p:to>
                                    </p:set>
                                    <p:anim calcmode="lin" valueType="num">
                                      <p:cBhvr>
                                        <p:cTn id="902" dur="500" fill="hold"/>
                                        <p:tgtEl>
                                          <p:spTgt spid="181"/>
                                        </p:tgtEl>
                                        <p:attrNameLst>
                                          <p:attrName>ppt_w</p:attrName>
                                        </p:attrNameLst>
                                      </p:cBhvr>
                                      <p:tavLst>
                                        <p:tav tm="0">
                                          <p:val>
                                            <p:fltVal val="0"/>
                                          </p:val>
                                        </p:tav>
                                        <p:tav tm="100000">
                                          <p:val>
                                            <p:strVal val="#ppt_w"/>
                                          </p:val>
                                        </p:tav>
                                      </p:tavLst>
                                    </p:anim>
                                    <p:anim calcmode="lin" valueType="num">
                                      <p:cBhvr>
                                        <p:cTn id="903" dur="500" fill="hold"/>
                                        <p:tgtEl>
                                          <p:spTgt spid="181"/>
                                        </p:tgtEl>
                                        <p:attrNameLst>
                                          <p:attrName>ppt_h</p:attrName>
                                        </p:attrNameLst>
                                      </p:cBhvr>
                                      <p:tavLst>
                                        <p:tav tm="0">
                                          <p:val>
                                            <p:fltVal val="0"/>
                                          </p:val>
                                        </p:tav>
                                        <p:tav tm="100000">
                                          <p:val>
                                            <p:strVal val="#ppt_h"/>
                                          </p:val>
                                        </p:tav>
                                      </p:tavLst>
                                    </p:anim>
                                    <p:animEffect transition="in" filter="fade">
                                      <p:cBhvr>
                                        <p:cTn id="904" dur="500"/>
                                        <p:tgtEl>
                                          <p:spTgt spid="181"/>
                                        </p:tgtEl>
                                      </p:cBhvr>
                                    </p:animEffect>
                                  </p:childTnLst>
                                </p:cTn>
                              </p:par>
                              <p:par>
                                <p:cTn id="905" presetID="53" presetClass="entr" presetSubtype="16" fill="hold" grpId="0" nodeType="withEffect">
                                  <p:stCondLst>
                                    <p:cond delay="0"/>
                                  </p:stCondLst>
                                  <p:childTnLst>
                                    <p:set>
                                      <p:cBhvr>
                                        <p:cTn id="906" dur="1" fill="hold">
                                          <p:stCondLst>
                                            <p:cond delay="0"/>
                                          </p:stCondLst>
                                        </p:cTn>
                                        <p:tgtEl>
                                          <p:spTgt spid="182"/>
                                        </p:tgtEl>
                                        <p:attrNameLst>
                                          <p:attrName>style.visibility</p:attrName>
                                        </p:attrNameLst>
                                      </p:cBhvr>
                                      <p:to>
                                        <p:strVal val="visible"/>
                                      </p:to>
                                    </p:set>
                                    <p:anim calcmode="lin" valueType="num">
                                      <p:cBhvr>
                                        <p:cTn id="907" dur="500" fill="hold"/>
                                        <p:tgtEl>
                                          <p:spTgt spid="182"/>
                                        </p:tgtEl>
                                        <p:attrNameLst>
                                          <p:attrName>ppt_w</p:attrName>
                                        </p:attrNameLst>
                                      </p:cBhvr>
                                      <p:tavLst>
                                        <p:tav tm="0">
                                          <p:val>
                                            <p:fltVal val="0"/>
                                          </p:val>
                                        </p:tav>
                                        <p:tav tm="100000">
                                          <p:val>
                                            <p:strVal val="#ppt_w"/>
                                          </p:val>
                                        </p:tav>
                                      </p:tavLst>
                                    </p:anim>
                                    <p:anim calcmode="lin" valueType="num">
                                      <p:cBhvr>
                                        <p:cTn id="908" dur="500" fill="hold"/>
                                        <p:tgtEl>
                                          <p:spTgt spid="182"/>
                                        </p:tgtEl>
                                        <p:attrNameLst>
                                          <p:attrName>ppt_h</p:attrName>
                                        </p:attrNameLst>
                                      </p:cBhvr>
                                      <p:tavLst>
                                        <p:tav tm="0">
                                          <p:val>
                                            <p:fltVal val="0"/>
                                          </p:val>
                                        </p:tav>
                                        <p:tav tm="100000">
                                          <p:val>
                                            <p:strVal val="#ppt_h"/>
                                          </p:val>
                                        </p:tav>
                                      </p:tavLst>
                                    </p:anim>
                                    <p:animEffect transition="in" filter="fade">
                                      <p:cBhvr>
                                        <p:cTn id="909" dur="500"/>
                                        <p:tgtEl>
                                          <p:spTgt spid="182"/>
                                        </p:tgtEl>
                                      </p:cBhvr>
                                    </p:animEffect>
                                  </p:childTnLst>
                                </p:cTn>
                              </p:par>
                              <p:par>
                                <p:cTn id="910" presetID="53" presetClass="entr" presetSubtype="16" fill="hold" grpId="0" nodeType="withEffect">
                                  <p:stCondLst>
                                    <p:cond delay="0"/>
                                  </p:stCondLst>
                                  <p:childTnLst>
                                    <p:set>
                                      <p:cBhvr>
                                        <p:cTn id="911" dur="1" fill="hold">
                                          <p:stCondLst>
                                            <p:cond delay="0"/>
                                          </p:stCondLst>
                                        </p:cTn>
                                        <p:tgtEl>
                                          <p:spTgt spid="183"/>
                                        </p:tgtEl>
                                        <p:attrNameLst>
                                          <p:attrName>style.visibility</p:attrName>
                                        </p:attrNameLst>
                                      </p:cBhvr>
                                      <p:to>
                                        <p:strVal val="visible"/>
                                      </p:to>
                                    </p:set>
                                    <p:anim calcmode="lin" valueType="num">
                                      <p:cBhvr>
                                        <p:cTn id="912" dur="500" fill="hold"/>
                                        <p:tgtEl>
                                          <p:spTgt spid="183"/>
                                        </p:tgtEl>
                                        <p:attrNameLst>
                                          <p:attrName>ppt_w</p:attrName>
                                        </p:attrNameLst>
                                      </p:cBhvr>
                                      <p:tavLst>
                                        <p:tav tm="0">
                                          <p:val>
                                            <p:fltVal val="0"/>
                                          </p:val>
                                        </p:tav>
                                        <p:tav tm="100000">
                                          <p:val>
                                            <p:strVal val="#ppt_w"/>
                                          </p:val>
                                        </p:tav>
                                      </p:tavLst>
                                    </p:anim>
                                    <p:anim calcmode="lin" valueType="num">
                                      <p:cBhvr>
                                        <p:cTn id="913" dur="500" fill="hold"/>
                                        <p:tgtEl>
                                          <p:spTgt spid="183"/>
                                        </p:tgtEl>
                                        <p:attrNameLst>
                                          <p:attrName>ppt_h</p:attrName>
                                        </p:attrNameLst>
                                      </p:cBhvr>
                                      <p:tavLst>
                                        <p:tav tm="0">
                                          <p:val>
                                            <p:fltVal val="0"/>
                                          </p:val>
                                        </p:tav>
                                        <p:tav tm="100000">
                                          <p:val>
                                            <p:strVal val="#ppt_h"/>
                                          </p:val>
                                        </p:tav>
                                      </p:tavLst>
                                    </p:anim>
                                    <p:animEffect transition="in" filter="fade">
                                      <p:cBhvr>
                                        <p:cTn id="914" dur="500"/>
                                        <p:tgtEl>
                                          <p:spTgt spid="183"/>
                                        </p:tgtEl>
                                      </p:cBhvr>
                                    </p:animEffect>
                                  </p:childTnLst>
                                </p:cTn>
                              </p:par>
                              <p:par>
                                <p:cTn id="915" presetID="53" presetClass="entr" presetSubtype="16" fill="hold" grpId="0" nodeType="withEffect">
                                  <p:stCondLst>
                                    <p:cond delay="0"/>
                                  </p:stCondLst>
                                  <p:childTnLst>
                                    <p:set>
                                      <p:cBhvr>
                                        <p:cTn id="916" dur="1" fill="hold">
                                          <p:stCondLst>
                                            <p:cond delay="0"/>
                                          </p:stCondLst>
                                        </p:cTn>
                                        <p:tgtEl>
                                          <p:spTgt spid="184"/>
                                        </p:tgtEl>
                                        <p:attrNameLst>
                                          <p:attrName>style.visibility</p:attrName>
                                        </p:attrNameLst>
                                      </p:cBhvr>
                                      <p:to>
                                        <p:strVal val="visible"/>
                                      </p:to>
                                    </p:set>
                                    <p:anim calcmode="lin" valueType="num">
                                      <p:cBhvr>
                                        <p:cTn id="917" dur="500" fill="hold"/>
                                        <p:tgtEl>
                                          <p:spTgt spid="184"/>
                                        </p:tgtEl>
                                        <p:attrNameLst>
                                          <p:attrName>ppt_w</p:attrName>
                                        </p:attrNameLst>
                                      </p:cBhvr>
                                      <p:tavLst>
                                        <p:tav tm="0">
                                          <p:val>
                                            <p:fltVal val="0"/>
                                          </p:val>
                                        </p:tav>
                                        <p:tav tm="100000">
                                          <p:val>
                                            <p:strVal val="#ppt_w"/>
                                          </p:val>
                                        </p:tav>
                                      </p:tavLst>
                                    </p:anim>
                                    <p:anim calcmode="lin" valueType="num">
                                      <p:cBhvr>
                                        <p:cTn id="918" dur="500" fill="hold"/>
                                        <p:tgtEl>
                                          <p:spTgt spid="184"/>
                                        </p:tgtEl>
                                        <p:attrNameLst>
                                          <p:attrName>ppt_h</p:attrName>
                                        </p:attrNameLst>
                                      </p:cBhvr>
                                      <p:tavLst>
                                        <p:tav tm="0">
                                          <p:val>
                                            <p:fltVal val="0"/>
                                          </p:val>
                                        </p:tav>
                                        <p:tav tm="100000">
                                          <p:val>
                                            <p:strVal val="#ppt_h"/>
                                          </p:val>
                                        </p:tav>
                                      </p:tavLst>
                                    </p:anim>
                                    <p:animEffect transition="in" filter="fade">
                                      <p:cBhvr>
                                        <p:cTn id="919" dur="500"/>
                                        <p:tgtEl>
                                          <p:spTgt spid="184"/>
                                        </p:tgtEl>
                                      </p:cBhvr>
                                    </p:animEffect>
                                  </p:childTnLst>
                                </p:cTn>
                              </p:par>
                              <p:par>
                                <p:cTn id="920" presetID="53" presetClass="entr" presetSubtype="16" fill="hold" grpId="0" nodeType="withEffect">
                                  <p:stCondLst>
                                    <p:cond delay="0"/>
                                  </p:stCondLst>
                                  <p:childTnLst>
                                    <p:set>
                                      <p:cBhvr>
                                        <p:cTn id="921" dur="1" fill="hold">
                                          <p:stCondLst>
                                            <p:cond delay="0"/>
                                          </p:stCondLst>
                                        </p:cTn>
                                        <p:tgtEl>
                                          <p:spTgt spid="185"/>
                                        </p:tgtEl>
                                        <p:attrNameLst>
                                          <p:attrName>style.visibility</p:attrName>
                                        </p:attrNameLst>
                                      </p:cBhvr>
                                      <p:to>
                                        <p:strVal val="visible"/>
                                      </p:to>
                                    </p:set>
                                    <p:anim calcmode="lin" valueType="num">
                                      <p:cBhvr>
                                        <p:cTn id="922" dur="500" fill="hold"/>
                                        <p:tgtEl>
                                          <p:spTgt spid="185"/>
                                        </p:tgtEl>
                                        <p:attrNameLst>
                                          <p:attrName>ppt_w</p:attrName>
                                        </p:attrNameLst>
                                      </p:cBhvr>
                                      <p:tavLst>
                                        <p:tav tm="0">
                                          <p:val>
                                            <p:fltVal val="0"/>
                                          </p:val>
                                        </p:tav>
                                        <p:tav tm="100000">
                                          <p:val>
                                            <p:strVal val="#ppt_w"/>
                                          </p:val>
                                        </p:tav>
                                      </p:tavLst>
                                    </p:anim>
                                    <p:anim calcmode="lin" valueType="num">
                                      <p:cBhvr>
                                        <p:cTn id="923" dur="500" fill="hold"/>
                                        <p:tgtEl>
                                          <p:spTgt spid="185"/>
                                        </p:tgtEl>
                                        <p:attrNameLst>
                                          <p:attrName>ppt_h</p:attrName>
                                        </p:attrNameLst>
                                      </p:cBhvr>
                                      <p:tavLst>
                                        <p:tav tm="0">
                                          <p:val>
                                            <p:fltVal val="0"/>
                                          </p:val>
                                        </p:tav>
                                        <p:tav tm="100000">
                                          <p:val>
                                            <p:strVal val="#ppt_h"/>
                                          </p:val>
                                        </p:tav>
                                      </p:tavLst>
                                    </p:anim>
                                    <p:animEffect transition="in" filter="fade">
                                      <p:cBhvr>
                                        <p:cTn id="924" dur="500"/>
                                        <p:tgtEl>
                                          <p:spTgt spid="185"/>
                                        </p:tgtEl>
                                      </p:cBhvr>
                                    </p:animEffect>
                                  </p:childTnLst>
                                </p:cTn>
                              </p:par>
                              <p:par>
                                <p:cTn id="925" presetID="53" presetClass="entr" presetSubtype="16" fill="hold" grpId="0" nodeType="withEffect">
                                  <p:stCondLst>
                                    <p:cond delay="0"/>
                                  </p:stCondLst>
                                  <p:childTnLst>
                                    <p:set>
                                      <p:cBhvr>
                                        <p:cTn id="926" dur="1" fill="hold">
                                          <p:stCondLst>
                                            <p:cond delay="0"/>
                                          </p:stCondLst>
                                        </p:cTn>
                                        <p:tgtEl>
                                          <p:spTgt spid="186"/>
                                        </p:tgtEl>
                                        <p:attrNameLst>
                                          <p:attrName>style.visibility</p:attrName>
                                        </p:attrNameLst>
                                      </p:cBhvr>
                                      <p:to>
                                        <p:strVal val="visible"/>
                                      </p:to>
                                    </p:set>
                                    <p:anim calcmode="lin" valueType="num">
                                      <p:cBhvr>
                                        <p:cTn id="927" dur="500" fill="hold"/>
                                        <p:tgtEl>
                                          <p:spTgt spid="186"/>
                                        </p:tgtEl>
                                        <p:attrNameLst>
                                          <p:attrName>ppt_w</p:attrName>
                                        </p:attrNameLst>
                                      </p:cBhvr>
                                      <p:tavLst>
                                        <p:tav tm="0">
                                          <p:val>
                                            <p:fltVal val="0"/>
                                          </p:val>
                                        </p:tav>
                                        <p:tav tm="100000">
                                          <p:val>
                                            <p:strVal val="#ppt_w"/>
                                          </p:val>
                                        </p:tav>
                                      </p:tavLst>
                                    </p:anim>
                                    <p:anim calcmode="lin" valueType="num">
                                      <p:cBhvr>
                                        <p:cTn id="928" dur="500" fill="hold"/>
                                        <p:tgtEl>
                                          <p:spTgt spid="186"/>
                                        </p:tgtEl>
                                        <p:attrNameLst>
                                          <p:attrName>ppt_h</p:attrName>
                                        </p:attrNameLst>
                                      </p:cBhvr>
                                      <p:tavLst>
                                        <p:tav tm="0">
                                          <p:val>
                                            <p:fltVal val="0"/>
                                          </p:val>
                                        </p:tav>
                                        <p:tav tm="100000">
                                          <p:val>
                                            <p:strVal val="#ppt_h"/>
                                          </p:val>
                                        </p:tav>
                                      </p:tavLst>
                                    </p:anim>
                                    <p:animEffect transition="in" filter="fade">
                                      <p:cBhvr>
                                        <p:cTn id="929" dur="500"/>
                                        <p:tgtEl>
                                          <p:spTgt spid="186"/>
                                        </p:tgtEl>
                                      </p:cBhvr>
                                    </p:animEffect>
                                  </p:childTnLst>
                                </p:cTn>
                              </p:par>
                              <p:par>
                                <p:cTn id="930" presetID="53" presetClass="entr" presetSubtype="16" fill="hold" grpId="0" nodeType="withEffect">
                                  <p:stCondLst>
                                    <p:cond delay="0"/>
                                  </p:stCondLst>
                                  <p:childTnLst>
                                    <p:set>
                                      <p:cBhvr>
                                        <p:cTn id="931" dur="1" fill="hold">
                                          <p:stCondLst>
                                            <p:cond delay="0"/>
                                          </p:stCondLst>
                                        </p:cTn>
                                        <p:tgtEl>
                                          <p:spTgt spid="187"/>
                                        </p:tgtEl>
                                        <p:attrNameLst>
                                          <p:attrName>style.visibility</p:attrName>
                                        </p:attrNameLst>
                                      </p:cBhvr>
                                      <p:to>
                                        <p:strVal val="visible"/>
                                      </p:to>
                                    </p:set>
                                    <p:anim calcmode="lin" valueType="num">
                                      <p:cBhvr>
                                        <p:cTn id="932" dur="500" fill="hold"/>
                                        <p:tgtEl>
                                          <p:spTgt spid="187"/>
                                        </p:tgtEl>
                                        <p:attrNameLst>
                                          <p:attrName>ppt_w</p:attrName>
                                        </p:attrNameLst>
                                      </p:cBhvr>
                                      <p:tavLst>
                                        <p:tav tm="0">
                                          <p:val>
                                            <p:fltVal val="0"/>
                                          </p:val>
                                        </p:tav>
                                        <p:tav tm="100000">
                                          <p:val>
                                            <p:strVal val="#ppt_w"/>
                                          </p:val>
                                        </p:tav>
                                      </p:tavLst>
                                    </p:anim>
                                    <p:anim calcmode="lin" valueType="num">
                                      <p:cBhvr>
                                        <p:cTn id="933" dur="500" fill="hold"/>
                                        <p:tgtEl>
                                          <p:spTgt spid="187"/>
                                        </p:tgtEl>
                                        <p:attrNameLst>
                                          <p:attrName>ppt_h</p:attrName>
                                        </p:attrNameLst>
                                      </p:cBhvr>
                                      <p:tavLst>
                                        <p:tav tm="0">
                                          <p:val>
                                            <p:fltVal val="0"/>
                                          </p:val>
                                        </p:tav>
                                        <p:tav tm="100000">
                                          <p:val>
                                            <p:strVal val="#ppt_h"/>
                                          </p:val>
                                        </p:tav>
                                      </p:tavLst>
                                    </p:anim>
                                    <p:animEffect transition="in" filter="fade">
                                      <p:cBhvr>
                                        <p:cTn id="934" dur="500"/>
                                        <p:tgtEl>
                                          <p:spTgt spid="187"/>
                                        </p:tgtEl>
                                      </p:cBhvr>
                                    </p:animEffect>
                                  </p:childTnLst>
                                </p:cTn>
                              </p:par>
                              <p:par>
                                <p:cTn id="935" presetID="53" presetClass="entr" presetSubtype="16" fill="hold" grpId="0" nodeType="withEffect">
                                  <p:stCondLst>
                                    <p:cond delay="0"/>
                                  </p:stCondLst>
                                  <p:childTnLst>
                                    <p:set>
                                      <p:cBhvr>
                                        <p:cTn id="936" dur="1" fill="hold">
                                          <p:stCondLst>
                                            <p:cond delay="0"/>
                                          </p:stCondLst>
                                        </p:cTn>
                                        <p:tgtEl>
                                          <p:spTgt spid="188"/>
                                        </p:tgtEl>
                                        <p:attrNameLst>
                                          <p:attrName>style.visibility</p:attrName>
                                        </p:attrNameLst>
                                      </p:cBhvr>
                                      <p:to>
                                        <p:strVal val="visible"/>
                                      </p:to>
                                    </p:set>
                                    <p:anim calcmode="lin" valueType="num">
                                      <p:cBhvr>
                                        <p:cTn id="937" dur="500" fill="hold"/>
                                        <p:tgtEl>
                                          <p:spTgt spid="188"/>
                                        </p:tgtEl>
                                        <p:attrNameLst>
                                          <p:attrName>ppt_w</p:attrName>
                                        </p:attrNameLst>
                                      </p:cBhvr>
                                      <p:tavLst>
                                        <p:tav tm="0">
                                          <p:val>
                                            <p:fltVal val="0"/>
                                          </p:val>
                                        </p:tav>
                                        <p:tav tm="100000">
                                          <p:val>
                                            <p:strVal val="#ppt_w"/>
                                          </p:val>
                                        </p:tav>
                                      </p:tavLst>
                                    </p:anim>
                                    <p:anim calcmode="lin" valueType="num">
                                      <p:cBhvr>
                                        <p:cTn id="938" dur="500" fill="hold"/>
                                        <p:tgtEl>
                                          <p:spTgt spid="188"/>
                                        </p:tgtEl>
                                        <p:attrNameLst>
                                          <p:attrName>ppt_h</p:attrName>
                                        </p:attrNameLst>
                                      </p:cBhvr>
                                      <p:tavLst>
                                        <p:tav tm="0">
                                          <p:val>
                                            <p:fltVal val="0"/>
                                          </p:val>
                                        </p:tav>
                                        <p:tav tm="100000">
                                          <p:val>
                                            <p:strVal val="#ppt_h"/>
                                          </p:val>
                                        </p:tav>
                                      </p:tavLst>
                                    </p:anim>
                                    <p:animEffect transition="in" filter="fade">
                                      <p:cBhvr>
                                        <p:cTn id="939" dur="500"/>
                                        <p:tgtEl>
                                          <p:spTgt spid="188"/>
                                        </p:tgtEl>
                                      </p:cBhvr>
                                    </p:animEffect>
                                  </p:childTnLst>
                                </p:cTn>
                              </p:par>
                              <p:par>
                                <p:cTn id="940" presetID="53" presetClass="entr" presetSubtype="16" fill="hold" grpId="0" nodeType="withEffect">
                                  <p:stCondLst>
                                    <p:cond delay="0"/>
                                  </p:stCondLst>
                                  <p:childTnLst>
                                    <p:set>
                                      <p:cBhvr>
                                        <p:cTn id="941" dur="1" fill="hold">
                                          <p:stCondLst>
                                            <p:cond delay="0"/>
                                          </p:stCondLst>
                                        </p:cTn>
                                        <p:tgtEl>
                                          <p:spTgt spid="189"/>
                                        </p:tgtEl>
                                        <p:attrNameLst>
                                          <p:attrName>style.visibility</p:attrName>
                                        </p:attrNameLst>
                                      </p:cBhvr>
                                      <p:to>
                                        <p:strVal val="visible"/>
                                      </p:to>
                                    </p:set>
                                    <p:anim calcmode="lin" valueType="num">
                                      <p:cBhvr>
                                        <p:cTn id="942" dur="500" fill="hold"/>
                                        <p:tgtEl>
                                          <p:spTgt spid="189"/>
                                        </p:tgtEl>
                                        <p:attrNameLst>
                                          <p:attrName>ppt_w</p:attrName>
                                        </p:attrNameLst>
                                      </p:cBhvr>
                                      <p:tavLst>
                                        <p:tav tm="0">
                                          <p:val>
                                            <p:fltVal val="0"/>
                                          </p:val>
                                        </p:tav>
                                        <p:tav tm="100000">
                                          <p:val>
                                            <p:strVal val="#ppt_w"/>
                                          </p:val>
                                        </p:tav>
                                      </p:tavLst>
                                    </p:anim>
                                    <p:anim calcmode="lin" valueType="num">
                                      <p:cBhvr>
                                        <p:cTn id="943" dur="500" fill="hold"/>
                                        <p:tgtEl>
                                          <p:spTgt spid="189"/>
                                        </p:tgtEl>
                                        <p:attrNameLst>
                                          <p:attrName>ppt_h</p:attrName>
                                        </p:attrNameLst>
                                      </p:cBhvr>
                                      <p:tavLst>
                                        <p:tav tm="0">
                                          <p:val>
                                            <p:fltVal val="0"/>
                                          </p:val>
                                        </p:tav>
                                        <p:tav tm="100000">
                                          <p:val>
                                            <p:strVal val="#ppt_h"/>
                                          </p:val>
                                        </p:tav>
                                      </p:tavLst>
                                    </p:anim>
                                    <p:animEffect transition="in" filter="fade">
                                      <p:cBhvr>
                                        <p:cTn id="944" dur="500"/>
                                        <p:tgtEl>
                                          <p:spTgt spid="189"/>
                                        </p:tgtEl>
                                      </p:cBhvr>
                                    </p:animEffect>
                                  </p:childTnLst>
                                </p:cTn>
                              </p:par>
                              <p:par>
                                <p:cTn id="945" presetID="53" presetClass="entr" presetSubtype="16" fill="hold" grpId="0" nodeType="withEffect">
                                  <p:stCondLst>
                                    <p:cond delay="0"/>
                                  </p:stCondLst>
                                  <p:childTnLst>
                                    <p:set>
                                      <p:cBhvr>
                                        <p:cTn id="946" dur="1" fill="hold">
                                          <p:stCondLst>
                                            <p:cond delay="0"/>
                                          </p:stCondLst>
                                        </p:cTn>
                                        <p:tgtEl>
                                          <p:spTgt spid="190"/>
                                        </p:tgtEl>
                                        <p:attrNameLst>
                                          <p:attrName>style.visibility</p:attrName>
                                        </p:attrNameLst>
                                      </p:cBhvr>
                                      <p:to>
                                        <p:strVal val="visible"/>
                                      </p:to>
                                    </p:set>
                                    <p:anim calcmode="lin" valueType="num">
                                      <p:cBhvr>
                                        <p:cTn id="947" dur="500" fill="hold"/>
                                        <p:tgtEl>
                                          <p:spTgt spid="190"/>
                                        </p:tgtEl>
                                        <p:attrNameLst>
                                          <p:attrName>ppt_w</p:attrName>
                                        </p:attrNameLst>
                                      </p:cBhvr>
                                      <p:tavLst>
                                        <p:tav tm="0">
                                          <p:val>
                                            <p:fltVal val="0"/>
                                          </p:val>
                                        </p:tav>
                                        <p:tav tm="100000">
                                          <p:val>
                                            <p:strVal val="#ppt_w"/>
                                          </p:val>
                                        </p:tav>
                                      </p:tavLst>
                                    </p:anim>
                                    <p:anim calcmode="lin" valueType="num">
                                      <p:cBhvr>
                                        <p:cTn id="948" dur="500" fill="hold"/>
                                        <p:tgtEl>
                                          <p:spTgt spid="190"/>
                                        </p:tgtEl>
                                        <p:attrNameLst>
                                          <p:attrName>ppt_h</p:attrName>
                                        </p:attrNameLst>
                                      </p:cBhvr>
                                      <p:tavLst>
                                        <p:tav tm="0">
                                          <p:val>
                                            <p:fltVal val="0"/>
                                          </p:val>
                                        </p:tav>
                                        <p:tav tm="100000">
                                          <p:val>
                                            <p:strVal val="#ppt_h"/>
                                          </p:val>
                                        </p:tav>
                                      </p:tavLst>
                                    </p:anim>
                                    <p:animEffect transition="in" filter="fade">
                                      <p:cBhvr>
                                        <p:cTn id="949" dur="500"/>
                                        <p:tgtEl>
                                          <p:spTgt spid="190"/>
                                        </p:tgtEl>
                                      </p:cBhvr>
                                    </p:animEffect>
                                  </p:childTnLst>
                                </p:cTn>
                              </p:par>
                              <p:par>
                                <p:cTn id="950" presetID="53" presetClass="entr" presetSubtype="16" fill="hold" grpId="0" nodeType="withEffect">
                                  <p:stCondLst>
                                    <p:cond delay="0"/>
                                  </p:stCondLst>
                                  <p:childTnLst>
                                    <p:set>
                                      <p:cBhvr>
                                        <p:cTn id="951" dur="1" fill="hold">
                                          <p:stCondLst>
                                            <p:cond delay="0"/>
                                          </p:stCondLst>
                                        </p:cTn>
                                        <p:tgtEl>
                                          <p:spTgt spid="191"/>
                                        </p:tgtEl>
                                        <p:attrNameLst>
                                          <p:attrName>style.visibility</p:attrName>
                                        </p:attrNameLst>
                                      </p:cBhvr>
                                      <p:to>
                                        <p:strVal val="visible"/>
                                      </p:to>
                                    </p:set>
                                    <p:anim calcmode="lin" valueType="num">
                                      <p:cBhvr>
                                        <p:cTn id="952" dur="500" fill="hold"/>
                                        <p:tgtEl>
                                          <p:spTgt spid="191"/>
                                        </p:tgtEl>
                                        <p:attrNameLst>
                                          <p:attrName>ppt_w</p:attrName>
                                        </p:attrNameLst>
                                      </p:cBhvr>
                                      <p:tavLst>
                                        <p:tav tm="0">
                                          <p:val>
                                            <p:fltVal val="0"/>
                                          </p:val>
                                        </p:tav>
                                        <p:tav tm="100000">
                                          <p:val>
                                            <p:strVal val="#ppt_w"/>
                                          </p:val>
                                        </p:tav>
                                      </p:tavLst>
                                    </p:anim>
                                    <p:anim calcmode="lin" valueType="num">
                                      <p:cBhvr>
                                        <p:cTn id="953" dur="500" fill="hold"/>
                                        <p:tgtEl>
                                          <p:spTgt spid="191"/>
                                        </p:tgtEl>
                                        <p:attrNameLst>
                                          <p:attrName>ppt_h</p:attrName>
                                        </p:attrNameLst>
                                      </p:cBhvr>
                                      <p:tavLst>
                                        <p:tav tm="0">
                                          <p:val>
                                            <p:fltVal val="0"/>
                                          </p:val>
                                        </p:tav>
                                        <p:tav tm="100000">
                                          <p:val>
                                            <p:strVal val="#ppt_h"/>
                                          </p:val>
                                        </p:tav>
                                      </p:tavLst>
                                    </p:anim>
                                    <p:animEffect transition="in" filter="fade">
                                      <p:cBhvr>
                                        <p:cTn id="954" dur="500"/>
                                        <p:tgtEl>
                                          <p:spTgt spid="191"/>
                                        </p:tgtEl>
                                      </p:cBhvr>
                                    </p:animEffect>
                                  </p:childTnLst>
                                </p:cTn>
                              </p:par>
                              <p:par>
                                <p:cTn id="955" presetID="53" presetClass="entr" presetSubtype="16" fill="hold" grpId="0" nodeType="withEffect">
                                  <p:stCondLst>
                                    <p:cond delay="0"/>
                                  </p:stCondLst>
                                  <p:childTnLst>
                                    <p:set>
                                      <p:cBhvr>
                                        <p:cTn id="956" dur="1" fill="hold">
                                          <p:stCondLst>
                                            <p:cond delay="0"/>
                                          </p:stCondLst>
                                        </p:cTn>
                                        <p:tgtEl>
                                          <p:spTgt spid="192"/>
                                        </p:tgtEl>
                                        <p:attrNameLst>
                                          <p:attrName>style.visibility</p:attrName>
                                        </p:attrNameLst>
                                      </p:cBhvr>
                                      <p:to>
                                        <p:strVal val="visible"/>
                                      </p:to>
                                    </p:set>
                                    <p:anim calcmode="lin" valueType="num">
                                      <p:cBhvr>
                                        <p:cTn id="957" dur="500" fill="hold"/>
                                        <p:tgtEl>
                                          <p:spTgt spid="192"/>
                                        </p:tgtEl>
                                        <p:attrNameLst>
                                          <p:attrName>ppt_w</p:attrName>
                                        </p:attrNameLst>
                                      </p:cBhvr>
                                      <p:tavLst>
                                        <p:tav tm="0">
                                          <p:val>
                                            <p:fltVal val="0"/>
                                          </p:val>
                                        </p:tav>
                                        <p:tav tm="100000">
                                          <p:val>
                                            <p:strVal val="#ppt_w"/>
                                          </p:val>
                                        </p:tav>
                                      </p:tavLst>
                                    </p:anim>
                                    <p:anim calcmode="lin" valueType="num">
                                      <p:cBhvr>
                                        <p:cTn id="958" dur="500" fill="hold"/>
                                        <p:tgtEl>
                                          <p:spTgt spid="192"/>
                                        </p:tgtEl>
                                        <p:attrNameLst>
                                          <p:attrName>ppt_h</p:attrName>
                                        </p:attrNameLst>
                                      </p:cBhvr>
                                      <p:tavLst>
                                        <p:tav tm="0">
                                          <p:val>
                                            <p:fltVal val="0"/>
                                          </p:val>
                                        </p:tav>
                                        <p:tav tm="100000">
                                          <p:val>
                                            <p:strVal val="#ppt_h"/>
                                          </p:val>
                                        </p:tav>
                                      </p:tavLst>
                                    </p:anim>
                                    <p:animEffect transition="in" filter="fade">
                                      <p:cBhvr>
                                        <p:cTn id="959" dur="500"/>
                                        <p:tgtEl>
                                          <p:spTgt spid="192"/>
                                        </p:tgtEl>
                                      </p:cBhvr>
                                    </p:animEffect>
                                  </p:childTnLst>
                                </p:cTn>
                              </p:par>
                              <p:par>
                                <p:cTn id="960" presetID="53" presetClass="entr" presetSubtype="16" fill="hold" grpId="0" nodeType="withEffect">
                                  <p:stCondLst>
                                    <p:cond delay="0"/>
                                  </p:stCondLst>
                                  <p:childTnLst>
                                    <p:set>
                                      <p:cBhvr>
                                        <p:cTn id="961" dur="1" fill="hold">
                                          <p:stCondLst>
                                            <p:cond delay="0"/>
                                          </p:stCondLst>
                                        </p:cTn>
                                        <p:tgtEl>
                                          <p:spTgt spid="193"/>
                                        </p:tgtEl>
                                        <p:attrNameLst>
                                          <p:attrName>style.visibility</p:attrName>
                                        </p:attrNameLst>
                                      </p:cBhvr>
                                      <p:to>
                                        <p:strVal val="visible"/>
                                      </p:to>
                                    </p:set>
                                    <p:anim calcmode="lin" valueType="num">
                                      <p:cBhvr>
                                        <p:cTn id="962" dur="500" fill="hold"/>
                                        <p:tgtEl>
                                          <p:spTgt spid="193"/>
                                        </p:tgtEl>
                                        <p:attrNameLst>
                                          <p:attrName>ppt_w</p:attrName>
                                        </p:attrNameLst>
                                      </p:cBhvr>
                                      <p:tavLst>
                                        <p:tav tm="0">
                                          <p:val>
                                            <p:fltVal val="0"/>
                                          </p:val>
                                        </p:tav>
                                        <p:tav tm="100000">
                                          <p:val>
                                            <p:strVal val="#ppt_w"/>
                                          </p:val>
                                        </p:tav>
                                      </p:tavLst>
                                    </p:anim>
                                    <p:anim calcmode="lin" valueType="num">
                                      <p:cBhvr>
                                        <p:cTn id="963" dur="500" fill="hold"/>
                                        <p:tgtEl>
                                          <p:spTgt spid="193"/>
                                        </p:tgtEl>
                                        <p:attrNameLst>
                                          <p:attrName>ppt_h</p:attrName>
                                        </p:attrNameLst>
                                      </p:cBhvr>
                                      <p:tavLst>
                                        <p:tav tm="0">
                                          <p:val>
                                            <p:fltVal val="0"/>
                                          </p:val>
                                        </p:tav>
                                        <p:tav tm="100000">
                                          <p:val>
                                            <p:strVal val="#ppt_h"/>
                                          </p:val>
                                        </p:tav>
                                      </p:tavLst>
                                    </p:anim>
                                    <p:animEffect transition="in" filter="fade">
                                      <p:cBhvr>
                                        <p:cTn id="964" dur="500"/>
                                        <p:tgtEl>
                                          <p:spTgt spid="193"/>
                                        </p:tgtEl>
                                      </p:cBhvr>
                                    </p:animEffect>
                                  </p:childTnLst>
                                </p:cTn>
                              </p:par>
                              <p:par>
                                <p:cTn id="965" presetID="53" presetClass="entr" presetSubtype="16" fill="hold" grpId="0" nodeType="withEffect">
                                  <p:stCondLst>
                                    <p:cond delay="0"/>
                                  </p:stCondLst>
                                  <p:childTnLst>
                                    <p:set>
                                      <p:cBhvr>
                                        <p:cTn id="966" dur="1" fill="hold">
                                          <p:stCondLst>
                                            <p:cond delay="0"/>
                                          </p:stCondLst>
                                        </p:cTn>
                                        <p:tgtEl>
                                          <p:spTgt spid="194"/>
                                        </p:tgtEl>
                                        <p:attrNameLst>
                                          <p:attrName>style.visibility</p:attrName>
                                        </p:attrNameLst>
                                      </p:cBhvr>
                                      <p:to>
                                        <p:strVal val="visible"/>
                                      </p:to>
                                    </p:set>
                                    <p:anim calcmode="lin" valueType="num">
                                      <p:cBhvr>
                                        <p:cTn id="967" dur="500" fill="hold"/>
                                        <p:tgtEl>
                                          <p:spTgt spid="194"/>
                                        </p:tgtEl>
                                        <p:attrNameLst>
                                          <p:attrName>ppt_w</p:attrName>
                                        </p:attrNameLst>
                                      </p:cBhvr>
                                      <p:tavLst>
                                        <p:tav tm="0">
                                          <p:val>
                                            <p:fltVal val="0"/>
                                          </p:val>
                                        </p:tav>
                                        <p:tav tm="100000">
                                          <p:val>
                                            <p:strVal val="#ppt_w"/>
                                          </p:val>
                                        </p:tav>
                                      </p:tavLst>
                                    </p:anim>
                                    <p:anim calcmode="lin" valueType="num">
                                      <p:cBhvr>
                                        <p:cTn id="968" dur="500" fill="hold"/>
                                        <p:tgtEl>
                                          <p:spTgt spid="194"/>
                                        </p:tgtEl>
                                        <p:attrNameLst>
                                          <p:attrName>ppt_h</p:attrName>
                                        </p:attrNameLst>
                                      </p:cBhvr>
                                      <p:tavLst>
                                        <p:tav tm="0">
                                          <p:val>
                                            <p:fltVal val="0"/>
                                          </p:val>
                                        </p:tav>
                                        <p:tav tm="100000">
                                          <p:val>
                                            <p:strVal val="#ppt_h"/>
                                          </p:val>
                                        </p:tav>
                                      </p:tavLst>
                                    </p:anim>
                                    <p:animEffect transition="in" filter="fade">
                                      <p:cBhvr>
                                        <p:cTn id="969" dur="500"/>
                                        <p:tgtEl>
                                          <p:spTgt spid="194"/>
                                        </p:tgtEl>
                                      </p:cBhvr>
                                    </p:animEffect>
                                  </p:childTnLst>
                                </p:cTn>
                              </p:par>
                              <p:par>
                                <p:cTn id="970" presetID="53" presetClass="entr" presetSubtype="16" fill="hold" grpId="0" nodeType="withEffect">
                                  <p:stCondLst>
                                    <p:cond delay="0"/>
                                  </p:stCondLst>
                                  <p:childTnLst>
                                    <p:set>
                                      <p:cBhvr>
                                        <p:cTn id="971" dur="1" fill="hold">
                                          <p:stCondLst>
                                            <p:cond delay="0"/>
                                          </p:stCondLst>
                                        </p:cTn>
                                        <p:tgtEl>
                                          <p:spTgt spid="195"/>
                                        </p:tgtEl>
                                        <p:attrNameLst>
                                          <p:attrName>style.visibility</p:attrName>
                                        </p:attrNameLst>
                                      </p:cBhvr>
                                      <p:to>
                                        <p:strVal val="visible"/>
                                      </p:to>
                                    </p:set>
                                    <p:anim calcmode="lin" valueType="num">
                                      <p:cBhvr>
                                        <p:cTn id="972" dur="500" fill="hold"/>
                                        <p:tgtEl>
                                          <p:spTgt spid="195"/>
                                        </p:tgtEl>
                                        <p:attrNameLst>
                                          <p:attrName>ppt_w</p:attrName>
                                        </p:attrNameLst>
                                      </p:cBhvr>
                                      <p:tavLst>
                                        <p:tav tm="0">
                                          <p:val>
                                            <p:fltVal val="0"/>
                                          </p:val>
                                        </p:tav>
                                        <p:tav tm="100000">
                                          <p:val>
                                            <p:strVal val="#ppt_w"/>
                                          </p:val>
                                        </p:tav>
                                      </p:tavLst>
                                    </p:anim>
                                    <p:anim calcmode="lin" valueType="num">
                                      <p:cBhvr>
                                        <p:cTn id="973" dur="500" fill="hold"/>
                                        <p:tgtEl>
                                          <p:spTgt spid="195"/>
                                        </p:tgtEl>
                                        <p:attrNameLst>
                                          <p:attrName>ppt_h</p:attrName>
                                        </p:attrNameLst>
                                      </p:cBhvr>
                                      <p:tavLst>
                                        <p:tav tm="0">
                                          <p:val>
                                            <p:fltVal val="0"/>
                                          </p:val>
                                        </p:tav>
                                        <p:tav tm="100000">
                                          <p:val>
                                            <p:strVal val="#ppt_h"/>
                                          </p:val>
                                        </p:tav>
                                      </p:tavLst>
                                    </p:anim>
                                    <p:animEffect transition="in" filter="fade">
                                      <p:cBhvr>
                                        <p:cTn id="974" dur="500"/>
                                        <p:tgtEl>
                                          <p:spTgt spid="195"/>
                                        </p:tgtEl>
                                      </p:cBhvr>
                                    </p:animEffect>
                                  </p:childTnLst>
                                </p:cTn>
                              </p:par>
                              <p:par>
                                <p:cTn id="975" presetID="53" presetClass="entr" presetSubtype="16" fill="hold" grpId="0" nodeType="withEffect">
                                  <p:stCondLst>
                                    <p:cond delay="0"/>
                                  </p:stCondLst>
                                  <p:childTnLst>
                                    <p:set>
                                      <p:cBhvr>
                                        <p:cTn id="976" dur="1" fill="hold">
                                          <p:stCondLst>
                                            <p:cond delay="0"/>
                                          </p:stCondLst>
                                        </p:cTn>
                                        <p:tgtEl>
                                          <p:spTgt spid="196"/>
                                        </p:tgtEl>
                                        <p:attrNameLst>
                                          <p:attrName>style.visibility</p:attrName>
                                        </p:attrNameLst>
                                      </p:cBhvr>
                                      <p:to>
                                        <p:strVal val="visible"/>
                                      </p:to>
                                    </p:set>
                                    <p:anim calcmode="lin" valueType="num">
                                      <p:cBhvr>
                                        <p:cTn id="977" dur="500" fill="hold"/>
                                        <p:tgtEl>
                                          <p:spTgt spid="196"/>
                                        </p:tgtEl>
                                        <p:attrNameLst>
                                          <p:attrName>ppt_w</p:attrName>
                                        </p:attrNameLst>
                                      </p:cBhvr>
                                      <p:tavLst>
                                        <p:tav tm="0">
                                          <p:val>
                                            <p:fltVal val="0"/>
                                          </p:val>
                                        </p:tav>
                                        <p:tav tm="100000">
                                          <p:val>
                                            <p:strVal val="#ppt_w"/>
                                          </p:val>
                                        </p:tav>
                                      </p:tavLst>
                                    </p:anim>
                                    <p:anim calcmode="lin" valueType="num">
                                      <p:cBhvr>
                                        <p:cTn id="978" dur="500" fill="hold"/>
                                        <p:tgtEl>
                                          <p:spTgt spid="196"/>
                                        </p:tgtEl>
                                        <p:attrNameLst>
                                          <p:attrName>ppt_h</p:attrName>
                                        </p:attrNameLst>
                                      </p:cBhvr>
                                      <p:tavLst>
                                        <p:tav tm="0">
                                          <p:val>
                                            <p:fltVal val="0"/>
                                          </p:val>
                                        </p:tav>
                                        <p:tav tm="100000">
                                          <p:val>
                                            <p:strVal val="#ppt_h"/>
                                          </p:val>
                                        </p:tav>
                                      </p:tavLst>
                                    </p:anim>
                                    <p:animEffect transition="in" filter="fade">
                                      <p:cBhvr>
                                        <p:cTn id="979" dur="500"/>
                                        <p:tgtEl>
                                          <p:spTgt spid="196"/>
                                        </p:tgtEl>
                                      </p:cBhvr>
                                    </p:animEffect>
                                  </p:childTnLst>
                                </p:cTn>
                              </p:par>
                              <p:par>
                                <p:cTn id="980" presetID="53" presetClass="entr" presetSubtype="16" fill="hold" grpId="0" nodeType="withEffect">
                                  <p:stCondLst>
                                    <p:cond delay="0"/>
                                  </p:stCondLst>
                                  <p:childTnLst>
                                    <p:set>
                                      <p:cBhvr>
                                        <p:cTn id="981" dur="1" fill="hold">
                                          <p:stCondLst>
                                            <p:cond delay="0"/>
                                          </p:stCondLst>
                                        </p:cTn>
                                        <p:tgtEl>
                                          <p:spTgt spid="197"/>
                                        </p:tgtEl>
                                        <p:attrNameLst>
                                          <p:attrName>style.visibility</p:attrName>
                                        </p:attrNameLst>
                                      </p:cBhvr>
                                      <p:to>
                                        <p:strVal val="visible"/>
                                      </p:to>
                                    </p:set>
                                    <p:anim calcmode="lin" valueType="num">
                                      <p:cBhvr>
                                        <p:cTn id="982" dur="500" fill="hold"/>
                                        <p:tgtEl>
                                          <p:spTgt spid="197"/>
                                        </p:tgtEl>
                                        <p:attrNameLst>
                                          <p:attrName>ppt_w</p:attrName>
                                        </p:attrNameLst>
                                      </p:cBhvr>
                                      <p:tavLst>
                                        <p:tav tm="0">
                                          <p:val>
                                            <p:fltVal val="0"/>
                                          </p:val>
                                        </p:tav>
                                        <p:tav tm="100000">
                                          <p:val>
                                            <p:strVal val="#ppt_w"/>
                                          </p:val>
                                        </p:tav>
                                      </p:tavLst>
                                    </p:anim>
                                    <p:anim calcmode="lin" valueType="num">
                                      <p:cBhvr>
                                        <p:cTn id="983" dur="500" fill="hold"/>
                                        <p:tgtEl>
                                          <p:spTgt spid="197"/>
                                        </p:tgtEl>
                                        <p:attrNameLst>
                                          <p:attrName>ppt_h</p:attrName>
                                        </p:attrNameLst>
                                      </p:cBhvr>
                                      <p:tavLst>
                                        <p:tav tm="0">
                                          <p:val>
                                            <p:fltVal val="0"/>
                                          </p:val>
                                        </p:tav>
                                        <p:tav tm="100000">
                                          <p:val>
                                            <p:strVal val="#ppt_h"/>
                                          </p:val>
                                        </p:tav>
                                      </p:tavLst>
                                    </p:anim>
                                    <p:animEffect transition="in" filter="fade">
                                      <p:cBhvr>
                                        <p:cTn id="984" dur="500"/>
                                        <p:tgtEl>
                                          <p:spTgt spid="197"/>
                                        </p:tgtEl>
                                      </p:cBhvr>
                                    </p:animEffect>
                                  </p:childTnLst>
                                </p:cTn>
                              </p:par>
                              <p:par>
                                <p:cTn id="985" presetID="53" presetClass="entr" presetSubtype="16" fill="hold" grpId="0" nodeType="withEffect">
                                  <p:stCondLst>
                                    <p:cond delay="0"/>
                                  </p:stCondLst>
                                  <p:childTnLst>
                                    <p:set>
                                      <p:cBhvr>
                                        <p:cTn id="986" dur="1" fill="hold">
                                          <p:stCondLst>
                                            <p:cond delay="0"/>
                                          </p:stCondLst>
                                        </p:cTn>
                                        <p:tgtEl>
                                          <p:spTgt spid="198"/>
                                        </p:tgtEl>
                                        <p:attrNameLst>
                                          <p:attrName>style.visibility</p:attrName>
                                        </p:attrNameLst>
                                      </p:cBhvr>
                                      <p:to>
                                        <p:strVal val="visible"/>
                                      </p:to>
                                    </p:set>
                                    <p:anim calcmode="lin" valueType="num">
                                      <p:cBhvr>
                                        <p:cTn id="987" dur="500" fill="hold"/>
                                        <p:tgtEl>
                                          <p:spTgt spid="198"/>
                                        </p:tgtEl>
                                        <p:attrNameLst>
                                          <p:attrName>ppt_w</p:attrName>
                                        </p:attrNameLst>
                                      </p:cBhvr>
                                      <p:tavLst>
                                        <p:tav tm="0">
                                          <p:val>
                                            <p:fltVal val="0"/>
                                          </p:val>
                                        </p:tav>
                                        <p:tav tm="100000">
                                          <p:val>
                                            <p:strVal val="#ppt_w"/>
                                          </p:val>
                                        </p:tav>
                                      </p:tavLst>
                                    </p:anim>
                                    <p:anim calcmode="lin" valueType="num">
                                      <p:cBhvr>
                                        <p:cTn id="988" dur="500" fill="hold"/>
                                        <p:tgtEl>
                                          <p:spTgt spid="198"/>
                                        </p:tgtEl>
                                        <p:attrNameLst>
                                          <p:attrName>ppt_h</p:attrName>
                                        </p:attrNameLst>
                                      </p:cBhvr>
                                      <p:tavLst>
                                        <p:tav tm="0">
                                          <p:val>
                                            <p:fltVal val="0"/>
                                          </p:val>
                                        </p:tav>
                                        <p:tav tm="100000">
                                          <p:val>
                                            <p:strVal val="#ppt_h"/>
                                          </p:val>
                                        </p:tav>
                                      </p:tavLst>
                                    </p:anim>
                                    <p:animEffect transition="in" filter="fade">
                                      <p:cBhvr>
                                        <p:cTn id="989" dur="500"/>
                                        <p:tgtEl>
                                          <p:spTgt spid="198"/>
                                        </p:tgtEl>
                                      </p:cBhvr>
                                    </p:animEffect>
                                  </p:childTnLst>
                                </p:cTn>
                              </p:par>
                              <p:par>
                                <p:cTn id="990" presetID="53" presetClass="entr" presetSubtype="16" fill="hold" grpId="0" nodeType="withEffect">
                                  <p:stCondLst>
                                    <p:cond delay="0"/>
                                  </p:stCondLst>
                                  <p:childTnLst>
                                    <p:set>
                                      <p:cBhvr>
                                        <p:cTn id="991" dur="1" fill="hold">
                                          <p:stCondLst>
                                            <p:cond delay="0"/>
                                          </p:stCondLst>
                                        </p:cTn>
                                        <p:tgtEl>
                                          <p:spTgt spid="199"/>
                                        </p:tgtEl>
                                        <p:attrNameLst>
                                          <p:attrName>style.visibility</p:attrName>
                                        </p:attrNameLst>
                                      </p:cBhvr>
                                      <p:to>
                                        <p:strVal val="visible"/>
                                      </p:to>
                                    </p:set>
                                    <p:anim calcmode="lin" valueType="num">
                                      <p:cBhvr>
                                        <p:cTn id="992" dur="500" fill="hold"/>
                                        <p:tgtEl>
                                          <p:spTgt spid="199"/>
                                        </p:tgtEl>
                                        <p:attrNameLst>
                                          <p:attrName>ppt_w</p:attrName>
                                        </p:attrNameLst>
                                      </p:cBhvr>
                                      <p:tavLst>
                                        <p:tav tm="0">
                                          <p:val>
                                            <p:fltVal val="0"/>
                                          </p:val>
                                        </p:tav>
                                        <p:tav tm="100000">
                                          <p:val>
                                            <p:strVal val="#ppt_w"/>
                                          </p:val>
                                        </p:tav>
                                      </p:tavLst>
                                    </p:anim>
                                    <p:anim calcmode="lin" valueType="num">
                                      <p:cBhvr>
                                        <p:cTn id="993" dur="500" fill="hold"/>
                                        <p:tgtEl>
                                          <p:spTgt spid="199"/>
                                        </p:tgtEl>
                                        <p:attrNameLst>
                                          <p:attrName>ppt_h</p:attrName>
                                        </p:attrNameLst>
                                      </p:cBhvr>
                                      <p:tavLst>
                                        <p:tav tm="0">
                                          <p:val>
                                            <p:fltVal val="0"/>
                                          </p:val>
                                        </p:tav>
                                        <p:tav tm="100000">
                                          <p:val>
                                            <p:strVal val="#ppt_h"/>
                                          </p:val>
                                        </p:tav>
                                      </p:tavLst>
                                    </p:anim>
                                    <p:animEffect transition="in" filter="fade">
                                      <p:cBhvr>
                                        <p:cTn id="994" dur="500"/>
                                        <p:tgtEl>
                                          <p:spTgt spid="199"/>
                                        </p:tgtEl>
                                      </p:cBhvr>
                                    </p:animEffect>
                                  </p:childTnLst>
                                </p:cTn>
                              </p:par>
                              <p:par>
                                <p:cTn id="995" presetID="53" presetClass="entr" presetSubtype="16" fill="hold" grpId="0" nodeType="withEffect">
                                  <p:stCondLst>
                                    <p:cond delay="0"/>
                                  </p:stCondLst>
                                  <p:childTnLst>
                                    <p:set>
                                      <p:cBhvr>
                                        <p:cTn id="996" dur="1" fill="hold">
                                          <p:stCondLst>
                                            <p:cond delay="0"/>
                                          </p:stCondLst>
                                        </p:cTn>
                                        <p:tgtEl>
                                          <p:spTgt spid="200"/>
                                        </p:tgtEl>
                                        <p:attrNameLst>
                                          <p:attrName>style.visibility</p:attrName>
                                        </p:attrNameLst>
                                      </p:cBhvr>
                                      <p:to>
                                        <p:strVal val="visible"/>
                                      </p:to>
                                    </p:set>
                                    <p:anim calcmode="lin" valueType="num">
                                      <p:cBhvr>
                                        <p:cTn id="997" dur="500" fill="hold"/>
                                        <p:tgtEl>
                                          <p:spTgt spid="200"/>
                                        </p:tgtEl>
                                        <p:attrNameLst>
                                          <p:attrName>ppt_w</p:attrName>
                                        </p:attrNameLst>
                                      </p:cBhvr>
                                      <p:tavLst>
                                        <p:tav tm="0">
                                          <p:val>
                                            <p:fltVal val="0"/>
                                          </p:val>
                                        </p:tav>
                                        <p:tav tm="100000">
                                          <p:val>
                                            <p:strVal val="#ppt_w"/>
                                          </p:val>
                                        </p:tav>
                                      </p:tavLst>
                                    </p:anim>
                                    <p:anim calcmode="lin" valueType="num">
                                      <p:cBhvr>
                                        <p:cTn id="998" dur="500" fill="hold"/>
                                        <p:tgtEl>
                                          <p:spTgt spid="200"/>
                                        </p:tgtEl>
                                        <p:attrNameLst>
                                          <p:attrName>ppt_h</p:attrName>
                                        </p:attrNameLst>
                                      </p:cBhvr>
                                      <p:tavLst>
                                        <p:tav tm="0">
                                          <p:val>
                                            <p:fltVal val="0"/>
                                          </p:val>
                                        </p:tav>
                                        <p:tav tm="100000">
                                          <p:val>
                                            <p:strVal val="#ppt_h"/>
                                          </p:val>
                                        </p:tav>
                                      </p:tavLst>
                                    </p:anim>
                                    <p:animEffect transition="in" filter="fade">
                                      <p:cBhvr>
                                        <p:cTn id="999" dur="500"/>
                                        <p:tgtEl>
                                          <p:spTgt spid="200"/>
                                        </p:tgtEl>
                                      </p:cBhvr>
                                    </p:animEffect>
                                  </p:childTnLst>
                                </p:cTn>
                              </p:par>
                            </p:childTnLst>
                          </p:cTn>
                        </p:par>
                      </p:childTnLst>
                    </p:cTn>
                  </p:par>
                  <p:par>
                    <p:cTn id="1000" fill="hold">
                      <p:stCondLst>
                        <p:cond delay="indefinite"/>
                      </p:stCondLst>
                      <p:childTnLst>
                        <p:par>
                          <p:cTn id="1001" fill="hold">
                            <p:stCondLst>
                              <p:cond delay="0"/>
                            </p:stCondLst>
                            <p:childTnLst>
                              <p:par>
                                <p:cTn id="1002" presetID="42" presetClass="entr" presetSubtype="0" fill="hold" grpId="0" nodeType="clickEffect">
                                  <p:stCondLst>
                                    <p:cond delay="0"/>
                                  </p:stCondLst>
                                  <p:childTnLst>
                                    <p:set>
                                      <p:cBhvr>
                                        <p:cTn id="1003" dur="1" fill="hold">
                                          <p:stCondLst>
                                            <p:cond delay="0"/>
                                          </p:stCondLst>
                                        </p:cTn>
                                        <p:tgtEl>
                                          <p:spTgt spid="201"/>
                                        </p:tgtEl>
                                        <p:attrNameLst>
                                          <p:attrName>style.visibility</p:attrName>
                                        </p:attrNameLst>
                                      </p:cBhvr>
                                      <p:to>
                                        <p:strVal val="visible"/>
                                      </p:to>
                                    </p:set>
                                    <p:animEffect transition="in" filter="fade">
                                      <p:cBhvr>
                                        <p:cTn id="1004" dur="1000"/>
                                        <p:tgtEl>
                                          <p:spTgt spid="201"/>
                                        </p:tgtEl>
                                      </p:cBhvr>
                                    </p:animEffect>
                                    <p:anim calcmode="lin" valueType="num">
                                      <p:cBhvr>
                                        <p:cTn id="1005" dur="1000" fill="hold"/>
                                        <p:tgtEl>
                                          <p:spTgt spid="201"/>
                                        </p:tgtEl>
                                        <p:attrNameLst>
                                          <p:attrName>ppt_x</p:attrName>
                                        </p:attrNameLst>
                                      </p:cBhvr>
                                      <p:tavLst>
                                        <p:tav tm="0">
                                          <p:val>
                                            <p:strVal val="#ppt_x"/>
                                          </p:val>
                                        </p:tav>
                                        <p:tav tm="100000">
                                          <p:val>
                                            <p:strVal val="#ppt_x"/>
                                          </p:val>
                                        </p:tav>
                                      </p:tavLst>
                                    </p:anim>
                                    <p:anim calcmode="lin" valueType="num">
                                      <p:cBhvr>
                                        <p:cTn id="1006" dur="1000" fill="hold"/>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55675" y="1269955"/>
            <a:ext cx="246063" cy="217488"/>
          </a:xfrm>
          <a:custGeom>
            <a:avLst/>
            <a:gdLst>
              <a:gd name="T0" fmla="*/ 85 w 109"/>
              <a:gd name="T1" fmla="*/ 51 h 96"/>
              <a:gd name="T2" fmla="*/ 85 w 109"/>
              <a:gd name="T3" fmla="*/ 72 h 96"/>
              <a:gd name="T4" fmla="*/ 109 w 109"/>
              <a:gd name="T5" fmla="*/ 36 h 96"/>
              <a:gd name="T6" fmla="*/ 85 w 109"/>
              <a:gd name="T7" fmla="*/ 0 h 96"/>
              <a:gd name="T8" fmla="*/ 85 w 109"/>
              <a:gd name="T9" fmla="*/ 20 h 96"/>
              <a:gd name="T10" fmla="*/ 0 w 109"/>
              <a:gd name="T11" fmla="*/ 96 h 96"/>
              <a:gd name="T12" fmla="*/ 5 w 109"/>
              <a:gd name="T13" fmla="*/ 96 h 96"/>
              <a:gd name="T14" fmla="*/ 85 w 109"/>
              <a:gd name="T15" fmla="*/ 51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96">
                <a:moveTo>
                  <a:pt x="85" y="51"/>
                </a:moveTo>
                <a:cubicBezTo>
                  <a:pt x="85" y="72"/>
                  <a:pt x="85" y="72"/>
                  <a:pt x="85" y="72"/>
                </a:cubicBezTo>
                <a:cubicBezTo>
                  <a:pt x="109" y="36"/>
                  <a:pt x="109" y="36"/>
                  <a:pt x="109" y="36"/>
                </a:cubicBezTo>
                <a:cubicBezTo>
                  <a:pt x="85" y="0"/>
                  <a:pt x="85" y="0"/>
                  <a:pt x="85" y="0"/>
                </a:cubicBezTo>
                <a:cubicBezTo>
                  <a:pt x="85" y="20"/>
                  <a:pt x="85" y="20"/>
                  <a:pt x="85" y="20"/>
                </a:cubicBezTo>
                <a:cubicBezTo>
                  <a:pt x="85" y="20"/>
                  <a:pt x="10" y="11"/>
                  <a:pt x="0" y="96"/>
                </a:cubicBezTo>
                <a:cubicBezTo>
                  <a:pt x="5" y="96"/>
                  <a:pt x="5" y="96"/>
                  <a:pt x="5" y="96"/>
                </a:cubicBezTo>
                <a:cubicBezTo>
                  <a:pt x="36" y="37"/>
                  <a:pt x="85" y="51"/>
                  <a:pt x="85" y="51"/>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 name="Freeform 6"/>
          <p:cNvSpPr/>
          <p:nvPr/>
        </p:nvSpPr>
        <p:spPr bwMode="auto">
          <a:xfrm>
            <a:off x="865188" y="1530305"/>
            <a:ext cx="339725" cy="155575"/>
          </a:xfrm>
          <a:custGeom>
            <a:avLst/>
            <a:gdLst>
              <a:gd name="T0" fmla="*/ 131 w 151"/>
              <a:gd name="T1" fmla="*/ 4 h 69"/>
              <a:gd name="T2" fmla="*/ 124 w 151"/>
              <a:gd name="T3" fmla="*/ 0 h 69"/>
              <a:gd name="T4" fmla="*/ 5 w 151"/>
              <a:gd name="T5" fmla="*/ 0 h 69"/>
              <a:gd name="T6" fmla="*/ 1 w 151"/>
              <a:gd name="T7" fmla="*/ 4 h 69"/>
              <a:gd name="T8" fmla="*/ 21 w 151"/>
              <a:gd name="T9" fmla="*/ 65 h 69"/>
              <a:gd name="T10" fmla="*/ 28 w 151"/>
              <a:gd name="T11" fmla="*/ 69 h 69"/>
              <a:gd name="T12" fmla="*/ 146 w 151"/>
              <a:gd name="T13" fmla="*/ 69 h 69"/>
              <a:gd name="T14" fmla="*/ 151 w 151"/>
              <a:gd name="T15" fmla="*/ 65 h 69"/>
              <a:gd name="T16" fmla="*/ 131 w 151"/>
              <a:gd name="T17"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9">
                <a:moveTo>
                  <a:pt x="131" y="4"/>
                </a:moveTo>
                <a:cubicBezTo>
                  <a:pt x="130" y="1"/>
                  <a:pt x="127" y="0"/>
                  <a:pt x="124" y="0"/>
                </a:cubicBezTo>
                <a:cubicBezTo>
                  <a:pt x="5" y="0"/>
                  <a:pt x="5" y="0"/>
                  <a:pt x="5" y="0"/>
                </a:cubicBezTo>
                <a:cubicBezTo>
                  <a:pt x="2" y="0"/>
                  <a:pt x="0" y="1"/>
                  <a:pt x="1" y="4"/>
                </a:cubicBezTo>
                <a:cubicBezTo>
                  <a:pt x="21" y="65"/>
                  <a:pt x="21" y="65"/>
                  <a:pt x="21" y="65"/>
                </a:cubicBezTo>
                <a:cubicBezTo>
                  <a:pt x="21" y="67"/>
                  <a:pt x="25" y="69"/>
                  <a:pt x="28" y="69"/>
                </a:cubicBezTo>
                <a:cubicBezTo>
                  <a:pt x="146" y="69"/>
                  <a:pt x="146" y="69"/>
                  <a:pt x="146" y="69"/>
                </a:cubicBezTo>
                <a:cubicBezTo>
                  <a:pt x="149" y="69"/>
                  <a:pt x="151" y="67"/>
                  <a:pt x="151" y="65"/>
                </a:cubicBezTo>
                <a:lnTo>
                  <a:pt x="131" y="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 name="Freeform 7"/>
          <p:cNvSpPr/>
          <p:nvPr/>
        </p:nvSpPr>
        <p:spPr bwMode="auto">
          <a:xfrm>
            <a:off x="912813" y="1441405"/>
            <a:ext cx="292100" cy="196850"/>
          </a:xfrm>
          <a:custGeom>
            <a:avLst/>
            <a:gdLst>
              <a:gd name="T0" fmla="*/ 121 w 130"/>
              <a:gd name="T1" fmla="*/ 1 h 87"/>
              <a:gd name="T2" fmla="*/ 90 w 130"/>
              <a:gd name="T3" fmla="*/ 1 h 87"/>
              <a:gd name="T4" fmla="*/ 78 w 130"/>
              <a:gd name="T5" fmla="*/ 20 h 87"/>
              <a:gd name="T6" fmla="*/ 24 w 130"/>
              <a:gd name="T7" fmla="*/ 20 h 87"/>
              <a:gd name="T8" fmla="*/ 20 w 130"/>
              <a:gd name="T9" fmla="*/ 29 h 87"/>
              <a:gd name="T10" fmla="*/ 19 w 130"/>
              <a:gd name="T11" fmla="*/ 20 h 87"/>
              <a:gd name="T12" fmla="*/ 19 w 130"/>
              <a:gd name="T13" fmla="*/ 20 h 87"/>
              <a:gd name="T14" fmla="*/ 6 w 130"/>
              <a:gd name="T15" fmla="*/ 20 h 87"/>
              <a:gd name="T16" fmla="*/ 0 w 130"/>
              <a:gd name="T17" fmla="*/ 26 h 87"/>
              <a:gd name="T18" fmla="*/ 0 w 130"/>
              <a:gd name="T19" fmla="*/ 33 h 87"/>
              <a:gd name="T20" fmla="*/ 103 w 130"/>
              <a:gd name="T21" fmla="*/ 33 h 87"/>
              <a:gd name="T22" fmla="*/ 110 w 130"/>
              <a:gd name="T23" fmla="*/ 35 h 87"/>
              <a:gd name="T24" fmla="*/ 115 w 130"/>
              <a:gd name="T25" fmla="*/ 41 h 87"/>
              <a:gd name="T26" fmla="*/ 130 w 130"/>
              <a:gd name="T27" fmla="*/ 87 h 87"/>
              <a:gd name="T28" fmla="*/ 130 w 130"/>
              <a:gd name="T29" fmla="*/ 14 h 87"/>
              <a:gd name="T30" fmla="*/ 121 w 130"/>
              <a:gd name="T3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87">
                <a:moveTo>
                  <a:pt x="121" y="1"/>
                </a:moveTo>
                <a:cubicBezTo>
                  <a:pt x="90" y="1"/>
                  <a:pt x="90" y="1"/>
                  <a:pt x="90" y="1"/>
                </a:cubicBezTo>
                <a:cubicBezTo>
                  <a:pt x="83" y="0"/>
                  <a:pt x="80" y="11"/>
                  <a:pt x="78" y="20"/>
                </a:cubicBezTo>
                <a:cubicBezTo>
                  <a:pt x="24" y="20"/>
                  <a:pt x="24" y="20"/>
                  <a:pt x="24" y="20"/>
                </a:cubicBezTo>
                <a:cubicBezTo>
                  <a:pt x="23" y="23"/>
                  <a:pt x="21" y="26"/>
                  <a:pt x="20" y="29"/>
                </a:cubicBezTo>
                <a:cubicBezTo>
                  <a:pt x="19" y="31"/>
                  <a:pt x="18" y="22"/>
                  <a:pt x="19" y="20"/>
                </a:cubicBezTo>
                <a:cubicBezTo>
                  <a:pt x="19" y="20"/>
                  <a:pt x="19" y="20"/>
                  <a:pt x="19" y="20"/>
                </a:cubicBezTo>
                <a:cubicBezTo>
                  <a:pt x="6" y="20"/>
                  <a:pt x="6" y="20"/>
                  <a:pt x="6" y="20"/>
                </a:cubicBezTo>
                <a:cubicBezTo>
                  <a:pt x="3" y="20"/>
                  <a:pt x="0" y="23"/>
                  <a:pt x="0" y="26"/>
                </a:cubicBezTo>
                <a:cubicBezTo>
                  <a:pt x="0" y="33"/>
                  <a:pt x="0" y="33"/>
                  <a:pt x="0" y="33"/>
                </a:cubicBezTo>
                <a:cubicBezTo>
                  <a:pt x="103" y="33"/>
                  <a:pt x="103" y="33"/>
                  <a:pt x="103" y="33"/>
                </a:cubicBezTo>
                <a:cubicBezTo>
                  <a:pt x="105" y="33"/>
                  <a:pt x="108" y="33"/>
                  <a:pt x="110" y="35"/>
                </a:cubicBezTo>
                <a:cubicBezTo>
                  <a:pt x="112" y="36"/>
                  <a:pt x="114" y="38"/>
                  <a:pt x="115" y="41"/>
                </a:cubicBezTo>
                <a:cubicBezTo>
                  <a:pt x="130" y="87"/>
                  <a:pt x="130" y="87"/>
                  <a:pt x="130" y="87"/>
                </a:cubicBezTo>
                <a:cubicBezTo>
                  <a:pt x="130" y="14"/>
                  <a:pt x="130" y="14"/>
                  <a:pt x="130" y="14"/>
                </a:cubicBezTo>
                <a:cubicBezTo>
                  <a:pt x="130" y="14"/>
                  <a:pt x="130" y="1"/>
                  <a:pt x="121" y="1"/>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 name="Freeform 8"/>
          <p:cNvSpPr/>
          <p:nvPr/>
        </p:nvSpPr>
        <p:spPr bwMode="auto">
          <a:xfrm>
            <a:off x="1558925" y="1273130"/>
            <a:ext cx="239713" cy="247650"/>
          </a:xfrm>
          <a:custGeom>
            <a:avLst/>
            <a:gdLst>
              <a:gd name="T0" fmla="*/ 10 w 106"/>
              <a:gd name="T1" fmla="*/ 0 h 110"/>
              <a:gd name="T2" fmla="*/ 86 w 106"/>
              <a:gd name="T3" fmla="*/ 85 h 110"/>
              <a:gd name="T4" fmla="*/ 106 w 106"/>
              <a:gd name="T5" fmla="*/ 85 h 110"/>
              <a:gd name="T6" fmla="*/ 71 w 106"/>
              <a:gd name="T7" fmla="*/ 110 h 110"/>
              <a:gd name="T8" fmla="*/ 34 w 106"/>
              <a:gd name="T9" fmla="*/ 85 h 110"/>
              <a:gd name="T10" fmla="*/ 55 w 106"/>
              <a:gd name="T11" fmla="*/ 85 h 110"/>
              <a:gd name="T12" fmla="*/ 2 w 106"/>
              <a:gd name="T13" fmla="*/ 1 h 110"/>
              <a:gd name="T14" fmla="*/ 10 w 106"/>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10">
                <a:moveTo>
                  <a:pt x="10" y="0"/>
                </a:moveTo>
                <a:cubicBezTo>
                  <a:pt x="95" y="10"/>
                  <a:pt x="86" y="85"/>
                  <a:pt x="86" y="85"/>
                </a:cubicBezTo>
                <a:cubicBezTo>
                  <a:pt x="106" y="85"/>
                  <a:pt x="106" y="85"/>
                  <a:pt x="106" y="85"/>
                </a:cubicBezTo>
                <a:cubicBezTo>
                  <a:pt x="71" y="110"/>
                  <a:pt x="71" y="110"/>
                  <a:pt x="71" y="110"/>
                </a:cubicBezTo>
                <a:cubicBezTo>
                  <a:pt x="34" y="85"/>
                  <a:pt x="34" y="85"/>
                  <a:pt x="34" y="85"/>
                </a:cubicBezTo>
                <a:cubicBezTo>
                  <a:pt x="55" y="85"/>
                  <a:pt x="55" y="85"/>
                  <a:pt x="55" y="85"/>
                </a:cubicBezTo>
                <a:cubicBezTo>
                  <a:pt x="55" y="85"/>
                  <a:pt x="71" y="31"/>
                  <a:pt x="2" y="1"/>
                </a:cubicBezTo>
                <a:cubicBezTo>
                  <a:pt x="0" y="0"/>
                  <a:pt x="8" y="0"/>
                  <a:pt x="10" y="0"/>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 name="Freeform 9"/>
          <p:cNvSpPr/>
          <p:nvPr/>
        </p:nvSpPr>
        <p:spPr bwMode="auto">
          <a:xfrm>
            <a:off x="1531938" y="1527130"/>
            <a:ext cx="341312" cy="155575"/>
          </a:xfrm>
          <a:custGeom>
            <a:avLst/>
            <a:gdLst>
              <a:gd name="T0" fmla="*/ 80 w 151"/>
              <a:gd name="T1" fmla="*/ 0 h 69"/>
              <a:gd name="T2" fmla="*/ 5 w 151"/>
              <a:gd name="T3" fmla="*/ 0 h 69"/>
              <a:gd name="T4" fmla="*/ 1 w 151"/>
              <a:gd name="T5" fmla="*/ 4 h 69"/>
              <a:gd name="T6" fmla="*/ 21 w 151"/>
              <a:gd name="T7" fmla="*/ 65 h 69"/>
              <a:gd name="T8" fmla="*/ 28 w 151"/>
              <a:gd name="T9" fmla="*/ 69 h 69"/>
              <a:gd name="T10" fmla="*/ 146 w 151"/>
              <a:gd name="T11" fmla="*/ 69 h 69"/>
              <a:gd name="T12" fmla="*/ 151 w 151"/>
              <a:gd name="T13" fmla="*/ 65 h 69"/>
              <a:gd name="T14" fmla="*/ 131 w 151"/>
              <a:gd name="T15" fmla="*/ 4 h 69"/>
              <a:gd name="T16" fmla="*/ 124 w 151"/>
              <a:gd name="T17" fmla="*/ 0 h 69"/>
              <a:gd name="T18" fmla="*/ 86 w 151"/>
              <a:gd name="T19" fmla="*/ 0 h 69"/>
              <a:gd name="T20" fmla="*/ 83 w 151"/>
              <a:gd name="T21" fmla="*/ 2 h 69"/>
              <a:gd name="T22" fmla="*/ 80 w 151"/>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69">
                <a:moveTo>
                  <a:pt x="80" y="0"/>
                </a:moveTo>
                <a:cubicBezTo>
                  <a:pt x="5" y="0"/>
                  <a:pt x="5" y="0"/>
                  <a:pt x="5" y="0"/>
                </a:cubicBezTo>
                <a:cubicBezTo>
                  <a:pt x="2" y="0"/>
                  <a:pt x="0" y="2"/>
                  <a:pt x="1" y="4"/>
                </a:cubicBezTo>
                <a:cubicBezTo>
                  <a:pt x="21" y="65"/>
                  <a:pt x="21" y="65"/>
                  <a:pt x="21" y="65"/>
                </a:cubicBezTo>
                <a:cubicBezTo>
                  <a:pt x="21" y="67"/>
                  <a:pt x="25" y="69"/>
                  <a:pt x="28" y="69"/>
                </a:cubicBezTo>
                <a:cubicBezTo>
                  <a:pt x="146" y="69"/>
                  <a:pt x="146" y="69"/>
                  <a:pt x="146" y="69"/>
                </a:cubicBezTo>
                <a:cubicBezTo>
                  <a:pt x="149" y="69"/>
                  <a:pt x="151" y="67"/>
                  <a:pt x="151" y="65"/>
                </a:cubicBezTo>
                <a:cubicBezTo>
                  <a:pt x="131" y="4"/>
                  <a:pt x="131" y="4"/>
                  <a:pt x="131" y="4"/>
                </a:cubicBezTo>
                <a:cubicBezTo>
                  <a:pt x="130" y="2"/>
                  <a:pt x="127" y="0"/>
                  <a:pt x="124" y="0"/>
                </a:cubicBezTo>
                <a:cubicBezTo>
                  <a:pt x="86" y="0"/>
                  <a:pt x="86" y="0"/>
                  <a:pt x="86" y="0"/>
                </a:cubicBezTo>
                <a:cubicBezTo>
                  <a:pt x="83" y="2"/>
                  <a:pt x="83" y="2"/>
                  <a:pt x="83" y="2"/>
                </a:cubicBezTo>
                <a:lnTo>
                  <a:pt x="80"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 name="Freeform 10"/>
          <p:cNvSpPr/>
          <p:nvPr/>
        </p:nvSpPr>
        <p:spPr bwMode="auto">
          <a:xfrm>
            <a:off x="1744663" y="1441405"/>
            <a:ext cx="128587" cy="195263"/>
          </a:xfrm>
          <a:custGeom>
            <a:avLst/>
            <a:gdLst>
              <a:gd name="T0" fmla="*/ 0 w 57"/>
              <a:gd name="T1" fmla="*/ 32 h 86"/>
              <a:gd name="T2" fmla="*/ 30 w 57"/>
              <a:gd name="T3" fmla="*/ 32 h 86"/>
              <a:gd name="T4" fmla="*/ 37 w 57"/>
              <a:gd name="T5" fmla="*/ 34 h 86"/>
              <a:gd name="T6" fmla="*/ 42 w 57"/>
              <a:gd name="T7" fmla="*/ 40 h 86"/>
              <a:gd name="T8" fmla="*/ 57 w 57"/>
              <a:gd name="T9" fmla="*/ 86 h 86"/>
              <a:gd name="T10" fmla="*/ 57 w 57"/>
              <a:gd name="T11" fmla="*/ 13 h 86"/>
              <a:gd name="T12" fmla="*/ 48 w 57"/>
              <a:gd name="T13" fmla="*/ 0 h 86"/>
              <a:gd name="T14" fmla="*/ 17 w 57"/>
              <a:gd name="T15" fmla="*/ 0 h 86"/>
              <a:gd name="T16" fmla="*/ 9 w 57"/>
              <a:gd name="T17" fmla="*/ 6 h 86"/>
              <a:gd name="T18" fmla="*/ 38 w 57"/>
              <a:gd name="T19" fmla="*/ 6 h 86"/>
              <a:gd name="T20" fmla="*/ 0 w 57"/>
              <a:gd name="T2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6">
                <a:moveTo>
                  <a:pt x="0" y="32"/>
                </a:moveTo>
                <a:cubicBezTo>
                  <a:pt x="30" y="32"/>
                  <a:pt x="30" y="32"/>
                  <a:pt x="30" y="32"/>
                </a:cubicBezTo>
                <a:cubicBezTo>
                  <a:pt x="32" y="32"/>
                  <a:pt x="35" y="33"/>
                  <a:pt x="37" y="34"/>
                </a:cubicBezTo>
                <a:cubicBezTo>
                  <a:pt x="39" y="35"/>
                  <a:pt x="41" y="37"/>
                  <a:pt x="42" y="40"/>
                </a:cubicBezTo>
                <a:cubicBezTo>
                  <a:pt x="57" y="86"/>
                  <a:pt x="57" y="86"/>
                  <a:pt x="57" y="86"/>
                </a:cubicBezTo>
                <a:cubicBezTo>
                  <a:pt x="57" y="13"/>
                  <a:pt x="57" y="13"/>
                  <a:pt x="57" y="13"/>
                </a:cubicBezTo>
                <a:cubicBezTo>
                  <a:pt x="57" y="13"/>
                  <a:pt x="57" y="0"/>
                  <a:pt x="48" y="0"/>
                </a:cubicBezTo>
                <a:cubicBezTo>
                  <a:pt x="17" y="0"/>
                  <a:pt x="17" y="0"/>
                  <a:pt x="17" y="0"/>
                </a:cubicBezTo>
                <a:cubicBezTo>
                  <a:pt x="14" y="0"/>
                  <a:pt x="11" y="2"/>
                  <a:pt x="9" y="6"/>
                </a:cubicBezTo>
                <a:cubicBezTo>
                  <a:pt x="38" y="6"/>
                  <a:pt x="38" y="6"/>
                  <a:pt x="38" y="6"/>
                </a:cubicBezTo>
                <a:lnTo>
                  <a:pt x="0" y="32"/>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 name="Freeform 11"/>
          <p:cNvSpPr/>
          <p:nvPr/>
        </p:nvSpPr>
        <p:spPr bwMode="auto">
          <a:xfrm>
            <a:off x="1579563" y="1484268"/>
            <a:ext cx="112712" cy="30162"/>
          </a:xfrm>
          <a:custGeom>
            <a:avLst/>
            <a:gdLst>
              <a:gd name="T0" fmla="*/ 6 w 50"/>
              <a:gd name="T1" fmla="*/ 0 h 13"/>
              <a:gd name="T2" fmla="*/ 0 w 50"/>
              <a:gd name="T3" fmla="*/ 6 h 13"/>
              <a:gd name="T4" fmla="*/ 0 w 50"/>
              <a:gd name="T5" fmla="*/ 13 h 13"/>
              <a:gd name="T6" fmla="*/ 50 w 50"/>
              <a:gd name="T7" fmla="*/ 13 h 13"/>
              <a:gd name="T8" fmla="*/ 31 w 50"/>
              <a:gd name="T9" fmla="*/ 0 h 13"/>
              <a:gd name="T10" fmla="*/ 6 w 50"/>
              <a:gd name="T11" fmla="*/ 0 h 13"/>
            </a:gdLst>
            <a:ahLst/>
            <a:cxnLst>
              <a:cxn ang="0">
                <a:pos x="T0" y="T1"/>
              </a:cxn>
              <a:cxn ang="0">
                <a:pos x="T2" y="T3"/>
              </a:cxn>
              <a:cxn ang="0">
                <a:pos x="T4" y="T5"/>
              </a:cxn>
              <a:cxn ang="0">
                <a:pos x="T6" y="T7"/>
              </a:cxn>
              <a:cxn ang="0">
                <a:pos x="T8" y="T9"/>
              </a:cxn>
              <a:cxn ang="0">
                <a:pos x="T10" y="T11"/>
              </a:cxn>
            </a:cxnLst>
            <a:rect l="0" t="0" r="r" b="b"/>
            <a:pathLst>
              <a:path w="50" h="13">
                <a:moveTo>
                  <a:pt x="6" y="0"/>
                </a:moveTo>
                <a:cubicBezTo>
                  <a:pt x="3" y="0"/>
                  <a:pt x="0" y="3"/>
                  <a:pt x="0" y="6"/>
                </a:cubicBezTo>
                <a:cubicBezTo>
                  <a:pt x="0" y="13"/>
                  <a:pt x="0" y="13"/>
                  <a:pt x="0" y="13"/>
                </a:cubicBezTo>
                <a:cubicBezTo>
                  <a:pt x="50" y="13"/>
                  <a:pt x="50" y="13"/>
                  <a:pt x="50" y="13"/>
                </a:cubicBezTo>
                <a:cubicBezTo>
                  <a:pt x="31" y="0"/>
                  <a:pt x="31" y="0"/>
                  <a:pt x="31" y="0"/>
                </a:cubicBezTo>
                <a:lnTo>
                  <a:pt x="6"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 name="Freeform 12"/>
          <p:cNvSpPr>
            <a:spLocks noEditPoints="1"/>
          </p:cNvSpPr>
          <p:nvPr/>
        </p:nvSpPr>
        <p:spPr bwMode="auto">
          <a:xfrm>
            <a:off x="2217738" y="1311230"/>
            <a:ext cx="306387" cy="333375"/>
          </a:xfrm>
          <a:custGeom>
            <a:avLst/>
            <a:gdLst>
              <a:gd name="T0" fmla="*/ 125 w 136"/>
              <a:gd name="T1" fmla="*/ 55 h 148"/>
              <a:gd name="T2" fmla="*/ 67 w 136"/>
              <a:gd name="T3" fmla="*/ 0 h 148"/>
              <a:gd name="T4" fmla="*/ 9 w 136"/>
              <a:gd name="T5" fmla="*/ 54 h 148"/>
              <a:gd name="T6" fmla="*/ 0 w 136"/>
              <a:gd name="T7" fmla="*/ 63 h 148"/>
              <a:gd name="T8" fmla="*/ 0 w 136"/>
              <a:gd name="T9" fmla="*/ 143 h 148"/>
              <a:gd name="T10" fmla="*/ 5 w 136"/>
              <a:gd name="T11" fmla="*/ 148 h 148"/>
              <a:gd name="T12" fmla="*/ 131 w 136"/>
              <a:gd name="T13" fmla="*/ 148 h 148"/>
              <a:gd name="T14" fmla="*/ 136 w 136"/>
              <a:gd name="T15" fmla="*/ 143 h 148"/>
              <a:gd name="T16" fmla="*/ 136 w 136"/>
              <a:gd name="T17" fmla="*/ 63 h 148"/>
              <a:gd name="T18" fmla="*/ 125 w 136"/>
              <a:gd name="T19" fmla="*/ 55 h 148"/>
              <a:gd name="T20" fmla="*/ 68 w 136"/>
              <a:gd name="T21" fmla="*/ 15 h 148"/>
              <a:gd name="T22" fmla="*/ 121 w 136"/>
              <a:gd name="T23" fmla="*/ 64 h 148"/>
              <a:gd name="T24" fmla="*/ 69 w 136"/>
              <a:gd name="T25" fmla="*/ 113 h 148"/>
              <a:gd name="T26" fmla="*/ 15 w 136"/>
              <a:gd name="T27" fmla="*/ 64 h 148"/>
              <a:gd name="T28" fmla="*/ 68 w 136"/>
              <a:gd name="T29" fmla="*/ 15 h 148"/>
              <a:gd name="T30" fmla="*/ 9 w 136"/>
              <a:gd name="T31" fmla="*/ 73 h 148"/>
              <a:gd name="T32" fmla="*/ 41 w 136"/>
              <a:gd name="T33" fmla="*/ 103 h 148"/>
              <a:gd name="T34" fmla="*/ 9 w 136"/>
              <a:gd name="T35" fmla="*/ 133 h 148"/>
              <a:gd name="T36" fmla="*/ 9 w 136"/>
              <a:gd name="T37" fmla="*/ 73 h 148"/>
              <a:gd name="T38" fmla="*/ 14 w 136"/>
              <a:gd name="T39" fmla="*/ 140 h 148"/>
              <a:gd name="T40" fmla="*/ 48 w 136"/>
              <a:gd name="T41" fmla="*/ 109 h 148"/>
              <a:gd name="T42" fmla="*/ 68 w 136"/>
              <a:gd name="T43" fmla="*/ 128 h 148"/>
              <a:gd name="T44" fmla="*/ 88 w 136"/>
              <a:gd name="T45" fmla="*/ 109 h 148"/>
              <a:gd name="T46" fmla="*/ 122 w 136"/>
              <a:gd name="T47" fmla="*/ 140 h 148"/>
              <a:gd name="T48" fmla="*/ 14 w 136"/>
              <a:gd name="T49" fmla="*/ 140 h 148"/>
              <a:gd name="T50" fmla="*/ 127 w 136"/>
              <a:gd name="T51" fmla="*/ 133 h 148"/>
              <a:gd name="T52" fmla="*/ 96 w 136"/>
              <a:gd name="T53" fmla="*/ 103 h 148"/>
              <a:gd name="T54" fmla="*/ 127 w 136"/>
              <a:gd name="T55" fmla="*/ 73 h 148"/>
              <a:gd name="T56" fmla="*/ 127 w 136"/>
              <a:gd name="T57" fmla="*/ 1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148">
                <a:moveTo>
                  <a:pt x="125" y="55"/>
                </a:moveTo>
                <a:cubicBezTo>
                  <a:pt x="67" y="0"/>
                  <a:pt x="67" y="0"/>
                  <a:pt x="67" y="0"/>
                </a:cubicBezTo>
                <a:cubicBezTo>
                  <a:pt x="9" y="54"/>
                  <a:pt x="9" y="54"/>
                  <a:pt x="9" y="54"/>
                </a:cubicBezTo>
                <a:cubicBezTo>
                  <a:pt x="2" y="54"/>
                  <a:pt x="0" y="58"/>
                  <a:pt x="0" y="63"/>
                </a:cubicBezTo>
                <a:cubicBezTo>
                  <a:pt x="0" y="143"/>
                  <a:pt x="0" y="143"/>
                  <a:pt x="0" y="143"/>
                </a:cubicBezTo>
                <a:cubicBezTo>
                  <a:pt x="0" y="146"/>
                  <a:pt x="2" y="148"/>
                  <a:pt x="5" y="148"/>
                </a:cubicBezTo>
                <a:cubicBezTo>
                  <a:pt x="131" y="148"/>
                  <a:pt x="131" y="148"/>
                  <a:pt x="131" y="148"/>
                </a:cubicBezTo>
                <a:cubicBezTo>
                  <a:pt x="134" y="148"/>
                  <a:pt x="136" y="146"/>
                  <a:pt x="136" y="143"/>
                </a:cubicBezTo>
                <a:cubicBezTo>
                  <a:pt x="136" y="63"/>
                  <a:pt x="136" y="63"/>
                  <a:pt x="136" y="63"/>
                </a:cubicBezTo>
                <a:cubicBezTo>
                  <a:pt x="136" y="60"/>
                  <a:pt x="134" y="54"/>
                  <a:pt x="125" y="55"/>
                </a:cubicBezTo>
                <a:close/>
                <a:moveTo>
                  <a:pt x="68" y="15"/>
                </a:moveTo>
                <a:cubicBezTo>
                  <a:pt x="121" y="64"/>
                  <a:pt x="121" y="64"/>
                  <a:pt x="121" y="64"/>
                </a:cubicBezTo>
                <a:cubicBezTo>
                  <a:pt x="69" y="113"/>
                  <a:pt x="69" y="113"/>
                  <a:pt x="69" y="113"/>
                </a:cubicBezTo>
                <a:cubicBezTo>
                  <a:pt x="15" y="64"/>
                  <a:pt x="15" y="64"/>
                  <a:pt x="15" y="64"/>
                </a:cubicBezTo>
                <a:lnTo>
                  <a:pt x="68" y="15"/>
                </a:lnTo>
                <a:close/>
                <a:moveTo>
                  <a:pt x="9" y="73"/>
                </a:moveTo>
                <a:cubicBezTo>
                  <a:pt x="41" y="103"/>
                  <a:pt x="41" y="103"/>
                  <a:pt x="41" y="103"/>
                </a:cubicBezTo>
                <a:cubicBezTo>
                  <a:pt x="9" y="133"/>
                  <a:pt x="9" y="133"/>
                  <a:pt x="9" y="133"/>
                </a:cubicBezTo>
                <a:lnTo>
                  <a:pt x="9" y="73"/>
                </a:lnTo>
                <a:close/>
                <a:moveTo>
                  <a:pt x="14" y="140"/>
                </a:moveTo>
                <a:cubicBezTo>
                  <a:pt x="48" y="109"/>
                  <a:pt x="48" y="109"/>
                  <a:pt x="48" y="109"/>
                </a:cubicBezTo>
                <a:cubicBezTo>
                  <a:pt x="68" y="128"/>
                  <a:pt x="68" y="128"/>
                  <a:pt x="68" y="128"/>
                </a:cubicBezTo>
                <a:cubicBezTo>
                  <a:pt x="88" y="109"/>
                  <a:pt x="88" y="109"/>
                  <a:pt x="88" y="109"/>
                </a:cubicBezTo>
                <a:cubicBezTo>
                  <a:pt x="122" y="140"/>
                  <a:pt x="122" y="140"/>
                  <a:pt x="122" y="140"/>
                </a:cubicBezTo>
                <a:lnTo>
                  <a:pt x="14" y="140"/>
                </a:lnTo>
                <a:close/>
                <a:moveTo>
                  <a:pt x="127" y="133"/>
                </a:moveTo>
                <a:cubicBezTo>
                  <a:pt x="96" y="103"/>
                  <a:pt x="96" y="103"/>
                  <a:pt x="96" y="103"/>
                </a:cubicBezTo>
                <a:cubicBezTo>
                  <a:pt x="127" y="73"/>
                  <a:pt x="127" y="73"/>
                  <a:pt x="127" y="73"/>
                </a:cubicBezTo>
                <a:lnTo>
                  <a:pt x="127" y="133"/>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 name="Freeform 13"/>
          <p:cNvSpPr>
            <a:spLocks noEditPoints="1"/>
          </p:cNvSpPr>
          <p:nvPr/>
        </p:nvSpPr>
        <p:spPr bwMode="auto">
          <a:xfrm>
            <a:off x="2303463" y="1423943"/>
            <a:ext cx="134937" cy="115887"/>
          </a:xfrm>
          <a:custGeom>
            <a:avLst/>
            <a:gdLst>
              <a:gd name="T0" fmla="*/ 30 w 60"/>
              <a:gd name="T1" fmla="*/ 51 h 51"/>
              <a:gd name="T2" fmla="*/ 31 w 60"/>
              <a:gd name="T3" fmla="*/ 50 h 51"/>
              <a:gd name="T4" fmla="*/ 29 w 60"/>
              <a:gd name="T5" fmla="*/ 50 h 51"/>
              <a:gd name="T6" fmla="*/ 30 w 60"/>
              <a:gd name="T7" fmla="*/ 51 h 51"/>
              <a:gd name="T8" fmla="*/ 56 w 60"/>
              <a:gd name="T9" fmla="*/ 0 h 51"/>
              <a:gd name="T10" fmla="*/ 5 w 60"/>
              <a:gd name="T11" fmla="*/ 0 h 51"/>
              <a:gd name="T12" fmla="*/ 0 w 60"/>
              <a:gd name="T13" fmla="*/ 0 h 51"/>
              <a:gd name="T14" fmla="*/ 0 w 60"/>
              <a:gd name="T15" fmla="*/ 18 h 51"/>
              <a:gd name="T16" fmla="*/ 0 w 60"/>
              <a:gd name="T17" fmla="*/ 24 h 51"/>
              <a:gd name="T18" fmla="*/ 7 w 60"/>
              <a:gd name="T19" fmla="*/ 31 h 51"/>
              <a:gd name="T20" fmla="*/ 31 w 60"/>
              <a:gd name="T21" fmla="*/ 31 h 51"/>
              <a:gd name="T22" fmla="*/ 32 w 60"/>
              <a:gd name="T23" fmla="*/ 32 h 51"/>
              <a:gd name="T24" fmla="*/ 31 w 60"/>
              <a:gd name="T25" fmla="*/ 34 h 51"/>
              <a:gd name="T26" fmla="*/ 12 w 60"/>
              <a:gd name="T27" fmla="*/ 34 h 51"/>
              <a:gd name="T28" fmla="*/ 16 w 60"/>
              <a:gd name="T29" fmla="*/ 39 h 51"/>
              <a:gd name="T30" fmla="*/ 44 w 60"/>
              <a:gd name="T31" fmla="*/ 39 h 51"/>
              <a:gd name="T32" fmla="*/ 60 w 60"/>
              <a:gd name="T33" fmla="*/ 24 h 51"/>
              <a:gd name="T34" fmla="*/ 60 w 60"/>
              <a:gd name="T35" fmla="*/ 18 h 51"/>
              <a:gd name="T36" fmla="*/ 60 w 60"/>
              <a:gd name="T37" fmla="*/ 0 h 51"/>
              <a:gd name="T38" fmla="*/ 56 w 60"/>
              <a:gd name="T39" fmla="*/ 0 h 51"/>
              <a:gd name="T40" fmla="*/ 54 w 60"/>
              <a:gd name="T41" fmla="*/ 26 h 51"/>
              <a:gd name="T42" fmla="*/ 6 w 60"/>
              <a:gd name="T43" fmla="*/ 26 h 51"/>
              <a:gd name="T44" fmla="*/ 5 w 60"/>
              <a:gd name="T45" fmla="*/ 25 h 51"/>
              <a:gd name="T46" fmla="*/ 6 w 60"/>
              <a:gd name="T47" fmla="*/ 23 h 51"/>
              <a:gd name="T48" fmla="*/ 54 w 60"/>
              <a:gd name="T49" fmla="*/ 23 h 51"/>
              <a:gd name="T50" fmla="*/ 55 w 60"/>
              <a:gd name="T51" fmla="*/ 25 h 51"/>
              <a:gd name="T52" fmla="*/ 54 w 60"/>
              <a:gd name="T53" fmla="*/ 26 h 51"/>
              <a:gd name="T54" fmla="*/ 54 w 60"/>
              <a:gd name="T55" fmla="*/ 19 h 51"/>
              <a:gd name="T56" fmla="*/ 6 w 60"/>
              <a:gd name="T57" fmla="*/ 19 h 51"/>
              <a:gd name="T58" fmla="*/ 5 w 60"/>
              <a:gd name="T59" fmla="*/ 17 h 51"/>
              <a:gd name="T60" fmla="*/ 6 w 60"/>
              <a:gd name="T61" fmla="*/ 15 h 51"/>
              <a:gd name="T62" fmla="*/ 54 w 60"/>
              <a:gd name="T63" fmla="*/ 15 h 51"/>
              <a:gd name="T64" fmla="*/ 55 w 60"/>
              <a:gd name="T65" fmla="*/ 17 h 51"/>
              <a:gd name="T66" fmla="*/ 54 w 60"/>
              <a:gd name="T67" fmla="*/ 19 h 51"/>
              <a:gd name="T68" fmla="*/ 54 w 60"/>
              <a:gd name="T69" fmla="*/ 11 h 51"/>
              <a:gd name="T70" fmla="*/ 6 w 60"/>
              <a:gd name="T71" fmla="*/ 11 h 51"/>
              <a:gd name="T72" fmla="*/ 5 w 60"/>
              <a:gd name="T73" fmla="*/ 9 h 51"/>
              <a:gd name="T74" fmla="*/ 6 w 60"/>
              <a:gd name="T75" fmla="*/ 7 h 51"/>
              <a:gd name="T76" fmla="*/ 54 w 60"/>
              <a:gd name="T77" fmla="*/ 7 h 51"/>
              <a:gd name="T78" fmla="*/ 55 w 60"/>
              <a:gd name="T79" fmla="*/ 9 h 51"/>
              <a:gd name="T80" fmla="*/ 54 w 60"/>
              <a:gd name="T81" fmla="*/ 11 h 51"/>
              <a:gd name="T82" fmla="*/ 25 w 60"/>
              <a:gd name="T83" fmla="*/ 47 h 51"/>
              <a:gd name="T84" fmla="*/ 35 w 60"/>
              <a:gd name="T85" fmla="*/ 47 h 51"/>
              <a:gd name="T86" fmla="*/ 39 w 60"/>
              <a:gd name="T87" fmla="*/ 43 h 51"/>
              <a:gd name="T88" fmla="*/ 21 w 60"/>
              <a:gd name="T89" fmla="*/ 43 h 51"/>
              <a:gd name="T90" fmla="*/ 25 w 60"/>
              <a:gd name="T91"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51">
                <a:moveTo>
                  <a:pt x="30" y="51"/>
                </a:moveTo>
                <a:cubicBezTo>
                  <a:pt x="31" y="50"/>
                  <a:pt x="31" y="50"/>
                  <a:pt x="31" y="50"/>
                </a:cubicBezTo>
                <a:cubicBezTo>
                  <a:pt x="29" y="50"/>
                  <a:pt x="29" y="50"/>
                  <a:pt x="29" y="50"/>
                </a:cubicBezTo>
                <a:lnTo>
                  <a:pt x="30" y="51"/>
                </a:lnTo>
                <a:close/>
                <a:moveTo>
                  <a:pt x="56" y="0"/>
                </a:moveTo>
                <a:cubicBezTo>
                  <a:pt x="5" y="0"/>
                  <a:pt x="5" y="0"/>
                  <a:pt x="5" y="0"/>
                </a:cubicBezTo>
                <a:cubicBezTo>
                  <a:pt x="0" y="0"/>
                  <a:pt x="0" y="0"/>
                  <a:pt x="0" y="0"/>
                </a:cubicBezTo>
                <a:cubicBezTo>
                  <a:pt x="0" y="18"/>
                  <a:pt x="0" y="18"/>
                  <a:pt x="0" y="18"/>
                </a:cubicBezTo>
                <a:cubicBezTo>
                  <a:pt x="0" y="24"/>
                  <a:pt x="0" y="24"/>
                  <a:pt x="0" y="24"/>
                </a:cubicBezTo>
                <a:cubicBezTo>
                  <a:pt x="7" y="31"/>
                  <a:pt x="7" y="31"/>
                  <a:pt x="7" y="31"/>
                </a:cubicBezTo>
                <a:cubicBezTo>
                  <a:pt x="31" y="31"/>
                  <a:pt x="31" y="31"/>
                  <a:pt x="31" y="31"/>
                </a:cubicBezTo>
                <a:cubicBezTo>
                  <a:pt x="32" y="31"/>
                  <a:pt x="32" y="31"/>
                  <a:pt x="32" y="32"/>
                </a:cubicBezTo>
                <a:cubicBezTo>
                  <a:pt x="32" y="34"/>
                  <a:pt x="32" y="34"/>
                  <a:pt x="31" y="34"/>
                </a:cubicBezTo>
                <a:cubicBezTo>
                  <a:pt x="12" y="34"/>
                  <a:pt x="12" y="34"/>
                  <a:pt x="12" y="34"/>
                </a:cubicBezTo>
                <a:cubicBezTo>
                  <a:pt x="16" y="39"/>
                  <a:pt x="16" y="39"/>
                  <a:pt x="16" y="39"/>
                </a:cubicBezTo>
                <a:cubicBezTo>
                  <a:pt x="44" y="39"/>
                  <a:pt x="44" y="39"/>
                  <a:pt x="44" y="39"/>
                </a:cubicBezTo>
                <a:cubicBezTo>
                  <a:pt x="60" y="24"/>
                  <a:pt x="60" y="24"/>
                  <a:pt x="60" y="24"/>
                </a:cubicBezTo>
                <a:cubicBezTo>
                  <a:pt x="60" y="18"/>
                  <a:pt x="60" y="18"/>
                  <a:pt x="60" y="18"/>
                </a:cubicBezTo>
                <a:cubicBezTo>
                  <a:pt x="60" y="0"/>
                  <a:pt x="60" y="0"/>
                  <a:pt x="60" y="0"/>
                </a:cubicBezTo>
                <a:lnTo>
                  <a:pt x="56" y="0"/>
                </a:lnTo>
                <a:close/>
                <a:moveTo>
                  <a:pt x="54" y="26"/>
                </a:moveTo>
                <a:cubicBezTo>
                  <a:pt x="6" y="26"/>
                  <a:pt x="6" y="26"/>
                  <a:pt x="6" y="26"/>
                </a:cubicBezTo>
                <a:cubicBezTo>
                  <a:pt x="6" y="26"/>
                  <a:pt x="5" y="26"/>
                  <a:pt x="5" y="25"/>
                </a:cubicBezTo>
                <a:cubicBezTo>
                  <a:pt x="5" y="23"/>
                  <a:pt x="6" y="23"/>
                  <a:pt x="6" y="23"/>
                </a:cubicBezTo>
                <a:cubicBezTo>
                  <a:pt x="54" y="23"/>
                  <a:pt x="54" y="23"/>
                  <a:pt x="54" y="23"/>
                </a:cubicBezTo>
                <a:cubicBezTo>
                  <a:pt x="54" y="23"/>
                  <a:pt x="55" y="23"/>
                  <a:pt x="55" y="25"/>
                </a:cubicBezTo>
                <a:cubicBezTo>
                  <a:pt x="55" y="26"/>
                  <a:pt x="54" y="26"/>
                  <a:pt x="54" y="26"/>
                </a:cubicBezTo>
                <a:close/>
                <a:moveTo>
                  <a:pt x="54" y="19"/>
                </a:moveTo>
                <a:cubicBezTo>
                  <a:pt x="6" y="19"/>
                  <a:pt x="6" y="19"/>
                  <a:pt x="6" y="19"/>
                </a:cubicBezTo>
                <a:cubicBezTo>
                  <a:pt x="6" y="19"/>
                  <a:pt x="5" y="18"/>
                  <a:pt x="5" y="17"/>
                </a:cubicBezTo>
                <a:cubicBezTo>
                  <a:pt x="5" y="16"/>
                  <a:pt x="6" y="15"/>
                  <a:pt x="6" y="15"/>
                </a:cubicBezTo>
                <a:cubicBezTo>
                  <a:pt x="54" y="15"/>
                  <a:pt x="54" y="15"/>
                  <a:pt x="54" y="15"/>
                </a:cubicBezTo>
                <a:cubicBezTo>
                  <a:pt x="54" y="15"/>
                  <a:pt x="55" y="16"/>
                  <a:pt x="55" y="17"/>
                </a:cubicBezTo>
                <a:cubicBezTo>
                  <a:pt x="55" y="18"/>
                  <a:pt x="54" y="19"/>
                  <a:pt x="54" y="19"/>
                </a:cubicBezTo>
                <a:close/>
                <a:moveTo>
                  <a:pt x="54" y="11"/>
                </a:moveTo>
                <a:cubicBezTo>
                  <a:pt x="6" y="11"/>
                  <a:pt x="6" y="11"/>
                  <a:pt x="6" y="11"/>
                </a:cubicBezTo>
                <a:cubicBezTo>
                  <a:pt x="6" y="11"/>
                  <a:pt x="5" y="10"/>
                  <a:pt x="5" y="9"/>
                </a:cubicBezTo>
                <a:cubicBezTo>
                  <a:pt x="5" y="8"/>
                  <a:pt x="6" y="7"/>
                  <a:pt x="6" y="7"/>
                </a:cubicBezTo>
                <a:cubicBezTo>
                  <a:pt x="54" y="7"/>
                  <a:pt x="54" y="7"/>
                  <a:pt x="54" y="7"/>
                </a:cubicBezTo>
                <a:cubicBezTo>
                  <a:pt x="54" y="7"/>
                  <a:pt x="55" y="8"/>
                  <a:pt x="55" y="9"/>
                </a:cubicBezTo>
                <a:cubicBezTo>
                  <a:pt x="55" y="10"/>
                  <a:pt x="54" y="11"/>
                  <a:pt x="54" y="11"/>
                </a:cubicBezTo>
                <a:close/>
                <a:moveTo>
                  <a:pt x="25" y="47"/>
                </a:moveTo>
                <a:cubicBezTo>
                  <a:pt x="35" y="47"/>
                  <a:pt x="35" y="47"/>
                  <a:pt x="35" y="47"/>
                </a:cubicBezTo>
                <a:cubicBezTo>
                  <a:pt x="39" y="43"/>
                  <a:pt x="39" y="43"/>
                  <a:pt x="39" y="43"/>
                </a:cubicBezTo>
                <a:cubicBezTo>
                  <a:pt x="21" y="43"/>
                  <a:pt x="21" y="43"/>
                  <a:pt x="21" y="43"/>
                </a:cubicBezTo>
                <a:lnTo>
                  <a:pt x="25" y="4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 name="Freeform 14"/>
          <p:cNvSpPr>
            <a:spLocks noEditPoints="1"/>
          </p:cNvSpPr>
          <p:nvPr/>
        </p:nvSpPr>
        <p:spPr bwMode="auto">
          <a:xfrm>
            <a:off x="2789238" y="1338218"/>
            <a:ext cx="406400" cy="315912"/>
          </a:xfrm>
          <a:custGeom>
            <a:avLst/>
            <a:gdLst>
              <a:gd name="T0" fmla="*/ 53 w 180"/>
              <a:gd name="T1" fmla="*/ 140 h 140"/>
              <a:gd name="T2" fmla="*/ 133 w 180"/>
              <a:gd name="T3" fmla="*/ 134 h 140"/>
              <a:gd name="T4" fmla="*/ 47 w 180"/>
              <a:gd name="T5" fmla="*/ 102 h 140"/>
              <a:gd name="T6" fmla="*/ 63 w 180"/>
              <a:gd name="T7" fmla="*/ 106 h 140"/>
              <a:gd name="T8" fmla="*/ 118 w 180"/>
              <a:gd name="T9" fmla="*/ 108 h 140"/>
              <a:gd name="T10" fmla="*/ 63 w 180"/>
              <a:gd name="T11" fmla="*/ 110 h 140"/>
              <a:gd name="T12" fmla="*/ 63 w 180"/>
              <a:gd name="T13" fmla="*/ 106 h 140"/>
              <a:gd name="T14" fmla="*/ 117 w 180"/>
              <a:gd name="T15" fmla="*/ 113 h 140"/>
              <a:gd name="T16" fmla="*/ 117 w 180"/>
              <a:gd name="T17" fmla="*/ 116 h 140"/>
              <a:gd name="T18" fmla="*/ 62 w 180"/>
              <a:gd name="T19" fmla="*/ 115 h 140"/>
              <a:gd name="T20" fmla="*/ 63 w 180"/>
              <a:gd name="T21" fmla="*/ 119 h 140"/>
              <a:gd name="T22" fmla="*/ 118 w 180"/>
              <a:gd name="T23" fmla="*/ 121 h 140"/>
              <a:gd name="T24" fmla="*/ 63 w 180"/>
              <a:gd name="T25" fmla="*/ 122 h 140"/>
              <a:gd name="T26" fmla="*/ 63 w 180"/>
              <a:gd name="T27" fmla="*/ 119 h 140"/>
              <a:gd name="T28" fmla="*/ 117 w 180"/>
              <a:gd name="T29" fmla="*/ 125 h 140"/>
              <a:gd name="T30" fmla="*/ 117 w 180"/>
              <a:gd name="T31" fmla="*/ 129 h 140"/>
              <a:gd name="T32" fmla="*/ 62 w 180"/>
              <a:gd name="T33" fmla="*/ 127 h 140"/>
              <a:gd name="T34" fmla="*/ 63 w 180"/>
              <a:gd name="T35" fmla="*/ 132 h 140"/>
              <a:gd name="T36" fmla="*/ 118 w 180"/>
              <a:gd name="T37" fmla="*/ 134 h 140"/>
              <a:gd name="T38" fmla="*/ 63 w 180"/>
              <a:gd name="T39" fmla="*/ 135 h 140"/>
              <a:gd name="T40" fmla="*/ 63 w 180"/>
              <a:gd name="T41" fmla="*/ 132 h 140"/>
              <a:gd name="T42" fmla="*/ 126 w 180"/>
              <a:gd name="T43" fmla="*/ 0 h 140"/>
              <a:gd name="T44" fmla="*/ 47 w 180"/>
              <a:gd name="T45" fmla="*/ 6 h 140"/>
              <a:gd name="T46" fmla="*/ 133 w 180"/>
              <a:gd name="T47" fmla="*/ 38 h 140"/>
              <a:gd name="T48" fmla="*/ 167 w 180"/>
              <a:gd name="T49" fmla="*/ 38 h 140"/>
              <a:gd name="T50" fmla="*/ 133 w 180"/>
              <a:gd name="T51" fmla="*/ 61 h 140"/>
              <a:gd name="T52" fmla="*/ 53 w 180"/>
              <a:gd name="T53" fmla="*/ 67 h 140"/>
              <a:gd name="T54" fmla="*/ 47 w 180"/>
              <a:gd name="T55" fmla="*/ 38 h 140"/>
              <a:gd name="T56" fmla="*/ 0 w 180"/>
              <a:gd name="T57" fmla="*/ 74 h 140"/>
              <a:gd name="T58" fmla="*/ 30 w 180"/>
              <a:gd name="T59" fmla="*/ 112 h 140"/>
              <a:gd name="T60" fmla="*/ 35 w 180"/>
              <a:gd name="T61" fmla="*/ 94 h 140"/>
              <a:gd name="T62" fmla="*/ 150 w 180"/>
              <a:gd name="T63" fmla="*/ 98 h 140"/>
              <a:gd name="T64" fmla="*/ 168 w 180"/>
              <a:gd name="T65" fmla="*/ 112 h 140"/>
              <a:gd name="T66" fmla="*/ 167 w 180"/>
              <a:gd name="T67" fmla="*/ 38 h 140"/>
              <a:gd name="T68" fmla="*/ 17 w 180"/>
              <a:gd name="T69" fmla="*/ 46 h 140"/>
              <a:gd name="T70" fmla="*/ 29 w 180"/>
              <a:gd name="T71" fmla="*/ 46 h 140"/>
              <a:gd name="T72" fmla="*/ 147 w 180"/>
              <a:gd name="T73" fmla="*/ 49 h 140"/>
              <a:gd name="T74" fmla="*/ 147 w 180"/>
              <a:gd name="T75" fmla="*/ 42 h 140"/>
              <a:gd name="T76" fmla="*/ 147 w 180"/>
              <a:gd name="T77" fmla="*/ 49 h 140"/>
              <a:gd name="T78" fmla="*/ 154 w 180"/>
              <a:gd name="T79" fmla="*/ 46 h 140"/>
              <a:gd name="T80" fmla="*/ 162 w 180"/>
              <a:gd name="T81"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 h="140">
                <a:moveTo>
                  <a:pt x="47" y="134"/>
                </a:moveTo>
                <a:cubicBezTo>
                  <a:pt x="47" y="137"/>
                  <a:pt x="50" y="140"/>
                  <a:pt x="53" y="140"/>
                </a:cubicBezTo>
                <a:cubicBezTo>
                  <a:pt x="126" y="140"/>
                  <a:pt x="126" y="140"/>
                  <a:pt x="126" y="140"/>
                </a:cubicBezTo>
                <a:cubicBezTo>
                  <a:pt x="130" y="140"/>
                  <a:pt x="133" y="137"/>
                  <a:pt x="133" y="134"/>
                </a:cubicBezTo>
                <a:cubicBezTo>
                  <a:pt x="133" y="102"/>
                  <a:pt x="133" y="102"/>
                  <a:pt x="133" y="102"/>
                </a:cubicBezTo>
                <a:cubicBezTo>
                  <a:pt x="47" y="102"/>
                  <a:pt x="47" y="102"/>
                  <a:pt x="47" y="102"/>
                </a:cubicBezTo>
                <a:lnTo>
                  <a:pt x="47" y="134"/>
                </a:lnTo>
                <a:close/>
                <a:moveTo>
                  <a:pt x="63" y="106"/>
                </a:moveTo>
                <a:cubicBezTo>
                  <a:pt x="117" y="106"/>
                  <a:pt x="117" y="106"/>
                  <a:pt x="117" y="106"/>
                </a:cubicBezTo>
                <a:cubicBezTo>
                  <a:pt x="117" y="106"/>
                  <a:pt x="118" y="107"/>
                  <a:pt x="118" y="108"/>
                </a:cubicBezTo>
                <a:cubicBezTo>
                  <a:pt x="118" y="109"/>
                  <a:pt x="117" y="110"/>
                  <a:pt x="117" y="110"/>
                </a:cubicBezTo>
                <a:cubicBezTo>
                  <a:pt x="63" y="110"/>
                  <a:pt x="63" y="110"/>
                  <a:pt x="63" y="110"/>
                </a:cubicBezTo>
                <a:cubicBezTo>
                  <a:pt x="62" y="110"/>
                  <a:pt x="62" y="109"/>
                  <a:pt x="62" y="108"/>
                </a:cubicBezTo>
                <a:cubicBezTo>
                  <a:pt x="62" y="107"/>
                  <a:pt x="62" y="106"/>
                  <a:pt x="63" y="106"/>
                </a:cubicBezTo>
                <a:close/>
                <a:moveTo>
                  <a:pt x="63" y="113"/>
                </a:moveTo>
                <a:cubicBezTo>
                  <a:pt x="117" y="113"/>
                  <a:pt x="117" y="113"/>
                  <a:pt x="117" y="113"/>
                </a:cubicBezTo>
                <a:cubicBezTo>
                  <a:pt x="117" y="113"/>
                  <a:pt x="118" y="114"/>
                  <a:pt x="118" y="115"/>
                </a:cubicBezTo>
                <a:cubicBezTo>
                  <a:pt x="118" y="116"/>
                  <a:pt x="117" y="116"/>
                  <a:pt x="117" y="116"/>
                </a:cubicBezTo>
                <a:cubicBezTo>
                  <a:pt x="63" y="116"/>
                  <a:pt x="63" y="116"/>
                  <a:pt x="63" y="116"/>
                </a:cubicBezTo>
                <a:cubicBezTo>
                  <a:pt x="62" y="116"/>
                  <a:pt x="62" y="116"/>
                  <a:pt x="62" y="115"/>
                </a:cubicBezTo>
                <a:cubicBezTo>
                  <a:pt x="62" y="114"/>
                  <a:pt x="62" y="113"/>
                  <a:pt x="63" y="113"/>
                </a:cubicBezTo>
                <a:close/>
                <a:moveTo>
                  <a:pt x="63" y="119"/>
                </a:moveTo>
                <a:cubicBezTo>
                  <a:pt x="117" y="119"/>
                  <a:pt x="117" y="119"/>
                  <a:pt x="117" y="119"/>
                </a:cubicBezTo>
                <a:cubicBezTo>
                  <a:pt x="117" y="119"/>
                  <a:pt x="118" y="120"/>
                  <a:pt x="118" y="121"/>
                </a:cubicBezTo>
                <a:cubicBezTo>
                  <a:pt x="118" y="121"/>
                  <a:pt x="117" y="122"/>
                  <a:pt x="117" y="122"/>
                </a:cubicBezTo>
                <a:cubicBezTo>
                  <a:pt x="63" y="122"/>
                  <a:pt x="63" y="122"/>
                  <a:pt x="63" y="122"/>
                </a:cubicBezTo>
                <a:cubicBezTo>
                  <a:pt x="62" y="122"/>
                  <a:pt x="62" y="121"/>
                  <a:pt x="62" y="121"/>
                </a:cubicBezTo>
                <a:cubicBezTo>
                  <a:pt x="62" y="120"/>
                  <a:pt x="62" y="119"/>
                  <a:pt x="63" y="119"/>
                </a:cubicBezTo>
                <a:close/>
                <a:moveTo>
                  <a:pt x="63" y="125"/>
                </a:moveTo>
                <a:cubicBezTo>
                  <a:pt x="117" y="125"/>
                  <a:pt x="117" y="125"/>
                  <a:pt x="117" y="125"/>
                </a:cubicBezTo>
                <a:cubicBezTo>
                  <a:pt x="117" y="125"/>
                  <a:pt x="118" y="126"/>
                  <a:pt x="118" y="127"/>
                </a:cubicBezTo>
                <a:cubicBezTo>
                  <a:pt x="118" y="128"/>
                  <a:pt x="117" y="129"/>
                  <a:pt x="117" y="129"/>
                </a:cubicBezTo>
                <a:cubicBezTo>
                  <a:pt x="63" y="129"/>
                  <a:pt x="63" y="129"/>
                  <a:pt x="63" y="129"/>
                </a:cubicBezTo>
                <a:cubicBezTo>
                  <a:pt x="62" y="129"/>
                  <a:pt x="62" y="128"/>
                  <a:pt x="62" y="127"/>
                </a:cubicBezTo>
                <a:cubicBezTo>
                  <a:pt x="62" y="126"/>
                  <a:pt x="62" y="125"/>
                  <a:pt x="63" y="125"/>
                </a:cubicBezTo>
                <a:close/>
                <a:moveTo>
                  <a:pt x="63" y="132"/>
                </a:moveTo>
                <a:cubicBezTo>
                  <a:pt x="117" y="132"/>
                  <a:pt x="117" y="132"/>
                  <a:pt x="117" y="132"/>
                </a:cubicBezTo>
                <a:cubicBezTo>
                  <a:pt x="117" y="132"/>
                  <a:pt x="118" y="133"/>
                  <a:pt x="118" y="134"/>
                </a:cubicBezTo>
                <a:cubicBezTo>
                  <a:pt x="118" y="135"/>
                  <a:pt x="117" y="135"/>
                  <a:pt x="117" y="135"/>
                </a:cubicBezTo>
                <a:cubicBezTo>
                  <a:pt x="63" y="135"/>
                  <a:pt x="63" y="135"/>
                  <a:pt x="63" y="135"/>
                </a:cubicBezTo>
                <a:cubicBezTo>
                  <a:pt x="62" y="135"/>
                  <a:pt x="62" y="135"/>
                  <a:pt x="62" y="134"/>
                </a:cubicBezTo>
                <a:cubicBezTo>
                  <a:pt x="62" y="133"/>
                  <a:pt x="62" y="132"/>
                  <a:pt x="63" y="132"/>
                </a:cubicBezTo>
                <a:close/>
                <a:moveTo>
                  <a:pt x="133" y="6"/>
                </a:moveTo>
                <a:cubicBezTo>
                  <a:pt x="133" y="3"/>
                  <a:pt x="130" y="0"/>
                  <a:pt x="126" y="0"/>
                </a:cubicBezTo>
                <a:cubicBezTo>
                  <a:pt x="53" y="0"/>
                  <a:pt x="53" y="0"/>
                  <a:pt x="53" y="0"/>
                </a:cubicBezTo>
                <a:cubicBezTo>
                  <a:pt x="50" y="0"/>
                  <a:pt x="47" y="3"/>
                  <a:pt x="47" y="6"/>
                </a:cubicBezTo>
                <a:cubicBezTo>
                  <a:pt x="47" y="38"/>
                  <a:pt x="47" y="38"/>
                  <a:pt x="47" y="38"/>
                </a:cubicBezTo>
                <a:cubicBezTo>
                  <a:pt x="133" y="38"/>
                  <a:pt x="133" y="38"/>
                  <a:pt x="133" y="38"/>
                </a:cubicBezTo>
                <a:lnTo>
                  <a:pt x="133" y="6"/>
                </a:lnTo>
                <a:close/>
                <a:moveTo>
                  <a:pt x="167" y="38"/>
                </a:moveTo>
                <a:cubicBezTo>
                  <a:pt x="133" y="38"/>
                  <a:pt x="133" y="38"/>
                  <a:pt x="133" y="38"/>
                </a:cubicBezTo>
                <a:cubicBezTo>
                  <a:pt x="133" y="61"/>
                  <a:pt x="133" y="61"/>
                  <a:pt x="133" y="61"/>
                </a:cubicBezTo>
                <a:cubicBezTo>
                  <a:pt x="133" y="64"/>
                  <a:pt x="130" y="67"/>
                  <a:pt x="126" y="67"/>
                </a:cubicBezTo>
                <a:cubicBezTo>
                  <a:pt x="53" y="67"/>
                  <a:pt x="53" y="67"/>
                  <a:pt x="53" y="67"/>
                </a:cubicBezTo>
                <a:cubicBezTo>
                  <a:pt x="50" y="67"/>
                  <a:pt x="47" y="64"/>
                  <a:pt x="47" y="61"/>
                </a:cubicBezTo>
                <a:cubicBezTo>
                  <a:pt x="47" y="38"/>
                  <a:pt x="47" y="38"/>
                  <a:pt x="47" y="38"/>
                </a:cubicBezTo>
                <a:cubicBezTo>
                  <a:pt x="12" y="38"/>
                  <a:pt x="12" y="38"/>
                  <a:pt x="12" y="38"/>
                </a:cubicBezTo>
                <a:cubicBezTo>
                  <a:pt x="9" y="38"/>
                  <a:pt x="0" y="49"/>
                  <a:pt x="0" y="74"/>
                </a:cubicBezTo>
                <a:cubicBezTo>
                  <a:pt x="0" y="100"/>
                  <a:pt x="9" y="112"/>
                  <a:pt x="12" y="112"/>
                </a:cubicBezTo>
                <a:cubicBezTo>
                  <a:pt x="30" y="112"/>
                  <a:pt x="30" y="112"/>
                  <a:pt x="30" y="112"/>
                </a:cubicBezTo>
                <a:cubicBezTo>
                  <a:pt x="30" y="112"/>
                  <a:pt x="30" y="102"/>
                  <a:pt x="30" y="98"/>
                </a:cubicBezTo>
                <a:cubicBezTo>
                  <a:pt x="30" y="96"/>
                  <a:pt x="32" y="94"/>
                  <a:pt x="35" y="94"/>
                </a:cubicBezTo>
                <a:cubicBezTo>
                  <a:pt x="55" y="94"/>
                  <a:pt x="120" y="94"/>
                  <a:pt x="144" y="94"/>
                </a:cubicBezTo>
                <a:cubicBezTo>
                  <a:pt x="148" y="94"/>
                  <a:pt x="150" y="95"/>
                  <a:pt x="150" y="98"/>
                </a:cubicBezTo>
                <a:cubicBezTo>
                  <a:pt x="150" y="102"/>
                  <a:pt x="150" y="112"/>
                  <a:pt x="150" y="112"/>
                </a:cubicBezTo>
                <a:cubicBezTo>
                  <a:pt x="168" y="112"/>
                  <a:pt x="168" y="112"/>
                  <a:pt x="168" y="112"/>
                </a:cubicBezTo>
                <a:cubicBezTo>
                  <a:pt x="171" y="112"/>
                  <a:pt x="180" y="101"/>
                  <a:pt x="180" y="76"/>
                </a:cubicBezTo>
                <a:cubicBezTo>
                  <a:pt x="180" y="50"/>
                  <a:pt x="171" y="38"/>
                  <a:pt x="167" y="38"/>
                </a:cubicBezTo>
                <a:close/>
                <a:moveTo>
                  <a:pt x="23" y="48"/>
                </a:moveTo>
                <a:cubicBezTo>
                  <a:pt x="19" y="48"/>
                  <a:pt x="17" y="47"/>
                  <a:pt x="17" y="46"/>
                </a:cubicBezTo>
                <a:cubicBezTo>
                  <a:pt x="17" y="45"/>
                  <a:pt x="19" y="44"/>
                  <a:pt x="23" y="44"/>
                </a:cubicBezTo>
                <a:cubicBezTo>
                  <a:pt x="26" y="44"/>
                  <a:pt x="29" y="45"/>
                  <a:pt x="29" y="46"/>
                </a:cubicBezTo>
                <a:cubicBezTo>
                  <a:pt x="29" y="47"/>
                  <a:pt x="26" y="48"/>
                  <a:pt x="23" y="48"/>
                </a:cubicBezTo>
                <a:close/>
                <a:moveTo>
                  <a:pt x="147" y="49"/>
                </a:moveTo>
                <a:cubicBezTo>
                  <a:pt x="145" y="49"/>
                  <a:pt x="143" y="48"/>
                  <a:pt x="143" y="46"/>
                </a:cubicBezTo>
                <a:cubicBezTo>
                  <a:pt x="143" y="44"/>
                  <a:pt x="145" y="42"/>
                  <a:pt x="147" y="42"/>
                </a:cubicBezTo>
                <a:cubicBezTo>
                  <a:pt x="149" y="42"/>
                  <a:pt x="151" y="44"/>
                  <a:pt x="151" y="46"/>
                </a:cubicBezTo>
                <a:cubicBezTo>
                  <a:pt x="151" y="48"/>
                  <a:pt x="149" y="49"/>
                  <a:pt x="147" y="49"/>
                </a:cubicBezTo>
                <a:close/>
                <a:moveTo>
                  <a:pt x="158" y="49"/>
                </a:moveTo>
                <a:cubicBezTo>
                  <a:pt x="156" y="49"/>
                  <a:pt x="154" y="48"/>
                  <a:pt x="154" y="46"/>
                </a:cubicBezTo>
                <a:cubicBezTo>
                  <a:pt x="154" y="44"/>
                  <a:pt x="156" y="42"/>
                  <a:pt x="158" y="42"/>
                </a:cubicBezTo>
                <a:cubicBezTo>
                  <a:pt x="160" y="42"/>
                  <a:pt x="162" y="44"/>
                  <a:pt x="162" y="46"/>
                </a:cubicBezTo>
                <a:cubicBezTo>
                  <a:pt x="162" y="48"/>
                  <a:pt x="160" y="49"/>
                  <a:pt x="158" y="49"/>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 name="Freeform 15"/>
          <p:cNvSpPr>
            <a:spLocks noEditPoints="1"/>
          </p:cNvSpPr>
          <p:nvPr/>
        </p:nvSpPr>
        <p:spPr bwMode="auto">
          <a:xfrm>
            <a:off x="3427413" y="1408068"/>
            <a:ext cx="342900" cy="225425"/>
          </a:xfrm>
          <a:custGeom>
            <a:avLst/>
            <a:gdLst>
              <a:gd name="T0" fmla="*/ 36 w 152"/>
              <a:gd name="T1" fmla="*/ 45 h 100"/>
              <a:gd name="T2" fmla="*/ 34 w 152"/>
              <a:gd name="T3" fmla="*/ 53 h 100"/>
              <a:gd name="T4" fmla="*/ 32 w 152"/>
              <a:gd name="T5" fmla="*/ 70 h 100"/>
              <a:gd name="T6" fmla="*/ 40 w 152"/>
              <a:gd name="T7" fmla="*/ 70 h 100"/>
              <a:gd name="T8" fmla="*/ 39 w 152"/>
              <a:gd name="T9" fmla="*/ 49 h 100"/>
              <a:gd name="T10" fmla="*/ 41 w 152"/>
              <a:gd name="T11" fmla="*/ 53 h 100"/>
              <a:gd name="T12" fmla="*/ 38 w 152"/>
              <a:gd name="T13" fmla="*/ 43 h 100"/>
              <a:gd name="T14" fmla="*/ 27 w 152"/>
              <a:gd name="T15" fmla="*/ 40 h 100"/>
              <a:gd name="T16" fmla="*/ 34 w 152"/>
              <a:gd name="T17" fmla="*/ 43 h 100"/>
              <a:gd name="T18" fmla="*/ 14 w 152"/>
              <a:gd name="T19" fmla="*/ 0 h 100"/>
              <a:gd name="T20" fmla="*/ 0 w 152"/>
              <a:gd name="T21" fmla="*/ 86 h 100"/>
              <a:gd name="T22" fmla="*/ 138 w 152"/>
              <a:gd name="T23" fmla="*/ 100 h 100"/>
              <a:gd name="T24" fmla="*/ 152 w 152"/>
              <a:gd name="T25" fmla="*/ 14 h 100"/>
              <a:gd name="T26" fmla="*/ 89 w 152"/>
              <a:gd name="T27" fmla="*/ 17 h 100"/>
              <a:gd name="T28" fmla="*/ 123 w 152"/>
              <a:gd name="T29" fmla="*/ 20 h 100"/>
              <a:gd name="T30" fmla="*/ 89 w 152"/>
              <a:gd name="T31" fmla="*/ 23 h 100"/>
              <a:gd name="T32" fmla="*/ 89 w 152"/>
              <a:gd name="T33" fmla="*/ 17 h 100"/>
              <a:gd name="T34" fmla="*/ 48 w 152"/>
              <a:gd name="T35" fmla="*/ 25 h 100"/>
              <a:gd name="T36" fmla="*/ 24 w 152"/>
              <a:gd name="T37" fmla="*/ 25 h 100"/>
              <a:gd name="T38" fmla="*/ 36 w 152"/>
              <a:gd name="T39" fmla="*/ 75 h 100"/>
              <a:gd name="T40" fmla="*/ 27 w 152"/>
              <a:gd name="T41" fmla="*/ 38 h 100"/>
              <a:gd name="T42" fmla="*/ 45 w 152"/>
              <a:gd name="T43" fmla="*/ 38 h 100"/>
              <a:gd name="T44" fmla="*/ 36 w 152"/>
              <a:gd name="T45" fmla="*/ 75 h 100"/>
              <a:gd name="T46" fmla="*/ 72 w 152"/>
              <a:gd name="T47" fmla="*/ 82 h 100"/>
              <a:gd name="T48" fmla="*/ 72 w 152"/>
              <a:gd name="T49" fmla="*/ 78 h 100"/>
              <a:gd name="T50" fmla="*/ 140 w 152"/>
              <a:gd name="T51" fmla="*/ 80 h 100"/>
              <a:gd name="T52" fmla="*/ 139 w 152"/>
              <a:gd name="T53" fmla="*/ 74 h 100"/>
              <a:gd name="T54" fmla="*/ 70 w 152"/>
              <a:gd name="T55" fmla="*/ 72 h 100"/>
              <a:gd name="T56" fmla="*/ 139 w 152"/>
              <a:gd name="T57" fmla="*/ 70 h 100"/>
              <a:gd name="T58" fmla="*/ 139 w 152"/>
              <a:gd name="T59" fmla="*/ 74 h 100"/>
              <a:gd name="T60" fmla="*/ 72 w 152"/>
              <a:gd name="T61" fmla="*/ 66 h 100"/>
              <a:gd name="T62" fmla="*/ 72 w 152"/>
              <a:gd name="T63" fmla="*/ 63 h 100"/>
              <a:gd name="T64" fmla="*/ 140 w 152"/>
              <a:gd name="T65" fmla="*/ 65 h 100"/>
              <a:gd name="T66" fmla="*/ 139 w 152"/>
              <a:gd name="T67" fmla="*/ 51 h 100"/>
              <a:gd name="T68" fmla="*/ 70 w 152"/>
              <a:gd name="T69" fmla="*/ 49 h 100"/>
              <a:gd name="T70" fmla="*/ 139 w 152"/>
              <a:gd name="T71" fmla="*/ 47 h 100"/>
              <a:gd name="T72" fmla="*/ 139 w 152"/>
              <a:gd name="T73" fmla="*/ 51 h 100"/>
              <a:gd name="T74" fmla="*/ 72 w 152"/>
              <a:gd name="T75" fmla="*/ 43 h 100"/>
              <a:gd name="T76" fmla="*/ 72 w 152"/>
              <a:gd name="T77" fmla="*/ 39 h 100"/>
              <a:gd name="T78" fmla="*/ 140 w 152"/>
              <a:gd name="T79"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00">
                <a:moveTo>
                  <a:pt x="39" y="49"/>
                </a:moveTo>
                <a:cubicBezTo>
                  <a:pt x="39" y="47"/>
                  <a:pt x="38" y="45"/>
                  <a:pt x="36" y="45"/>
                </a:cubicBezTo>
                <a:cubicBezTo>
                  <a:pt x="35" y="45"/>
                  <a:pt x="33" y="47"/>
                  <a:pt x="33" y="49"/>
                </a:cubicBezTo>
                <a:cubicBezTo>
                  <a:pt x="33" y="51"/>
                  <a:pt x="34" y="52"/>
                  <a:pt x="34" y="53"/>
                </a:cubicBezTo>
                <a:cubicBezTo>
                  <a:pt x="34" y="54"/>
                  <a:pt x="34" y="54"/>
                  <a:pt x="34" y="54"/>
                </a:cubicBezTo>
                <a:cubicBezTo>
                  <a:pt x="32" y="70"/>
                  <a:pt x="32" y="70"/>
                  <a:pt x="32" y="70"/>
                </a:cubicBezTo>
                <a:cubicBezTo>
                  <a:pt x="36" y="72"/>
                  <a:pt x="36" y="72"/>
                  <a:pt x="36" y="72"/>
                </a:cubicBezTo>
                <a:cubicBezTo>
                  <a:pt x="40" y="70"/>
                  <a:pt x="40" y="70"/>
                  <a:pt x="40" y="70"/>
                </a:cubicBezTo>
                <a:cubicBezTo>
                  <a:pt x="38" y="53"/>
                  <a:pt x="38" y="53"/>
                  <a:pt x="38" y="53"/>
                </a:cubicBezTo>
                <a:cubicBezTo>
                  <a:pt x="39" y="53"/>
                  <a:pt x="39" y="51"/>
                  <a:pt x="39" y="49"/>
                </a:cubicBezTo>
                <a:close/>
                <a:moveTo>
                  <a:pt x="38" y="43"/>
                </a:moveTo>
                <a:cubicBezTo>
                  <a:pt x="41" y="46"/>
                  <a:pt x="41" y="53"/>
                  <a:pt x="41" y="53"/>
                </a:cubicBezTo>
                <a:cubicBezTo>
                  <a:pt x="45" y="40"/>
                  <a:pt x="45" y="40"/>
                  <a:pt x="45" y="40"/>
                </a:cubicBezTo>
                <a:cubicBezTo>
                  <a:pt x="45" y="40"/>
                  <a:pt x="42" y="43"/>
                  <a:pt x="38" y="43"/>
                </a:cubicBezTo>
                <a:close/>
                <a:moveTo>
                  <a:pt x="34" y="43"/>
                </a:moveTo>
                <a:cubicBezTo>
                  <a:pt x="30" y="43"/>
                  <a:pt x="27" y="40"/>
                  <a:pt x="27" y="40"/>
                </a:cubicBezTo>
                <a:cubicBezTo>
                  <a:pt x="31" y="53"/>
                  <a:pt x="31" y="53"/>
                  <a:pt x="31" y="53"/>
                </a:cubicBezTo>
                <a:cubicBezTo>
                  <a:pt x="31" y="53"/>
                  <a:pt x="31" y="46"/>
                  <a:pt x="34" y="43"/>
                </a:cubicBezTo>
                <a:close/>
                <a:moveTo>
                  <a:pt x="138" y="0"/>
                </a:moveTo>
                <a:cubicBezTo>
                  <a:pt x="14" y="0"/>
                  <a:pt x="14" y="0"/>
                  <a:pt x="14" y="0"/>
                </a:cubicBezTo>
                <a:cubicBezTo>
                  <a:pt x="6" y="0"/>
                  <a:pt x="0" y="6"/>
                  <a:pt x="0" y="14"/>
                </a:cubicBezTo>
                <a:cubicBezTo>
                  <a:pt x="0" y="86"/>
                  <a:pt x="0" y="86"/>
                  <a:pt x="0" y="86"/>
                </a:cubicBezTo>
                <a:cubicBezTo>
                  <a:pt x="0" y="94"/>
                  <a:pt x="6" y="100"/>
                  <a:pt x="14" y="100"/>
                </a:cubicBezTo>
                <a:cubicBezTo>
                  <a:pt x="138" y="100"/>
                  <a:pt x="138" y="100"/>
                  <a:pt x="138" y="100"/>
                </a:cubicBezTo>
                <a:cubicBezTo>
                  <a:pt x="146" y="100"/>
                  <a:pt x="152" y="94"/>
                  <a:pt x="152" y="86"/>
                </a:cubicBezTo>
                <a:cubicBezTo>
                  <a:pt x="152" y="14"/>
                  <a:pt x="152" y="14"/>
                  <a:pt x="152" y="14"/>
                </a:cubicBezTo>
                <a:cubicBezTo>
                  <a:pt x="152" y="6"/>
                  <a:pt x="146" y="0"/>
                  <a:pt x="138" y="0"/>
                </a:cubicBezTo>
                <a:close/>
                <a:moveTo>
                  <a:pt x="89" y="17"/>
                </a:moveTo>
                <a:cubicBezTo>
                  <a:pt x="122" y="17"/>
                  <a:pt x="122" y="17"/>
                  <a:pt x="122" y="17"/>
                </a:cubicBezTo>
                <a:cubicBezTo>
                  <a:pt x="122" y="17"/>
                  <a:pt x="123" y="19"/>
                  <a:pt x="123" y="20"/>
                </a:cubicBezTo>
                <a:cubicBezTo>
                  <a:pt x="123" y="22"/>
                  <a:pt x="122" y="23"/>
                  <a:pt x="122" y="23"/>
                </a:cubicBezTo>
                <a:cubicBezTo>
                  <a:pt x="89" y="23"/>
                  <a:pt x="89" y="23"/>
                  <a:pt x="89" y="23"/>
                </a:cubicBezTo>
                <a:cubicBezTo>
                  <a:pt x="88" y="23"/>
                  <a:pt x="88" y="22"/>
                  <a:pt x="88" y="20"/>
                </a:cubicBezTo>
                <a:cubicBezTo>
                  <a:pt x="88" y="19"/>
                  <a:pt x="88" y="17"/>
                  <a:pt x="89" y="17"/>
                </a:cubicBezTo>
                <a:close/>
                <a:moveTo>
                  <a:pt x="36" y="14"/>
                </a:moveTo>
                <a:cubicBezTo>
                  <a:pt x="43" y="14"/>
                  <a:pt x="48" y="19"/>
                  <a:pt x="48" y="25"/>
                </a:cubicBezTo>
                <a:cubicBezTo>
                  <a:pt x="48" y="32"/>
                  <a:pt x="43" y="37"/>
                  <a:pt x="36" y="37"/>
                </a:cubicBezTo>
                <a:cubicBezTo>
                  <a:pt x="30" y="37"/>
                  <a:pt x="24" y="32"/>
                  <a:pt x="24" y="25"/>
                </a:cubicBezTo>
                <a:cubicBezTo>
                  <a:pt x="24" y="19"/>
                  <a:pt x="30" y="14"/>
                  <a:pt x="36" y="14"/>
                </a:cubicBezTo>
                <a:close/>
                <a:moveTo>
                  <a:pt x="36" y="75"/>
                </a:moveTo>
                <a:cubicBezTo>
                  <a:pt x="22" y="75"/>
                  <a:pt x="11" y="96"/>
                  <a:pt x="11" y="75"/>
                </a:cubicBezTo>
                <a:cubicBezTo>
                  <a:pt x="11" y="58"/>
                  <a:pt x="18" y="43"/>
                  <a:pt x="27" y="38"/>
                </a:cubicBezTo>
                <a:cubicBezTo>
                  <a:pt x="30" y="40"/>
                  <a:pt x="33" y="41"/>
                  <a:pt x="36" y="41"/>
                </a:cubicBezTo>
                <a:cubicBezTo>
                  <a:pt x="39" y="41"/>
                  <a:pt x="42" y="40"/>
                  <a:pt x="45" y="38"/>
                </a:cubicBezTo>
                <a:cubicBezTo>
                  <a:pt x="55" y="43"/>
                  <a:pt x="62" y="58"/>
                  <a:pt x="62" y="75"/>
                </a:cubicBezTo>
                <a:cubicBezTo>
                  <a:pt x="62" y="96"/>
                  <a:pt x="50" y="75"/>
                  <a:pt x="36" y="75"/>
                </a:cubicBezTo>
                <a:close/>
                <a:moveTo>
                  <a:pt x="139" y="82"/>
                </a:moveTo>
                <a:cubicBezTo>
                  <a:pt x="72" y="82"/>
                  <a:pt x="72" y="82"/>
                  <a:pt x="72" y="82"/>
                </a:cubicBezTo>
                <a:cubicBezTo>
                  <a:pt x="71" y="82"/>
                  <a:pt x="70" y="81"/>
                  <a:pt x="70" y="80"/>
                </a:cubicBezTo>
                <a:cubicBezTo>
                  <a:pt x="70" y="79"/>
                  <a:pt x="71" y="78"/>
                  <a:pt x="72" y="78"/>
                </a:cubicBezTo>
                <a:cubicBezTo>
                  <a:pt x="139" y="78"/>
                  <a:pt x="139" y="78"/>
                  <a:pt x="139" y="78"/>
                </a:cubicBezTo>
                <a:cubicBezTo>
                  <a:pt x="140" y="78"/>
                  <a:pt x="140" y="79"/>
                  <a:pt x="140" y="80"/>
                </a:cubicBezTo>
                <a:cubicBezTo>
                  <a:pt x="140" y="81"/>
                  <a:pt x="140" y="82"/>
                  <a:pt x="139" y="82"/>
                </a:cubicBezTo>
                <a:close/>
                <a:moveTo>
                  <a:pt x="139" y="74"/>
                </a:moveTo>
                <a:cubicBezTo>
                  <a:pt x="72" y="74"/>
                  <a:pt x="72" y="74"/>
                  <a:pt x="72" y="74"/>
                </a:cubicBezTo>
                <a:cubicBezTo>
                  <a:pt x="71" y="74"/>
                  <a:pt x="70" y="73"/>
                  <a:pt x="70" y="72"/>
                </a:cubicBezTo>
                <a:cubicBezTo>
                  <a:pt x="70" y="71"/>
                  <a:pt x="71" y="70"/>
                  <a:pt x="72" y="70"/>
                </a:cubicBezTo>
                <a:cubicBezTo>
                  <a:pt x="139" y="70"/>
                  <a:pt x="139" y="70"/>
                  <a:pt x="139" y="70"/>
                </a:cubicBezTo>
                <a:cubicBezTo>
                  <a:pt x="140" y="70"/>
                  <a:pt x="140" y="71"/>
                  <a:pt x="140" y="72"/>
                </a:cubicBezTo>
                <a:cubicBezTo>
                  <a:pt x="140" y="73"/>
                  <a:pt x="140" y="74"/>
                  <a:pt x="139" y="74"/>
                </a:cubicBezTo>
                <a:close/>
                <a:moveTo>
                  <a:pt x="139" y="66"/>
                </a:moveTo>
                <a:cubicBezTo>
                  <a:pt x="72" y="66"/>
                  <a:pt x="72" y="66"/>
                  <a:pt x="72" y="66"/>
                </a:cubicBezTo>
                <a:cubicBezTo>
                  <a:pt x="71" y="66"/>
                  <a:pt x="70" y="66"/>
                  <a:pt x="70" y="65"/>
                </a:cubicBezTo>
                <a:cubicBezTo>
                  <a:pt x="70" y="63"/>
                  <a:pt x="71" y="63"/>
                  <a:pt x="72" y="63"/>
                </a:cubicBezTo>
                <a:cubicBezTo>
                  <a:pt x="139" y="63"/>
                  <a:pt x="139" y="63"/>
                  <a:pt x="139" y="63"/>
                </a:cubicBezTo>
                <a:cubicBezTo>
                  <a:pt x="140" y="63"/>
                  <a:pt x="140" y="63"/>
                  <a:pt x="140" y="65"/>
                </a:cubicBezTo>
                <a:cubicBezTo>
                  <a:pt x="140" y="66"/>
                  <a:pt x="140" y="66"/>
                  <a:pt x="139" y="66"/>
                </a:cubicBezTo>
                <a:close/>
                <a:moveTo>
                  <a:pt x="139" y="51"/>
                </a:moveTo>
                <a:cubicBezTo>
                  <a:pt x="72" y="51"/>
                  <a:pt x="72" y="51"/>
                  <a:pt x="72" y="51"/>
                </a:cubicBezTo>
                <a:cubicBezTo>
                  <a:pt x="71" y="51"/>
                  <a:pt x="70" y="50"/>
                  <a:pt x="70" y="49"/>
                </a:cubicBezTo>
                <a:cubicBezTo>
                  <a:pt x="70" y="48"/>
                  <a:pt x="71" y="47"/>
                  <a:pt x="72" y="47"/>
                </a:cubicBezTo>
                <a:cubicBezTo>
                  <a:pt x="139" y="47"/>
                  <a:pt x="139" y="47"/>
                  <a:pt x="139" y="47"/>
                </a:cubicBezTo>
                <a:cubicBezTo>
                  <a:pt x="140" y="47"/>
                  <a:pt x="140" y="48"/>
                  <a:pt x="140" y="49"/>
                </a:cubicBezTo>
                <a:cubicBezTo>
                  <a:pt x="140" y="50"/>
                  <a:pt x="140" y="51"/>
                  <a:pt x="139" y="51"/>
                </a:cubicBezTo>
                <a:close/>
                <a:moveTo>
                  <a:pt x="139" y="43"/>
                </a:moveTo>
                <a:cubicBezTo>
                  <a:pt x="72" y="43"/>
                  <a:pt x="72" y="43"/>
                  <a:pt x="72" y="43"/>
                </a:cubicBezTo>
                <a:cubicBezTo>
                  <a:pt x="71" y="43"/>
                  <a:pt x="70" y="42"/>
                  <a:pt x="70" y="41"/>
                </a:cubicBezTo>
                <a:cubicBezTo>
                  <a:pt x="70" y="40"/>
                  <a:pt x="71" y="39"/>
                  <a:pt x="72" y="39"/>
                </a:cubicBezTo>
                <a:cubicBezTo>
                  <a:pt x="139" y="39"/>
                  <a:pt x="139" y="39"/>
                  <a:pt x="139" y="39"/>
                </a:cubicBezTo>
                <a:cubicBezTo>
                  <a:pt x="140" y="39"/>
                  <a:pt x="140" y="40"/>
                  <a:pt x="140" y="41"/>
                </a:cubicBezTo>
                <a:cubicBezTo>
                  <a:pt x="140" y="42"/>
                  <a:pt x="140" y="43"/>
                  <a:pt x="139" y="4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 name="Freeform 16"/>
          <p:cNvSpPr/>
          <p:nvPr/>
        </p:nvSpPr>
        <p:spPr bwMode="auto">
          <a:xfrm>
            <a:off x="3479800" y="1358855"/>
            <a:ext cx="339725" cy="225425"/>
          </a:xfrm>
          <a:custGeom>
            <a:avLst/>
            <a:gdLst>
              <a:gd name="T0" fmla="*/ 139 w 151"/>
              <a:gd name="T1" fmla="*/ 100 h 100"/>
              <a:gd name="T2" fmla="*/ 139 w 151"/>
              <a:gd name="T3" fmla="*/ 98 h 100"/>
              <a:gd name="T4" fmla="*/ 139 w 151"/>
              <a:gd name="T5" fmla="*/ 25 h 100"/>
              <a:gd name="T6" fmla="*/ 126 w 151"/>
              <a:gd name="T7" fmla="*/ 11 h 100"/>
              <a:gd name="T8" fmla="*/ 2 w 151"/>
              <a:gd name="T9" fmla="*/ 11 h 100"/>
              <a:gd name="T10" fmla="*/ 0 w 151"/>
              <a:gd name="T11" fmla="*/ 11 h 100"/>
              <a:gd name="T12" fmla="*/ 13 w 151"/>
              <a:gd name="T13" fmla="*/ 0 h 100"/>
              <a:gd name="T14" fmla="*/ 137 w 151"/>
              <a:gd name="T15" fmla="*/ 0 h 100"/>
              <a:gd name="T16" fmla="*/ 151 w 151"/>
              <a:gd name="T17" fmla="*/ 14 h 100"/>
              <a:gd name="T18" fmla="*/ 151 w 151"/>
              <a:gd name="T19" fmla="*/ 86 h 100"/>
              <a:gd name="T20" fmla="*/ 139 w 15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00">
                <a:moveTo>
                  <a:pt x="139" y="100"/>
                </a:moveTo>
                <a:cubicBezTo>
                  <a:pt x="139" y="99"/>
                  <a:pt x="139" y="98"/>
                  <a:pt x="139" y="98"/>
                </a:cubicBezTo>
                <a:cubicBezTo>
                  <a:pt x="139" y="25"/>
                  <a:pt x="139" y="25"/>
                  <a:pt x="139" y="25"/>
                </a:cubicBezTo>
                <a:cubicBezTo>
                  <a:pt x="139" y="17"/>
                  <a:pt x="134" y="11"/>
                  <a:pt x="126" y="11"/>
                </a:cubicBezTo>
                <a:cubicBezTo>
                  <a:pt x="2" y="11"/>
                  <a:pt x="2" y="11"/>
                  <a:pt x="2" y="11"/>
                </a:cubicBezTo>
                <a:cubicBezTo>
                  <a:pt x="1" y="11"/>
                  <a:pt x="0" y="11"/>
                  <a:pt x="0" y="11"/>
                </a:cubicBezTo>
                <a:cubicBezTo>
                  <a:pt x="1" y="5"/>
                  <a:pt x="6" y="0"/>
                  <a:pt x="13" y="0"/>
                </a:cubicBezTo>
                <a:cubicBezTo>
                  <a:pt x="137" y="0"/>
                  <a:pt x="137" y="0"/>
                  <a:pt x="137" y="0"/>
                </a:cubicBezTo>
                <a:cubicBezTo>
                  <a:pt x="145" y="0"/>
                  <a:pt x="151" y="6"/>
                  <a:pt x="151" y="14"/>
                </a:cubicBezTo>
                <a:cubicBezTo>
                  <a:pt x="151" y="86"/>
                  <a:pt x="151" y="86"/>
                  <a:pt x="151" y="86"/>
                </a:cubicBezTo>
                <a:cubicBezTo>
                  <a:pt x="151" y="93"/>
                  <a:pt x="146" y="99"/>
                  <a:pt x="139" y="100"/>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 name="Freeform 17"/>
          <p:cNvSpPr/>
          <p:nvPr/>
        </p:nvSpPr>
        <p:spPr bwMode="auto">
          <a:xfrm>
            <a:off x="4073525" y="1327105"/>
            <a:ext cx="320675" cy="320675"/>
          </a:xfrm>
          <a:custGeom>
            <a:avLst/>
            <a:gdLst>
              <a:gd name="T0" fmla="*/ 138 w 142"/>
              <a:gd name="T1" fmla="*/ 134 h 142"/>
              <a:gd name="T2" fmla="*/ 8 w 142"/>
              <a:gd name="T3" fmla="*/ 134 h 142"/>
              <a:gd name="T4" fmla="*/ 8 w 142"/>
              <a:gd name="T5" fmla="*/ 4 h 142"/>
              <a:gd name="T6" fmla="*/ 6 w 142"/>
              <a:gd name="T7" fmla="*/ 0 h 142"/>
              <a:gd name="T8" fmla="*/ 3 w 142"/>
              <a:gd name="T9" fmla="*/ 0 h 142"/>
              <a:gd name="T10" fmla="*/ 0 w 142"/>
              <a:gd name="T11" fmla="*/ 4 h 142"/>
              <a:gd name="T12" fmla="*/ 0 w 142"/>
              <a:gd name="T13" fmla="*/ 136 h 142"/>
              <a:gd name="T14" fmla="*/ 0 w 142"/>
              <a:gd name="T15" fmla="*/ 138 h 142"/>
              <a:gd name="T16" fmla="*/ 0 w 142"/>
              <a:gd name="T17" fmla="*/ 139 h 142"/>
              <a:gd name="T18" fmla="*/ 1 w 142"/>
              <a:gd name="T19" fmla="*/ 141 h 142"/>
              <a:gd name="T20" fmla="*/ 3 w 142"/>
              <a:gd name="T21" fmla="*/ 142 h 142"/>
              <a:gd name="T22" fmla="*/ 5 w 142"/>
              <a:gd name="T23" fmla="*/ 142 h 142"/>
              <a:gd name="T24" fmla="*/ 6 w 142"/>
              <a:gd name="T25" fmla="*/ 142 h 142"/>
              <a:gd name="T26" fmla="*/ 138 w 142"/>
              <a:gd name="T27" fmla="*/ 142 h 142"/>
              <a:gd name="T28" fmla="*/ 142 w 142"/>
              <a:gd name="T29" fmla="*/ 139 h 142"/>
              <a:gd name="T30" fmla="*/ 142 w 142"/>
              <a:gd name="T31" fmla="*/ 136 h 142"/>
              <a:gd name="T32" fmla="*/ 138 w 142"/>
              <a:gd name="T33"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 name="Freeform 18"/>
          <p:cNvSpPr/>
          <p:nvPr/>
        </p:nvSpPr>
        <p:spPr bwMode="auto">
          <a:xfrm>
            <a:off x="4105275" y="1344568"/>
            <a:ext cx="293688" cy="266700"/>
          </a:xfrm>
          <a:custGeom>
            <a:avLst/>
            <a:gdLst>
              <a:gd name="T0" fmla="*/ 130 w 130"/>
              <a:gd name="T1" fmla="*/ 0 h 118"/>
              <a:gd name="T2" fmla="*/ 109 w 130"/>
              <a:gd name="T3" fmla="*/ 17 h 118"/>
              <a:gd name="T4" fmla="*/ 116 w 130"/>
              <a:gd name="T5" fmla="*/ 17 h 118"/>
              <a:gd name="T6" fmla="*/ 69 w 130"/>
              <a:gd name="T7" fmla="*/ 108 h 118"/>
              <a:gd name="T8" fmla="*/ 31 w 130"/>
              <a:gd name="T9" fmla="*/ 75 h 118"/>
              <a:gd name="T10" fmla="*/ 28 w 130"/>
              <a:gd name="T11" fmla="*/ 74 h 118"/>
              <a:gd name="T12" fmla="*/ 25 w 130"/>
              <a:gd name="T13" fmla="*/ 76 h 118"/>
              <a:gd name="T14" fmla="*/ 1 w 130"/>
              <a:gd name="T15" fmla="*/ 112 h 118"/>
              <a:gd name="T16" fmla="*/ 2 w 130"/>
              <a:gd name="T17" fmla="*/ 117 h 118"/>
              <a:gd name="T18" fmla="*/ 4 w 130"/>
              <a:gd name="T19" fmla="*/ 118 h 118"/>
              <a:gd name="T20" fmla="*/ 7 w 130"/>
              <a:gd name="T21" fmla="*/ 116 h 118"/>
              <a:gd name="T22" fmla="*/ 7 w 130"/>
              <a:gd name="T23" fmla="*/ 116 h 118"/>
              <a:gd name="T24" fmla="*/ 29 w 130"/>
              <a:gd name="T25" fmla="*/ 83 h 118"/>
              <a:gd name="T26" fmla="*/ 68 w 130"/>
              <a:gd name="T27" fmla="*/ 116 h 118"/>
              <a:gd name="T28" fmla="*/ 71 w 130"/>
              <a:gd name="T29" fmla="*/ 117 h 118"/>
              <a:gd name="T30" fmla="*/ 73 w 130"/>
              <a:gd name="T31" fmla="*/ 115 h 118"/>
              <a:gd name="T32" fmla="*/ 123 w 130"/>
              <a:gd name="T33" fmla="*/ 21 h 118"/>
              <a:gd name="T34" fmla="*/ 127 w 130"/>
              <a:gd name="T35" fmla="*/ 26 h 118"/>
              <a:gd name="T36" fmla="*/ 130 w 130"/>
              <a:gd name="T3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 name="Freeform 19"/>
          <p:cNvSpPr/>
          <p:nvPr/>
        </p:nvSpPr>
        <p:spPr bwMode="auto">
          <a:xfrm>
            <a:off x="4098925" y="1600155"/>
            <a:ext cx="4763" cy="11113"/>
          </a:xfrm>
          <a:custGeom>
            <a:avLst/>
            <a:gdLst>
              <a:gd name="T0" fmla="*/ 0 w 2"/>
              <a:gd name="T1" fmla="*/ 0 h 5"/>
              <a:gd name="T2" fmla="*/ 0 w 2"/>
              <a:gd name="T3" fmla="*/ 2 h 5"/>
              <a:gd name="T4" fmla="*/ 2 w 2"/>
              <a:gd name="T5" fmla="*/ 5 h 5"/>
              <a:gd name="T6" fmla="*/ 0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 name="Freeform 20"/>
          <p:cNvSpPr/>
          <p:nvPr/>
        </p:nvSpPr>
        <p:spPr bwMode="auto">
          <a:xfrm>
            <a:off x="4271963" y="1595393"/>
            <a:ext cx="112712" cy="17462"/>
          </a:xfrm>
          <a:custGeom>
            <a:avLst/>
            <a:gdLst>
              <a:gd name="T0" fmla="*/ 0 w 50"/>
              <a:gd name="T1" fmla="*/ 8 h 8"/>
              <a:gd name="T2" fmla="*/ 47 w 50"/>
              <a:gd name="T3" fmla="*/ 8 h 8"/>
              <a:gd name="T4" fmla="*/ 50 w 50"/>
              <a:gd name="T5" fmla="*/ 4 h 8"/>
              <a:gd name="T6" fmla="*/ 47 w 50"/>
              <a:gd name="T7" fmla="*/ 0 h 8"/>
              <a:gd name="T8" fmla="*/ 4 w 50"/>
              <a:gd name="T9" fmla="*/ 0 h 8"/>
              <a:gd name="T10" fmla="*/ 2 w 50"/>
              <a:gd name="T11" fmla="*/ 5 h 8"/>
              <a:gd name="T12" fmla="*/ 0 w 5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 name="Freeform 21"/>
          <p:cNvSpPr/>
          <p:nvPr/>
        </p:nvSpPr>
        <p:spPr bwMode="auto">
          <a:xfrm>
            <a:off x="4125913" y="1595393"/>
            <a:ext cx="127000" cy="17462"/>
          </a:xfrm>
          <a:custGeom>
            <a:avLst/>
            <a:gdLst>
              <a:gd name="T0" fmla="*/ 48 w 56"/>
              <a:gd name="T1" fmla="*/ 0 h 8"/>
              <a:gd name="T2" fmla="*/ 5 w 56"/>
              <a:gd name="T3" fmla="*/ 0 h 8"/>
              <a:gd name="T4" fmla="*/ 1 w 56"/>
              <a:gd name="T5" fmla="*/ 7 h 8"/>
              <a:gd name="T6" fmla="*/ 0 w 56"/>
              <a:gd name="T7" fmla="*/ 8 h 8"/>
              <a:gd name="T8" fmla="*/ 56 w 56"/>
              <a:gd name="T9" fmla="*/ 8 h 8"/>
              <a:gd name="T10" fmla="*/ 56 w 56"/>
              <a:gd name="T11" fmla="*/ 7 h 8"/>
              <a:gd name="T12" fmla="*/ 48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 name="Freeform 22"/>
          <p:cNvSpPr/>
          <p:nvPr/>
        </p:nvSpPr>
        <p:spPr bwMode="auto">
          <a:xfrm>
            <a:off x="4252913" y="1569993"/>
            <a:ext cx="7937" cy="7937"/>
          </a:xfrm>
          <a:custGeom>
            <a:avLst/>
            <a:gdLst>
              <a:gd name="T0" fmla="*/ 4 w 5"/>
              <a:gd name="T1" fmla="*/ 5 h 5"/>
              <a:gd name="T2" fmla="*/ 5 w 5"/>
              <a:gd name="T3" fmla="*/ 0 h 5"/>
              <a:gd name="T4" fmla="*/ 0 w 5"/>
              <a:gd name="T5" fmla="*/ 0 h 5"/>
              <a:gd name="T6" fmla="*/ 4 w 5"/>
              <a:gd name="T7" fmla="*/ 5 h 5"/>
            </a:gdLst>
            <a:ahLst/>
            <a:cxnLst>
              <a:cxn ang="0">
                <a:pos x="T0" y="T1"/>
              </a:cxn>
              <a:cxn ang="0">
                <a:pos x="T2" y="T3"/>
              </a:cxn>
              <a:cxn ang="0">
                <a:pos x="T4" y="T5"/>
              </a:cxn>
              <a:cxn ang="0">
                <a:pos x="T6" y="T7"/>
              </a:cxn>
            </a:cxnLst>
            <a:rect l="0" t="0" r="r" b="b"/>
            <a:pathLst>
              <a:path w="5" h="5">
                <a:moveTo>
                  <a:pt x="4" y="5"/>
                </a:moveTo>
                <a:lnTo>
                  <a:pt x="5" y="0"/>
                </a:lnTo>
                <a:lnTo>
                  <a:pt x="0" y="0"/>
                </a:lnTo>
                <a:lnTo>
                  <a:pt x="4" y="5"/>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 name="Freeform 23"/>
          <p:cNvSpPr/>
          <p:nvPr/>
        </p:nvSpPr>
        <p:spPr bwMode="auto">
          <a:xfrm>
            <a:off x="4098925" y="1547768"/>
            <a:ext cx="33338" cy="15875"/>
          </a:xfrm>
          <a:custGeom>
            <a:avLst/>
            <a:gdLst>
              <a:gd name="T0" fmla="*/ 3 w 15"/>
              <a:gd name="T1" fmla="*/ 0 h 7"/>
              <a:gd name="T2" fmla="*/ 0 w 15"/>
              <a:gd name="T3" fmla="*/ 3 h 7"/>
              <a:gd name="T4" fmla="*/ 3 w 15"/>
              <a:gd name="T5" fmla="*/ 7 h 7"/>
              <a:gd name="T6" fmla="*/ 11 w 15"/>
              <a:gd name="T7" fmla="*/ 7 h 7"/>
              <a:gd name="T8" fmla="*/ 15 w 15"/>
              <a:gd name="T9" fmla="*/ 0 h 7"/>
              <a:gd name="T10" fmla="*/ 3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 name="Freeform 24"/>
          <p:cNvSpPr/>
          <p:nvPr/>
        </p:nvSpPr>
        <p:spPr bwMode="auto">
          <a:xfrm>
            <a:off x="4222750" y="1547768"/>
            <a:ext cx="52388" cy="15875"/>
          </a:xfrm>
          <a:custGeom>
            <a:avLst/>
            <a:gdLst>
              <a:gd name="T0" fmla="*/ 13 w 33"/>
              <a:gd name="T1" fmla="*/ 10 h 10"/>
              <a:gd name="T2" fmla="*/ 27 w 33"/>
              <a:gd name="T3" fmla="*/ 10 h 10"/>
              <a:gd name="T4" fmla="*/ 33 w 33"/>
              <a:gd name="T5" fmla="*/ 0 h 10"/>
              <a:gd name="T6" fmla="*/ 0 w 33"/>
              <a:gd name="T7" fmla="*/ 0 h 10"/>
              <a:gd name="T8" fmla="*/ 13 w 33"/>
              <a:gd name="T9" fmla="*/ 10 h 10"/>
            </a:gdLst>
            <a:ahLst/>
            <a:cxnLst>
              <a:cxn ang="0">
                <a:pos x="T0" y="T1"/>
              </a:cxn>
              <a:cxn ang="0">
                <a:pos x="T2" y="T3"/>
              </a:cxn>
              <a:cxn ang="0">
                <a:pos x="T4" y="T5"/>
              </a:cxn>
              <a:cxn ang="0">
                <a:pos x="T6" y="T7"/>
              </a:cxn>
              <a:cxn ang="0">
                <a:pos x="T8" y="T9"/>
              </a:cxn>
            </a:cxnLst>
            <a:rect l="0" t="0" r="r" b="b"/>
            <a:pathLst>
              <a:path w="33" h="10">
                <a:moveTo>
                  <a:pt x="13" y="10"/>
                </a:moveTo>
                <a:lnTo>
                  <a:pt x="27" y="10"/>
                </a:lnTo>
                <a:lnTo>
                  <a:pt x="33" y="0"/>
                </a:lnTo>
                <a:lnTo>
                  <a:pt x="0" y="0"/>
                </a:lnTo>
                <a:lnTo>
                  <a:pt x="13" y="1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 name="Freeform 25"/>
          <p:cNvSpPr/>
          <p:nvPr/>
        </p:nvSpPr>
        <p:spPr bwMode="auto">
          <a:xfrm>
            <a:off x="4159250" y="1547768"/>
            <a:ext cx="36513" cy="15875"/>
          </a:xfrm>
          <a:custGeom>
            <a:avLst/>
            <a:gdLst>
              <a:gd name="T0" fmla="*/ 12 w 23"/>
              <a:gd name="T1" fmla="*/ 0 h 10"/>
              <a:gd name="T2" fmla="*/ 7 w 23"/>
              <a:gd name="T3" fmla="*/ 0 h 10"/>
              <a:gd name="T4" fmla="*/ 0 w 23"/>
              <a:gd name="T5" fmla="*/ 10 h 10"/>
              <a:gd name="T6" fmla="*/ 23 w 23"/>
              <a:gd name="T7" fmla="*/ 10 h 10"/>
              <a:gd name="T8" fmla="*/ 12 w 23"/>
              <a:gd name="T9" fmla="*/ 0 h 10"/>
            </a:gdLst>
            <a:ahLst/>
            <a:cxnLst>
              <a:cxn ang="0">
                <a:pos x="T0" y="T1"/>
              </a:cxn>
              <a:cxn ang="0">
                <a:pos x="T2" y="T3"/>
              </a:cxn>
              <a:cxn ang="0">
                <a:pos x="T4" y="T5"/>
              </a:cxn>
              <a:cxn ang="0">
                <a:pos x="T6" y="T7"/>
              </a:cxn>
              <a:cxn ang="0">
                <a:pos x="T8" y="T9"/>
              </a:cxn>
            </a:cxnLst>
            <a:rect l="0" t="0" r="r" b="b"/>
            <a:pathLst>
              <a:path w="23" h="10">
                <a:moveTo>
                  <a:pt x="12" y="0"/>
                </a:moveTo>
                <a:lnTo>
                  <a:pt x="7" y="0"/>
                </a:lnTo>
                <a:lnTo>
                  <a:pt x="0" y="10"/>
                </a:lnTo>
                <a:lnTo>
                  <a:pt x="23" y="10"/>
                </a:lnTo>
                <a:lnTo>
                  <a:pt x="12"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 name="Freeform 26"/>
          <p:cNvSpPr/>
          <p:nvPr/>
        </p:nvSpPr>
        <p:spPr bwMode="auto">
          <a:xfrm>
            <a:off x="4298950" y="1547768"/>
            <a:ext cx="85725" cy="15875"/>
          </a:xfrm>
          <a:custGeom>
            <a:avLst/>
            <a:gdLst>
              <a:gd name="T0" fmla="*/ 35 w 38"/>
              <a:gd name="T1" fmla="*/ 7 h 7"/>
              <a:gd name="T2" fmla="*/ 38 w 38"/>
              <a:gd name="T3" fmla="*/ 3 h 7"/>
              <a:gd name="T4" fmla="*/ 35 w 38"/>
              <a:gd name="T5" fmla="*/ 0 h 7"/>
              <a:gd name="T6" fmla="*/ 4 w 38"/>
              <a:gd name="T7" fmla="*/ 0 h 7"/>
              <a:gd name="T8" fmla="*/ 0 w 38"/>
              <a:gd name="T9" fmla="*/ 7 h 7"/>
              <a:gd name="T10" fmla="*/ 35 w 38"/>
              <a:gd name="T11" fmla="*/ 7 h 7"/>
            </a:gdLst>
            <a:ahLst/>
            <a:cxnLst>
              <a:cxn ang="0">
                <a:pos x="T0" y="T1"/>
              </a:cxn>
              <a:cxn ang="0">
                <a:pos x="T2" y="T3"/>
              </a:cxn>
              <a:cxn ang="0">
                <a:pos x="T4" y="T5"/>
              </a:cxn>
              <a:cxn ang="0">
                <a:pos x="T6" y="T7"/>
              </a:cxn>
              <a:cxn ang="0">
                <a:pos x="T8" y="T9"/>
              </a:cxn>
              <a:cxn ang="0">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 name="Freeform 27"/>
          <p:cNvSpPr/>
          <p:nvPr/>
        </p:nvSpPr>
        <p:spPr bwMode="auto">
          <a:xfrm>
            <a:off x="4098925" y="1498555"/>
            <a:ext cx="200025" cy="15875"/>
          </a:xfrm>
          <a:custGeom>
            <a:avLst/>
            <a:gdLst>
              <a:gd name="T0" fmla="*/ 30 w 89"/>
              <a:gd name="T1" fmla="*/ 3 h 7"/>
              <a:gd name="T2" fmla="*/ 31 w 89"/>
              <a:gd name="T3" fmla="*/ 3 h 7"/>
              <a:gd name="T4" fmla="*/ 36 w 89"/>
              <a:gd name="T5" fmla="*/ 5 h 7"/>
              <a:gd name="T6" fmla="*/ 38 w 89"/>
              <a:gd name="T7" fmla="*/ 7 h 7"/>
              <a:gd name="T8" fmla="*/ 85 w 89"/>
              <a:gd name="T9" fmla="*/ 7 h 7"/>
              <a:gd name="T10" fmla="*/ 89 w 89"/>
              <a:gd name="T11" fmla="*/ 0 h 7"/>
              <a:gd name="T12" fmla="*/ 3 w 89"/>
              <a:gd name="T13" fmla="*/ 0 h 7"/>
              <a:gd name="T14" fmla="*/ 0 w 89"/>
              <a:gd name="T15" fmla="*/ 3 h 7"/>
              <a:gd name="T16" fmla="*/ 3 w 89"/>
              <a:gd name="T17" fmla="*/ 7 h 7"/>
              <a:gd name="T18" fmla="*/ 25 w 89"/>
              <a:gd name="T19" fmla="*/ 7 h 7"/>
              <a:gd name="T20" fmla="*/ 26 w 89"/>
              <a:gd name="T21" fmla="*/ 6 h 7"/>
              <a:gd name="T22" fmla="*/ 30 w 8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 name="Freeform 28"/>
          <p:cNvSpPr/>
          <p:nvPr/>
        </p:nvSpPr>
        <p:spPr bwMode="auto">
          <a:xfrm>
            <a:off x="4325938" y="1498555"/>
            <a:ext cx="58737" cy="15875"/>
          </a:xfrm>
          <a:custGeom>
            <a:avLst/>
            <a:gdLst>
              <a:gd name="T0" fmla="*/ 23 w 26"/>
              <a:gd name="T1" fmla="*/ 7 h 7"/>
              <a:gd name="T2" fmla="*/ 26 w 26"/>
              <a:gd name="T3" fmla="*/ 3 h 7"/>
              <a:gd name="T4" fmla="*/ 23 w 26"/>
              <a:gd name="T5" fmla="*/ 0 h 7"/>
              <a:gd name="T6" fmla="*/ 3 w 26"/>
              <a:gd name="T7" fmla="*/ 0 h 7"/>
              <a:gd name="T8" fmla="*/ 0 w 26"/>
              <a:gd name="T9" fmla="*/ 7 h 7"/>
              <a:gd name="T10" fmla="*/ 23 w 26"/>
              <a:gd name="T11" fmla="*/ 7 h 7"/>
            </a:gdLst>
            <a:ahLst/>
            <a:cxnLst>
              <a:cxn ang="0">
                <a:pos x="T0" y="T1"/>
              </a:cxn>
              <a:cxn ang="0">
                <a:pos x="T2" y="T3"/>
              </a:cxn>
              <a:cxn ang="0">
                <a:pos x="T4" y="T5"/>
              </a:cxn>
              <a:cxn ang="0">
                <a:pos x="T6" y="T7"/>
              </a:cxn>
              <a:cxn ang="0">
                <a:pos x="T8" y="T9"/>
              </a:cxn>
              <a:cxn ang="0">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 name="Freeform 29"/>
          <p:cNvSpPr/>
          <p:nvPr/>
        </p:nvSpPr>
        <p:spPr bwMode="auto">
          <a:xfrm>
            <a:off x="4351338" y="1449343"/>
            <a:ext cx="33337" cy="15875"/>
          </a:xfrm>
          <a:custGeom>
            <a:avLst/>
            <a:gdLst>
              <a:gd name="T0" fmla="*/ 12 w 15"/>
              <a:gd name="T1" fmla="*/ 7 h 7"/>
              <a:gd name="T2" fmla="*/ 15 w 15"/>
              <a:gd name="T3" fmla="*/ 3 h 7"/>
              <a:gd name="T4" fmla="*/ 12 w 15"/>
              <a:gd name="T5" fmla="*/ 0 h 7"/>
              <a:gd name="T6" fmla="*/ 4 w 15"/>
              <a:gd name="T7" fmla="*/ 0 h 7"/>
              <a:gd name="T8" fmla="*/ 0 w 15"/>
              <a:gd name="T9" fmla="*/ 7 h 7"/>
              <a:gd name="T10" fmla="*/ 1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 name="Freeform 30"/>
          <p:cNvSpPr/>
          <p:nvPr/>
        </p:nvSpPr>
        <p:spPr bwMode="auto">
          <a:xfrm>
            <a:off x="4098925" y="1449343"/>
            <a:ext cx="227013" cy="15875"/>
          </a:xfrm>
          <a:custGeom>
            <a:avLst/>
            <a:gdLst>
              <a:gd name="T0" fmla="*/ 3 w 101"/>
              <a:gd name="T1" fmla="*/ 0 h 7"/>
              <a:gd name="T2" fmla="*/ 0 w 101"/>
              <a:gd name="T3" fmla="*/ 3 h 7"/>
              <a:gd name="T4" fmla="*/ 3 w 101"/>
              <a:gd name="T5" fmla="*/ 7 h 7"/>
              <a:gd name="T6" fmla="*/ 97 w 101"/>
              <a:gd name="T7" fmla="*/ 7 h 7"/>
              <a:gd name="T8" fmla="*/ 101 w 101"/>
              <a:gd name="T9" fmla="*/ 0 h 7"/>
              <a:gd name="T10" fmla="*/ 3 w 101"/>
              <a:gd name="T11" fmla="*/ 0 h 7"/>
            </a:gdLst>
            <a:ahLst/>
            <a:cxnLst>
              <a:cxn ang="0">
                <a:pos x="T0" y="T1"/>
              </a:cxn>
              <a:cxn ang="0">
                <a:pos x="T2" y="T3"/>
              </a:cxn>
              <a:cxn ang="0">
                <a:pos x="T4" y="T5"/>
              </a:cxn>
              <a:cxn ang="0">
                <a:pos x="T6" y="T7"/>
              </a:cxn>
              <a:cxn ang="0">
                <a:pos x="T8" y="T9"/>
              </a:cxn>
              <a:cxn ang="0">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 name="Freeform 31"/>
          <p:cNvSpPr/>
          <p:nvPr/>
        </p:nvSpPr>
        <p:spPr bwMode="auto">
          <a:xfrm>
            <a:off x="4378325" y="1403305"/>
            <a:ext cx="6350" cy="11113"/>
          </a:xfrm>
          <a:custGeom>
            <a:avLst/>
            <a:gdLst>
              <a:gd name="T0" fmla="*/ 0 w 3"/>
              <a:gd name="T1" fmla="*/ 5 h 5"/>
              <a:gd name="T2" fmla="*/ 0 w 3"/>
              <a:gd name="T3" fmla="*/ 5 h 5"/>
              <a:gd name="T4" fmla="*/ 3 w 3"/>
              <a:gd name="T5" fmla="*/ 2 h 5"/>
              <a:gd name="T6" fmla="*/ 2 w 3"/>
              <a:gd name="T7" fmla="*/ 0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9" name="Freeform 32"/>
          <p:cNvSpPr/>
          <p:nvPr/>
        </p:nvSpPr>
        <p:spPr bwMode="auto">
          <a:xfrm>
            <a:off x="4098925" y="1398543"/>
            <a:ext cx="252413" cy="15875"/>
          </a:xfrm>
          <a:custGeom>
            <a:avLst/>
            <a:gdLst>
              <a:gd name="T0" fmla="*/ 3 w 112"/>
              <a:gd name="T1" fmla="*/ 0 h 7"/>
              <a:gd name="T2" fmla="*/ 0 w 112"/>
              <a:gd name="T3" fmla="*/ 3 h 7"/>
              <a:gd name="T4" fmla="*/ 3 w 112"/>
              <a:gd name="T5" fmla="*/ 7 h 7"/>
              <a:gd name="T6" fmla="*/ 108 w 112"/>
              <a:gd name="T7" fmla="*/ 7 h 7"/>
              <a:gd name="T8" fmla="*/ 112 w 112"/>
              <a:gd name="T9" fmla="*/ 0 h 7"/>
              <a:gd name="T10" fmla="*/ 3 w 112"/>
              <a:gd name="T11" fmla="*/ 0 h 7"/>
            </a:gdLst>
            <a:ahLst/>
            <a:cxnLst>
              <a:cxn ang="0">
                <a:pos x="T0" y="T1"/>
              </a:cxn>
              <a:cxn ang="0">
                <a:pos x="T2" y="T3"/>
              </a:cxn>
              <a:cxn ang="0">
                <a:pos x="T4" y="T5"/>
              </a:cxn>
              <a:cxn ang="0">
                <a:pos x="T6" y="T7"/>
              </a:cxn>
              <a:cxn ang="0">
                <a:pos x="T8" y="T9"/>
              </a:cxn>
              <a:cxn ang="0">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0" name="Freeform 33"/>
          <p:cNvSpPr/>
          <p:nvPr/>
        </p:nvSpPr>
        <p:spPr bwMode="auto">
          <a:xfrm>
            <a:off x="4098925" y="1349330"/>
            <a:ext cx="280988" cy="15875"/>
          </a:xfrm>
          <a:custGeom>
            <a:avLst/>
            <a:gdLst>
              <a:gd name="T0" fmla="*/ 124 w 125"/>
              <a:gd name="T1" fmla="*/ 0 h 7"/>
              <a:gd name="T2" fmla="*/ 3 w 125"/>
              <a:gd name="T3" fmla="*/ 0 h 7"/>
              <a:gd name="T4" fmla="*/ 0 w 125"/>
              <a:gd name="T5" fmla="*/ 3 h 7"/>
              <a:gd name="T6" fmla="*/ 3 w 125"/>
              <a:gd name="T7" fmla="*/ 7 h 7"/>
              <a:gd name="T8" fmla="*/ 116 w 125"/>
              <a:gd name="T9" fmla="*/ 7 h 7"/>
              <a:gd name="T10" fmla="*/ 125 w 125"/>
              <a:gd name="T11" fmla="*/ 0 h 7"/>
              <a:gd name="T12" fmla="*/ 124 w 12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1" name="Freeform 34"/>
          <p:cNvSpPr/>
          <p:nvPr/>
        </p:nvSpPr>
        <p:spPr bwMode="auto">
          <a:xfrm>
            <a:off x="4738688" y="1336630"/>
            <a:ext cx="268287" cy="242888"/>
          </a:xfrm>
          <a:custGeom>
            <a:avLst/>
            <a:gdLst>
              <a:gd name="T0" fmla="*/ 119 w 119"/>
              <a:gd name="T1" fmla="*/ 0 h 108"/>
              <a:gd name="T2" fmla="*/ 100 w 119"/>
              <a:gd name="T3" fmla="*/ 15 h 108"/>
              <a:gd name="T4" fmla="*/ 107 w 119"/>
              <a:gd name="T5" fmla="*/ 16 h 108"/>
              <a:gd name="T6" fmla="*/ 63 w 119"/>
              <a:gd name="T7" fmla="*/ 99 h 108"/>
              <a:gd name="T8" fmla="*/ 28 w 119"/>
              <a:gd name="T9" fmla="*/ 69 h 108"/>
              <a:gd name="T10" fmla="*/ 26 w 119"/>
              <a:gd name="T11" fmla="*/ 68 h 108"/>
              <a:gd name="T12" fmla="*/ 23 w 119"/>
              <a:gd name="T13" fmla="*/ 70 h 108"/>
              <a:gd name="T14" fmla="*/ 1 w 119"/>
              <a:gd name="T15" fmla="*/ 103 h 108"/>
              <a:gd name="T16" fmla="*/ 2 w 119"/>
              <a:gd name="T17" fmla="*/ 107 h 108"/>
              <a:gd name="T18" fmla="*/ 4 w 119"/>
              <a:gd name="T19" fmla="*/ 108 h 108"/>
              <a:gd name="T20" fmla="*/ 7 w 119"/>
              <a:gd name="T21" fmla="*/ 106 h 108"/>
              <a:gd name="T22" fmla="*/ 7 w 119"/>
              <a:gd name="T23" fmla="*/ 106 h 108"/>
              <a:gd name="T24" fmla="*/ 27 w 119"/>
              <a:gd name="T25" fmla="*/ 76 h 108"/>
              <a:gd name="T26" fmla="*/ 62 w 119"/>
              <a:gd name="T27" fmla="*/ 106 h 108"/>
              <a:gd name="T28" fmla="*/ 65 w 119"/>
              <a:gd name="T29" fmla="*/ 107 h 108"/>
              <a:gd name="T30" fmla="*/ 67 w 119"/>
              <a:gd name="T31" fmla="*/ 105 h 108"/>
              <a:gd name="T32" fmla="*/ 112 w 119"/>
              <a:gd name="T33" fmla="*/ 19 h 108"/>
              <a:gd name="T34" fmla="*/ 117 w 119"/>
              <a:gd name="T35" fmla="*/ 24 h 108"/>
              <a:gd name="T36" fmla="*/ 119 w 119"/>
              <a:gd name="T3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08">
                <a:moveTo>
                  <a:pt x="119" y="0"/>
                </a:moveTo>
                <a:cubicBezTo>
                  <a:pt x="100" y="15"/>
                  <a:pt x="100" y="15"/>
                  <a:pt x="100" y="15"/>
                </a:cubicBezTo>
                <a:cubicBezTo>
                  <a:pt x="107" y="16"/>
                  <a:pt x="107" y="16"/>
                  <a:pt x="107" y="16"/>
                </a:cubicBezTo>
                <a:cubicBezTo>
                  <a:pt x="63" y="99"/>
                  <a:pt x="63" y="99"/>
                  <a:pt x="63" y="99"/>
                </a:cubicBezTo>
                <a:cubicBezTo>
                  <a:pt x="28" y="69"/>
                  <a:pt x="28" y="69"/>
                  <a:pt x="28" y="69"/>
                </a:cubicBezTo>
                <a:cubicBezTo>
                  <a:pt x="27" y="68"/>
                  <a:pt x="27" y="68"/>
                  <a:pt x="26" y="68"/>
                </a:cubicBezTo>
                <a:cubicBezTo>
                  <a:pt x="25" y="68"/>
                  <a:pt x="24" y="69"/>
                  <a:pt x="23" y="70"/>
                </a:cubicBezTo>
                <a:cubicBezTo>
                  <a:pt x="1" y="103"/>
                  <a:pt x="1" y="103"/>
                  <a:pt x="1" y="103"/>
                </a:cubicBezTo>
                <a:cubicBezTo>
                  <a:pt x="0" y="104"/>
                  <a:pt x="1" y="106"/>
                  <a:pt x="2" y="107"/>
                </a:cubicBezTo>
                <a:cubicBezTo>
                  <a:pt x="3" y="108"/>
                  <a:pt x="3" y="108"/>
                  <a:pt x="4" y="108"/>
                </a:cubicBezTo>
                <a:cubicBezTo>
                  <a:pt x="5" y="108"/>
                  <a:pt x="6" y="107"/>
                  <a:pt x="7" y="106"/>
                </a:cubicBezTo>
                <a:cubicBezTo>
                  <a:pt x="7" y="106"/>
                  <a:pt x="7" y="106"/>
                  <a:pt x="7" y="106"/>
                </a:cubicBezTo>
                <a:cubicBezTo>
                  <a:pt x="27" y="76"/>
                  <a:pt x="27" y="76"/>
                  <a:pt x="27" y="76"/>
                </a:cubicBezTo>
                <a:cubicBezTo>
                  <a:pt x="62" y="106"/>
                  <a:pt x="62" y="106"/>
                  <a:pt x="62" y="106"/>
                </a:cubicBezTo>
                <a:cubicBezTo>
                  <a:pt x="63" y="107"/>
                  <a:pt x="64" y="107"/>
                  <a:pt x="65" y="107"/>
                </a:cubicBezTo>
                <a:cubicBezTo>
                  <a:pt x="66" y="107"/>
                  <a:pt x="66" y="106"/>
                  <a:pt x="67" y="105"/>
                </a:cubicBezTo>
                <a:cubicBezTo>
                  <a:pt x="112" y="19"/>
                  <a:pt x="112" y="19"/>
                  <a:pt x="112" y="19"/>
                </a:cubicBezTo>
                <a:cubicBezTo>
                  <a:pt x="117" y="24"/>
                  <a:pt x="117" y="24"/>
                  <a:pt x="117" y="24"/>
                </a:cubicBezTo>
                <a:lnTo>
                  <a:pt x="119"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2" name="Freeform 35"/>
          <p:cNvSpPr/>
          <p:nvPr/>
        </p:nvSpPr>
        <p:spPr bwMode="auto">
          <a:xfrm>
            <a:off x="4710113" y="1331868"/>
            <a:ext cx="292100"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3" name="Freeform 36"/>
          <p:cNvSpPr/>
          <p:nvPr/>
        </p:nvSpPr>
        <p:spPr bwMode="auto">
          <a:xfrm>
            <a:off x="4749800" y="1584280"/>
            <a:ext cx="14288" cy="17463"/>
          </a:xfrm>
          <a:custGeom>
            <a:avLst/>
            <a:gdLst>
              <a:gd name="T0" fmla="*/ 0 w 6"/>
              <a:gd name="T1" fmla="*/ 6 h 8"/>
              <a:gd name="T2" fmla="*/ 3 w 6"/>
              <a:gd name="T3" fmla="*/ 8 h 8"/>
              <a:gd name="T4" fmla="*/ 6 w 6"/>
              <a:gd name="T5" fmla="*/ 5 h 8"/>
              <a:gd name="T6" fmla="*/ 6 w 6"/>
              <a:gd name="T7" fmla="*/ 0 h 8"/>
              <a:gd name="T8" fmla="*/ 4 w 6"/>
              <a:gd name="T9" fmla="*/ 3 h 8"/>
              <a:gd name="T10" fmla="*/ 0 w 6"/>
              <a:gd name="T11" fmla="*/ 6 h 8"/>
            </a:gdLst>
            <a:ahLst/>
            <a:cxnLst>
              <a:cxn ang="0">
                <a:pos x="T0" y="T1"/>
              </a:cxn>
              <a:cxn ang="0">
                <a:pos x="T2" y="T3"/>
              </a:cxn>
              <a:cxn ang="0">
                <a:pos x="T4" y="T5"/>
              </a:cxn>
              <a:cxn ang="0">
                <a:pos x="T6" y="T7"/>
              </a:cxn>
              <a:cxn ang="0">
                <a:pos x="T8" y="T9"/>
              </a:cxn>
              <a:cxn ang="0">
                <a:pos x="T10" y="T11"/>
              </a:cxn>
            </a:cxnLst>
            <a:rect l="0" t="0" r="r" b="b"/>
            <a:pathLst>
              <a:path w="6" h="8">
                <a:moveTo>
                  <a:pt x="0" y="6"/>
                </a:moveTo>
                <a:cubicBezTo>
                  <a:pt x="0" y="7"/>
                  <a:pt x="1" y="8"/>
                  <a:pt x="3" y="8"/>
                </a:cubicBezTo>
                <a:cubicBezTo>
                  <a:pt x="5" y="8"/>
                  <a:pt x="6" y="7"/>
                  <a:pt x="6" y="5"/>
                </a:cubicBezTo>
                <a:cubicBezTo>
                  <a:pt x="6" y="0"/>
                  <a:pt x="6" y="0"/>
                  <a:pt x="6" y="0"/>
                </a:cubicBezTo>
                <a:cubicBezTo>
                  <a:pt x="4" y="3"/>
                  <a:pt x="4" y="3"/>
                  <a:pt x="4" y="3"/>
                </a:cubicBezTo>
                <a:cubicBezTo>
                  <a:pt x="3" y="5"/>
                  <a:pt x="1" y="5"/>
                  <a:pt x="0" y="6"/>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4" name="Freeform 37"/>
          <p:cNvSpPr/>
          <p:nvPr/>
        </p:nvSpPr>
        <p:spPr bwMode="auto">
          <a:xfrm>
            <a:off x="4772025" y="1550943"/>
            <a:ext cx="14288" cy="50800"/>
          </a:xfrm>
          <a:custGeom>
            <a:avLst/>
            <a:gdLst>
              <a:gd name="T0" fmla="*/ 0 w 6"/>
              <a:gd name="T1" fmla="*/ 20 h 23"/>
              <a:gd name="T2" fmla="*/ 3 w 6"/>
              <a:gd name="T3" fmla="*/ 23 h 23"/>
              <a:gd name="T4" fmla="*/ 6 w 6"/>
              <a:gd name="T5" fmla="*/ 20 h 23"/>
              <a:gd name="T6" fmla="*/ 6 w 6"/>
              <a:gd name="T7" fmla="*/ 0 h 23"/>
              <a:gd name="T8" fmla="*/ 0 w 6"/>
              <a:gd name="T9" fmla="*/ 9 h 23"/>
              <a:gd name="T10" fmla="*/ 0 w 6"/>
              <a:gd name="T11" fmla="*/ 20 h 23"/>
            </a:gdLst>
            <a:ahLst/>
            <a:cxnLst>
              <a:cxn ang="0">
                <a:pos x="T0" y="T1"/>
              </a:cxn>
              <a:cxn ang="0">
                <a:pos x="T2" y="T3"/>
              </a:cxn>
              <a:cxn ang="0">
                <a:pos x="T4" y="T5"/>
              </a:cxn>
              <a:cxn ang="0">
                <a:pos x="T6" y="T7"/>
              </a:cxn>
              <a:cxn ang="0">
                <a:pos x="T8" y="T9"/>
              </a:cxn>
              <a:cxn ang="0">
                <a:pos x="T10" y="T11"/>
              </a:cxn>
            </a:cxnLst>
            <a:rect l="0" t="0" r="r" b="b"/>
            <a:pathLst>
              <a:path w="6" h="23">
                <a:moveTo>
                  <a:pt x="0" y="20"/>
                </a:moveTo>
                <a:cubicBezTo>
                  <a:pt x="0" y="22"/>
                  <a:pt x="1" y="23"/>
                  <a:pt x="3" y="23"/>
                </a:cubicBezTo>
                <a:cubicBezTo>
                  <a:pt x="5" y="23"/>
                  <a:pt x="6" y="22"/>
                  <a:pt x="6" y="20"/>
                </a:cubicBezTo>
                <a:cubicBezTo>
                  <a:pt x="6" y="0"/>
                  <a:pt x="6" y="0"/>
                  <a:pt x="6" y="0"/>
                </a:cubicBezTo>
                <a:cubicBezTo>
                  <a:pt x="0" y="9"/>
                  <a:pt x="0" y="9"/>
                  <a:pt x="0" y="9"/>
                </a:cubicBezTo>
                <a:lnTo>
                  <a:pt x="0" y="2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5" name="Freeform 38"/>
          <p:cNvSpPr/>
          <p:nvPr/>
        </p:nvSpPr>
        <p:spPr bwMode="auto">
          <a:xfrm>
            <a:off x="4795838" y="1530305"/>
            <a:ext cx="12700" cy="71438"/>
          </a:xfrm>
          <a:custGeom>
            <a:avLst/>
            <a:gdLst>
              <a:gd name="T0" fmla="*/ 0 w 6"/>
              <a:gd name="T1" fmla="*/ 3 h 32"/>
              <a:gd name="T2" fmla="*/ 0 w 6"/>
              <a:gd name="T3" fmla="*/ 29 h 32"/>
              <a:gd name="T4" fmla="*/ 3 w 6"/>
              <a:gd name="T5" fmla="*/ 32 h 32"/>
              <a:gd name="T6" fmla="*/ 6 w 6"/>
              <a:gd name="T7" fmla="*/ 29 h 32"/>
              <a:gd name="T8" fmla="*/ 6 w 6"/>
              <a:gd name="T9" fmla="*/ 3 h 32"/>
              <a:gd name="T10" fmla="*/ 2 w 6"/>
              <a:gd name="T11" fmla="*/ 0 h 32"/>
              <a:gd name="T12" fmla="*/ 0 w 6"/>
              <a:gd name="T13" fmla="*/ 3 h 32"/>
            </a:gdLst>
            <a:ahLst/>
            <a:cxnLst>
              <a:cxn ang="0">
                <a:pos x="T0" y="T1"/>
              </a:cxn>
              <a:cxn ang="0">
                <a:pos x="T2" y="T3"/>
              </a:cxn>
              <a:cxn ang="0">
                <a:pos x="T4" y="T5"/>
              </a:cxn>
              <a:cxn ang="0">
                <a:pos x="T6" y="T7"/>
              </a:cxn>
              <a:cxn ang="0">
                <a:pos x="T8" y="T9"/>
              </a:cxn>
              <a:cxn ang="0">
                <a:pos x="T10" y="T11"/>
              </a:cxn>
              <a:cxn ang="0">
                <a:pos x="T12" y="T13"/>
              </a:cxn>
            </a:cxnLst>
            <a:rect l="0" t="0" r="r" b="b"/>
            <a:pathLst>
              <a:path w="6" h="32">
                <a:moveTo>
                  <a:pt x="0" y="3"/>
                </a:moveTo>
                <a:cubicBezTo>
                  <a:pt x="0" y="29"/>
                  <a:pt x="0" y="29"/>
                  <a:pt x="0" y="29"/>
                </a:cubicBezTo>
                <a:cubicBezTo>
                  <a:pt x="0" y="31"/>
                  <a:pt x="1" y="32"/>
                  <a:pt x="3" y="32"/>
                </a:cubicBezTo>
                <a:cubicBezTo>
                  <a:pt x="5" y="32"/>
                  <a:pt x="6" y="31"/>
                  <a:pt x="6" y="29"/>
                </a:cubicBezTo>
                <a:cubicBezTo>
                  <a:pt x="6" y="3"/>
                  <a:pt x="6" y="3"/>
                  <a:pt x="6" y="3"/>
                </a:cubicBezTo>
                <a:cubicBezTo>
                  <a:pt x="2" y="0"/>
                  <a:pt x="2" y="0"/>
                  <a:pt x="2" y="0"/>
                </a:cubicBezTo>
                <a:lnTo>
                  <a:pt x="0" y="3"/>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6" name="Freeform 39"/>
          <p:cNvSpPr/>
          <p:nvPr/>
        </p:nvSpPr>
        <p:spPr bwMode="auto">
          <a:xfrm>
            <a:off x="4818063" y="1546180"/>
            <a:ext cx="12700" cy="55563"/>
          </a:xfrm>
          <a:custGeom>
            <a:avLst/>
            <a:gdLst>
              <a:gd name="T0" fmla="*/ 0 w 6"/>
              <a:gd name="T1" fmla="*/ 22 h 25"/>
              <a:gd name="T2" fmla="*/ 3 w 6"/>
              <a:gd name="T3" fmla="*/ 25 h 25"/>
              <a:gd name="T4" fmla="*/ 6 w 6"/>
              <a:gd name="T5" fmla="*/ 22 h 25"/>
              <a:gd name="T6" fmla="*/ 6 w 6"/>
              <a:gd name="T7" fmla="*/ 5 h 25"/>
              <a:gd name="T8" fmla="*/ 0 w 6"/>
              <a:gd name="T9" fmla="*/ 0 h 25"/>
              <a:gd name="T10" fmla="*/ 0 w 6"/>
              <a:gd name="T11" fmla="*/ 22 h 25"/>
            </a:gdLst>
            <a:ahLst/>
            <a:cxnLst>
              <a:cxn ang="0">
                <a:pos x="T0" y="T1"/>
              </a:cxn>
              <a:cxn ang="0">
                <a:pos x="T2" y="T3"/>
              </a:cxn>
              <a:cxn ang="0">
                <a:pos x="T4" y="T5"/>
              </a:cxn>
              <a:cxn ang="0">
                <a:pos x="T6" y="T7"/>
              </a:cxn>
              <a:cxn ang="0">
                <a:pos x="T8" y="T9"/>
              </a:cxn>
              <a:cxn ang="0">
                <a:pos x="T10" y="T11"/>
              </a:cxn>
            </a:cxnLst>
            <a:rect l="0" t="0" r="r" b="b"/>
            <a:pathLst>
              <a:path w="6" h="25">
                <a:moveTo>
                  <a:pt x="0" y="22"/>
                </a:moveTo>
                <a:cubicBezTo>
                  <a:pt x="0" y="24"/>
                  <a:pt x="1" y="25"/>
                  <a:pt x="3" y="25"/>
                </a:cubicBezTo>
                <a:cubicBezTo>
                  <a:pt x="5" y="25"/>
                  <a:pt x="6" y="24"/>
                  <a:pt x="6" y="22"/>
                </a:cubicBezTo>
                <a:cubicBezTo>
                  <a:pt x="6" y="5"/>
                  <a:pt x="6" y="5"/>
                  <a:pt x="6" y="5"/>
                </a:cubicBezTo>
                <a:cubicBezTo>
                  <a:pt x="0" y="0"/>
                  <a:pt x="0" y="0"/>
                  <a:pt x="0" y="0"/>
                </a:cubicBezTo>
                <a:lnTo>
                  <a:pt x="0" y="22"/>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 name="Freeform 40"/>
          <p:cNvSpPr/>
          <p:nvPr/>
        </p:nvSpPr>
        <p:spPr bwMode="auto">
          <a:xfrm>
            <a:off x="4840288" y="1563643"/>
            <a:ext cx="12700" cy="38100"/>
          </a:xfrm>
          <a:custGeom>
            <a:avLst/>
            <a:gdLst>
              <a:gd name="T0" fmla="*/ 0 w 6"/>
              <a:gd name="T1" fmla="*/ 14 h 17"/>
              <a:gd name="T2" fmla="*/ 3 w 6"/>
              <a:gd name="T3" fmla="*/ 17 h 17"/>
              <a:gd name="T4" fmla="*/ 6 w 6"/>
              <a:gd name="T5" fmla="*/ 14 h 17"/>
              <a:gd name="T6" fmla="*/ 6 w 6"/>
              <a:gd name="T7" fmla="*/ 6 h 17"/>
              <a:gd name="T8" fmla="*/ 0 w 6"/>
              <a:gd name="T9" fmla="*/ 0 h 17"/>
              <a:gd name="T10" fmla="*/ 0 w 6"/>
              <a:gd name="T11" fmla="*/ 14 h 17"/>
            </a:gdLst>
            <a:ahLst/>
            <a:cxnLst>
              <a:cxn ang="0">
                <a:pos x="T0" y="T1"/>
              </a:cxn>
              <a:cxn ang="0">
                <a:pos x="T2" y="T3"/>
              </a:cxn>
              <a:cxn ang="0">
                <a:pos x="T4" y="T5"/>
              </a:cxn>
              <a:cxn ang="0">
                <a:pos x="T6" y="T7"/>
              </a:cxn>
              <a:cxn ang="0">
                <a:pos x="T8" y="T9"/>
              </a:cxn>
              <a:cxn ang="0">
                <a:pos x="T10" y="T11"/>
              </a:cxn>
            </a:cxnLst>
            <a:rect l="0" t="0" r="r" b="b"/>
            <a:pathLst>
              <a:path w="6" h="17">
                <a:moveTo>
                  <a:pt x="0" y="14"/>
                </a:moveTo>
                <a:cubicBezTo>
                  <a:pt x="0" y="16"/>
                  <a:pt x="1" y="17"/>
                  <a:pt x="3" y="17"/>
                </a:cubicBezTo>
                <a:cubicBezTo>
                  <a:pt x="5" y="17"/>
                  <a:pt x="6" y="16"/>
                  <a:pt x="6" y="14"/>
                </a:cubicBezTo>
                <a:cubicBezTo>
                  <a:pt x="6" y="6"/>
                  <a:pt x="6" y="6"/>
                  <a:pt x="6" y="6"/>
                </a:cubicBezTo>
                <a:cubicBezTo>
                  <a:pt x="0" y="0"/>
                  <a:pt x="0" y="0"/>
                  <a:pt x="0" y="0"/>
                </a:cubicBezTo>
                <a:lnTo>
                  <a:pt x="0" y="1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 name="Freeform 41"/>
          <p:cNvSpPr/>
          <p:nvPr/>
        </p:nvSpPr>
        <p:spPr bwMode="auto">
          <a:xfrm>
            <a:off x="4862513" y="1584280"/>
            <a:ext cx="14287" cy="17463"/>
          </a:xfrm>
          <a:custGeom>
            <a:avLst/>
            <a:gdLst>
              <a:gd name="T0" fmla="*/ 0 w 6"/>
              <a:gd name="T1" fmla="*/ 0 h 8"/>
              <a:gd name="T2" fmla="*/ 0 w 6"/>
              <a:gd name="T3" fmla="*/ 5 h 8"/>
              <a:gd name="T4" fmla="*/ 3 w 6"/>
              <a:gd name="T5" fmla="*/ 8 h 8"/>
              <a:gd name="T6" fmla="*/ 6 w 6"/>
              <a:gd name="T7" fmla="*/ 5 h 8"/>
              <a:gd name="T8" fmla="*/ 6 w 6"/>
              <a:gd name="T9" fmla="*/ 5 h 8"/>
              <a:gd name="T10" fmla="*/ 5 w 6"/>
              <a:gd name="T11" fmla="*/ 4 h 8"/>
              <a:gd name="T12" fmla="*/ 0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0"/>
                </a:moveTo>
                <a:cubicBezTo>
                  <a:pt x="0" y="5"/>
                  <a:pt x="0" y="5"/>
                  <a:pt x="0" y="5"/>
                </a:cubicBezTo>
                <a:cubicBezTo>
                  <a:pt x="0" y="7"/>
                  <a:pt x="1" y="8"/>
                  <a:pt x="3" y="8"/>
                </a:cubicBezTo>
                <a:cubicBezTo>
                  <a:pt x="5" y="8"/>
                  <a:pt x="6" y="7"/>
                  <a:pt x="6" y="5"/>
                </a:cubicBezTo>
                <a:cubicBezTo>
                  <a:pt x="6" y="5"/>
                  <a:pt x="6" y="5"/>
                  <a:pt x="6" y="5"/>
                </a:cubicBezTo>
                <a:cubicBezTo>
                  <a:pt x="6" y="5"/>
                  <a:pt x="5" y="4"/>
                  <a:pt x="5" y="4"/>
                </a:cubicBezTo>
                <a:lnTo>
                  <a:pt x="0"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 name="Freeform 42"/>
          <p:cNvSpPr/>
          <p:nvPr/>
        </p:nvSpPr>
        <p:spPr bwMode="auto">
          <a:xfrm>
            <a:off x="4884738" y="1579518"/>
            <a:ext cx="14287" cy="22225"/>
          </a:xfrm>
          <a:custGeom>
            <a:avLst/>
            <a:gdLst>
              <a:gd name="T0" fmla="*/ 0 w 6"/>
              <a:gd name="T1" fmla="*/ 7 h 10"/>
              <a:gd name="T2" fmla="*/ 0 w 6"/>
              <a:gd name="T3" fmla="*/ 7 h 10"/>
              <a:gd name="T4" fmla="*/ 3 w 6"/>
              <a:gd name="T5" fmla="*/ 10 h 10"/>
              <a:gd name="T6" fmla="*/ 6 w 6"/>
              <a:gd name="T7" fmla="*/ 7 h 10"/>
              <a:gd name="T8" fmla="*/ 6 w 6"/>
              <a:gd name="T9" fmla="*/ 0 h 10"/>
              <a:gd name="T10" fmla="*/ 4 w 6"/>
              <a:gd name="T11" fmla="*/ 4 h 10"/>
              <a:gd name="T12" fmla="*/ 0 w 6"/>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0" y="7"/>
                </a:moveTo>
                <a:cubicBezTo>
                  <a:pt x="0" y="7"/>
                  <a:pt x="0" y="7"/>
                  <a:pt x="0" y="7"/>
                </a:cubicBezTo>
                <a:cubicBezTo>
                  <a:pt x="0" y="9"/>
                  <a:pt x="1" y="10"/>
                  <a:pt x="3" y="10"/>
                </a:cubicBezTo>
                <a:cubicBezTo>
                  <a:pt x="5" y="10"/>
                  <a:pt x="6" y="9"/>
                  <a:pt x="6" y="7"/>
                </a:cubicBezTo>
                <a:cubicBezTo>
                  <a:pt x="6" y="0"/>
                  <a:pt x="6" y="0"/>
                  <a:pt x="6" y="0"/>
                </a:cubicBezTo>
                <a:cubicBezTo>
                  <a:pt x="4" y="4"/>
                  <a:pt x="4" y="4"/>
                  <a:pt x="4" y="4"/>
                </a:cubicBezTo>
                <a:cubicBezTo>
                  <a:pt x="3" y="6"/>
                  <a:pt x="2" y="7"/>
                  <a:pt x="0" y="7"/>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 name="Freeform 43"/>
          <p:cNvSpPr/>
          <p:nvPr/>
        </p:nvSpPr>
        <p:spPr bwMode="auto">
          <a:xfrm>
            <a:off x="4908550" y="1536655"/>
            <a:ext cx="12700" cy="65088"/>
          </a:xfrm>
          <a:custGeom>
            <a:avLst/>
            <a:gdLst>
              <a:gd name="T0" fmla="*/ 0 w 6"/>
              <a:gd name="T1" fmla="*/ 26 h 29"/>
              <a:gd name="T2" fmla="*/ 3 w 6"/>
              <a:gd name="T3" fmla="*/ 29 h 29"/>
              <a:gd name="T4" fmla="*/ 6 w 6"/>
              <a:gd name="T5" fmla="*/ 26 h 29"/>
              <a:gd name="T6" fmla="*/ 6 w 6"/>
              <a:gd name="T7" fmla="*/ 0 h 29"/>
              <a:gd name="T8" fmla="*/ 0 w 6"/>
              <a:gd name="T9" fmla="*/ 11 h 29"/>
              <a:gd name="T10" fmla="*/ 0 w 6"/>
              <a:gd name="T11" fmla="*/ 26 h 29"/>
            </a:gdLst>
            <a:ahLst/>
            <a:cxnLst>
              <a:cxn ang="0">
                <a:pos x="T0" y="T1"/>
              </a:cxn>
              <a:cxn ang="0">
                <a:pos x="T2" y="T3"/>
              </a:cxn>
              <a:cxn ang="0">
                <a:pos x="T4" y="T5"/>
              </a:cxn>
              <a:cxn ang="0">
                <a:pos x="T6" y="T7"/>
              </a:cxn>
              <a:cxn ang="0">
                <a:pos x="T8" y="T9"/>
              </a:cxn>
              <a:cxn ang="0">
                <a:pos x="T10" y="T11"/>
              </a:cxn>
            </a:cxnLst>
            <a:rect l="0" t="0" r="r" b="b"/>
            <a:pathLst>
              <a:path w="6" h="29">
                <a:moveTo>
                  <a:pt x="0" y="26"/>
                </a:moveTo>
                <a:cubicBezTo>
                  <a:pt x="0" y="28"/>
                  <a:pt x="2" y="29"/>
                  <a:pt x="3" y="29"/>
                </a:cubicBezTo>
                <a:cubicBezTo>
                  <a:pt x="5" y="29"/>
                  <a:pt x="6" y="28"/>
                  <a:pt x="6" y="26"/>
                </a:cubicBezTo>
                <a:cubicBezTo>
                  <a:pt x="6" y="0"/>
                  <a:pt x="6" y="0"/>
                  <a:pt x="6" y="0"/>
                </a:cubicBezTo>
                <a:cubicBezTo>
                  <a:pt x="0" y="11"/>
                  <a:pt x="0" y="11"/>
                  <a:pt x="0" y="11"/>
                </a:cubicBezTo>
                <a:lnTo>
                  <a:pt x="0" y="26"/>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 name="Freeform 44"/>
          <p:cNvSpPr/>
          <p:nvPr/>
        </p:nvSpPr>
        <p:spPr bwMode="auto">
          <a:xfrm>
            <a:off x="4930775" y="1493793"/>
            <a:ext cx="12700" cy="107950"/>
          </a:xfrm>
          <a:custGeom>
            <a:avLst/>
            <a:gdLst>
              <a:gd name="T0" fmla="*/ 0 w 6"/>
              <a:gd name="T1" fmla="*/ 45 h 48"/>
              <a:gd name="T2" fmla="*/ 3 w 6"/>
              <a:gd name="T3" fmla="*/ 48 h 48"/>
              <a:gd name="T4" fmla="*/ 6 w 6"/>
              <a:gd name="T5" fmla="*/ 45 h 48"/>
              <a:gd name="T6" fmla="*/ 6 w 6"/>
              <a:gd name="T7" fmla="*/ 0 h 48"/>
              <a:gd name="T8" fmla="*/ 0 w 6"/>
              <a:gd name="T9" fmla="*/ 11 h 48"/>
              <a:gd name="T10" fmla="*/ 0 w 6"/>
              <a:gd name="T11" fmla="*/ 45 h 48"/>
            </a:gdLst>
            <a:ahLst/>
            <a:cxnLst>
              <a:cxn ang="0">
                <a:pos x="T0" y="T1"/>
              </a:cxn>
              <a:cxn ang="0">
                <a:pos x="T2" y="T3"/>
              </a:cxn>
              <a:cxn ang="0">
                <a:pos x="T4" y="T5"/>
              </a:cxn>
              <a:cxn ang="0">
                <a:pos x="T6" y="T7"/>
              </a:cxn>
              <a:cxn ang="0">
                <a:pos x="T8" y="T9"/>
              </a:cxn>
              <a:cxn ang="0">
                <a:pos x="T10" y="T11"/>
              </a:cxn>
            </a:cxnLst>
            <a:rect l="0" t="0" r="r" b="b"/>
            <a:pathLst>
              <a:path w="6" h="48">
                <a:moveTo>
                  <a:pt x="0" y="45"/>
                </a:moveTo>
                <a:cubicBezTo>
                  <a:pt x="0" y="47"/>
                  <a:pt x="2" y="48"/>
                  <a:pt x="3" y="48"/>
                </a:cubicBezTo>
                <a:cubicBezTo>
                  <a:pt x="5" y="48"/>
                  <a:pt x="6" y="47"/>
                  <a:pt x="6" y="45"/>
                </a:cubicBezTo>
                <a:cubicBezTo>
                  <a:pt x="6" y="0"/>
                  <a:pt x="6" y="0"/>
                  <a:pt x="6" y="0"/>
                </a:cubicBezTo>
                <a:cubicBezTo>
                  <a:pt x="0" y="11"/>
                  <a:pt x="0" y="11"/>
                  <a:pt x="0" y="11"/>
                </a:cubicBezTo>
                <a:lnTo>
                  <a:pt x="0" y="45"/>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 name="Freeform 45"/>
          <p:cNvSpPr/>
          <p:nvPr/>
        </p:nvSpPr>
        <p:spPr bwMode="auto">
          <a:xfrm>
            <a:off x="4953000" y="1450930"/>
            <a:ext cx="12700" cy="150813"/>
          </a:xfrm>
          <a:custGeom>
            <a:avLst/>
            <a:gdLst>
              <a:gd name="T0" fmla="*/ 0 w 6"/>
              <a:gd name="T1" fmla="*/ 64 h 67"/>
              <a:gd name="T2" fmla="*/ 3 w 6"/>
              <a:gd name="T3" fmla="*/ 67 h 67"/>
              <a:gd name="T4" fmla="*/ 6 w 6"/>
              <a:gd name="T5" fmla="*/ 64 h 67"/>
              <a:gd name="T6" fmla="*/ 6 w 6"/>
              <a:gd name="T7" fmla="*/ 0 h 67"/>
              <a:gd name="T8" fmla="*/ 0 w 6"/>
              <a:gd name="T9" fmla="*/ 11 h 67"/>
              <a:gd name="T10" fmla="*/ 0 w 6"/>
              <a:gd name="T11" fmla="*/ 64 h 67"/>
            </a:gdLst>
            <a:ahLst/>
            <a:cxnLst>
              <a:cxn ang="0">
                <a:pos x="T0" y="T1"/>
              </a:cxn>
              <a:cxn ang="0">
                <a:pos x="T2" y="T3"/>
              </a:cxn>
              <a:cxn ang="0">
                <a:pos x="T4" y="T5"/>
              </a:cxn>
              <a:cxn ang="0">
                <a:pos x="T6" y="T7"/>
              </a:cxn>
              <a:cxn ang="0">
                <a:pos x="T8" y="T9"/>
              </a:cxn>
              <a:cxn ang="0">
                <a:pos x="T10" y="T11"/>
              </a:cxn>
            </a:cxnLst>
            <a:rect l="0" t="0" r="r" b="b"/>
            <a:pathLst>
              <a:path w="6" h="67">
                <a:moveTo>
                  <a:pt x="0" y="64"/>
                </a:moveTo>
                <a:cubicBezTo>
                  <a:pt x="0" y="66"/>
                  <a:pt x="2" y="67"/>
                  <a:pt x="3" y="67"/>
                </a:cubicBezTo>
                <a:cubicBezTo>
                  <a:pt x="5" y="67"/>
                  <a:pt x="6" y="66"/>
                  <a:pt x="6" y="64"/>
                </a:cubicBezTo>
                <a:cubicBezTo>
                  <a:pt x="6" y="0"/>
                  <a:pt x="6" y="0"/>
                  <a:pt x="6" y="0"/>
                </a:cubicBezTo>
                <a:cubicBezTo>
                  <a:pt x="0" y="11"/>
                  <a:pt x="0" y="11"/>
                  <a:pt x="0" y="11"/>
                </a:cubicBezTo>
                <a:lnTo>
                  <a:pt x="0" y="6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 name="Freeform 46"/>
          <p:cNvSpPr/>
          <p:nvPr/>
        </p:nvSpPr>
        <p:spPr bwMode="auto">
          <a:xfrm>
            <a:off x="4975225" y="1408068"/>
            <a:ext cx="14288" cy="193675"/>
          </a:xfrm>
          <a:custGeom>
            <a:avLst/>
            <a:gdLst>
              <a:gd name="T0" fmla="*/ 0 w 6"/>
              <a:gd name="T1" fmla="*/ 83 h 86"/>
              <a:gd name="T2" fmla="*/ 3 w 6"/>
              <a:gd name="T3" fmla="*/ 86 h 86"/>
              <a:gd name="T4" fmla="*/ 6 w 6"/>
              <a:gd name="T5" fmla="*/ 83 h 86"/>
              <a:gd name="T6" fmla="*/ 6 w 6"/>
              <a:gd name="T7" fmla="*/ 0 h 86"/>
              <a:gd name="T8" fmla="*/ 0 w 6"/>
              <a:gd name="T9" fmla="*/ 11 h 86"/>
              <a:gd name="T10" fmla="*/ 0 w 6"/>
              <a:gd name="T11" fmla="*/ 83 h 86"/>
            </a:gdLst>
            <a:ahLst/>
            <a:cxnLst>
              <a:cxn ang="0">
                <a:pos x="T0" y="T1"/>
              </a:cxn>
              <a:cxn ang="0">
                <a:pos x="T2" y="T3"/>
              </a:cxn>
              <a:cxn ang="0">
                <a:pos x="T4" y="T5"/>
              </a:cxn>
              <a:cxn ang="0">
                <a:pos x="T6" y="T7"/>
              </a:cxn>
              <a:cxn ang="0">
                <a:pos x="T8" y="T9"/>
              </a:cxn>
              <a:cxn ang="0">
                <a:pos x="T10" y="T11"/>
              </a:cxn>
            </a:cxnLst>
            <a:rect l="0" t="0" r="r" b="b"/>
            <a:pathLst>
              <a:path w="6" h="86">
                <a:moveTo>
                  <a:pt x="0" y="83"/>
                </a:moveTo>
                <a:cubicBezTo>
                  <a:pt x="0" y="85"/>
                  <a:pt x="2" y="86"/>
                  <a:pt x="3" y="86"/>
                </a:cubicBezTo>
                <a:cubicBezTo>
                  <a:pt x="5" y="86"/>
                  <a:pt x="6" y="85"/>
                  <a:pt x="6" y="83"/>
                </a:cubicBezTo>
                <a:cubicBezTo>
                  <a:pt x="6" y="0"/>
                  <a:pt x="6" y="0"/>
                  <a:pt x="6" y="0"/>
                </a:cubicBezTo>
                <a:cubicBezTo>
                  <a:pt x="0" y="11"/>
                  <a:pt x="0" y="11"/>
                  <a:pt x="0" y="11"/>
                </a:cubicBezTo>
                <a:lnTo>
                  <a:pt x="0" y="83"/>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 name="Freeform 47"/>
          <p:cNvSpPr/>
          <p:nvPr/>
        </p:nvSpPr>
        <p:spPr bwMode="auto">
          <a:xfrm>
            <a:off x="5349875" y="1331868"/>
            <a:ext cx="292100"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7"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1" y="129"/>
                  <a:pt x="1" y="129"/>
                </a:cubicBezTo>
                <a:cubicBezTo>
                  <a:pt x="2"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 name="Freeform 48"/>
          <p:cNvSpPr/>
          <p:nvPr/>
        </p:nvSpPr>
        <p:spPr bwMode="auto">
          <a:xfrm>
            <a:off x="5378450" y="1347743"/>
            <a:ext cx="268288" cy="242887"/>
          </a:xfrm>
          <a:custGeom>
            <a:avLst/>
            <a:gdLst>
              <a:gd name="T0" fmla="*/ 119 w 119"/>
              <a:gd name="T1" fmla="*/ 0 h 108"/>
              <a:gd name="T2" fmla="*/ 100 w 119"/>
              <a:gd name="T3" fmla="*/ 15 h 108"/>
              <a:gd name="T4" fmla="*/ 107 w 119"/>
              <a:gd name="T5" fmla="*/ 16 h 108"/>
              <a:gd name="T6" fmla="*/ 63 w 119"/>
              <a:gd name="T7" fmla="*/ 99 h 108"/>
              <a:gd name="T8" fmla="*/ 28 w 119"/>
              <a:gd name="T9" fmla="*/ 69 h 108"/>
              <a:gd name="T10" fmla="*/ 25 w 119"/>
              <a:gd name="T11" fmla="*/ 68 h 108"/>
              <a:gd name="T12" fmla="*/ 23 w 119"/>
              <a:gd name="T13" fmla="*/ 70 h 108"/>
              <a:gd name="T14" fmla="*/ 1 w 119"/>
              <a:gd name="T15" fmla="*/ 103 h 108"/>
              <a:gd name="T16" fmla="*/ 2 w 119"/>
              <a:gd name="T17" fmla="*/ 107 h 108"/>
              <a:gd name="T18" fmla="*/ 4 w 119"/>
              <a:gd name="T19" fmla="*/ 108 h 108"/>
              <a:gd name="T20" fmla="*/ 6 w 119"/>
              <a:gd name="T21" fmla="*/ 107 h 108"/>
              <a:gd name="T22" fmla="*/ 6 w 119"/>
              <a:gd name="T23" fmla="*/ 107 h 108"/>
              <a:gd name="T24" fmla="*/ 26 w 119"/>
              <a:gd name="T25" fmla="*/ 76 h 108"/>
              <a:gd name="T26" fmla="*/ 62 w 119"/>
              <a:gd name="T27" fmla="*/ 106 h 108"/>
              <a:gd name="T28" fmla="*/ 64 w 119"/>
              <a:gd name="T29" fmla="*/ 107 h 108"/>
              <a:gd name="T30" fmla="*/ 67 w 119"/>
              <a:gd name="T31" fmla="*/ 106 h 108"/>
              <a:gd name="T32" fmla="*/ 112 w 119"/>
              <a:gd name="T33" fmla="*/ 19 h 108"/>
              <a:gd name="T34" fmla="*/ 117 w 119"/>
              <a:gd name="T35" fmla="*/ 24 h 108"/>
              <a:gd name="T36" fmla="*/ 119 w 119"/>
              <a:gd name="T3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08">
                <a:moveTo>
                  <a:pt x="119" y="0"/>
                </a:moveTo>
                <a:cubicBezTo>
                  <a:pt x="100" y="15"/>
                  <a:pt x="100" y="15"/>
                  <a:pt x="100" y="15"/>
                </a:cubicBezTo>
                <a:cubicBezTo>
                  <a:pt x="107" y="16"/>
                  <a:pt x="107" y="16"/>
                  <a:pt x="107" y="16"/>
                </a:cubicBezTo>
                <a:cubicBezTo>
                  <a:pt x="63" y="99"/>
                  <a:pt x="63" y="99"/>
                  <a:pt x="63" y="99"/>
                </a:cubicBezTo>
                <a:cubicBezTo>
                  <a:pt x="28" y="69"/>
                  <a:pt x="28" y="69"/>
                  <a:pt x="28" y="69"/>
                </a:cubicBezTo>
                <a:cubicBezTo>
                  <a:pt x="27" y="69"/>
                  <a:pt x="26" y="68"/>
                  <a:pt x="25" y="68"/>
                </a:cubicBezTo>
                <a:cubicBezTo>
                  <a:pt x="24" y="69"/>
                  <a:pt x="24" y="69"/>
                  <a:pt x="23" y="70"/>
                </a:cubicBezTo>
                <a:cubicBezTo>
                  <a:pt x="1" y="103"/>
                  <a:pt x="1" y="103"/>
                  <a:pt x="1" y="103"/>
                </a:cubicBezTo>
                <a:cubicBezTo>
                  <a:pt x="0" y="104"/>
                  <a:pt x="0" y="106"/>
                  <a:pt x="2" y="107"/>
                </a:cubicBezTo>
                <a:cubicBezTo>
                  <a:pt x="2" y="108"/>
                  <a:pt x="3" y="108"/>
                  <a:pt x="4" y="108"/>
                </a:cubicBezTo>
                <a:cubicBezTo>
                  <a:pt x="5" y="108"/>
                  <a:pt x="6" y="107"/>
                  <a:pt x="6" y="107"/>
                </a:cubicBezTo>
                <a:cubicBezTo>
                  <a:pt x="6" y="107"/>
                  <a:pt x="6" y="107"/>
                  <a:pt x="6" y="107"/>
                </a:cubicBezTo>
                <a:cubicBezTo>
                  <a:pt x="26" y="76"/>
                  <a:pt x="26" y="76"/>
                  <a:pt x="26" y="76"/>
                </a:cubicBezTo>
                <a:cubicBezTo>
                  <a:pt x="62" y="106"/>
                  <a:pt x="62" y="106"/>
                  <a:pt x="62" y="106"/>
                </a:cubicBezTo>
                <a:cubicBezTo>
                  <a:pt x="62" y="107"/>
                  <a:pt x="63" y="107"/>
                  <a:pt x="64" y="107"/>
                </a:cubicBezTo>
                <a:cubicBezTo>
                  <a:pt x="65" y="107"/>
                  <a:pt x="66" y="106"/>
                  <a:pt x="67" y="106"/>
                </a:cubicBezTo>
                <a:cubicBezTo>
                  <a:pt x="112" y="19"/>
                  <a:pt x="112" y="19"/>
                  <a:pt x="112" y="19"/>
                </a:cubicBezTo>
                <a:cubicBezTo>
                  <a:pt x="117" y="24"/>
                  <a:pt x="117" y="24"/>
                  <a:pt x="117" y="24"/>
                </a:cubicBezTo>
                <a:lnTo>
                  <a:pt x="119"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6" name="Freeform 49"/>
          <p:cNvSpPr/>
          <p:nvPr/>
        </p:nvSpPr>
        <p:spPr bwMode="auto">
          <a:xfrm>
            <a:off x="6013450" y="1355680"/>
            <a:ext cx="276225" cy="239713"/>
          </a:xfrm>
          <a:custGeom>
            <a:avLst/>
            <a:gdLst>
              <a:gd name="T0" fmla="*/ 122 w 122"/>
              <a:gd name="T1" fmla="*/ 106 h 106"/>
              <a:gd name="T2" fmla="*/ 100 w 122"/>
              <a:gd name="T3" fmla="*/ 95 h 106"/>
              <a:gd name="T4" fmla="*/ 108 w 122"/>
              <a:gd name="T5" fmla="*/ 93 h 106"/>
              <a:gd name="T6" fmla="*/ 65 w 122"/>
              <a:gd name="T7" fmla="*/ 44 h 106"/>
              <a:gd name="T8" fmla="*/ 31 w 122"/>
              <a:gd name="T9" fmla="*/ 77 h 106"/>
              <a:gd name="T10" fmla="*/ 28 w 122"/>
              <a:gd name="T11" fmla="*/ 77 h 106"/>
              <a:gd name="T12" fmla="*/ 26 w 122"/>
              <a:gd name="T13" fmla="*/ 76 h 106"/>
              <a:gd name="T14" fmla="*/ 1 w 122"/>
              <a:gd name="T15" fmla="*/ 5 h 106"/>
              <a:gd name="T16" fmla="*/ 2 w 122"/>
              <a:gd name="T17" fmla="*/ 1 h 106"/>
              <a:gd name="T18" fmla="*/ 4 w 122"/>
              <a:gd name="T19" fmla="*/ 0 h 106"/>
              <a:gd name="T20" fmla="*/ 7 w 122"/>
              <a:gd name="T21" fmla="*/ 2 h 106"/>
              <a:gd name="T22" fmla="*/ 7 w 122"/>
              <a:gd name="T23" fmla="*/ 2 h 106"/>
              <a:gd name="T24" fmla="*/ 30 w 122"/>
              <a:gd name="T25" fmla="*/ 70 h 106"/>
              <a:gd name="T26" fmla="*/ 64 w 122"/>
              <a:gd name="T27" fmla="*/ 37 h 106"/>
              <a:gd name="T28" fmla="*/ 67 w 122"/>
              <a:gd name="T29" fmla="*/ 36 h 106"/>
              <a:gd name="T30" fmla="*/ 69 w 122"/>
              <a:gd name="T31" fmla="*/ 38 h 106"/>
              <a:gd name="T32" fmla="*/ 113 w 122"/>
              <a:gd name="T33" fmla="*/ 89 h 106"/>
              <a:gd name="T34" fmla="*/ 117 w 122"/>
              <a:gd name="T35" fmla="*/ 83 h 106"/>
              <a:gd name="T36" fmla="*/ 122 w 122"/>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06">
                <a:moveTo>
                  <a:pt x="122" y="106"/>
                </a:moveTo>
                <a:cubicBezTo>
                  <a:pt x="100" y="95"/>
                  <a:pt x="100" y="95"/>
                  <a:pt x="100" y="95"/>
                </a:cubicBezTo>
                <a:cubicBezTo>
                  <a:pt x="108" y="93"/>
                  <a:pt x="108" y="93"/>
                  <a:pt x="108" y="93"/>
                </a:cubicBezTo>
                <a:cubicBezTo>
                  <a:pt x="65" y="44"/>
                  <a:pt x="65" y="44"/>
                  <a:pt x="65" y="44"/>
                </a:cubicBezTo>
                <a:cubicBezTo>
                  <a:pt x="31" y="77"/>
                  <a:pt x="31" y="77"/>
                  <a:pt x="31" y="77"/>
                </a:cubicBezTo>
                <a:cubicBezTo>
                  <a:pt x="30" y="77"/>
                  <a:pt x="29" y="78"/>
                  <a:pt x="28" y="77"/>
                </a:cubicBezTo>
                <a:cubicBezTo>
                  <a:pt x="28" y="77"/>
                  <a:pt x="27" y="77"/>
                  <a:pt x="26" y="76"/>
                </a:cubicBezTo>
                <a:cubicBezTo>
                  <a:pt x="1" y="5"/>
                  <a:pt x="1" y="5"/>
                  <a:pt x="1" y="5"/>
                </a:cubicBezTo>
                <a:cubicBezTo>
                  <a:pt x="0" y="4"/>
                  <a:pt x="1" y="2"/>
                  <a:pt x="2" y="1"/>
                </a:cubicBezTo>
                <a:cubicBezTo>
                  <a:pt x="3" y="0"/>
                  <a:pt x="4" y="0"/>
                  <a:pt x="4" y="0"/>
                </a:cubicBezTo>
                <a:cubicBezTo>
                  <a:pt x="5" y="0"/>
                  <a:pt x="6" y="1"/>
                  <a:pt x="7" y="2"/>
                </a:cubicBezTo>
                <a:cubicBezTo>
                  <a:pt x="7" y="2"/>
                  <a:pt x="7" y="2"/>
                  <a:pt x="7" y="2"/>
                </a:cubicBezTo>
                <a:cubicBezTo>
                  <a:pt x="30" y="70"/>
                  <a:pt x="30" y="70"/>
                  <a:pt x="30" y="70"/>
                </a:cubicBezTo>
                <a:cubicBezTo>
                  <a:pt x="64" y="37"/>
                  <a:pt x="64" y="37"/>
                  <a:pt x="64" y="37"/>
                </a:cubicBezTo>
                <a:cubicBezTo>
                  <a:pt x="65" y="36"/>
                  <a:pt x="66" y="36"/>
                  <a:pt x="67" y="36"/>
                </a:cubicBezTo>
                <a:cubicBezTo>
                  <a:pt x="68" y="36"/>
                  <a:pt x="69" y="37"/>
                  <a:pt x="69" y="38"/>
                </a:cubicBezTo>
                <a:cubicBezTo>
                  <a:pt x="113" y="89"/>
                  <a:pt x="113" y="89"/>
                  <a:pt x="113" y="89"/>
                </a:cubicBezTo>
                <a:cubicBezTo>
                  <a:pt x="117" y="83"/>
                  <a:pt x="117" y="83"/>
                  <a:pt x="117" y="83"/>
                </a:cubicBezTo>
                <a:lnTo>
                  <a:pt x="122" y="106"/>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7" name="Freeform 50"/>
          <p:cNvSpPr/>
          <p:nvPr/>
        </p:nvSpPr>
        <p:spPr bwMode="auto">
          <a:xfrm>
            <a:off x="5986463" y="1339805"/>
            <a:ext cx="293687" cy="293688"/>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8" name="Freeform 51"/>
          <p:cNvSpPr/>
          <p:nvPr/>
        </p:nvSpPr>
        <p:spPr bwMode="auto">
          <a:xfrm>
            <a:off x="6037263" y="1355680"/>
            <a:ext cx="236537" cy="19050"/>
          </a:xfrm>
          <a:custGeom>
            <a:avLst/>
            <a:gdLst>
              <a:gd name="T0" fmla="*/ 0 w 105"/>
              <a:gd name="T1" fmla="*/ 1 h 8"/>
              <a:gd name="T2" fmla="*/ 2 w 105"/>
              <a:gd name="T3" fmla="*/ 8 h 8"/>
              <a:gd name="T4" fmla="*/ 101 w 105"/>
              <a:gd name="T5" fmla="*/ 8 h 8"/>
              <a:gd name="T6" fmla="*/ 105 w 105"/>
              <a:gd name="T7" fmla="*/ 4 h 8"/>
              <a:gd name="T8" fmla="*/ 101 w 105"/>
              <a:gd name="T9" fmla="*/ 0 h 8"/>
              <a:gd name="T10" fmla="*/ 0 w 105"/>
              <a:gd name="T11" fmla="*/ 0 h 8"/>
              <a:gd name="T12" fmla="*/ 0 w 105"/>
              <a:gd name="T13" fmla="*/ 0 h 8"/>
              <a:gd name="T14" fmla="*/ 0 w 105"/>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
                <a:moveTo>
                  <a:pt x="0" y="1"/>
                </a:moveTo>
                <a:cubicBezTo>
                  <a:pt x="2" y="8"/>
                  <a:pt x="2" y="8"/>
                  <a:pt x="2" y="8"/>
                </a:cubicBezTo>
                <a:cubicBezTo>
                  <a:pt x="101" y="8"/>
                  <a:pt x="101" y="8"/>
                  <a:pt x="101" y="8"/>
                </a:cubicBezTo>
                <a:cubicBezTo>
                  <a:pt x="103" y="8"/>
                  <a:pt x="105" y="6"/>
                  <a:pt x="105" y="4"/>
                </a:cubicBezTo>
                <a:cubicBezTo>
                  <a:pt x="105" y="2"/>
                  <a:pt x="103" y="0"/>
                  <a:pt x="101" y="0"/>
                </a:cubicBezTo>
                <a:cubicBezTo>
                  <a:pt x="0" y="0"/>
                  <a:pt x="0" y="0"/>
                  <a:pt x="0" y="0"/>
                </a:cubicBezTo>
                <a:cubicBezTo>
                  <a:pt x="0" y="0"/>
                  <a:pt x="0" y="0"/>
                  <a:pt x="0" y="0"/>
                </a:cubicBezTo>
                <a:lnTo>
                  <a:pt x="0" y="1"/>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9" name="Freeform 52"/>
          <p:cNvSpPr/>
          <p:nvPr/>
        </p:nvSpPr>
        <p:spPr bwMode="auto">
          <a:xfrm>
            <a:off x="6049963" y="1401718"/>
            <a:ext cx="223837" cy="17462"/>
          </a:xfrm>
          <a:custGeom>
            <a:avLst/>
            <a:gdLst>
              <a:gd name="T0" fmla="*/ 95 w 99"/>
              <a:gd name="T1" fmla="*/ 8 h 8"/>
              <a:gd name="T2" fmla="*/ 99 w 99"/>
              <a:gd name="T3" fmla="*/ 4 h 8"/>
              <a:gd name="T4" fmla="*/ 95 w 99"/>
              <a:gd name="T5" fmla="*/ 0 h 8"/>
              <a:gd name="T6" fmla="*/ 0 w 99"/>
              <a:gd name="T7" fmla="*/ 0 h 8"/>
              <a:gd name="T8" fmla="*/ 3 w 99"/>
              <a:gd name="T9" fmla="*/ 8 h 8"/>
              <a:gd name="T10" fmla="*/ 95 w 99"/>
              <a:gd name="T11" fmla="*/ 8 h 8"/>
            </a:gdLst>
            <a:ahLst/>
            <a:cxnLst>
              <a:cxn ang="0">
                <a:pos x="T0" y="T1"/>
              </a:cxn>
              <a:cxn ang="0">
                <a:pos x="T2" y="T3"/>
              </a:cxn>
              <a:cxn ang="0">
                <a:pos x="T4" y="T5"/>
              </a:cxn>
              <a:cxn ang="0">
                <a:pos x="T6" y="T7"/>
              </a:cxn>
              <a:cxn ang="0">
                <a:pos x="T8" y="T9"/>
              </a:cxn>
              <a:cxn ang="0">
                <a:pos x="T10" y="T11"/>
              </a:cxn>
            </a:cxnLst>
            <a:rect l="0" t="0" r="r" b="b"/>
            <a:pathLst>
              <a:path w="99" h="8">
                <a:moveTo>
                  <a:pt x="95" y="8"/>
                </a:moveTo>
                <a:cubicBezTo>
                  <a:pt x="97" y="8"/>
                  <a:pt x="99" y="6"/>
                  <a:pt x="99" y="4"/>
                </a:cubicBezTo>
                <a:cubicBezTo>
                  <a:pt x="99" y="2"/>
                  <a:pt x="97" y="0"/>
                  <a:pt x="95" y="0"/>
                </a:cubicBezTo>
                <a:cubicBezTo>
                  <a:pt x="0" y="0"/>
                  <a:pt x="0" y="0"/>
                  <a:pt x="0" y="0"/>
                </a:cubicBezTo>
                <a:cubicBezTo>
                  <a:pt x="3" y="8"/>
                  <a:pt x="3" y="8"/>
                  <a:pt x="3" y="8"/>
                </a:cubicBezTo>
                <a:lnTo>
                  <a:pt x="95" y="8"/>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0" name="Freeform 53"/>
          <p:cNvSpPr/>
          <p:nvPr/>
        </p:nvSpPr>
        <p:spPr bwMode="auto">
          <a:xfrm>
            <a:off x="6011863" y="1401718"/>
            <a:ext cx="15875" cy="17462"/>
          </a:xfrm>
          <a:custGeom>
            <a:avLst/>
            <a:gdLst>
              <a:gd name="T0" fmla="*/ 4 w 7"/>
              <a:gd name="T1" fmla="*/ 0 h 8"/>
              <a:gd name="T2" fmla="*/ 0 w 7"/>
              <a:gd name="T3" fmla="*/ 4 h 8"/>
              <a:gd name="T4" fmla="*/ 4 w 7"/>
              <a:gd name="T5" fmla="*/ 8 h 8"/>
              <a:gd name="T6" fmla="*/ 7 w 7"/>
              <a:gd name="T7" fmla="*/ 8 h 8"/>
              <a:gd name="T8" fmla="*/ 5 w 7"/>
              <a:gd name="T9" fmla="*/ 0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cubicBezTo>
                  <a:pt x="2" y="0"/>
                  <a:pt x="0" y="2"/>
                  <a:pt x="0" y="4"/>
                </a:cubicBezTo>
                <a:cubicBezTo>
                  <a:pt x="0" y="6"/>
                  <a:pt x="2" y="8"/>
                  <a:pt x="4" y="8"/>
                </a:cubicBezTo>
                <a:cubicBezTo>
                  <a:pt x="7" y="8"/>
                  <a:pt x="7" y="8"/>
                  <a:pt x="7" y="8"/>
                </a:cubicBezTo>
                <a:cubicBezTo>
                  <a:pt x="5" y="0"/>
                  <a:pt x="5" y="0"/>
                  <a:pt x="5" y="0"/>
                </a:cubicBezTo>
                <a:lnTo>
                  <a:pt x="4"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1" name="Freeform 54"/>
          <p:cNvSpPr/>
          <p:nvPr/>
        </p:nvSpPr>
        <p:spPr bwMode="auto">
          <a:xfrm>
            <a:off x="6183313" y="1446168"/>
            <a:ext cx="90487" cy="19050"/>
          </a:xfrm>
          <a:custGeom>
            <a:avLst/>
            <a:gdLst>
              <a:gd name="T0" fmla="*/ 36 w 40"/>
              <a:gd name="T1" fmla="*/ 8 h 8"/>
              <a:gd name="T2" fmla="*/ 40 w 40"/>
              <a:gd name="T3" fmla="*/ 4 h 8"/>
              <a:gd name="T4" fmla="*/ 36 w 40"/>
              <a:gd name="T5" fmla="*/ 0 h 8"/>
              <a:gd name="T6" fmla="*/ 0 w 40"/>
              <a:gd name="T7" fmla="*/ 0 h 8"/>
              <a:gd name="T8" fmla="*/ 7 w 40"/>
              <a:gd name="T9" fmla="*/ 8 h 8"/>
              <a:gd name="T10" fmla="*/ 36 w 40"/>
              <a:gd name="T11" fmla="*/ 8 h 8"/>
            </a:gdLst>
            <a:ahLst/>
            <a:cxnLst>
              <a:cxn ang="0">
                <a:pos x="T0" y="T1"/>
              </a:cxn>
              <a:cxn ang="0">
                <a:pos x="T2" y="T3"/>
              </a:cxn>
              <a:cxn ang="0">
                <a:pos x="T4" y="T5"/>
              </a:cxn>
              <a:cxn ang="0">
                <a:pos x="T6" y="T7"/>
              </a:cxn>
              <a:cxn ang="0">
                <a:pos x="T8" y="T9"/>
              </a:cxn>
              <a:cxn ang="0">
                <a:pos x="T10" y="T11"/>
              </a:cxn>
            </a:cxnLst>
            <a:rect l="0" t="0" r="r" b="b"/>
            <a:pathLst>
              <a:path w="40" h="8">
                <a:moveTo>
                  <a:pt x="36" y="8"/>
                </a:moveTo>
                <a:cubicBezTo>
                  <a:pt x="38" y="8"/>
                  <a:pt x="40" y="6"/>
                  <a:pt x="40" y="4"/>
                </a:cubicBezTo>
                <a:cubicBezTo>
                  <a:pt x="40" y="2"/>
                  <a:pt x="38" y="0"/>
                  <a:pt x="36" y="0"/>
                </a:cubicBezTo>
                <a:cubicBezTo>
                  <a:pt x="0" y="0"/>
                  <a:pt x="0" y="0"/>
                  <a:pt x="0" y="0"/>
                </a:cubicBezTo>
                <a:cubicBezTo>
                  <a:pt x="7" y="8"/>
                  <a:pt x="7" y="8"/>
                  <a:pt x="7" y="8"/>
                </a:cubicBezTo>
                <a:lnTo>
                  <a:pt x="36" y="8"/>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2" name="Freeform 55"/>
          <p:cNvSpPr/>
          <p:nvPr/>
        </p:nvSpPr>
        <p:spPr bwMode="auto">
          <a:xfrm>
            <a:off x="6011863" y="1446168"/>
            <a:ext cx="31750" cy="19050"/>
          </a:xfrm>
          <a:custGeom>
            <a:avLst/>
            <a:gdLst>
              <a:gd name="T0" fmla="*/ 4 w 14"/>
              <a:gd name="T1" fmla="*/ 0 h 8"/>
              <a:gd name="T2" fmla="*/ 0 w 14"/>
              <a:gd name="T3" fmla="*/ 4 h 8"/>
              <a:gd name="T4" fmla="*/ 4 w 14"/>
              <a:gd name="T5" fmla="*/ 8 h 8"/>
              <a:gd name="T6" fmla="*/ 14 w 14"/>
              <a:gd name="T7" fmla="*/ 8 h 8"/>
              <a:gd name="T8" fmla="*/ 12 w 14"/>
              <a:gd name="T9" fmla="*/ 0 h 8"/>
              <a:gd name="T10" fmla="*/ 4 w 14"/>
              <a:gd name="T11" fmla="*/ 0 h 8"/>
            </a:gdLst>
            <a:ahLst/>
            <a:cxnLst>
              <a:cxn ang="0">
                <a:pos x="T0" y="T1"/>
              </a:cxn>
              <a:cxn ang="0">
                <a:pos x="T2" y="T3"/>
              </a:cxn>
              <a:cxn ang="0">
                <a:pos x="T4" y="T5"/>
              </a:cxn>
              <a:cxn ang="0">
                <a:pos x="T6" y="T7"/>
              </a:cxn>
              <a:cxn ang="0">
                <a:pos x="T8" y="T9"/>
              </a:cxn>
              <a:cxn ang="0">
                <a:pos x="T10" y="T11"/>
              </a:cxn>
            </a:cxnLst>
            <a:rect l="0" t="0" r="r" b="b"/>
            <a:pathLst>
              <a:path w="14" h="8">
                <a:moveTo>
                  <a:pt x="4" y="0"/>
                </a:moveTo>
                <a:cubicBezTo>
                  <a:pt x="2" y="0"/>
                  <a:pt x="0" y="2"/>
                  <a:pt x="0" y="4"/>
                </a:cubicBezTo>
                <a:cubicBezTo>
                  <a:pt x="0" y="6"/>
                  <a:pt x="2" y="8"/>
                  <a:pt x="4" y="8"/>
                </a:cubicBezTo>
                <a:cubicBezTo>
                  <a:pt x="14" y="8"/>
                  <a:pt x="14" y="8"/>
                  <a:pt x="14" y="8"/>
                </a:cubicBezTo>
                <a:cubicBezTo>
                  <a:pt x="12" y="0"/>
                  <a:pt x="12" y="0"/>
                  <a:pt x="12" y="0"/>
                </a:cubicBezTo>
                <a:lnTo>
                  <a:pt x="4"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3" name="Freeform 56"/>
          <p:cNvSpPr/>
          <p:nvPr/>
        </p:nvSpPr>
        <p:spPr bwMode="auto">
          <a:xfrm>
            <a:off x="6065838" y="1446168"/>
            <a:ext cx="74612" cy="19050"/>
          </a:xfrm>
          <a:custGeom>
            <a:avLst/>
            <a:gdLst>
              <a:gd name="T0" fmla="*/ 36 w 47"/>
              <a:gd name="T1" fmla="*/ 12 h 12"/>
              <a:gd name="T2" fmla="*/ 47 w 47"/>
              <a:gd name="T3" fmla="*/ 0 h 12"/>
              <a:gd name="T4" fmla="*/ 0 w 47"/>
              <a:gd name="T5" fmla="*/ 0 h 12"/>
              <a:gd name="T6" fmla="*/ 4 w 47"/>
              <a:gd name="T7" fmla="*/ 12 h 12"/>
              <a:gd name="T8" fmla="*/ 36 w 47"/>
              <a:gd name="T9" fmla="*/ 12 h 12"/>
            </a:gdLst>
            <a:ahLst/>
            <a:cxnLst>
              <a:cxn ang="0">
                <a:pos x="T0" y="T1"/>
              </a:cxn>
              <a:cxn ang="0">
                <a:pos x="T2" y="T3"/>
              </a:cxn>
              <a:cxn ang="0">
                <a:pos x="T4" y="T5"/>
              </a:cxn>
              <a:cxn ang="0">
                <a:pos x="T6" y="T7"/>
              </a:cxn>
              <a:cxn ang="0">
                <a:pos x="T8" y="T9"/>
              </a:cxn>
            </a:cxnLst>
            <a:rect l="0" t="0" r="r" b="b"/>
            <a:pathLst>
              <a:path w="47" h="12">
                <a:moveTo>
                  <a:pt x="36" y="12"/>
                </a:moveTo>
                <a:lnTo>
                  <a:pt x="47" y="0"/>
                </a:lnTo>
                <a:lnTo>
                  <a:pt x="0" y="0"/>
                </a:lnTo>
                <a:lnTo>
                  <a:pt x="4" y="12"/>
                </a:lnTo>
                <a:lnTo>
                  <a:pt x="36" y="12"/>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4" name="Freeform 57"/>
          <p:cNvSpPr/>
          <p:nvPr/>
        </p:nvSpPr>
        <p:spPr bwMode="auto">
          <a:xfrm>
            <a:off x="6115050" y="1492205"/>
            <a:ext cx="84138" cy="17463"/>
          </a:xfrm>
          <a:custGeom>
            <a:avLst/>
            <a:gdLst>
              <a:gd name="T0" fmla="*/ 43 w 53"/>
              <a:gd name="T1" fmla="*/ 0 h 11"/>
              <a:gd name="T2" fmla="*/ 12 w 53"/>
              <a:gd name="T3" fmla="*/ 0 h 11"/>
              <a:gd name="T4" fmla="*/ 0 w 53"/>
              <a:gd name="T5" fmla="*/ 11 h 11"/>
              <a:gd name="T6" fmla="*/ 53 w 53"/>
              <a:gd name="T7" fmla="*/ 11 h 11"/>
              <a:gd name="T8" fmla="*/ 43 w 53"/>
              <a:gd name="T9" fmla="*/ 0 h 11"/>
            </a:gdLst>
            <a:ahLst/>
            <a:cxnLst>
              <a:cxn ang="0">
                <a:pos x="T0" y="T1"/>
              </a:cxn>
              <a:cxn ang="0">
                <a:pos x="T2" y="T3"/>
              </a:cxn>
              <a:cxn ang="0">
                <a:pos x="T4" y="T5"/>
              </a:cxn>
              <a:cxn ang="0">
                <a:pos x="T6" y="T7"/>
              </a:cxn>
              <a:cxn ang="0">
                <a:pos x="T8" y="T9"/>
              </a:cxn>
            </a:cxnLst>
            <a:rect l="0" t="0" r="r" b="b"/>
            <a:pathLst>
              <a:path w="53" h="11">
                <a:moveTo>
                  <a:pt x="43" y="0"/>
                </a:moveTo>
                <a:lnTo>
                  <a:pt x="12" y="0"/>
                </a:lnTo>
                <a:lnTo>
                  <a:pt x="0" y="11"/>
                </a:lnTo>
                <a:lnTo>
                  <a:pt x="53" y="11"/>
                </a:lnTo>
                <a:lnTo>
                  <a:pt x="43"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5" name="Freeform 58"/>
          <p:cNvSpPr/>
          <p:nvPr/>
        </p:nvSpPr>
        <p:spPr bwMode="auto">
          <a:xfrm>
            <a:off x="6081713" y="1492205"/>
            <a:ext cx="11112" cy="7938"/>
          </a:xfrm>
          <a:custGeom>
            <a:avLst/>
            <a:gdLst>
              <a:gd name="T0" fmla="*/ 1 w 7"/>
              <a:gd name="T1" fmla="*/ 5 h 5"/>
              <a:gd name="T2" fmla="*/ 7 w 7"/>
              <a:gd name="T3" fmla="*/ 0 h 5"/>
              <a:gd name="T4" fmla="*/ 0 w 7"/>
              <a:gd name="T5" fmla="*/ 0 h 5"/>
              <a:gd name="T6" fmla="*/ 1 w 7"/>
              <a:gd name="T7" fmla="*/ 5 h 5"/>
            </a:gdLst>
            <a:ahLst/>
            <a:cxnLst>
              <a:cxn ang="0">
                <a:pos x="T0" y="T1"/>
              </a:cxn>
              <a:cxn ang="0">
                <a:pos x="T2" y="T3"/>
              </a:cxn>
              <a:cxn ang="0">
                <a:pos x="T4" y="T5"/>
              </a:cxn>
              <a:cxn ang="0">
                <a:pos x="T6" y="T7"/>
              </a:cxn>
            </a:cxnLst>
            <a:rect l="0" t="0" r="r" b="b"/>
            <a:pathLst>
              <a:path w="7" h="5">
                <a:moveTo>
                  <a:pt x="1" y="5"/>
                </a:moveTo>
                <a:lnTo>
                  <a:pt x="7" y="0"/>
                </a:lnTo>
                <a:lnTo>
                  <a:pt x="0" y="0"/>
                </a:lnTo>
                <a:lnTo>
                  <a:pt x="1" y="5"/>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6" name="Freeform 59"/>
          <p:cNvSpPr/>
          <p:nvPr/>
        </p:nvSpPr>
        <p:spPr bwMode="auto">
          <a:xfrm>
            <a:off x="6011863" y="1492205"/>
            <a:ext cx="47625" cy="17463"/>
          </a:xfrm>
          <a:custGeom>
            <a:avLst/>
            <a:gdLst>
              <a:gd name="T0" fmla="*/ 4 w 21"/>
              <a:gd name="T1" fmla="*/ 0 h 8"/>
              <a:gd name="T2" fmla="*/ 0 w 21"/>
              <a:gd name="T3" fmla="*/ 4 h 8"/>
              <a:gd name="T4" fmla="*/ 4 w 21"/>
              <a:gd name="T5" fmla="*/ 8 h 8"/>
              <a:gd name="T6" fmla="*/ 21 w 21"/>
              <a:gd name="T7" fmla="*/ 8 h 8"/>
              <a:gd name="T8" fmla="*/ 19 w 21"/>
              <a:gd name="T9" fmla="*/ 0 h 8"/>
              <a:gd name="T10" fmla="*/ 4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4" y="0"/>
                </a:moveTo>
                <a:cubicBezTo>
                  <a:pt x="2" y="0"/>
                  <a:pt x="0" y="2"/>
                  <a:pt x="0" y="4"/>
                </a:cubicBezTo>
                <a:cubicBezTo>
                  <a:pt x="0" y="6"/>
                  <a:pt x="2" y="8"/>
                  <a:pt x="4" y="8"/>
                </a:cubicBezTo>
                <a:cubicBezTo>
                  <a:pt x="21" y="8"/>
                  <a:pt x="21" y="8"/>
                  <a:pt x="21" y="8"/>
                </a:cubicBezTo>
                <a:cubicBezTo>
                  <a:pt x="19" y="0"/>
                  <a:pt x="19" y="0"/>
                  <a:pt x="19" y="0"/>
                </a:cubicBezTo>
                <a:lnTo>
                  <a:pt x="4"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7" name="Freeform 60"/>
          <p:cNvSpPr/>
          <p:nvPr/>
        </p:nvSpPr>
        <p:spPr bwMode="auto">
          <a:xfrm>
            <a:off x="6221413" y="1492205"/>
            <a:ext cx="52387" cy="17463"/>
          </a:xfrm>
          <a:custGeom>
            <a:avLst/>
            <a:gdLst>
              <a:gd name="T0" fmla="*/ 19 w 23"/>
              <a:gd name="T1" fmla="*/ 8 h 8"/>
              <a:gd name="T2" fmla="*/ 23 w 23"/>
              <a:gd name="T3" fmla="*/ 4 h 8"/>
              <a:gd name="T4" fmla="*/ 19 w 23"/>
              <a:gd name="T5" fmla="*/ 0 h 8"/>
              <a:gd name="T6" fmla="*/ 0 w 23"/>
              <a:gd name="T7" fmla="*/ 0 h 8"/>
              <a:gd name="T8" fmla="*/ 7 w 23"/>
              <a:gd name="T9" fmla="*/ 8 h 8"/>
              <a:gd name="T10" fmla="*/ 19 w 23"/>
              <a:gd name="T11" fmla="*/ 8 h 8"/>
            </a:gdLst>
            <a:ahLst/>
            <a:cxnLst>
              <a:cxn ang="0">
                <a:pos x="T0" y="T1"/>
              </a:cxn>
              <a:cxn ang="0">
                <a:pos x="T2" y="T3"/>
              </a:cxn>
              <a:cxn ang="0">
                <a:pos x="T4" y="T5"/>
              </a:cxn>
              <a:cxn ang="0">
                <a:pos x="T6" y="T7"/>
              </a:cxn>
              <a:cxn ang="0">
                <a:pos x="T8" y="T9"/>
              </a:cxn>
              <a:cxn ang="0">
                <a:pos x="T10" y="T11"/>
              </a:cxn>
            </a:cxnLst>
            <a:rect l="0" t="0" r="r" b="b"/>
            <a:pathLst>
              <a:path w="23" h="8">
                <a:moveTo>
                  <a:pt x="19" y="8"/>
                </a:moveTo>
                <a:cubicBezTo>
                  <a:pt x="21" y="8"/>
                  <a:pt x="23" y="6"/>
                  <a:pt x="23" y="4"/>
                </a:cubicBezTo>
                <a:cubicBezTo>
                  <a:pt x="23" y="2"/>
                  <a:pt x="21" y="0"/>
                  <a:pt x="19" y="0"/>
                </a:cubicBezTo>
                <a:cubicBezTo>
                  <a:pt x="0" y="0"/>
                  <a:pt x="0" y="0"/>
                  <a:pt x="0" y="0"/>
                </a:cubicBezTo>
                <a:cubicBezTo>
                  <a:pt x="7" y="8"/>
                  <a:pt x="7" y="8"/>
                  <a:pt x="7" y="8"/>
                </a:cubicBezTo>
                <a:lnTo>
                  <a:pt x="19" y="8"/>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8" name="Freeform 61"/>
          <p:cNvSpPr/>
          <p:nvPr/>
        </p:nvSpPr>
        <p:spPr bwMode="auto">
          <a:xfrm>
            <a:off x="6011863" y="1536655"/>
            <a:ext cx="227012" cy="17463"/>
          </a:xfrm>
          <a:custGeom>
            <a:avLst/>
            <a:gdLst>
              <a:gd name="T0" fmla="*/ 32 w 101"/>
              <a:gd name="T1" fmla="*/ 0 h 8"/>
              <a:gd name="T2" fmla="*/ 30 w 101"/>
              <a:gd name="T3" fmla="*/ 1 h 8"/>
              <a:gd name="T4" fmla="*/ 29 w 101"/>
              <a:gd name="T5" fmla="*/ 0 h 8"/>
              <a:gd name="T6" fmla="*/ 29 w 101"/>
              <a:gd name="T7" fmla="*/ 0 h 8"/>
              <a:gd name="T8" fmla="*/ 4 w 101"/>
              <a:gd name="T9" fmla="*/ 0 h 8"/>
              <a:gd name="T10" fmla="*/ 0 w 101"/>
              <a:gd name="T11" fmla="*/ 4 h 8"/>
              <a:gd name="T12" fmla="*/ 4 w 101"/>
              <a:gd name="T13" fmla="*/ 8 h 8"/>
              <a:gd name="T14" fmla="*/ 101 w 101"/>
              <a:gd name="T15" fmla="*/ 8 h 8"/>
              <a:gd name="T16" fmla="*/ 94 w 101"/>
              <a:gd name="T17" fmla="*/ 0 h 8"/>
              <a:gd name="T18" fmla="*/ 32 w 10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
                <a:moveTo>
                  <a:pt x="32" y="0"/>
                </a:moveTo>
                <a:cubicBezTo>
                  <a:pt x="31" y="0"/>
                  <a:pt x="31" y="1"/>
                  <a:pt x="30" y="1"/>
                </a:cubicBezTo>
                <a:cubicBezTo>
                  <a:pt x="30" y="1"/>
                  <a:pt x="30" y="1"/>
                  <a:pt x="29" y="0"/>
                </a:cubicBezTo>
                <a:cubicBezTo>
                  <a:pt x="29" y="0"/>
                  <a:pt x="29" y="0"/>
                  <a:pt x="29" y="0"/>
                </a:cubicBezTo>
                <a:cubicBezTo>
                  <a:pt x="4" y="0"/>
                  <a:pt x="4" y="0"/>
                  <a:pt x="4" y="0"/>
                </a:cubicBezTo>
                <a:cubicBezTo>
                  <a:pt x="2" y="0"/>
                  <a:pt x="0" y="2"/>
                  <a:pt x="0" y="4"/>
                </a:cubicBezTo>
                <a:cubicBezTo>
                  <a:pt x="0" y="6"/>
                  <a:pt x="2" y="8"/>
                  <a:pt x="4" y="8"/>
                </a:cubicBezTo>
                <a:cubicBezTo>
                  <a:pt x="101" y="8"/>
                  <a:pt x="101" y="8"/>
                  <a:pt x="101" y="8"/>
                </a:cubicBezTo>
                <a:cubicBezTo>
                  <a:pt x="94" y="0"/>
                  <a:pt x="94" y="0"/>
                  <a:pt x="94" y="0"/>
                </a:cubicBezTo>
                <a:lnTo>
                  <a:pt x="32"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9" name="Freeform 62"/>
          <p:cNvSpPr/>
          <p:nvPr/>
        </p:nvSpPr>
        <p:spPr bwMode="auto">
          <a:xfrm>
            <a:off x="6259513" y="1536655"/>
            <a:ext cx="11112" cy="9525"/>
          </a:xfrm>
          <a:custGeom>
            <a:avLst/>
            <a:gdLst>
              <a:gd name="T0" fmla="*/ 5 w 5"/>
              <a:gd name="T1" fmla="*/ 2 h 4"/>
              <a:gd name="T2" fmla="*/ 2 w 5"/>
              <a:gd name="T3" fmla="*/ 0 h 4"/>
              <a:gd name="T4" fmla="*/ 0 w 5"/>
              <a:gd name="T5" fmla="*/ 0 h 4"/>
              <a:gd name="T6" fmla="*/ 4 w 5"/>
              <a:gd name="T7" fmla="*/ 4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1"/>
                  <a:pt x="4" y="0"/>
                  <a:pt x="2" y="0"/>
                </a:cubicBezTo>
                <a:cubicBezTo>
                  <a:pt x="0" y="0"/>
                  <a:pt x="0" y="0"/>
                  <a:pt x="0" y="0"/>
                </a:cubicBezTo>
                <a:cubicBezTo>
                  <a:pt x="4" y="4"/>
                  <a:pt x="4" y="4"/>
                  <a:pt x="4" y="4"/>
                </a:cubicBezTo>
                <a:lnTo>
                  <a:pt x="5" y="2"/>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0" name="Freeform 63"/>
          <p:cNvSpPr/>
          <p:nvPr/>
        </p:nvSpPr>
        <p:spPr bwMode="auto">
          <a:xfrm>
            <a:off x="6011863" y="1582693"/>
            <a:ext cx="261937" cy="17462"/>
          </a:xfrm>
          <a:custGeom>
            <a:avLst/>
            <a:gdLst>
              <a:gd name="T0" fmla="*/ 4 w 116"/>
              <a:gd name="T1" fmla="*/ 0 h 8"/>
              <a:gd name="T2" fmla="*/ 0 w 116"/>
              <a:gd name="T3" fmla="*/ 4 h 8"/>
              <a:gd name="T4" fmla="*/ 4 w 116"/>
              <a:gd name="T5" fmla="*/ 8 h 8"/>
              <a:gd name="T6" fmla="*/ 112 w 116"/>
              <a:gd name="T7" fmla="*/ 8 h 8"/>
              <a:gd name="T8" fmla="*/ 116 w 116"/>
              <a:gd name="T9" fmla="*/ 5 h 8"/>
              <a:gd name="T10" fmla="*/ 106 w 116"/>
              <a:gd name="T11" fmla="*/ 0 h 8"/>
              <a:gd name="T12" fmla="*/ 4 w 1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6" h="8">
                <a:moveTo>
                  <a:pt x="4" y="0"/>
                </a:moveTo>
                <a:cubicBezTo>
                  <a:pt x="2" y="0"/>
                  <a:pt x="0" y="2"/>
                  <a:pt x="0" y="4"/>
                </a:cubicBezTo>
                <a:cubicBezTo>
                  <a:pt x="0" y="7"/>
                  <a:pt x="2" y="8"/>
                  <a:pt x="4" y="8"/>
                </a:cubicBezTo>
                <a:cubicBezTo>
                  <a:pt x="112" y="8"/>
                  <a:pt x="112" y="8"/>
                  <a:pt x="112" y="8"/>
                </a:cubicBezTo>
                <a:cubicBezTo>
                  <a:pt x="114" y="8"/>
                  <a:pt x="115" y="7"/>
                  <a:pt x="116" y="5"/>
                </a:cubicBezTo>
                <a:cubicBezTo>
                  <a:pt x="106" y="0"/>
                  <a:pt x="106" y="0"/>
                  <a:pt x="106" y="0"/>
                </a:cubicBezTo>
                <a:lnTo>
                  <a:pt x="4"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1" name="Freeform 64"/>
          <p:cNvSpPr/>
          <p:nvPr/>
        </p:nvSpPr>
        <p:spPr bwMode="auto">
          <a:xfrm>
            <a:off x="6654800" y="1322343"/>
            <a:ext cx="292100"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2" name="Freeform 65"/>
          <p:cNvSpPr/>
          <p:nvPr/>
        </p:nvSpPr>
        <p:spPr bwMode="auto">
          <a:xfrm>
            <a:off x="6683375" y="1338218"/>
            <a:ext cx="273050" cy="239712"/>
          </a:xfrm>
          <a:custGeom>
            <a:avLst/>
            <a:gdLst>
              <a:gd name="T0" fmla="*/ 121 w 121"/>
              <a:gd name="T1" fmla="*/ 106 h 106"/>
              <a:gd name="T2" fmla="*/ 100 w 121"/>
              <a:gd name="T3" fmla="*/ 95 h 106"/>
              <a:gd name="T4" fmla="*/ 107 w 121"/>
              <a:gd name="T5" fmla="*/ 93 h 106"/>
              <a:gd name="T6" fmla="*/ 64 w 121"/>
              <a:gd name="T7" fmla="*/ 44 h 106"/>
              <a:gd name="T8" fmla="*/ 30 w 121"/>
              <a:gd name="T9" fmla="*/ 77 h 106"/>
              <a:gd name="T10" fmla="*/ 28 w 121"/>
              <a:gd name="T11" fmla="*/ 77 h 106"/>
              <a:gd name="T12" fmla="*/ 25 w 121"/>
              <a:gd name="T13" fmla="*/ 76 h 106"/>
              <a:gd name="T14" fmla="*/ 1 w 121"/>
              <a:gd name="T15" fmla="*/ 5 h 106"/>
              <a:gd name="T16" fmla="*/ 1 w 121"/>
              <a:gd name="T17" fmla="*/ 1 h 106"/>
              <a:gd name="T18" fmla="*/ 3 w 121"/>
              <a:gd name="T19" fmla="*/ 0 h 106"/>
              <a:gd name="T20" fmla="*/ 6 w 121"/>
              <a:gd name="T21" fmla="*/ 2 h 106"/>
              <a:gd name="T22" fmla="*/ 6 w 121"/>
              <a:gd name="T23" fmla="*/ 2 h 106"/>
              <a:gd name="T24" fmla="*/ 29 w 121"/>
              <a:gd name="T25" fmla="*/ 70 h 106"/>
              <a:gd name="T26" fmla="*/ 63 w 121"/>
              <a:gd name="T27" fmla="*/ 37 h 106"/>
              <a:gd name="T28" fmla="*/ 66 w 121"/>
              <a:gd name="T29" fmla="*/ 36 h 106"/>
              <a:gd name="T30" fmla="*/ 68 w 121"/>
              <a:gd name="T31" fmla="*/ 38 h 106"/>
              <a:gd name="T32" fmla="*/ 112 w 121"/>
              <a:gd name="T33" fmla="*/ 89 h 106"/>
              <a:gd name="T34" fmla="*/ 116 w 121"/>
              <a:gd name="T35" fmla="*/ 83 h 106"/>
              <a:gd name="T36" fmla="*/ 121 w 121"/>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06">
                <a:moveTo>
                  <a:pt x="121" y="106"/>
                </a:moveTo>
                <a:cubicBezTo>
                  <a:pt x="100" y="95"/>
                  <a:pt x="100" y="95"/>
                  <a:pt x="100" y="95"/>
                </a:cubicBezTo>
                <a:cubicBezTo>
                  <a:pt x="107" y="93"/>
                  <a:pt x="107" y="93"/>
                  <a:pt x="107" y="93"/>
                </a:cubicBezTo>
                <a:cubicBezTo>
                  <a:pt x="64" y="44"/>
                  <a:pt x="64" y="44"/>
                  <a:pt x="64" y="44"/>
                </a:cubicBezTo>
                <a:cubicBezTo>
                  <a:pt x="30" y="77"/>
                  <a:pt x="30" y="77"/>
                  <a:pt x="30" y="77"/>
                </a:cubicBezTo>
                <a:cubicBezTo>
                  <a:pt x="29" y="77"/>
                  <a:pt x="28" y="78"/>
                  <a:pt x="28" y="77"/>
                </a:cubicBezTo>
                <a:cubicBezTo>
                  <a:pt x="27" y="77"/>
                  <a:pt x="26" y="77"/>
                  <a:pt x="25" y="76"/>
                </a:cubicBezTo>
                <a:cubicBezTo>
                  <a:pt x="1" y="5"/>
                  <a:pt x="1" y="5"/>
                  <a:pt x="1" y="5"/>
                </a:cubicBezTo>
                <a:cubicBezTo>
                  <a:pt x="0" y="4"/>
                  <a:pt x="0" y="2"/>
                  <a:pt x="1" y="1"/>
                </a:cubicBezTo>
                <a:cubicBezTo>
                  <a:pt x="2" y="0"/>
                  <a:pt x="3" y="0"/>
                  <a:pt x="3" y="0"/>
                </a:cubicBezTo>
                <a:cubicBezTo>
                  <a:pt x="4" y="0"/>
                  <a:pt x="5" y="1"/>
                  <a:pt x="6" y="2"/>
                </a:cubicBezTo>
                <a:cubicBezTo>
                  <a:pt x="6" y="2"/>
                  <a:pt x="6" y="2"/>
                  <a:pt x="6" y="2"/>
                </a:cubicBezTo>
                <a:cubicBezTo>
                  <a:pt x="29" y="70"/>
                  <a:pt x="29" y="70"/>
                  <a:pt x="29" y="70"/>
                </a:cubicBezTo>
                <a:cubicBezTo>
                  <a:pt x="63" y="37"/>
                  <a:pt x="63" y="37"/>
                  <a:pt x="63" y="37"/>
                </a:cubicBezTo>
                <a:cubicBezTo>
                  <a:pt x="64" y="36"/>
                  <a:pt x="65" y="36"/>
                  <a:pt x="66" y="36"/>
                </a:cubicBezTo>
                <a:cubicBezTo>
                  <a:pt x="67" y="36"/>
                  <a:pt x="68" y="37"/>
                  <a:pt x="68" y="38"/>
                </a:cubicBezTo>
                <a:cubicBezTo>
                  <a:pt x="112" y="89"/>
                  <a:pt x="112" y="89"/>
                  <a:pt x="112" y="89"/>
                </a:cubicBezTo>
                <a:cubicBezTo>
                  <a:pt x="116" y="83"/>
                  <a:pt x="116" y="83"/>
                  <a:pt x="116" y="83"/>
                </a:cubicBezTo>
                <a:lnTo>
                  <a:pt x="121" y="106"/>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3" name="Freeform 66"/>
          <p:cNvSpPr/>
          <p:nvPr/>
        </p:nvSpPr>
        <p:spPr bwMode="auto">
          <a:xfrm>
            <a:off x="6688138" y="1381080"/>
            <a:ext cx="15875" cy="212725"/>
          </a:xfrm>
          <a:custGeom>
            <a:avLst/>
            <a:gdLst>
              <a:gd name="T0" fmla="*/ 0 w 7"/>
              <a:gd name="T1" fmla="*/ 90 h 94"/>
              <a:gd name="T2" fmla="*/ 4 w 7"/>
              <a:gd name="T3" fmla="*/ 94 h 94"/>
              <a:gd name="T4" fmla="*/ 7 w 7"/>
              <a:gd name="T5" fmla="*/ 90 h 94"/>
              <a:gd name="T6" fmla="*/ 7 w 7"/>
              <a:gd name="T7" fmla="*/ 21 h 94"/>
              <a:gd name="T8" fmla="*/ 0 w 7"/>
              <a:gd name="T9" fmla="*/ 0 h 94"/>
              <a:gd name="T10" fmla="*/ 0 w 7"/>
              <a:gd name="T11" fmla="*/ 90 h 94"/>
            </a:gdLst>
            <a:ahLst/>
            <a:cxnLst>
              <a:cxn ang="0">
                <a:pos x="T0" y="T1"/>
              </a:cxn>
              <a:cxn ang="0">
                <a:pos x="T2" y="T3"/>
              </a:cxn>
              <a:cxn ang="0">
                <a:pos x="T4" y="T5"/>
              </a:cxn>
              <a:cxn ang="0">
                <a:pos x="T6" y="T7"/>
              </a:cxn>
              <a:cxn ang="0">
                <a:pos x="T8" y="T9"/>
              </a:cxn>
              <a:cxn ang="0">
                <a:pos x="T10" y="T11"/>
              </a:cxn>
            </a:cxnLst>
            <a:rect l="0" t="0" r="r" b="b"/>
            <a:pathLst>
              <a:path w="7" h="94">
                <a:moveTo>
                  <a:pt x="0" y="90"/>
                </a:moveTo>
                <a:cubicBezTo>
                  <a:pt x="0" y="92"/>
                  <a:pt x="2" y="94"/>
                  <a:pt x="4" y="94"/>
                </a:cubicBezTo>
                <a:cubicBezTo>
                  <a:pt x="6" y="94"/>
                  <a:pt x="7" y="92"/>
                  <a:pt x="7" y="90"/>
                </a:cubicBezTo>
                <a:cubicBezTo>
                  <a:pt x="7" y="21"/>
                  <a:pt x="7" y="21"/>
                  <a:pt x="7" y="21"/>
                </a:cubicBezTo>
                <a:cubicBezTo>
                  <a:pt x="0" y="0"/>
                  <a:pt x="0" y="0"/>
                  <a:pt x="0" y="0"/>
                </a:cubicBezTo>
                <a:lnTo>
                  <a:pt x="0" y="9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4" name="Freeform 67"/>
          <p:cNvSpPr/>
          <p:nvPr/>
        </p:nvSpPr>
        <p:spPr bwMode="auto">
          <a:xfrm>
            <a:off x="6710363" y="1446168"/>
            <a:ext cx="15875" cy="147637"/>
          </a:xfrm>
          <a:custGeom>
            <a:avLst/>
            <a:gdLst>
              <a:gd name="T0" fmla="*/ 0 w 7"/>
              <a:gd name="T1" fmla="*/ 61 h 65"/>
              <a:gd name="T2" fmla="*/ 4 w 7"/>
              <a:gd name="T3" fmla="*/ 65 h 65"/>
              <a:gd name="T4" fmla="*/ 7 w 7"/>
              <a:gd name="T5" fmla="*/ 61 h 65"/>
              <a:gd name="T6" fmla="*/ 7 w 7"/>
              <a:gd name="T7" fmla="*/ 20 h 65"/>
              <a:gd name="T8" fmla="*/ 0 w 7"/>
              <a:gd name="T9" fmla="*/ 0 h 65"/>
              <a:gd name="T10" fmla="*/ 0 w 7"/>
              <a:gd name="T11" fmla="*/ 61 h 65"/>
            </a:gdLst>
            <a:ahLst/>
            <a:cxnLst>
              <a:cxn ang="0">
                <a:pos x="T0" y="T1"/>
              </a:cxn>
              <a:cxn ang="0">
                <a:pos x="T2" y="T3"/>
              </a:cxn>
              <a:cxn ang="0">
                <a:pos x="T4" y="T5"/>
              </a:cxn>
              <a:cxn ang="0">
                <a:pos x="T6" y="T7"/>
              </a:cxn>
              <a:cxn ang="0">
                <a:pos x="T8" y="T9"/>
              </a:cxn>
              <a:cxn ang="0">
                <a:pos x="T10" y="T11"/>
              </a:cxn>
            </a:cxnLst>
            <a:rect l="0" t="0" r="r" b="b"/>
            <a:pathLst>
              <a:path w="7" h="65">
                <a:moveTo>
                  <a:pt x="0" y="61"/>
                </a:moveTo>
                <a:cubicBezTo>
                  <a:pt x="0" y="63"/>
                  <a:pt x="2" y="65"/>
                  <a:pt x="4" y="65"/>
                </a:cubicBezTo>
                <a:cubicBezTo>
                  <a:pt x="6" y="65"/>
                  <a:pt x="7" y="63"/>
                  <a:pt x="7" y="61"/>
                </a:cubicBezTo>
                <a:cubicBezTo>
                  <a:pt x="7" y="20"/>
                  <a:pt x="7" y="20"/>
                  <a:pt x="7" y="20"/>
                </a:cubicBezTo>
                <a:cubicBezTo>
                  <a:pt x="0" y="0"/>
                  <a:pt x="0" y="0"/>
                  <a:pt x="0" y="0"/>
                </a:cubicBezTo>
                <a:lnTo>
                  <a:pt x="0" y="61"/>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5" name="Freeform 68"/>
          <p:cNvSpPr/>
          <p:nvPr/>
        </p:nvSpPr>
        <p:spPr bwMode="auto">
          <a:xfrm>
            <a:off x="6732588" y="1511255"/>
            <a:ext cx="19050" cy="82550"/>
          </a:xfrm>
          <a:custGeom>
            <a:avLst/>
            <a:gdLst>
              <a:gd name="T0" fmla="*/ 5 w 8"/>
              <a:gd name="T1" fmla="*/ 3 h 36"/>
              <a:gd name="T2" fmla="*/ 1 w 8"/>
              <a:gd name="T3" fmla="*/ 1 h 36"/>
              <a:gd name="T4" fmla="*/ 1 w 8"/>
              <a:gd name="T5" fmla="*/ 0 h 36"/>
              <a:gd name="T6" fmla="*/ 0 w 8"/>
              <a:gd name="T7" fmla="*/ 0 h 36"/>
              <a:gd name="T8" fmla="*/ 0 w 8"/>
              <a:gd name="T9" fmla="*/ 0 h 36"/>
              <a:gd name="T10" fmla="*/ 0 w 8"/>
              <a:gd name="T11" fmla="*/ 32 h 36"/>
              <a:gd name="T12" fmla="*/ 4 w 8"/>
              <a:gd name="T13" fmla="*/ 36 h 36"/>
              <a:gd name="T14" fmla="*/ 8 w 8"/>
              <a:gd name="T15" fmla="*/ 32 h 36"/>
              <a:gd name="T16" fmla="*/ 8 w 8"/>
              <a:gd name="T17" fmla="*/ 3 h 36"/>
              <a:gd name="T18" fmla="*/ 6 w 8"/>
              <a:gd name="T19" fmla="*/ 3 h 36"/>
              <a:gd name="T20" fmla="*/ 5 w 8"/>
              <a:gd name="T2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6">
                <a:moveTo>
                  <a:pt x="5" y="3"/>
                </a:moveTo>
                <a:cubicBezTo>
                  <a:pt x="3" y="3"/>
                  <a:pt x="2" y="2"/>
                  <a:pt x="1" y="1"/>
                </a:cubicBezTo>
                <a:cubicBezTo>
                  <a:pt x="1" y="0"/>
                  <a:pt x="1" y="0"/>
                  <a:pt x="1" y="0"/>
                </a:cubicBezTo>
                <a:cubicBezTo>
                  <a:pt x="0" y="0"/>
                  <a:pt x="0" y="0"/>
                  <a:pt x="0" y="0"/>
                </a:cubicBezTo>
                <a:cubicBezTo>
                  <a:pt x="0" y="0"/>
                  <a:pt x="0" y="0"/>
                  <a:pt x="0" y="0"/>
                </a:cubicBezTo>
                <a:cubicBezTo>
                  <a:pt x="0" y="32"/>
                  <a:pt x="0" y="32"/>
                  <a:pt x="0" y="32"/>
                </a:cubicBezTo>
                <a:cubicBezTo>
                  <a:pt x="0" y="34"/>
                  <a:pt x="2" y="36"/>
                  <a:pt x="4" y="36"/>
                </a:cubicBezTo>
                <a:cubicBezTo>
                  <a:pt x="6" y="36"/>
                  <a:pt x="8" y="34"/>
                  <a:pt x="8" y="32"/>
                </a:cubicBezTo>
                <a:cubicBezTo>
                  <a:pt x="8" y="3"/>
                  <a:pt x="8" y="3"/>
                  <a:pt x="8" y="3"/>
                </a:cubicBezTo>
                <a:cubicBezTo>
                  <a:pt x="7" y="3"/>
                  <a:pt x="7" y="3"/>
                  <a:pt x="6" y="3"/>
                </a:cubicBezTo>
                <a:cubicBezTo>
                  <a:pt x="6" y="3"/>
                  <a:pt x="5" y="3"/>
                  <a:pt x="5" y="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6" name="Freeform 69"/>
          <p:cNvSpPr/>
          <p:nvPr/>
        </p:nvSpPr>
        <p:spPr bwMode="auto">
          <a:xfrm>
            <a:off x="6757988" y="1500143"/>
            <a:ext cx="15875" cy="93662"/>
          </a:xfrm>
          <a:custGeom>
            <a:avLst/>
            <a:gdLst>
              <a:gd name="T0" fmla="*/ 0 w 7"/>
              <a:gd name="T1" fmla="*/ 37 h 41"/>
              <a:gd name="T2" fmla="*/ 3 w 7"/>
              <a:gd name="T3" fmla="*/ 41 h 41"/>
              <a:gd name="T4" fmla="*/ 7 w 7"/>
              <a:gd name="T5" fmla="*/ 37 h 41"/>
              <a:gd name="T6" fmla="*/ 7 w 7"/>
              <a:gd name="T7" fmla="*/ 0 h 41"/>
              <a:gd name="T8" fmla="*/ 0 w 7"/>
              <a:gd name="T9" fmla="*/ 6 h 41"/>
              <a:gd name="T10" fmla="*/ 0 w 7"/>
              <a:gd name="T11" fmla="*/ 37 h 41"/>
            </a:gdLst>
            <a:ahLst/>
            <a:cxnLst>
              <a:cxn ang="0">
                <a:pos x="T0" y="T1"/>
              </a:cxn>
              <a:cxn ang="0">
                <a:pos x="T2" y="T3"/>
              </a:cxn>
              <a:cxn ang="0">
                <a:pos x="T4" y="T5"/>
              </a:cxn>
              <a:cxn ang="0">
                <a:pos x="T6" y="T7"/>
              </a:cxn>
              <a:cxn ang="0">
                <a:pos x="T8" y="T9"/>
              </a:cxn>
              <a:cxn ang="0">
                <a:pos x="T10" y="T11"/>
              </a:cxn>
            </a:cxnLst>
            <a:rect l="0" t="0" r="r" b="b"/>
            <a:pathLst>
              <a:path w="7" h="41">
                <a:moveTo>
                  <a:pt x="0" y="37"/>
                </a:moveTo>
                <a:cubicBezTo>
                  <a:pt x="0" y="39"/>
                  <a:pt x="1" y="41"/>
                  <a:pt x="3" y="41"/>
                </a:cubicBezTo>
                <a:cubicBezTo>
                  <a:pt x="5" y="41"/>
                  <a:pt x="7" y="39"/>
                  <a:pt x="7" y="37"/>
                </a:cubicBezTo>
                <a:cubicBezTo>
                  <a:pt x="7" y="0"/>
                  <a:pt x="7" y="0"/>
                  <a:pt x="7" y="0"/>
                </a:cubicBezTo>
                <a:cubicBezTo>
                  <a:pt x="0" y="6"/>
                  <a:pt x="0" y="6"/>
                  <a:pt x="0" y="6"/>
                </a:cubicBezTo>
                <a:lnTo>
                  <a:pt x="0" y="3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7" name="Freeform 70"/>
          <p:cNvSpPr/>
          <p:nvPr/>
        </p:nvSpPr>
        <p:spPr bwMode="auto">
          <a:xfrm>
            <a:off x="6780213" y="1477918"/>
            <a:ext cx="15875" cy="115887"/>
          </a:xfrm>
          <a:custGeom>
            <a:avLst/>
            <a:gdLst>
              <a:gd name="T0" fmla="*/ 0 w 7"/>
              <a:gd name="T1" fmla="*/ 47 h 51"/>
              <a:gd name="T2" fmla="*/ 3 w 7"/>
              <a:gd name="T3" fmla="*/ 51 h 51"/>
              <a:gd name="T4" fmla="*/ 7 w 7"/>
              <a:gd name="T5" fmla="*/ 47 h 51"/>
              <a:gd name="T6" fmla="*/ 7 w 7"/>
              <a:gd name="T7" fmla="*/ 0 h 51"/>
              <a:gd name="T8" fmla="*/ 0 w 7"/>
              <a:gd name="T9" fmla="*/ 7 h 51"/>
              <a:gd name="T10" fmla="*/ 0 w 7"/>
              <a:gd name="T11" fmla="*/ 47 h 51"/>
            </a:gdLst>
            <a:ahLst/>
            <a:cxnLst>
              <a:cxn ang="0">
                <a:pos x="T0" y="T1"/>
              </a:cxn>
              <a:cxn ang="0">
                <a:pos x="T2" y="T3"/>
              </a:cxn>
              <a:cxn ang="0">
                <a:pos x="T4" y="T5"/>
              </a:cxn>
              <a:cxn ang="0">
                <a:pos x="T6" y="T7"/>
              </a:cxn>
              <a:cxn ang="0">
                <a:pos x="T8" y="T9"/>
              </a:cxn>
              <a:cxn ang="0">
                <a:pos x="T10" y="T11"/>
              </a:cxn>
            </a:cxnLst>
            <a:rect l="0" t="0" r="r" b="b"/>
            <a:pathLst>
              <a:path w="7" h="51">
                <a:moveTo>
                  <a:pt x="0" y="47"/>
                </a:moveTo>
                <a:cubicBezTo>
                  <a:pt x="0" y="49"/>
                  <a:pt x="1" y="51"/>
                  <a:pt x="3" y="51"/>
                </a:cubicBezTo>
                <a:cubicBezTo>
                  <a:pt x="5" y="51"/>
                  <a:pt x="7" y="49"/>
                  <a:pt x="7" y="47"/>
                </a:cubicBezTo>
                <a:cubicBezTo>
                  <a:pt x="7" y="0"/>
                  <a:pt x="7" y="0"/>
                  <a:pt x="7" y="0"/>
                </a:cubicBezTo>
                <a:cubicBezTo>
                  <a:pt x="0" y="7"/>
                  <a:pt x="0" y="7"/>
                  <a:pt x="0" y="7"/>
                </a:cubicBezTo>
                <a:lnTo>
                  <a:pt x="0" y="4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8" name="Freeform 71"/>
          <p:cNvSpPr/>
          <p:nvPr/>
        </p:nvSpPr>
        <p:spPr bwMode="auto">
          <a:xfrm>
            <a:off x="6802438" y="1457280"/>
            <a:ext cx="15875" cy="136525"/>
          </a:xfrm>
          <a:custGeom>
            <a:avLst/>
            <a:gdLst>
              <a:gd name="T0" fmla="*/ 0 w 7"/>
              <a:gd name="T1" fmla="*/ 56 h 60"/>
              <a:gd name="T2" fmla="*/ 3 w 7"/>
              <a:gd name="T3" fmla="*/ 60 h 60"/>
              <a:gd name="T4" fmla="*/ 7 w 7"/>
              <a:gd name="T5" fmla="*/ 56 h 60"/>
              <a:gd name="T6" fmla="*/ 7 w 7"/>
              <a:gd name="T7" fmla="*/ 0 h 60"/>
              <a:gd name="T8" fmla="*/ 0 w 7"/>
              <a:gd name="T9" fmla="*/ 6 h 60"/>
              <a:gd name="T10" fmla="*/ 0 w 7"/>
              <a:gd name="T11" fmla="*/ 56 h 60"/>
            </a:gdLst>
            <a:ahLst/>
            <a:cxnLst>
              <a:cxn ang="0">
                <a:pos x="T0" y="T1"/>
              </a:cxn>
              <a:cxn ang="0">
                <a:pos x="T2" y="T3"/>
              </a:cxn>
              <a:cxn ang="0">
                <a:pos x="T4" y="T5"/>
              </a:cxn>
              <a:cxn ang="0">
                <a:pos x="T6" y="T7"/>
              </a:cxn>
              <a:cxn ang="0">
                <a:pos x="T8" y="T9"/>
              </a:cxn>
              <a:cxn ang="0">
                <a:pos x="T10" y="T11"/>
              </a:cxn>
            </a:cxnLst>
            <a:rect l="0" t="0" r="r" b="b"/>
            <a:pathLst>
              <a:path w="7" h="60">
                <a:moveTo>
                  <a:pt x="0" y="56"/>
                </a:moveTo>
                <a:cubicBezTo>
                  <a:pt x="0" y="58"/>
                  <a:pt x="1" y="60"/>
                  <a:pt x="3" y="60"/>
                </a:cubicBezTo>
                <a:cubicBezTo>
                  <a:pt x="5" y="60"/>
                  <a:pt x="7" y="58"/>
                  <a:pt x="7" y="56"/>
                </a:cubicBezTo>
                <a:cubicBezTo>
                  <a:pt x="7" y="0"/>
                  <a:pt x="7" y="0"/>
                  <a:pt x="7" y="0"/>
                </a:cubicBezTo>
                <a:cubicBezTo>
                  <a:pt x="0" y="6"/>
                  <a:pt x="0" y="6"/>
                  <a:pt x="0" y="6"/>
                </a:cubicBezTo>
                <a:lnTo>
                  <a:pt x="0" y="56"/>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9" name="Freeform 72"/>
          <p:cNvSpPr/>
          <p:nvPr/>
        </p:nvSpPr>
        <p:spPr bwMode="auto">
          <a:xfrm>
            <a:off x="6824663" y="1449343"/>
            <a:ext cx="15875" cy="144462"/>
          </a:xfrm>
          <a:custGeom>
            <a:avLst/>
            <a:gdLst>
              <a:gd name="T0" fmla="*/ 0 w 7"/>
              <a:gd name="T1" fmla="*/ 1 h 64"/>
              <a:gd name="T2" fmla="*/ 0 w 7"/>
              <a:gd name="T3" fmla="*/ 60 h 64"/>
              <a:gd name="T4" fmla="*/ 3 w 7"/>
              <a:gd name="T5" fmla="*/ 64 h 64"/>
              <a:gd name="T6" fmla="*/ 7 w 7"/>
              <a:gd name="T7" fmla="*/ 60 h 64"/>
              <a:gd name="T8" fmla="*/ 7 w 7"/>
              <a:gd name="T9" fmla="*/ 6 h 64"/>
              <a:gd name="T10" fmla="*/ 1 w 7"/>
              <a:gd name="T11" fmla="*/ 0 h 64"/>
              <a:gd name="T12" fmla="*/ 0 w 7"/>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7" h="64">
                <a:moveTo>
                  <a:pt x="0" y="1"/>
                </a:moveTo>
                <a:cubicBezTo>
                  <a:pt x="0" y="60"/>
                  <a:pt x="0" y="60"/>
                  <a:pt x="0" y="60"/>
                </a:cubicBezTo>
                <a:cubicBezTo>
                  <a:pt x="0" y="62"/>
                  <a:pt x="1" y="64"/>
                  <a:pt x="3" y="64"/>
                </a:cubicBezTo>
                <a:cubicBezTo>
                  <a:pt x="5" y="64"/>
                  <a:pt x="7" y="62"/>
                  <a:pt x="7" y="60"/>
                </a:cubicBezTo>
                <a:cubicBezTo>
                  <a:pt x="7" y="6"/>
                  <a:pt x="7" y="6"/>
                  <a:pt x="7" y="6"/>
                </a:cubicBezTo>
                <a:cubicBezTo>
                  <a:pt x="1" y="0"/>
                  <a:pt x="1" y="0"/>
                  <a:pt x="1" y="0"/>
                </a:cubicBezTo>
                <a:lnTo>
                  <a:pt x="0" y="1"/>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0" name="Freeform 73"/>
          <p:cNvSpPr/>
          <p:nvPr/>
        </p:nvSpPr>
        <p:spPr bwMode="auto">
          <a:xfrm>
            <a:off x="6848475" y="1468393"/>
            <a:ext cx="15875" cy="125412"/>
          </a:xfrm>
          <a:custGeom>
            <a:avLst/>
            <a:gdLst>
              <a:gd name="T0" fmla="*/ 0 w 7"/>
              <a:gd name="T1" fmla="*/ 51 h 55"/>
              <a:gd name="T2" fmla="*/ 3 w 7"/>
              <a:gd name="T3" fmla="*/ 55 h 55"/>
              <a:gd name="T4" fmla="*/ 7 w 7"/>
              <a:gd name="T5" fmla="*/ 51 h 55"/>
              <a:gd name="T6" fmla="*/ 7 w 7"/>
              <a:gd name="T7" fmla="*/ 8 h 55"/>
              <a:gd name="T8" fmla="*/ 0 w 7"/>
              <a:gd name="T9" fmla="*/ 0 h 55"/>
              <a:gd name="T10" fmla="*/ 0 w 7"/>
              <a:gd name="T11" fmla="*/ 51 h 55"/>
            </a:gdLst>
            <a:ahLst/>
            <a:cxnLst>
              <a:cxn ang="0">
                <a:pos x="T0" y="T1"/>
              </a:cxn>
              <a:cxn ang="0">
                <a:pos x="T2" y="T3"/>
              </a:cxn>
              <a:cxn ang="0">
                <a:pos x="T4" y="T5"/>
              </a:cxn>
              <a:cxn ang="0">
                <a:pos x="T6" y="T7"/>
              </a:cxn>
              <a:cxn ang="0">
                <a:pos x="T8" y="T9"/>
              </a:cxn>
              <a:cxn ang="0">
                <a:pos x="T10" y="T11"/>
              </a:cxn>
            </a:cxnLst>
            <a:rect l="0" t="0" r="r" b="b"/>
            <a:pathLst>
              <a:path w="7" h="55">
                <a:moveTo>
                  <a:pt x="0" y="51"/>
                </a:moveTo>
                <a:cubicBezTo>
                  <a:pt x="0" y="53"/>
                  <a:pt x="1" y="55"/>
                  <a:pt x="3" y="55"/>
                </a:cubicBezTo>
                <a:cubicBezTo>
                  <a:pt x="5" y="55"/>
                  <a:pt x="7" y="53"/>
                  <a:pt x="7" y="51"/>
                </a:cubicBezTo>
                <a:cubicBezTo>
                  <a:pt x="7" y="8"/>
                  <a:pt x="7" y="8"/>
                  <a:pt x="7" y="8"/>
                </a:cubicBezTo>
                <a:cubicBezTo>
                  <a:pt x="0" y="0"/>
                  <a:pt x="0" y="0"/>
                  <a:pt x="0" y="0"/>
                </a:cubicBezTo>
                <a:lnTo>
                  <a:pt x="0" y="51"/>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1" name="Freeform 74"/>
          <p:cNvSpPr/>
          <p:nvPr/>
        </p:nvSpPr>
        <p:spPr bwMode="auto">
          <a:xfrm>
            <a:off x="6870700" y="1496968"/>
            <a:ext cx="15875" cy="96837"/>
          </a:xfrm>
          <a:custGeom>
            <a:avLst/>
            <a:gdLst>
              <a:gd name="T0" fmla="*/ 0 w 7"/>
              <a:gd name="T1" fmla="*/ 39 h 43"/>
              <a:gd name="T2" fmla="*/ 3 w 7"/>
              <a:gd name="T3" fmla="*/ 43 h 43"/>
              <a:gd name="T4" fmla="*/ 7 w 7"/>
              <a:gd name="T5" fmla="*/ 39 h 43"/>
              <a:gd name="T6" fmla="*/ 7 w 7"/>
              <a:gd name="T7" fmla="*/ 8 h 43"/>
              <a:gd name="T8" fmla="*/ 0 w 7"/>
              <a:gd name="T9" fmla="*/ 0 h 43"/>
              <a:gd name="T10" fmla="*/ 0 w 7"/>
              <a:gd name="T11" fmla="*/ 39 h 43"/>
            </a:gdLst>
            <a:ahLst/>
            <a:cxnLst>
              <a:cxn ang="0">
                <a:pos x="T0" y="T1"/>
              </a:cxn>
              <a:cxn ang="0">
                <a:pos x="T2" y="T3"/>
              </a:cxn>
              <a:cxn ang="0">
                <a:pos x="T4" y="T5"/>
              </a:cxn>
              <a:cxn ang="0">
                <a:pos x="T6" y="T7"/>
              </a:cxn>
              <a:cxn ang="0">
                <a:pos x="T8" y="T9"/>
              </a:cxn>
              <a:cxn ang="0">
                <a:pos x="T10" y="T11"/>
              </a:cxn>
            </a:cxnLst>
            <a:rect l="0" t="0" r="r" b="b"/>
            <a:pathLst>
              <a:path w="7" h="43">
                <a:moveTo>
                  <a:pt x="0" y="39"/>
                </a:moveTo>
                <a:cubicBezTo>
                  <a:pt x="0" y="41"/>
                  <a:pt x="1" y="43"/>
                  <a:pt x="3" y="43"/>
                </a:cubicBezTo>
                <a:cubicBezTo>
                  <a:pt x="5" y="43"/>
                  <a:pt x="7" y="41"/>
                  <a:pt x="7" y="39"/>
                </a:cubicBezTo>
                <a:cubicBezTo>
                  <a:pt x="7" y="8"/>
                  <a:pt x="7" y="8"/>
                  <a:pt x="7" y="8"/>
                </a:cubicBezTo>
                <a:cubicBezTo>
                  <a:pt x="0" y="0"/>
                  <a:pt x="0" y="0"/>
                  <a:pt x="0" y="0"/>
                </a:cubicBezTo>
                <a:lnTo>
                  <a:pt x="0" y="39"/>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2" name="Freeform 75"/>
          <p:cNvSpPr/>
          <p:nvPr/>
        </p:nvSpPr>
        <p:spPr bwMode="auto">
          <a:xfrm>
            <a:off x="6892925" y="1520780"/>
            <a:ext cx="15875" cy="30163"/>
          </a:xfrm>
          <a:custGeom>
            <a:avLst/>
            <a:gdLst>
              <a:gd name="T0" fmla="*/ 10 w 10"/>
              <a:gd name="T1" fmla="*/ 16 h 19"/>
              <a:gd name="T2" fmla="*/ 10 w 10"/>
              <a:gd name="T3" fmla="*/ 12 h 19"/>
              <a:gd name="T4" fmla="*/ 0 w 10"/>
              <a:gd name="T5" fmla="*/ 0 h 19"/>
              <a:gd name="T6" fmla="*/ 0 w 10"/>
              <a:gd name="T7" fmla="*/ 19 h 19"/>
              <a:gd name="T8" fmla="*/ 9 w 10"/>
              <a:gd name="T9" fmla="*/ 16 h 19"/>
              <a:gd name="T10" fmla="*/ 10 w 10"/>
              <a:gd name="T11" fmla="*/ 16 h 19"/>
            </a:gdLst>
            <a:ahLst/>
            <a:cxnLst>
              <a:cxn ang="0">
                <a:pos x="T0" y="T1"/>
              </a:cxn>
              <a:cxn ang="0">
                <a:pos x="T2" y="T3"/>
              </a:cxn>
              <a:cxn ang="0">
                <a:pos x="T4" y="T5"/>
              </a:cxn>
              <a:cxn ang="0">
                <a:pos x="T6" y="T7"/>
              </a:cxn>
              <a:cxn ang="0">
                <a:pos x="T8" y="T9"/>
              </a:cxn>
              <a:cxn ang="0">
                <a:pos x="T10" y="T11"/>
              </a:cxn>
            </a:cxnLst>
            <a:rect l="0" t="0" r="r" b="b"/>
            <a:pathLst>
              <a:path w="10" h="19">
                <a:moveTo>
                  <a:pt x="10" y="16"/>
                </a:moveTo>
                <a:lnTo>
                  <a:pt x="10" y="12"/>
                </a:lnTo>
                <a:lnTo>
                  <a:pt x="0" y="0"/>
                </a:lnTo>
                <a:lnTo>
                  <a:pt x="0" y="19"/>
                </a:lnTo>
                <a:lnTo>
                  <a:pt x="9" y="16"/>
                </a:lnTo>
                <a:lnTo>
                  <a:pt x="10" y="16"/>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3" name="Freeform 76"/>
          <p:cNvSpPr/>
          <p:nvPr/>
        </p:nvSpPr>
        <p:spPr bwMode="auto">
          <a:xfrm>
            <a:off x="6892925" y="1552530"/>
            <a:ext cx="15875" cy="41275"/>
          </a:xfrm>
          <a:custGeom>
            <a:avLst/>
            <a:gdLst>
              <a:gd name="T0" fmla="*/ 0 w 7"/>
              <a:gd name="T1" fmla="*/ 0 h 18"/>
              <a:gd name="T2" fmla="*/ 0 w 7"/>
              <a:gd name="T3" fmla="*/ 14 h 18"/>
              <a:gd name="T4" fmla="*/ 3 w 7"/>
              <a:gd name="T5" fmla="*/ 18 h 18"/>
              <a:gd name="T6" fmla="*/ 7 w 7"/>
              <a:gd name="T7" fmla="*/ 14 h 18"/>
              <a:gd name="T8" fmla="*/ 7 w 7"/>
              <a:gd name="T9" fmla="*/ 3 h 18"/>
              <a:gd name="T10" fmla="*/ 5 w 7"/>
              <a:gd name="T11" fmla="*/ 3 h 18"/>
              <a:gd name="T12" fmla="*/ 0 w 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0" y="0"/>
                </a:moveTo>
                <a:cubicBezTo>
                  <a:pt x="0" y="14"/>
                  <a:pt x="0" y="14"/>
                  <a:pt x="0" y="14"/>
                </a:cubicBezTo>
                <a:cubicBezTo>
                  <a:pt x="0" y="16"/>
                  <a:pt x="1" y="18"/>
                  <a:pt x="3" y="18"/>
                </a:cubicBezTo>
                <a:cubicBezTo>
                  <a:pt x="5" y="18"/>
                  <a:pt x="7" y="16"/>
                  <a:pt x="7" y="14"/>
                </a:cubicBezTo>
                <a:cubicBezTo>
                  <a:pt x="7" y="3"/>
                  <a:pt x="7" y="3"/>
                  <a:pt x="7" y="3"/>
                </a:cubicBezTo>
                <a:cubicBezTo>
                  <a:pt x="5" y="3"/>
                  <a:pt x="5" y="3"/>
                  <a:pt x="5" y="3"/>
                </a:cubicBezTo>
                <a:lnTo>
                  <a:pt x="0"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4" name="Freeform 77"/>
          <p:cNvSpPr/>
          <p:nvPr/>
        </p:nvSpPr>
        <p:spPr bwMode="auto">
          <a:xfrm>
            <a:off x="6915150" y="1563643"/>
            <a:ext cx="15875" cy="30162"/>
          </a:xfrm>
          <a:custGeom>
            <a:avLst/>
            <a:gdLst>
              <a:gd name="T0" fmla="*/ 0 w 7"/>
              <a:gd name="T1" fmla="*/ 9 h 13"/>
              <a:gd name="T2" fmla="*/ 3 w 7"/>
              <a:gd name="T3" fmla="*/ 13 h 13"/>
              <a:gd name="T4" fmla="*/ 7 w 7"/>
              <a:gd name="T5" fmla="*/ 9 h 13"/>
              <a:gd name="T6" fmla="*/ 7 w 7"/>
              <a:gd name="T7" fmla="*/ 3 h 13"/>
              <a:gd name="T8" fmla="*/ 0 w 7"/>
              <a:gd name="T9" fmla="*/ 0 h 13"/>
              <a:gd name="T10" fmla="*/ 0 w 7"/>
              <a:gd name="T11" fmla="*/ 9 h 13"/>
            </a:gdLst>
            <a:ahLst/>
            <a:cxnLst>
              <a:cxn ang="0">
                <a:pos x="T0" y="T1"/>
              </a:cxn>
              <a:cxn ang="0">
                <a:pos x="T2" y="T3"/>
              </a:cxn>
              <a:cxn ang="0">
                <a:pos x="T4" y="T5"/>
              </a:cxn>
              <a:cxn ang="0">
                <a:pos x="T6" y="T7"/>
              </a:cxn>
              <a:cxn ang="0">
                <a:pos x="T8" y="T9"/>
              </a:cxn>
              <a:cxn ang="0">
                <a:pos x="T10" y="T11"/>
              </a:cxn>
            </a:cxnLst>
            <a:rect l="0" t="0" r="r" b="b"/>
            <a:pathLst>
              <a:path w="7" h="13">
                <a:moveTo>
                  <a:pt x="0" y="9"/>
                </a:moveTo>
                <a:cubicBezTo>
                  <a:pt x="0" y="11"/>
                  <a:pt x="1" y="13"/>
                  <a:pt x="3" y="13"/>
                </a:cubicBezTo>
                <a:cubicBezTo>
                  <a:pt x="5" y="13"/>
                  <a:pt x="7" y="11"/>
                  <a:pt x="7" y="9"/>
                </a:cubicBezTo>
                <a:cubicBezTo>
                  <a:pt x="7" y="3"/>
                  <a:pt x="7" y="3"/>
                  <a:pt x="7" y="3"/>
                </a:cubicBezTo>
                <a:cubicBezTo>
                  <a:pt x="0" y="0"/>
                  <a:pt x="0" y="0"/>
                  <a:pt x="0" y="0"/>
                </a:cubicBezTo>
                <a:lnTo>
                  <a:pt x="0" y="9"/>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5" name="Freeform 78"/>
          <p:cNvSpPr/>
          <p:nvPr/>
        </p:nvSpPr>
        <p:spPr bwMode="auto">
          <a:xfrm>
            <a:off x="7312025" y="1322343"/>
            <a:ext cx="293688"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6" name="Freeform 79"/>
          <p:cNvSpPr/>
          <p:nvPr/>
        </p:nvSpPr>
        <p:spPr bwMode="auto">
          <a:xfrm>
            <a:off x="7340600" y="1338218"/>
            <a:ext cx="273050" cy="239712"/>
          </a:xfrm>
          <a:custGeom>
            <a:avLst/>
            <a:gdLst>
              <a:gd name="T0" fmla="*/ 121 w 121"/>
              <a:gd name="T1" fmla="*/ 106 h 106"/>
              <a:gd name="T2" fmla="*/ 100 w 121"/>
              <a:gd name="T3" fmla="*/ 95 h 106"/>
              <a:gd name="T4" fmla="*/ 107 w 121"/>
              <a:gd name="T5" fmla="*/ 93 h 106"/>
              <a:gd name="T6" fmla="*/ 64 w 121"/>
              <a:gd name="T7" fmla="*/ 44 h 106"/>
              <a:gd name="T8" fmla="*/ 30 w 121"/>
              <a:gd name="T9" fmla="*/ 77 h 106"/>
              <a:gd name="T10" fmla="*/ 28 w 121"/>
              <a:gd name="T11" fmla="*/ 77 h 106"/>
              <a:gd name="T12" fmla="*/ 25 w 121"/>
              <a:gd name="T13" fmla="*/ 76 h 106"/>
              <a:gd name="T14" fmla="*/ 1 w 121"/>
              <a:gd name="T15" fmla="*/ 5 h 106"/>
              <a:gd name="T16" fmla="*/ 1 w 121"/>
              <a:gd name="T17" fmla="*/ 1 h 106"/>
              <a:gd name="T18" fmla="*/ 3 w 121"/>
              <a:gd name="T19" fmla="*/ 0 h 106"/>
              <a:gd name="T20" fmla="*/ 6 w 121"/>
              <a:gd name="T21" fmla="*/ 2 h 106"/>
              <a:gd name="T22" fmla="*/ 6 w 121"/>
              <a:gd name="T23" fmla="*/ 2 h 106"/>
              <a:gd name="T24" fmla="*/ 29 w 121"/>
              <a:gd name="T25" fmla="*/ 70 h 106"/>
              <a:gd name="T26" fmla="*/ 63 w 121"/>
              <a:gd name="T27" fmla="*/ 37 h 106"/>
              <a:gd name="T28" fmla="*/ 66 w 121"/>
              <a:gd name="T29" fmla="*/ 36 h 106"/>
              <a:gd name="T30" fmla="*/ 68 w 121"/>
              <a:gd name="T31" fmla="*/ 38 h 106"/>
              <a:gd name="T32" fmla="*/ 112 w 121"/>
              <a:gd name="T33" fmla="*/ 89 h 106"/>
              <a:gd name="T34" fmla="*/ 116 w 121"/>
              <a:gd name="T35" fmla="*/ 83 h 106"/>
              <a:gd name="T36" fmla="*/ 121 w 121"/>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06">
                <a:moveTo>
                  <a:pt x="121" y="106"/>
                </a:moveTo>
                <a:cubicBezTo>
                  <a:pt x="100" y="95"/>
                  <a:pt x="100" y="95"/>
                  <a:pt x="100" y="95"/>
                </a:cubicBezTo>
                <a:cubicBezTo>
                  <a:pt x="107" y="93"/>
                  <a:pt x="107" y="93"/>
                  <a:pt x="107" y="93"/>
                </a:cubicBezTo>
                <a:cubicBezTo>
                  <a:pt x="64" y="44"/>
                  <a:pt x="64" y="44"/>
                  <a:pt x="64" y="44"/>
                </a:cubicBezTo>
                <a:cubicBezTo>
                  <a:pt x="30" y="77"/>
                  <a:pt x="30" y="77"/>
                  <a:pt x="30" y="77"/>
                </a:cubicBezTo>
                <a:cubicBezTo>
                  <a:pt x="29" y="77"/>
                  <a:pt x="28" y="78"/>
                  <a:pt x="28" y="77"/>
                </a:cubicBezTo>
                <a:cubicBezTo>
                  <a:pt x="27" y="77"/>
                  <a:pt x="26" y="77"/>
                  <a:pt x="25" y="76"/>
                </a:cubicBezTo>
                <a:cubicBezTo>
                  <a:pt x="1" y="5"/>
                  <a:pt x="1" y="5"/>
                  <a:pt x="1" y="5"/>
                </a:cubicBezTo>
                <a:cubicBezTo>
                  <a:pt x="0" y="4"/>
                  <a:pt x="0" y="2"/>
                  <a:pt x="1" y="1"/>
                </a:cubicBezTo>
                <a:cubicBezTo>
                  <a:pt x="2" y="0"/>
                  <a:pt x="3" y="0"/>
                  <a:pt x="3" y="0"/>
                </a:cubicBezTo>
                <a:cubicBezTo>
                  <a:pt x="4" y="0"/>
                  <a:pt x="5" y="1"/>
                  <a:pt x="6" y="2"/>
                </a:cubicBezTo>
                <a:cubicBezTo>
                  <a:pt x="6" y="2"/>
                  <a:pt x="6" y="2"/>
                  <a:pt x="6" y="2"/>
                </a:cubicBezTo>
                <a:cubicBezTo>
                  <a:pt x="29" y="70"/>
                  <a:pt x="29" y="70"/>
                  <a:pt x="29" y="70"/>
                </a:cubicBezTo>
                <a:cubicBezTo>
                  <a:pt x="63" y="37"/>
                  <a:pt x="63" y="37"/>
                  <a:pt x="63" y="37"/>
                </a:cubicBezTo>
                <a:cubicBezTo>
                  <a:pt x="64" y="36"/>
                  <a:pt x="65" y="36"/>
                  <a:pt x="66" y="36"/>
                </a:cubicBezTo>
                <a:cubicBezTo>
                  <a:pt x="67" y="36"/>
                  <a:pt x="68" y="37"/>
                  <a:pt x="68" y="38"/>
                </a:cubicBezTo>
                <a:cubicBezTo>
                  <a:pt x="112" y="89"/>
                  <a:pt x="112" y="89"/>
                  <a:pt x="112" y="89"/>
                </a:cubicBezTo>
                <a:cubicBezTo>
                  <a:pt x="116" y="83"/>
                  <a:pt x="116" y="83"/>
                  <a:pt x="116" y="83"/>
                </a:cubicBezTo>
                <a:lnTo>
                  <a:pt x="121" y="106"/>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7" name="Freeform 80"/>
          <p:cNvSpPr/>
          <p:nvPr/>
        </p:nvSpPr>
        <p:spPr bwMode="auto">
          <a:xfrm>
            <a:off x="7993063" y="1274718"/>
            <a:ext cx="258762" cy="192087"/>
          </a:xfrm>
          <a:custGeom>
            <a:avLst/>
            <a:gdLst>
              <a:gd name="T0" fmla="*/ 42 w 115"/>
              <a:gd name="T1" fmla="*/ 85 h 85"/>
              <a:gd name="T2" fmla="*/ 0 w 115"/>
              <a:gd name="T3" fmla="*/ 20 h 85"/>
              <a:gd name="T4" fmla="*/ 98 w 115"/>
              <a:gd name="T5" fmla="*/ 32 h 85"/>
              <a:gd name="T6" fmla="*/ 115 w 115"/>
              <a:gd name="T7" fmla="*/ 61 h 85"/>
              <a:gd name="T8" fmla="*/ 42 w 115"/>
              <a:gd name="T9" fmla="*/ 85 h 85"/>
            </a:gdLst>
            <a:ahLst/>
            <a:cxnLst>
              <a:cxn ang="0">
                <a:pos x="T0" y="T1"/>
              </a:cxn>
              <a:cxn ang="0">
                <a:pos x="T2" y="T3"/>
              </a:cxn>
              <a:cxn ang="0">
                <a:pos x="T4" y="T5"/>
              </a:cxn>
              <a:cxn ang="0">
                <a:pos x="T6" y="T7"/>
              </a:cxn>
              <a:cxn ang="0">
                <a:pos x="T8" y="T9"/>
              </a:cxn>
            </a:cxnLst>
            <a:rect l="0" t="0" r="r" b="b"/>
            <a:pathLst>
              <a:path w="115" h="85">
                <a:moveTo>
                  <a:pt x="42" y="85"/>
                </a:moveTo>
                <a:cubicBezTo>
                  <a:pt x="0" y="20"/>
                  <a:pt x="0" y="20"/>
                  <a:pt x="0" y="20"/>
                </a:cubicBezTo>
                <a:cubicBezTo>
                  <a:pt x="31" y="0"/>
                  <a:pt x="72" y="5"/>
                  <a:pt x="98" y="32"/>
                </a:cubicBezTo>
                <a:cubicBezTo>
                  <a:pt x="105" y="40"/>
                  <a:pt x="111" y="50"/>
                  <a:pt x="115" y="61"/>
                </a:cubicBezTo>
                <a:lnTo>
                  <a:pt x="42" y="85"/>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8" name="Freeform 81"/>
          <p:cNvSpPr/>
          <p:nvPr/>
        </p:nvSpPr>
        <p:spPr bwMode="auto">
          <a:xfrm>
            <a:off x="7896225" y="1312818"/>
            <a:ext cx="158750" cy="144462"/>
          </a:xfrm>
          <a:custGeom>
            <a:avLst/>
            <a:gdLst>
              <a:gd name="T0" fmla="*/ 71 w 71"/>
              <a:gd name="T1" fmla="*/ 64 h 64"/>
              <a:gd name="T2" fmla="*/ 0 w 71"/>
              <a:gd name="T3" fmla="*/ 35 h 64"/>
              <a:gd name="T4" fmla="*/ 19 w 71"/>
              <a:gd name="T5" fmla="*/ 8 h 64"/>
              <a:gd name="T6" fmla="*/ 29 w 71"/>
              <a:gd name="T7" fmla="*/ 0 h 64"/>
              <a:gd name="T8" fmla="*/ 71 w 71"/>
              <a:gd name="T9" fmla="*/ 64 h 64"/>
            </a:gdLst>
            <a:ahLst/>
            <a:cxnLst>
              <a:cxn ang="0">
                <a:pos x="T0" y="T1"/>
              </a:cxn>
              <a:cxn ang="0">
                <a:pos x="T2" y="T3"/>
              </a:cxn>
              <a:cxn ang="0">
                <a:pos x="T4" y="T5"/>
              </a:cxn>
              <a:cxn ang="0">
                <a:pos x="T6" y="T7"/>
              </a:cxn>
              <a:cxn ang="0">
                <a:pos x="T8" y="T9"/>
              </a:cxn>
            </a:cxnLst>
            <a:rect l="0" t="0" r="r" b="b"/>
            <a:pathLst>
              <a:path w="71" h="64">
                <a:moveTo>
                  <a:pt x="71" y="64"/>
                </a:moveTo>
                <a:cubicBezTo>
                  <a:pt x="0" y="35"/>
                  <a:pt x="0" y="35"/>
                  <a:pt x="0" y="35"/>
                </a:cubicBezTo>
                <a:cubicBezTo>
                  <a:pt x="5" y="25"/>
                  <a:pt x="11" y="15"/>
                  <a:pt x="19" y="8"/>
                </a:cubicBezTo>
                <a:cubicBezTo>
                  <a:pt x="22" y="5"/>
                  <a:pt x="26" y="2"/>
                  <a:pt x="29" y="0"/>
                </a:cubicBezTo>
                <a:lnTo>
                  <a:pt x="71" y="6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9" name="Freeform 82"/>
          <p:cNvSpPr/>
          <p:nvPr/>
        </p:nvSpPr>
        <p:spPr bwMode="auto">
          <a:xfrm>
            <a:off x="7897813" y="1425530"/>
            <a:ext cx="369887" cy="255588"/>
          </a:xfrm>
          <a:custGeom>
            <a:avLst/>
            <a:gdLst>
              <a:gd name="T0" fmla="*/ 82 w 164"/>
              <a:gd name="T1" fmla="*/ 28 h 113"/>
              <a:gd name="T2" fmla="*/ 155 w 164"/>
              <a:gd name="T3" fmla="*/ 4 h 113"/>
              <a:gd name="T4" fmla="*/ 135 w 164"/>
              <a:gd name="T5" fmla="*/ 84 h 113"/>
              <a:gd name="T6" fmla="*/ 26 w 164"/>
              <a:gd name="T7" fmla="*/ 81 h 113"/>
              <a:gd name="T8" fmla="*/ 11 w 164"/>
              <a:gd name="T9" fmla="*/ 0 h 113"/>
              <a:gd name="T10" fmla="*/ 82 w 164"/>
              <a:gd name="T11" fmla="*/ 28 h 113"/>
            </a:gdLst>
            <a:ahLst/>
            <a:cxnLst>
              <a:cxn ang="0">
                <a:pos x="T0" y="T1"/>
              </a:cxn>
              <a:cxn ang="0">
                <a:pos x="T2" y="T3"/>
              </a:cxn>
              <a:cxn ang="0">
                <a:pos x="T4" y="T5"/>
              </a:cxn>
              <a:cxn ang="0">
                <a:pos x="T6" y="T7"/>
              </a:cxn>
              <a:cxn ang="0">
                <a:pos x="T8" y="T9"/>
              </a:cxn>
              <a:cxn ang="0">
                <a:pos x="T10" y="T11"/>
              </a:cxn>
            </a:cxnLst>
            <a:rect l="0" t="0" r="r" b="b"/>
            <a:pathLst>
              <a:path w="164" h="113">
                <a:moveTo>
                  <a:pt x="82" y="28"/>
                </a:moveTo>
                <a:cubicBezTo>
                  <a:pt x="155" y="4"/>
                  <a:pt x="155" y="4"/>
                  <a:pt x="155" y="4"/>
                </a:cubicBezTo>
                <a:cubicBezTo>
                  <a:pt x="164" y="33"/>
                  <a:pt x="156" y="64"/>
                  <a:pt x="135" y="84"/>
                </a:cubicBezTo>
                <a:cubicBezTo>
                  <a:pt x="104" y="113"/>
                  <a:pt x="55" y="111"/>
                  <a:pt x="26" y="81"/>
                </a:cubicBezTo>
                <a:cubicBezTo>
                  <a:pt x="6" y="59"/>
                  <a:pt x="0" y="28"/>
                  <a:pt x="11" y="0"/>
                </a:cubicBezTo>
                <a:lnTo>
                  <a:pt x="82" y="28"/>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0" name="Freeform 83"/>
          <p:cNvSpPr>
            <a:spLocks noEditPoints="1"/>
          </p:cNvSpPr>
          <p:nvPr/>
        </p:nvSpPr>
        <p:spPr bwMode="auto">
          <a:xfrm>
            <a:off x="868363" y="1974805"/>
            <a:ext cx="339725" cy="241300"/>
          </a:xfrm>
          <a:custGeom>
            <a:avLst/>
            <a:gdLst>
              <a:gd name="T0" fmla="*/ 81 w 151"/>
              <a:gd name="T1" fmla="*/ 11 h 107"/>
              <a:gd name="T2" fmla="*/ 41 w 151"/>
              <a:gd name="T3" fmla="*/ 20 h 107"/>
              <a:gd name="T4" fmla="*/ 25 w 151"/>
              <a:gd name="T5" fmla="*/ 2 h 107"/>
              <a:gd name="T6" fmla="*/ 27 w 151"/>
              <a:gd name="T7" fmla="*/ 28 h 107"/>
              <a:gd name="T8" fmla="*/ 12 w 151"/>
              <a:gd name="T9" fmla="*/ 49 h 107"/>
              <a:gd name="T10" fmla="*/ 7 w 151"/>
              <a:gd name="T11" fmla="*/ 49 h 107"/>
              <a:gd name="T12" fmla="*/ 4 w 151"/>
              <a:gd name="T13" fmla="*/ 47 h 107"/>
              <a:gd name="T14" fmla="*/ 0 w 151"/>
              <a:gd name="T15" fmla="*/ 59 h 107"/>
              <a:gd name="T16" fmla="*/ 4 w 151"/>
              <a:gd name="T17" fmla="*/ 71 h 107"/>
              <a:gd name="T18" fmla="*/ 7 w 151"/>
              <a:gd name="T19" fmla="*/ 69 h 107"/>
              <a:gd name="T20" fmla="*/ 12 w 151"/>
              <a:gd name="T21" fmla="*/ 69 h 107"/>
              <a:gd name="T22" fmla="*/ 81 w 151"/>
              <a:gd name="T23" fmla="*/ 107 h 107"/>
              <a:gd name="T24" fmla="*/ 151 w 151"/>
              <a:gd name="T25" fmla="*/ 59 h 107"/>
              <a:gd name="T26" fmla="*/ 81 w 151"/>
              <a:gd name="T27" fmla="*/ 11 h 107"/>
              <a:gd name="T28" fmla="*/ 108 w 151"/>
              <a:gd name="T29" fmla="*/ 29 h 107"/>
              <a:gd name="T30" fmla="*/ 104 w 151"/>
              <a:gd name="T31" fmla="*/ 31 h 107"/>
              <a:gd name="T32" fmla="*/ 81 w 151"/>
              <a:gd name="T33" fmla="*/ 26 h 107"/>
              <a:gd name="T34" fmla="*/ 58 w 151"/>
              <a:gd name="T35" fmla="*/ 31 h 107"/>
              <a:gd name="T36" fmla="*/ 57 w 151"/>
              <a:gd name="T37" fmla="*/ 31 h 107"/>
              <a:gd name="T38" fmla="*/ 57 w 151"/>
              <a:gd name="T39" fmla="*/ 31 h 107"/>
              <a:gd name="T40" fmla="*/ 56 w 151"/>
              <a:gd name="T41" fmla="*/ 31 h 107"/>
              <a:gd name="T42" fmla="*/ 54 w 151"/>
              <a:gd name="T43" fmla="*/ 29 h 107"/>
              <a:gd name="T44" fmla="*/ 55 w 151"/>
              <a:gd name="T45" fmla="*/ 25 h 107"/>
              <a:gd name="T46" fmla="*/ 81 w 151"/>
              <a:gd name="T47" fmla="*/ 20 h 107"/>
              <a:gd name="T48" fmla="*/ 106 w 151"/>
              <a:gd name="T49" fmla="*/ 25 h 107"/>
              <a:gd name="T50" fmla="*/ 108 w 151"/>
              <a:gd name="T51"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07">
                <a:moveTo>
                  <a:pt x="81" y="11"/>
                </a:moveTo>
                <a:cubicBezTo>
                  <a:pt x="66" y="11"/>
                  <a:pt x="52" y="14"/>
                  <a:pt x="41" y="20"/>
                </a:cubicBezTo>
                <a:cubicBezTo>
                  <a:pt x="38" y="11"/>
                  <a:pt x="30" y="0"/>
                  <a:pt x="25" y="2"/>
                </a:cubicBezTo>
                <a:cubicBezTo>
                  <a:pt x="31" y="13"/>
                  <a:pt x="28" y="25"/>
                  <a:pt x="27" y="28"/>
                </a:cubicBezTo>
                <a:cubicBezTo>
                  <a:pt x="20" y="34"/>
                  <a:pt x="15" y="41"/>
                  <a:pt x="12" y="49"/>
                </a:cubicBezTo>
                <a:cubicBezTo>
                  <a:pt x="7" y="49"/>
                  <a:pt x="7" y="49"/>
                  <a:pt x="7" y="49"/>
                </a:cubicBezTo>
                <a:cubicBezTo>
                  <a:pt x="6" y="48"/>
                  <a:pt x="5" y="47"/>
                  <a:pt x="4" y="47"/>
                </a:cubicBezTo>
                <a:cubicBezTo>
                  <a:pt x="2" y="47"/>
                  <a:pt x="0" y="53"/>
                  <a:pt x="0" y="59"/>
                </a:cubicBezTo>
                <a:cubicBezTo>
                  <a:pt x="0" y="66"/>
                  <a:pt x="2" y="71"/>
                  <a:pt x="4" y="71"/>
                </a:cubicBezTo>
                <a:cubicBezTo>
                  <a:pt x="5" y="71"/>
                  <a:pt x="6" y="70"/>
                  <a:pt x="7" y="69"/>
                </a:cubicBezTo>
                <a:cubicBezTo>
                  <a:pt x="12" y="69"/>
                  <a:pt x="12" y="69"/>
                  <a:pt x="12" y="69"/>
                </a:cubicBezTo>
                <a:cubicBezTo>
                  <a:pt x="19" y="91"/>
                  <a:pt x="47" y="107"/>
                  <a:pt x="81" y="107"/>
                </a:cubicBezTo>
                <a:cubicBezTo>
                  <a:pt x="120" y="107"/>
                  <a:pt x="151" y="85"/>
                  <a:pt x="151" y="59"/>
                </a:cubicBezTo>
                <a:cubicBezTo>
                  <a:pt x="151" y="33"/>
                  <a:pt x="120" y="11"/>
                  <a:pt x="81" y="11"/>
                </a:cubicBezTo>
                <a:close/>
                <a:moveTo>
                  <a:pt x="108" y="29"/>
                </a:moveTo>
                <a:cubicBezTo>
                  <a:pt x="107" y="31"/>
                  <a:pt x="105" y="31"/>
                  <a:pt x="104" y="31"/>
                </a:cubicBezTo>
                <a:cubicBezTo>
                  <a:pt x="96" y="27"/>
                  <a:pt x="88" y="26"/>
                  <a:pt x="81" y="26"/>
                </a:cubicBezTo>
                <a:cubicBezTo>
                  <a:pt x="68" y="26"/>
                  <a:pt x="59" y="30"/>
                  <a:pt x="58" y="31"/>
                </a:cubicBezTo>
                <a:cubicBezTo>
                  <a:pt x="58" y="31"/>
                  <a:pt x="57" y="31"/>
                  <a:pt x="57" y="31"/>
                </a:cubicBezTo>
                <a:cubicBezTo>
                  <a:pt x="57" y="31"/>
                  <a:pt x="57" y="31"/>
                  <a:pt x="57" y="31"/>
                </a:cubicBezTo>
                <a:cubicBezTo>
                  <a:pt x="57" y="31"/>
                  <a:pt x="57" y="31"/>
                  <a:pt x="56" y="31"/>
                </a:cubicBezTo>
                <a:cubicBezTo>
                  <a:pt x="55" y="31"/>
                  <a:pt x="54" y="30"/>
                  <a:pt x="54" y="29"/>
                </a:cubicBezTo>
                <a:cubicBezTo>
                  <a:pt x="53" y="28"/>
                  <a:pt x="53" y="26"/>
                  <a:pt x="55" y="25"/>
                </a:cubicBezTo>
                <a:cubicBezTo>
                  <a:pt x="55" y="25"/>
                  <a:pt x="66" y="20"/>
                  <a:pt x="81" y="20"/>
                </a:cubicBezTo>
                <a:cubicBezTo>
                  <a:pt x="89" y="20"/>
                  <a:pt x="98" y="21"/>
                  <a:pt x="106" y="25"/>
                </a:cubicBezTo>
                <a:cubicBezTo>
                  <a:pt x="108" y="26"/>
                  <a:pt x="108" y="28"/>
                  <a:pt x="108" y="29"/>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1" name="Oval 84"/>
          <p:cNvSpPr>
            <a:spLocks noChangeArrowheads="1"/>
          </p:cNvSpPr>
          <p:nvPr/>
        </p:nvSpPr>
        <p:spPr bwMode="auto">
          <a:xfrm>
            <a:off x="1019175" y="1936705"/>
            <a:ext cx="55563" cy="55563"/>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2" name="Freeform 85"/>
          <p:cNvSpPr/>
          <p:nvPr/>
        </p:nvSpPr>
        <p:spPr bwMode="auto">
          <a:xfrm>
            <a:off x="965200" y="2154193"/>
            <a:ext cx="38100" cy="93662"/>
          </a:xfrm>
          <a:custGeom>
            <a:avLst/>
            <a:gdLst>
              <a:gd name="T0" fmla="*/ 24 w 24"/>
              <a:gd name="T1" fmla="*/ 59 h 59"/>
              <a:gd name="T2" fmla="*/ 12 w 24"/>
              <a:gd name="T3" fmla="*/ 52 h 59"/>
              <a:gd name="T4" fmla="*/ 0 w 24"/>
              <a:gd name="T5" fmla="*/ 59 h 59"/>
              <a:gd name="T6" fmla="*/ 0 w 24"/>
              <a:gd name="T7" fmla="*/ 29 h 59"/>
              <a:gd name="T8" fmla="*/ 0 w 24"/>
              <a:gd name="T9" fmla="*/ 0 h 59"/>
              <a:gd name="T10" fmla="*/ 12 w 24"/>
              <a:gd name="T11" fmla="*/ 0 h 59"/>
              <a:gd name="T12" fmla="*/ 24 w 24"/>
              <a:gd name="T13" fmla="*/ 0 h 59"/>
              <a:gd name="T14" fmla="*/ 24 w 24"/>
              <a:gd name="T15" fmla="*/ 29 h 59"/>
              <a:gd name="T16" fmla="*/ 24 w 2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9">
                <a:moveTo>
                  <a:pt x="24" y="59"/>
                </a:moveTo>
                <a:lnTo>
                  <a:pt x="12" y="52"/>
                </a:lnTo>
                <a:lnTo>
                  <a:pt x="0" y="59"/>
                </a:lnTo>
                <a:lnTo>
                  <a:pt x="0" y="29"/>
                </a:lnTo>
                <a:lnTo>
                  <a:pt x="0" y="0"/>
                </a:lnTo>
                <a:lnTo>
                  <a:pt x="12" y="0"/>
                </a:lnTo>
                <a:lnTo>
                  <a:pt x="24" y="0"/>
                </a:lnTo>
                <a:lnTo>
                  <a:pt x="24" y="29"/>
                </a:lnTo>
                <a:lnTo>
                  <a:pt x="24" y="59"/>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3" name="Freeform 86"/>
          <p:cNvSpPr/>
          <p:nvPr/>
        </p:nvSpPr>
        <p:spPr bwMode="auto">
          <a:xfrm>
            <a:off x="1108075" y="2154193"/>
            <a:ext cx="39688" cy="93662"/>
          </a:xfrm>
          <a:custGeom>
            <a:avLst/>
            <a:gdLst>
              <a:gd name="T0" fmla="*/ 25 w 25"/>
              <a:gd name="T1" fmla="*/ 59 h 59"/>
              <a:gd name="T2" fmla="*/ 13 w 25"/>
              <a:gd name="T3" fmla="*/ 52 h 59"/>
              <a:gd name="T4" fmla="*/ 0 w 25"/>
              <a:gd name="T5" fmla="*/ 59 h 59"/>
              <a:gd name="T6" fmla="*/ 0 w 25"/>
              <a:gd name="T7" fmla="*/ 29 h 59"/>
              <a:gd name="T8" fmla="*/ 0 w 25"/>
              <a:gd name="T9" fmla="*/ 0 h 59"/>
              <a:gd name="T10" fmla="*/ 13 w 25"/>
              <a:gd name="T11" fmla="*/ 0 h 59"/>
              <a:gd name="T12" fmla="*/ 25 w 25"/>
              <a:gd name="T13" fmla="*/ 0 h 59"/>
              <a:gd name="T14" fmla="*/ 25 w 25"/>
              <a:gd name="T15" fmla="*/ 29 h 59"/>
              <a:gd name="T16" fmla="*/ 25 w 25"/>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59">
                <a:moveTo>
                  <a:pt x="25" y="59"/>
                </a:moveTo>
                <a:lnTo>
                  <a:pt x="13" y="52"/>
                </a:lnTo>
                <a:lnTo>
                  <a:pt x="0" y="59"/>
                </a:lnTo>
                <a:lnTo>
                  <a:pt x="0" y="29"/>
                </a:lnTo>
                <a:lnTo>
                  <a:pt x="0" y="0"/>
                </a:lnTo>
                <a:lnTo>
                  <a:pt x="13" y="0"/>
                </a:lnTo>
                <a:lnTo>
                  <a:pt x="25" y="0"/>
                </a:lnTo>
                <a:lnTo>
                  <a:pt x="25" y="29"/>
                </a:lnTo>
                <a:lnTo>
                  <a:pt x="25" y="59"/>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4" name="Freeform 87"/>
          <p:cNvSpPr>
            <a:spLocks noEditPoints="1"/>
          </p:cNvSpPr>
          <p:nvPr/>
        </p:nvSpPr>
        <p:spPr bwMode="auto">
          <a:xfrm>
            <a:off x="1198563" y="2092280"/>
            <a:ext cx="61912" cy="34925"/>
          </a:xfrm>
          <a:custGeom>
            <a:avLst/>
            <a:gdLst>
              <a:gd name="T0" fmla="*/ 0 w 27"/>
              <a:gd name="T1" fmla="*/ 10 h 16"/>
              <a:gd name="T2" fmla="*/ 0 w 27"/>
              <a:gd name="T3" fmla="*/ 10 h 16"/>
              <a:gd name="T4" fmla="*/ 1 w 27"/>
              <a:gd name="T5" fmla="*/ 8 h 16"/>
              <a:gd name="T6" fmla="*/ 3 w 27"/>
              <a:gd name="T7" fmla="*/ 9 h 16"/>
              <a:gd name="T8" fmla="*/ 3 w 27"/>
              <a:gd name="T9" fmla="*/ 9 h 16"/>
              <a:gd name="T10" fmla="*/ 3 w 27"/>
              <a:gd name="T11" fmla="*/ 9 h 16"/>
              <a:gd name="T12" fmla="*/ 3 w 27"/>
              <a:gd name="T13" fmla="*/ 9 h 16"/>
              <a:gd name="T14" fmla="*/ 5 w 27"/>
              <a:gd name="T15" fmla="*/ 11 h 16"/>
              <a:gd name="T16" fmla="*/ 11 w 27"/>
              <a:gd name="T17" fmla="*/ 13 h 16"/>
              <a:gd name="T18" fmla="*/ 10 w 27"/>
              <a:gd name="T19" fmla="*/ 12 h 16"/>
              <a:gd name="T20" fmla="*/ 7 w 27"/>
              <a:gd name="T21" fmla="*/ 9 h 16"/>
              <a:gd name="T22" fmla="*/ 7 w 27"/>
              <a:gd name="T23" fmla="*/ 7 h 16"/>
              <a:gd name="T24" fmla="*/ 9 w 27"/>
              <a:gd name="T25" fmla="*/ 2 h 16"/>
              <a:gd name="T26" fmla="*/ 14 w 27"/>
              <a:gd name="T27" fmla="*/ 0 h 16"/>
              <a:gd name="T28" fmla="*/ 15 w 27"/>
              <a:gd name="T29" fmla="*/ 0 h 16"/>
              <a:gd name="T30" fmla="*/ 19 w 27"/>
              <a:gd name="T31" fmla="*/ 2 h 16"/>
              <a:gd name="T32" fmla="*/ 21 w 27"/>
              <a:gd name="T33" fmla="*/ 7 h 16"/>
              <a:gd name="T34" fmla="*/ 20 w 27"/>
              <a:gd name="T35" fmla="*/ 10 h 16"/>
              <a:gd name="T36" fmla="*/ 25 w 27"/>
              <a:gd name="T37" fmla="*/ 8 h 16"/>
              <a:gd name="T38" fmla="*/ 27 w 27"/>
              <a:gd name="T39" fmla="*/ 8 h 16"/>
              <a:gd name="T40" fmla="*/ 26 w 27"/>
              <a:gd name="T41" fmla="*/ 10 h 16"/>
              <a:gd name="T42" fmla="*/ 17 w 27"/>
              <a:gd name="T43" fmla="*/ 14 h 16"/>
              <a:gd name="T44" fmla="*/ 15 w 27"/>
              <a:gd name="T45" fmla="*/ 15 h 16"/>
              <a:gd name="T46" fmla="*/ 11 w 27"/>
              <a:gd name="T47" fmla="*/ 16 h 16"/>
              <a:gd name="T48" fmla="*/ 3 w 27"/>
              <a:gd name="T49" fmla="*/ 13 h 16"/>
              <a:gd name="T50" fmla="*/ 14 w 27"/>
              <a:gd name="T51" fmla="*/ 3 h 16"/>
              <a:gd name="T52" fmla="*/ 11 w 27"/>
              <a:gd name="T53" fmla="*/ 4 h 16"/>
              <a:gd name="T54" fmla="*/ 10 w 27"/>
              <a:gd name="T55" fmla="*/ 7 h 16"/>
              <a:gd name="T56" fmla="*/ 10 w 27"/>
              <a:gd name="T57" fmla="*/ 8 h 16"/>
              <a:gd name="T58" fmla="*/ 11 w 27"/>
              <a:gd name="T59" fmla="*/ 10 h 16"/>
              <a:gd name="T60" fmla="*/ 16 w 27"/>
              <a:gd name="T61" fmla="*/ 11 h 16"/>
              <a:gd name="T62" fmla="*/ 16 w 27"/>
              <a:gd name="T63" fmla="*/ 11 h 16"/>
              <a:gd name="T64" fmla="*/ 18 w 27"/>
              <a:gd name="T65" fmla="*/ 7 h 16"/>
              <a:gd name="T66" fmla="*/ 17 w 27"/>
              <a:gd name="T67" fmla="*/ 4 h 16"/>
              <a:gd name="T68" fmla="*/ 15 w 27"/>
              <a:gd name="T6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6">
                <a:moveTo>
                  <a:pt x="3" y="13"/>
                </a:moveTo>
                <a:cubicBezTo>
                  <a:pt x="1" y="12"/>
                  <a:pt x="0" y="10"/>
                  <a:pt x="0" y="10"/>
                </a:cubicBezTo>
                <a:cubicBezTo>
                  <a:pt x="0" y="10"/>
                  <a:pt x="0" y="10"/>
                  <a:pt x="0" y="10"/>
                </a:cubicBezTo>
                <a:cubicBezTo>
                  <a:pt x="0" y="10"/>
                  <a:pt x="0" y="10"/>
                  <a:pt x="0" y="10"/>
                </a:cubicBezTo>
                <a:cubicBezTo>
                  <a:pt x="0" y="10"/>
                  <a:pt x="0" y="9"/>
                  <a:pt x="1" y="8"/>
                </a:cubicBezTo>
                <a:cubicBezTo>
                  <a:pt x="1" y="8"/>
                  <a:pt x="1" y="8"/>
                  <a:pt x="1" y="8"/>
                </a:cubicBezTo>
                <a:cubicBezTo>
                  <a:pt x="1" y="8"/>
                  <a:pt x="2" y="8"/>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4" y="10"/>
                  <a:pt x="4" y="10"/>
                  <a:pt x="5" y="11"/>
                </a:cubicBezTo>
                <a:cubicBezTo>
                  <a:pt x="5" y="11"/>
                  <a:pt x="5" y="11"/>
                  <a:pt x="5" y="11"/>
                </a:cubicBezTo>
                <a:cubicBezTo>
                  <a:pt x="6" y="12"/>
                  <a:pt x="8" y="13"/>
                  <a:pt x="11" y="13"/>
                </a:cubicBezTo>
                <a:cubicBezTo>
                  <a:pt x="11" y="13"/>
                  <a:pt x="11" y="13"/>
                  <a:pt x="11" y="13"/>
                </a:cubicBezTo>
                <a:cubicBezTo>
                  <a:pt x="10" y="12"/>
                  <a:pt x="10" y="12"/>
                  <a:pt x="10" y="12"/>
                </a:cubicBezTo>
                <a:cubicBezTo>
                  <a:pt x="10" y="12"/>
                  <a:pt x="10" y="12"/>
                  <a:pt x="10" y="12"/>
                </a:cubicBezTo>
                <a:cubicBezTo>
                  <a:pt x="8" y="11"/>
                  <a:pt x="8" y="10"/>
                  <a:pt x="7" y="9"/>
                </a:cubicBezTo>
                <a:cubicBezTo>
                  <a:pt x="7" y="9"/>
                  <a:pt x="7" y="9"/>
                  <a:pt x="7" y="9"/>
                </a:cubicBezTo>
                <a:cubicBezTo>
                  <a:pt x="7" y="8"/>
                  <a:pt x="7" y="7"/>
                  <a:pt x="7" y="7"/>
                </a:cubicBezTo>
                <a:cubicBezTo>
                  <a:pt x="7" y="7"/>
                  <a:pt x="7" y="7"/>
                  <a:pt x="7" y="7"/>
                </a:cubicBezTo>
                <a:cubicBezTo>
                  <a:pt x="7" y="5"/>
                  <a:pt x="7" y="4"/>
                  <a:pt x="9" y="2"/>
                </a:cubicBezTo>
                <a:cubicBezTo>
                  <a:pt x="9" y="2"/>
                  <a:pt x="9" y="2"/>
                  <a:pt x="9" y="2"/>
                </a:cubicBezTo>
                <a:cubicBezTo>
                  <a:pt x="10" y="1"/>
                  <a:pt x="12" y="0"/>
                  <a:pt x="14" y="0"/>
                </a:cubicBezTo>
                <a:cubicBezTo>
                  <a:pt x="14" y="0"/>
                  <a:pt x="14" y="0"/>
                  <a:pt x="14" y="0"/>
                </a:cubicBezTo>
                <a:cubicBezTo>
                  <a:pt x="14" y="0"/>
                  <a:pt x="14" y="0"/>
                  <a:pt x="14" y="0"/>
                </a:cubicBezTo>
                <a:cubicBezTo>
                  <a:pt x="14" y="0"/>
                  <a:pt x="15" y="0"/>
                  <a:pt x="15" y="0"/>
                </a:cubicBezTo>
                <a:cubicBezTo>
                  <a:pt x="15" y="0"/>
                  <a:pt x="15" y="0"/>
                  <a:pt x="15" y="0"/>
                </a:cubicBezTo>
                <a:cubicBezTo>
                  <a:pt x="17" y="0"/>
                  <a:pt x="18" y="1"/>
                  <a:pt x="19" y="2"/>
                </a:cubicBezTo>
                <a:cubicBezTo>
                  <a:pt x="19" y="2"/>
                  <a:pt x="19" y="2"/>
                  <a:pt x="19" y="2"/>
                </a:cubicBezTo>
                <a:cubicBezTo>
                  <a:pt x="20" y="3"/>
                  <a:pt x="21" y="5"/>
                  <a:pt x="21" y="7"/>
                </a:cubicBezTo>
                <a:cubicBezTo>
                  <a:pt x="21" y="7"/>
                  <a:pt x="21" y="7"/>
                  <a:pt x="21" y="7"/>
                </a:cubicBezTo>
                <a:cubicBezTo>
                  <a:pt x="21" y="8"/>
                  <a:pt x="21" y="9"/>
                  <a:pt x="20" y="10"/>
                </a:cubicBezTo>
                <a:cubicBezTo>
                  <a:pt x="20" y="10"/>
                  <a:pt x="20" y="10"/>
                  <a:pt x="20" y="10"/>
                </a:cubicBezTo>
                <a:cubicBezTo>
                  <a:pt x="22" y="10"/>
                  <a:pt x="23" y="9"/>
                  <a:pt x="25" y="8"/>
                </a:cubicBezTo>
                <a:cubicBezTo>
                  <a:pt x="25" y="8"/>
                  <a:pt x="25" y="8"/>
                  <a:pt x="25" y="8"/>
                </a:cubicBezTo>
                <a:cubicBezTo>
                  <a:pt x="25" y="7"/>
                  <a:pt x="26" y="8"/>
                  <a:pt x="27" y="8"/>
                </a:cubicBezTo>
                <a:cubicBezTo>
                  <a:pt x="27" y="8"/>
                  <a:pt x="27" y="8"/>
                  <a:pt x="27" y="8"/>
                </a:cubicBezTo>
                <a:cubicBezTo>
                  <a:pt x="27" y="9"/>
                  <a:pt x="27" y="10"/>
                  <a:pt x="26" y="10"/>
                </a:cubicBezTo>
                <a:cubicBezTo>
                  <a:pt x="26" y="10"/>
                  <a:pt x="26" y="10"/>
                  <a:pt x="26" y="10"/>
                </a:cubicBezTo>
                <a:cubicBezTo>
                  <a:pt x="23" y="13"/>
                  <a:pt x="20" y="14"/>
                  <a:pt x="17" y="14"/>
                </a:cubicBezTo>
                <a:cubicBezTo>
                  <a:pt x="17" y="14"/>
                  <a:pt x="17" y="14"/>
                  <a:pt x="17" y="14"/>
                </a:cubicBezTo>
                <a:cubicBezTo>
                  <a:pt x="16" y="14"/>
                  <a:pt x="16" y="15"/>
                  <a:pt x="15" y="15"/>
                </a:cubicBezTo>
                <a:cubicBezTo>
                  <a:pt x="15" y="15"/>
                  <a:pt x="15" y="15"/>
                  <a:pt x="15" y="15"/>
                </a:cubicBezTo>
                <a:cubicBezTo>
                  <a:pt x="13" y="15"/>
                  <a:pt x="12" y="16"/>
                  <a:pt x="11" y="16"/>
                </a:cubicBezTo>
                <a:cubicBezTo>
                  <a:pt x="11" y="16"/>
                  <a:pt x="11" y="16"/>
                  <a:pt x="11" y="16"/>
                </a:cubicBezTo>
                <a:cubicBezTo>
                  <a:pt x="7" y="16"/>
                  <a:pt x="5" y="14"/>
                  <a:pt x="3" y="13"/>
                </a:cubicBezTo>
                <a:close/>
                <a:moveTo>
                  <a:pt x="15" y="3"/>
                </a:moveTo>
                <a:cubicBezTo>
                  <a:pt x="14" y="3"/>
                  <a:pt x="14" y="3"/>
                  <a:pt x="14" y="3"/>
                </a:cubicBezTo>
                <a:cubicBezTo>
                  <a:pt x="12" y="3"/>
                  <a:pt x="11" y="4"/>
                  <a:pt x="11" y="4"/>
                </a:cubicBezTo>
                <a:cubicBezTo>
                  <a:pt x="11" y="4"/>
                  <a:pt x="11" y="4"/>
                  <a:pt x="11" y="4"/>
                </a:cubicBezTo>
                <a:cubicBezTo>
                  <a:pt x="10" y="5"/>
                  <a:pt x="10" y="6"/>
                  <a:pt x="10" y="7"/>
                </a:cubicBezTo>
                <a:cubicBezTo>
                  <a:pt x="10" y="7"/>
                  <a:pt x="10" y="7"/>
                  <a:pt x="10" y="7"/>
                </a:cubicBezTo>
                <a:cubicBezTo>
                  <a:pt x="10" y="7"/>
                  <a:pt x="10" y="8"/>
                  <a:pt x="10" y="8"/>
                </a:cubicBezTo>
                <a:cubicBezTo>
                  <a:pt x="10" y="8"/>
                  <a:pt x="10" y="8"/>
                  <a:pt x="10" y="8"/>
                </a:cubicBezTo>
                <a:cubicBezTo>
                  <a:pt x="10" y="8"/>
                  <a:pt x="11" y="9"/>
                  <a:pt x="11" y="10"/>
                </a:cubicBezTo>
                <a:cubicBezTo>
                  <a:pt x="11" y="10"/>
                  <a:pt x="11" y="10"/>
                  <a:pt x="11" y="10"/>
                </a:cubicBezTo>
                <a:cubicBezTo>
                  <a:pt x="12" y="10"/>
                  <a:pt x="14" y="11"/>
                  <a:pt x="16" y="11"/>
                </a:cubicBezTo>
                <a:cubicBezTo>
                  <a:pt x="16" y="11"/>
                  <a:pt x="16" y="11"/>
                  <a:pt x="16" y="11"/>
                </a:cubicBezTo>
                <a:cubicBezTo>
                  <a:pt x="16" y="11"/>
                  <a:pt x="16" y="11"/>
                  <a:pt x="16" y="11"/>
                </a:cubicBezTo>
                <a:cubicBezTo>
                  <a:pt x="16" y="11"/>
                  <a:pt x="16" y="11"/>
                  <a:pt x="16" y="11"/>
                </a:cubicBezTo>
                <a:cubicBezTo>
                  <a:pt x="17" y="10"/>
                  <a:pt x="18" y="8"/>
                  <a:pt x="18" y="7"/>
                </a:cubicBezTo>
                <a:cubicBezTo>
                  <a:pt x="18" y="7"/>
                  <a:pt x="18" y="7"/>
                  <a:pt x="18" y="7"/>
                </a:cubicBezTo>
                <a:cubicBezTo>
                  <a:pt x="18" y="6"/>
                  <a:pt x="18" y="5"/>
                  <a:pt x="17" y="4"/>
                </a:cubicBezTo>
                <a:cubicBezTo>
                  <a:pt x="17" y="4"/>
                  <a:pt x="17" y="4"/>
                  <a:pt x="17" y="4"/>
                </a:cubicBezTo>
                <a:cubicBezTo>
                  <a:pt x="16" y="3"/>
                  <a:pt x="16" y="3"/>
                  <a:pt x="15" y="3"/>
                </a:cubicBezTo>
                <a:cubicBezTo>
                  <a:pt x="15" y="3"/>
                  <a:pt x="15" y="3"/>
                  <a:pt x="15" y="3"/>
                </a:cubicBezTo>
                <a:cubicBezTo>
                  <a:pt x="15" y="3"/>
                  <a:pt x="15" y="3"/>
                  <a:pt x="15" y="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5" name="Freeform 88"/>
          <p:cNvSpPr>
            <a:spLocks noEditPoints="1"/>
          </p:cNvSpPr>
          <p:nvPr/>
        </p:nvSpPr>
        <p:spPr bwMode="auto">
          <a:xfrm>
            <a:off x="1546225" y="1889080"/>
            <a:ext cx="315913" cy="423863"/>
          </a:xfrm>
          <a:custGeom>
            <a:avLst/>
            <a:gdLst>
              <a:gd name="T0" fmla="*/ 89 w 140"/>
              <a:gd name="T1" fmla="*/ 100 h 188"/>
              <a:gd name="T2" fmla="*/ 89 w 140"/>
              <a:gd name="T3" fmla="*/ 81 h 188"/>
              <a:gd name="T4" fmla="*/ 69 w 140"/>
              <a:gd name="T5" fmla="*/ 81 h 188"/>
              <a:gd name="T6" fmla="*/ 89 w 140"/>
              <a:gd name="T7" fmla="*/ 100 h 188"/>
              <a:gd name="T8" fmla="*/ 71 w 140"/>
              <a:gd name="T9" fmla="*/ 129 h 188"/>
              <a:gd name="T10" fmla="*/ 78 w 140"/>
              <a:gd name="T11" fmla="*/ 136 h 188"/>
              <a:gd name="T12" fmla="*/ 85 w 140"/>
              <a:gd name="T13" fmla="*/ 129 h 188"/>
              <a:gd name="T14" fmla="*/ 78 w 140"/>
              <a:gd name="T15" fmla="*/ 122 h 188"/>
              <a:gd name="T16" fmla="*/ 71 w 140"/>
              <a:gd name="T17" fmla="*/ 129 h 188"/>
              <a:gd name="T18" fmla="*/ 94 w 140"/>
              <a:gd name="T19" fmla="*/ 100 h 188"/>
              <a:gd name="T20" fmla="*/ 114 w 140"/>
              <a:gd name="T21" fmla="*/ 81 h 188"/>
              <a:gd name="T22" fmla="*/ 94 w 140"/>
              <a:gd name="T23" fmla="*/ 81 h 188"/>
              <a:gd name="T24" fmla="*/ 94 w 140"/>
              <a:gd name="T25" fmla="*/ 100 h 188"/>
              <a:gd name="T26" fmla="*/ 69 w 140"/>
              <a:gd name="T27" fmla="*/ 75 h 188"/>
              <a:gd name="T28" fmla="*/ 89 w 140"/>
              <a:gd name="T29" fmla="*/ 75 h 188"/>
              <a:gd name="T30" fmla="*/ 89 w 140"/>
              <a:gd name="T31" fmla="*/ 56 h 188"/>
              <a:gd name="T32" fmla="*/ 69 w 140"/>
              <a:gd name="T33" fmla="*/ 75 h 188"/>
              <a:gd name="T34" fmla="*/ 94 w 140"/>
              <a:gd name="T35" fmla="*/ 56 h 188"/>
              <a:gd name="T36" fmla="*/ 94 w 140"/>
              <a:gd name="T37" fmla="*/ 75 h 188"/>
              <a:gd name="T38" fmla="*/ 114 w 140"/>
              <a:gd name="T39" fmla="*/ 75 h 188"/>
              <a:gd name="T40" fmla="*/ 94 w 140"/>
              <a:gd name="T41" fmla="*/ 56 h 188"/>
              <a:gd name="T42" fmla="*/ 116 w 140"/>
              <a:gd name="T43" fmla="*/ 0 h 188"/>
              <a:gd name="T44" fmla="*/ 24 w 140"/>
              <a:gd name="T45" fmla="*/ 0 h 188"/>
              <a:gd name="T46" fmla="*/ 0 w 140"/>
              <a:gd name="T47" fmla="*/ 25 h 188"/>
              <a:gd name="T48" fmla="*/ 0 w 140"/>
              <a:gd name="T49" fmla="*/ 163 h 188"/>
              <a:gd name="T50" fmla="*/ 24 w 140"/>
              <a:gd name="T51" fmla="*/ 188 h 188"/>
              <a:gd name="T52" fmla="*/ 116 w 140"/>
              <a:gd name="T53" fmla="*/ 188 h 188"/>
              <a:gd name="T54" fmla="*/ 140 w 140"/>
              <a:gd name="T55" fmla="*/ 163 h 188"/>
              <a:gd name="T56" fmla="*/ 140 w 140"/>
              <a:gd name="T57" fmla="*/ 25 h 188"/>
              <a:gd name="T58" fmla="*/ 116 w 140"/>
              <a:gd name="T59" fmla="*/ 0 h 188"/>
              <a:gd name="T60" fmla="*/ 135 w 140"/>
              <a:gd name="T61" fmla="*/ 163 h 188"/>
              <a:gd name="T62" fmla="*/ 116 w 140"/>
              <a:gd name="T63" fmla="*/ 183 h 188"/>
              <a:gd name="T64" fmla="*/ 24 w 140"/>
              <a:gd name="T65" fmla="*/ 183 h 188"/>
              <a:gd name="T66" fmla="*/ 5 w 140"/>
              <a:gd name="T67" fmla="*/ 163 h 188"/>
              <a:gd name="T68" fmla="*/ 5 w 140"/>
              <a:gd name="T69" fmla="*/ 25 h 188"/>
              <a:gd name="T70" fmla="*/ 24 w 140"/>
              <a:gd name="T71" fmla="*/ 5 h 188"/>
              <a:gd name="T72" fmla="*/ 116 w 140"/>
              <a:gd name="T73" fmla="*/ 5 h 188"/>
              <a:gd name="T74" fmla="*/ 135 w 140"/>
              <a:gd name="T75" fmla="*/ 25 h 188"/>
              <a:gd name="T76" fmla="*/ 135 w 140"/>
              <a:gd name="T77" fmla="*/ 163 h 188"/>
              <a:gd name="T78" fmla="*/ 116 w 140"/>
              <a:gd name="T79" fmla="*/ 10 h 188"/>
              <a:gd name="T80" fmla="*/ 24 w 140"/>
              <a:gd name="T81" fmla="*/ 10 h 188"/>
              <a:gd name="T82" fmla="*/ 10 w 140"/>
              <a:gd name="T83" fmla="*/ 25 h 188"/>
              <a:gd name="T84" fmla="*/ 10 w 140"/>
              <a:gd name="T85" fmla="*/ 163 h 188"/>
              <a:gd name="T86" fmla="*/ 24 w 140"/>
              <a:gd name="T87" fmla="*/ 178 h 188"/>
              <a:gd name="T88" fmla="*/ 116 w 140"/>
              <a:gd name="T89" fmla="*/ 178 h 188"/>
              <a:gd name="T90" fmla="*/ 130 w 140"/>
              <a:gd name="T91" fmla="*/ 163 h 188"/>
              <a:gd name="T92" fmla="*/ 130 w 140"/>
              <a:gd name="T93" fmla="*/ 25 h 188"/>
              <a:gd name="T94" fmla="*/ 116 w 140"/>
              <a:gd name="T95" fmla="*/ 10 h 188"/>
              <a:gd name="T96" fmla="*/ 116 w 140"/>
              <a:gd name="T97" fmla="*/ 139 h 188"/>
              <a:gd name="T98" fmla="*/ 77 w 140"/>
              <a:gd name="T99" fmla="*/ 139 h 188"/>
              <a:gd name="T100" fmla="*/ 68 w 140"/>
              <a:gd name="T101" fmla="*/ 129 h 188"/>
              <a:gd name="T102" fmla="*/ 77 w 140"/>
              <a:gd name="T103" fmla="*/ 119 h 188"/>
              <a:gd name="T104" fmla="*/ 116 w 140"/>
              <a:gd name="T105" fmla="*/ 119 h 188"/>
              <a:gd name="T106" fmla="*/ 116 w 140"/>
              <a:gd name="T107" fmla="*/ 139 h 188"/>
              <a:gd name="T108" fmla="*/ 91 w 140"/>
              <a:gd name="T109" fmla="*/ 106 h 188"/>
              <a:gd name="T110" fmla="*/ 63 w 140"/>
              <a:gd name="T111" fmla="*/ 78 h 188"/>
              <a:gd name="T112" fmla="*/ 91 w 140"/>
              <a:gd name="T113" fmla="*/ 50 h 188"/>
              <a:gd name="T114" fmla="*/ 119 w 140"/>
              <a:gd name="T115" fmla="*/ 78 h 188"/>
              <a:gd name="T116" fmla="*/ 91 w 140"/>
              <a:gd name="T117"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88">
                <a:moveTo>
                  <a:pt x="89" y="100"/>
                </a:moveTo>
                <a:cubicBezTo>
                  <a:pt x="89" y="81"/>
                  <a:pt x="89" y="81"/>
                  <a:pt x="89" y="81"/>
                </a:cubicBezTo>
                <a:cubicBezTo>
                  <a:pt x="69" y="81"/>
                  <a:pt x="69" y="81"/>
                  <a:pt x="69" y="81"/>
                </a:cubicBezTo>
                <a:cubicBezTo>
                  <a:pt x="70" y="91"/>
                  <a:pt x="78" y="99"/>
                  <a:pt x="89" y="100"/>
                </a:cubicBezTo>
                <a:close/>
                <a:moveTo>
                  <a:pt x="71" y="129"/>
                </a:moveTo>
                <a:cubicBezTo>
                  <a:pt x="71" y="133"/>
                  <a:pt x="74" y="136"/>
                  <a:pt x="78" y="136"/>
                </a:cubicBezTo>
                <a:cubicBezTo>
                  <a:pt x="82" y="136"/>
                  <a:pt x="85" y="133"/>
                  <a:pt x="85" y="129"/>
                </a:cubicBezTo>
                <a:cubicBezTo>
                  <a:pt x="85" y="125"/>
                  <a:pt x="82" y="122"/>
                  <a:pt x="78" y="122"/>
                </a:cubicBezTo>
                <a:cubicBezTo>
                  <a:pt x="74" y="122"/>
                  <a:pt x="71" y="125"/>
                  <a:pt x="71" y="129"/>
                </a:cubicBezTo>
                <a:close/>
                <a:moveTo>
                  <a:pt x="94" y="100"/>
                </a:moveTo>
                <a:cubicBezTo>
                  <a:pt x="104" y="99"/>
                  <a:pt x="112" y="91"/>
                  <a:pt x="114" y="81"/>
                </a:cubicBezTo>
                <a:cubicBezTo>
                  <a:pt x="94" y="81"/>
                  <a:pt x="94" y="81"/>
                  <a:pt x="94" y="81"/>
                </a:cubicBezTo>
                <a:lnTo>
                  <a:pt x="94" y="100"/>
                </a:lnTo>
                <a:close/>
                <a:moveTo>
                  <a:pt x="69" y="75"/>
                </a:moveTo>
                <a:cubicBezTo>
                  <a:pt x="89" y="75"/>
                  <a:pt x="89" y="75"/>
                  <a:pt x="89" y="75"/>
                </a:cubicBezTo>
                <a:cubicBezTo>
                  <a:pt x="89" y="56"/>
                  <a:pt x="89" y="56"/>
                  <a:pt x="89" y="56"/>
                </a:cubicBezTo>
                <a:cubicBezTo>
                  <a:pt x="78" y="57"/>
                  <a:pt x="70" y="65"/>
                  <a:pt x="69" y="75"/>
                </a:cubicBezTo>
                <a:close/>
                <a:moveTo>
                  <a:pt x="94" y="56"/>
                </a:moveTo>
                <a:cubicBezTo>
                  <a:pt x="94" y="75"/>
                  <a:pt x="94" y="75"/>
                  <a:pt x="94" y="75"/>
                </a:cubicBezTo>
                <a:cubicBezTo>
                  <a:pt x="114" y="75"/>
                  <a:pt x="114" y="75"/>
                  <a:pt x="114" y="75"/>
                </a:cubicBezTo>
                <a:cubicBezTo>
                  <a:pt x="112" y="65"/>
                  <a:pt x="104" y="57"/>
                  <a:pt x="94" y="56"/>
                </a:cubicBezTo>
                <a:close/>
                <a:moveTo>
                  <a:pt x="116" y="0"/>
                </a:moveTo>
                <a:cubicBezTo>
                  <a:pt x="24" y="0"/>
                  <a:pt x="24" y="0"/>
                  <a:pt x="24" y="0"/>
                </a:cubicBezTo>
                <a:cubicBezTo>
                  <a:pt x="11" y="0"/>
                  <a:pt x="0" y="11"/>
                  <a:pt x="0" y="25"/>
                </a:cubicBezTo>
                <a:cubicBezTo>
                  <a:pt x="0" y="163"/>
                  <a:pt x="0" y="163"/>
                  <a:pt x="0" y="163"/>
                </a:cubicBezTo>
                <a:cubicBezTo>
                  <a:pt x="0" y="177"/>
                  <a:pt x="11" y="188"/>
                  <a:pt x="24" y="188"/>
                </a:cubicBezTo>
                <a:cubicBezTo>
                  <a:pt x="116" y="188"/>
                  <a:pt x="116" y="188"/>
                  <a:pt x="116" y="188"/>
                </a:cubicBezTo>
                <a:cubicBezTo>
                  <a:pt x="129" y="188"/>
                  <a:pt x="140" y="177"/>
                  <a:pt x="140" y="163"/>
                </a:cubicBezTo>
                <a:cubicBezTo>
                  <a:pt x="140" y="25"/>
                  <a:pt x="140" y="25"/>
                  <a:pt x="140" y="25"/>
                </a:cubicBezTo>
                <a:cubicBezTo>
                  <a:pt x="140" y="11"/>
                  <a:pt x="129" y="0"/>
                  <a:pt x="116" y="0"/>
                </a:cubicBezTo>
                <a:close/>
                <a:moveTo>
                  <a:pt x="135" y="163"/>
                </a:moveTo>
                <a:cubicBezTo>
                  <a:pt x="135" y="174"/>
                  <a:pt x="126" y="183"/>
                  <a:pt x="116" y="183"/>
                </a:cubicBezTo>
                <a:cubicBezTo>
                  <a:pt x="24" y="183"/>
                  <a:pt x="24" y="183"/>
                  <a:pt x="24" y="183"/>
                </a:cubicBezTo>
                <a:cubicBezTo>
                  <a:pt x="14" y="183"/>
                  <a:pt x="5" y="174"/>
                  <a:pt x="5" y="163"/>
                </a:cubicBezTo>
                <a:cubicBezTo>
                  <a:pt x="5" y="25"/>
                  <a:pt x="5" y="25"/>
                  <a:pt x="5" y="25"/>
                </a:cubicBezTo>
                <a:cubicBezTo>
                  <a:pt x="5" y="14"/>
                  <a:pt x="14" y="5"/>
                  <a:pt x="24" y="5"/>
                </a:cubicBezTo>
                <a:cubicBezTo>
                  <a:pt x="116" y="5"/>
                  <a:pt x="116" y="5"/>
                  <a:pt x="116" y="5"/>
                </a:cubicBezTo>
                <a:cubicBezTo>
                  <a:pt x="126" y="5"/>
                  <a:pt x="135" y="14"/>
                  <a:pt x="135" y="25"/>
                </a:cubicBezTo>
                <a:lnTo>
                  <a:pt x="135" y="163"/>
                </a:lnTo>
                <a:close/>
                <a:moveTo>
                  <a:pt x="116" y="10"/>
                </a:moveTo>
                <a:cubicBezTo>
                  <a:pt x="24" y="10"/>
                  <a:pt x="24" y="10"/>
                  <a:pt x="24" y="10"/>
                </a:cubicBezTo>
                <a:cubicBezTo>
                  <a:pt x="16" y="10"/>
                  <a:pt x="10" y="17"/>
                  <a:pt x="10" y="25"/>
                </a:cubicBezTo>
                <a:cubicBezTo>
                  <a:pt x="10" y="163"/>
                  <a:pt x="10" y="163"/>
                  <a:pt x="10" y="163"/>
                </a:cubicBezTo>
                <a:cubicBezTo>
                  <a:pt x="10" y="171"/>
                  <a:pt x="16" y="178"/>
                  <a:pt x="24" y="178"/>
                </a:cubicBezTo>
                <a:cubicBezTo>
                  <a:pt x="116" y="178"/>
                  <a:pt x="116" y="178"/>
                  <a:pt x="116" y="178"/>
                </a:cubicBezTo>
                <a:cubicBezTo>
                  <a:pt x="124" y="178"/>
                  <a:pt x="130" y="171"/>
                  <a:pt x="130" y="163"/>
                </a:cubicBezTo>
                <a:cubicBezTo>
                  <a:pt x="130" y="25"/>
                  <a:pt x="130" y="25"/>
                  <a:pt x="130" y="25"/>
                </a:cubicBezTo>
                <a:cubicBezTo>
                  <a:pt x="130" y="17"/>
                  <a:pt x="124" y="10"/>
                  <a:pt x="116" y="10"/>
                </a:cubicBezTo>
                <a:close/>
                <a:moveTo>
                  <a:pt x="116" y="139"/>
                </a:moveTo>
                <a:cubicBezTo>
                  <a:pt x="77" y="139"/>
                  <a:pt x="77" y="139"/>
                  <a:pt x="77" y="139"/>
                </a:cubicBezTo>
                <a:cubicBezTo>
                  <a:pt x="72" y="139"/>
                  <a:pt x="68" y="134"/>
                  <a:pt x="68" y="129"/>
                </a:cubicBezTo>
                <a:cubicBezTo>
                  <a:pt x="68" y="124"/>
                  <a:pt x="72" y="119"/>
                  <a:pt x="77" y="119"/>
                </a:cubicBezTo>
                <a:cubicBezTo>
                  <a:pt x="116" y="119"/>
                  <a:pt x="116" y="119"/>
                  <a:pt x="116" y="119"/>
                </a:cubicBezTo>
                <a:lnTo>
                  <a:pt x="116" y="139"/>
                </a:lnTo>
                <a:close/>
                <a:moveTo>
                  <a:pt x="91" y="106"/>
                </a:moveTo>
                <a:cubicBezTo>
                  <a:pt x="76" y="106"/>
                  <a:pt x="63" y="93"/>
                  <a:pt x="63" y="78"/>
                </a:cubicBezTo>
                <a:cubicBezTo>
                  <a:pt x="63" y="63"/>
                  <a:pt x="76" y="50"/>
                  <a:pt x="91" y="50"/>
                </a:cubicBezTo>
                <a:cubicBezTo>
                  <a:pt x="107" y="50"/>
                  <a:pt x="119" y="63"/>
                  <a:pt x="119" y="78"/>
                </a:cubicBezTo>
                <a:cubicBezTo>
                  <a:pt x="119" y="93"/>
                  <a:pt x="107" y="106"/>
                  <a:pt x="91" y="106"/>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6" name="Freeform 89"/>
          <p:cNvSpPr>
            <a:spLocks noEditPoints="1"/>
          </p:cNvSpPr>
          <p:nvPr/>
        </p:nvSpPr>
        <p:spPr bwMode="auto">
          <a:xfrm>
            <a:off x="2246313" y="2008143"/>
            <a:ext cx="290512" cy="138112"/>
          </a:xfrm>
          <a:custGeom>
            <a:avLst/>
            <a:gdLst>
              <a:gd name="T0" fmla="*/ 121 w 129"/>
              <a:gd name="T1" fmla="*/ 22 h 61"/>
              <a:gd name="T2" fmla="*/ 40 w 129"/>
              <a:gd name="T3" fmla="*/ 22 h 61"/>
              <a:gd name="T4" fmla="*/ 40 w 129"/>
              <a:gd name="T5" fmla="*/ 22 h 61"/>
              <a:gd name="T6" fmla="*/ 40 w 129"/>
              <a:gd name="T7" fmla="*/ 17 h 61"/>
              <a:gd name="T8" fmla="*/ 39 w 129"/>
              <a:gd name="T9" fmla="*/ 13 h 61"/>
              <a:gd name="T10" fmla="*/ 39 w 129"/>
              <a:gd name="T11" fmla="*/ 13 h 61"/>
              <a:gd name="T12" fmla="*/ 45 w 129"/>
              <a:gd name="T13" fmla="*/ 7 h 61"/>
              <a:gd name="T14" fmla="*/ 39 w 129"/>
              <a:gd name="T15" fmla="*/ 0 h 61"/>
              <a:gd name="T16" fmla="*/ 7 w 129"/>
              <a:gd name="T17" fmla="*/ 0 h 61"/>
              <a:gd name="T18" fmla="*/ 0 w 129"/>
              <a:gd name="T19" fmla="*/ 7 h 61"/>
              <a:gd name="T20" fmla="*/ 7 w 129"/>
              <a:gd name="T21" fmla="*/ 13 h 61"/>
              <a:gd name="T22" fmla="*/ 7 w 129"/>
              <a:gd name="T23" fmla="*/ 13 h 61"/>
              <a:gd name="T24" fmla="*/ 6 w 129"/>
              <a:gd name="T25" fmla="*/ 17 h 61"/>
              <a:gd name="T26" fmla="*/ 6 w 129"/>
              <a:gd name="T27" fmla="*/ 45 h 61"/>
              <a:gd name="T28" fmla="*/ 7 w 129"/>
              <a:gd name="T29" fmla="*/ 49 h 61"/>
              <a:gd name="T30" fmla="*/ 7 w 129"/>
              <a:gd name="T31" fmla="*/ 49 h 61"/>
              <a:gd name="T32" fmla="*/ 0 w 129"/>
              <a:gd name="T33" fmla="*/ 55 h 61"/>
              <a:gd name="T34" fmla="*/ 7 w 129"/>
              <a:gd name="T35" fmla="*/ 61 h 61"/>
              <a:gd name="T36" fmla="*/ 39 w 129"/>
              <a:gd name="T37" fmla="*/ 61 h 61"/>
              <a:gd name="T38" fmla="*/ 45 w 129"/>
              <a:gd name="T39" fmla="*/ 55 h 61"/>
              <a:gd name="T40" fmla="*/ 39 w 129"/>
              <a:gd name="T41" fmla="*/ 49 h 61"/>
              <a:gd name="T42" fmla="*/ 39 w 129"/>
              <a:gd name="T43" fmla="*/ 49 h 61"/>
              <a:gd name="T44" fmla="*/ 40 w 129"/>
              <a:gd name="T45" fmla="*/ 45 h 61"/>
              <a:gd name="T46" fmla="*/ 40 w 129"/>
              <a:gd name="T47" fmla="*/ 39 h 61"/>
              <a:gd name="T48" fmla="*/ 40 w 129"/>
              <a:gd name="T49" fmla="*/ 39 h 61"/>
              <a:gd name="T50" fmla="*/ 121 w 129"/>
              <a:gd name="T51" fmla="*/ 39 h 61"/>
              <a:gd name="T52" fmla="*/ 129 w 129"/>
              <a:gd name="T53" fmla="*/ 31 h 61"/>
              <a:gd name="T54" fmla="*/ 129 w 129"/>
              <a:gd name="T55" fmla="*/ 30 h 61"/>
              <a:gd name="T56" fmla="*/ 121 w 129"/>
              <a:gd name="T57" fmla="*/ 22 h 61"/>
              <a:gd name="T58" fmla="*/ 41 w 129"/>
              <a:gd name="T59" fmla="*/ 52 h 61"/>
              <a:gd name="T60" fmla="*/ 38 w 129"/>
              <a:gd name="T61" fmla="*/ 54 h 61"/>
              <a:gd name="T62" fmla="*/ 7 w 129"/>
              <a:gd name="T63" fmla="*/ 54 h 61"/>
              <a:gd name="T64" fmla="*/ 5 w 129"/>
              <a:gd name="T65" fmla="*/ 52 h 61"/>
              <a:gd name="T66" fmla="*/ 7 w 129"/>
              <a:gd name="T67" fmla="*/ 50 h 61"/>
              <a:gd name="T68" fmla="*/ 38 w 129"/>
              <a:gd name="T69" fmla="*/ 50 h 61"/>
              <a:gd name="T70" fmla="*/ 41 w 129"/>
              <a:gd name="T71" fmla="*/ 52 h 61"/>
              <a:gd name="T72" fmla="*/ 38 w 129"/>
              <a:gd name="T73" fmla="*/ 6 h 61"/>
              <a:gd name="T74" fmla="*/ 7 w 129"/>
              <a:gd name="T75" fmla="*/ 6 h 61"/>
              <a:gd name="T76" fmla="*/ 5 w 129"/>
              <a:gd name="T77" fmla="*/ 4 h 61"/>
              <a:gd name="T78" fmla="*/ 7 w 129"/>
              <a:gd name="T79" fmla="*/ 2 h 61"/>
              <a:gd name="T80" fmla="*/ 38 w 129"/>
              <a:gd name="T81" fmla="*/ 2 h 61"/>
              <a:gd name="T82" fmla="*/ 41 w 129"/>
              <a:gd name="T83" fmla="*/ 4 h 61"/>
              <a:gd name="T84" fmla="*/ 38 w 129"/>
              <a:gd name="T85"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61">
                <a:moveTo>
                  <a:pt x="121" y="22"/>
                </a:moveTo>
                <a:cubicBezTo>
                  <a:pt x="40" y="22"/>
                  <a:pt x="40" y="22"/>
                  <a:pt x="40" y="22"/>
                </a:cubicBezTo>
                <a:cubicBezTo>
                  <a:pt x="40" y="22"/>
                  <a:pt x="40" y="22"/>
                  <a:pt x="40" y="22"/>
                </a:cubicBezTo>
                <a:cubicBezTo>
                  <a:pt x="40" y="17"/>
                  <a:pt x="40" y="17"/>
                  <a:pt x="40" y="17"/>
                </a:cubicBezTo>
                <a:cubicBezTo>
                  <a:pt x="40" y="15"/>
                  <a:pt x="39" y="14"/>
                  <a:pt x="39" y="13"/>
                </a:cubicBezTo>
                <a:cubicBezTo>
                  <a:pt x="39" y="13"/>
                  <a:pt x="39" y="13"/>
                  <a:pt x="39" y="13"/>
                </a:cubicBezTo>
                <a:cubicBezTo>
                  <a:pt x="43" y="13"/>
                  <a:pt x="45" y="10"/>
                  <a:pt x="45" y="7"/>
                </a:cubicBezTo>
                <a:cubicBezTo>
                  <a:pt x="45" y="3"/>
                  <a:pt x="43" y="0"/>
                  <a:pt x="39" y="0"/>
                </a:cubicBezTo>
                <a:cubicBezTo>
                  <a:pt x="7" y="0"/>
                  <a:pt x="7" y="0"/>
                  <a:pt x="7" y="0"/>
                </a:cubicBezTo>
                <a:cubicBezTo>
                  <a:pt x="3" y="0"/>
                  <a:pt x="0" y="3"/>
                  <a:pt x="0" y="7"/>
                </a:cubicBezTo>
                <a:cubicBezTo>
                  <a:pt x="0" y="10"/>
                  <a:pt x="3" y="13"/>
                  <a:pt x="7" y="13"/>
                </a:cubicBezTo>
                <a:cubicBezTo>
                  <a:pt x="7" y="13"/>
                  <a:pt x="7" y="13"/>
                  <a:pt x="7" y="13"/>
                </a:cubicBezTo>
                <a:cubicBezTo>
                  <a:pt x="6" y="14"/>
                  <a:pt x="6" y="15"/>
                  <a:pt x="6" y="17"/>
                </a:cubicBezTo>
                <a:cubicBezTo>
                  <a:pt x="6" y="45"/>
                  <a:pt x="6" y="45"/>
                  <a:pt x="6" y="45"/>
                </a:cubicBezTo>
                <a:cubicBezTo>
                  <a:pt x="6" y="46"/>
                  <a:pt x="6" y="48"/>
                  <a:pt x="7" y="49"/>
                </a:cubicBezTo>
                <a:cubicBezTo>
                  <a:pt x="7" y="49"/>
                  <a:pt x="7" y="49"/>
                  <a:pt x="7" y="49"/>
                </a:cubicBezTo>
                <a:cubicBezTo>
                  <a:pt x="3" y="49"/>
                  <a:pt x="0" y="51"/>
                  <a:pt x="0" y="55"/>
                </a:cubicBezTo>
                <a:cubicBezTo>
                  <a:pt x="0" y="58"/>
                  <a:pt x="3" y="61"/>
                  <a:pt x="7" y="61"/>
                </a:cubicBezTo>
                <a:cubicBezTo>
                  <a:pt x="39" y="61"/>
                  <a:pt x="39" y="61"/>
                  <a:pt x="39" y="61"/>
                </a:cubicBezTo>
                <a:cubicBezTo>
                  <a:pt x="43" y="61"/>
                  <a:pt x="45" y="58"/>
                  <a:pt x="45" y="55"/>
                </a:cubicBezTo>
                <a:cubicBezTo>
                  <a:pt x="45" y="51"/>
                  <a:pt x="43" y="49"/>
                  <a:pt x="39" y="49"/>
                </a:cubicBezTo>
                <a:cubicBezTo>
                  <a:pt x="39" y="49"/>
                  <a:pt x="39" y="49"/>
                  <a:pt x="39" y="49"/>
                </a:cubicBezTo>
                <a:cubicBezTo>
                  <a:pt x="39" y="48"/>
                  <a:pt x="40" y="46"/>
                  <a:pt x="40" y="45"/>
                </a:cubicBezTo>
                <a:cubicBezTo>
                  <a:pt x="40" y="39"/>
                  <a:pt x="40" y="39"/>
                  <a:pt x="40" y="39"/>
                </a:cubicBezTo>
                <a:cubicBezTo>
                  <a:pt x="40" y="39"/>
                  <a:pt x="40" y="39"/>
                  <a:pt x="40" y="39"/>
                </a:cubicBezTo>
                <a:cubicBezTo>
                  <a:pt x="121" y="39"/>
                  <a:pt x="121" y="39"/>
                  <a:pt x="121" y="39"/>
                </a:cubicBezTo>
                <a:cubicBezTo>
                  <a:pt x="125" y="39"/>
                  <a:pt x="129" y="36"/>
                  <a:pt x="129" y="31"/>
                </a:cubicBezTo>
                <a:cubicBezTo>
                  <a:pt x="129" y="30"/>
                  <a:pt x="129" y="30"/>
                  <a:pt x="129" y="30"/>
                </a:cubicBezTo>
                <a:cubicBezTo>
                  <a:pt x="129" y="26"/>
                  <a:pt x="125" y="22"/>
                  <a:pt x="121" y="22"/>
                </a:cubicBezTo>
                <a:close/>
                <a:moveTo>
                  <a:pt x="41" y="52"/>
                </a:moveTo>
                <a:cubicBezTo>
                  <a:pt x="41" y="53"/>
                  <a:pt x="40" y="54"/>
                  <a:pt x="38" y="54"/>
                </a:cubicBezTo>
                <a:cubicBezTo>
                  <a:pt x="7" y="54"/>
                  <a:pt x="7" y="54"/>
                  <a:pt x="7" y="54"/>
                </a:cubicBezTo>
                <a:cubicBezTo>
                  <a:pt x="6" y="54"/>
                  <a:pt x="5" y="53"/>
                  <a:pt x="5" y="52"/>
                </a:cubicBezTo>
                <a:cubicBezTo>
                  <a:pt x="5" y="51"/>
                  <a:pt x="6" y="50"/>
                  <a:pt x="7" y="50"/>
                </a:cubicBezTo>
                <a:cubicBezTo>
                  <a:pt x="38" y="50"/>
                  <a:pt x="38" y="50"/>
                  <a:pt x="38" y="50"/>
                </a:cubicBezTo>
                <a:cubicBezTo>
                  <a:pt x="40" y="50"/>
                  <a:pt x="41" y="51"/>
                  <a:pt x="41" y="52"/>
                </a:cubicBezTo>
                <a:close/>
                <a:moveTo>
                  <a:pt x="38" y="6"/>
                </a:moveTo>
                <a:cubicBezTo>
                  <a:pt x="7" y="6"/>
                  <a:pt x="7" y="6"/>
                  <a:pt x="7" y="6"/>
                </a:cubicBezTo>
                <a:cubicBezTo>
                  <a:pt x="6" y="6"/>
                  <a:pt x="5" y="5"/>
                  <a:pt x="5" y="4"/>
                </a:cubicBezTo>
                <a:cubicBezTo>
                  <a:pt x="5" y="3"/>
                  <a:pt x="6" y="2"/>
                  <a:pt x="7" y="2"/>
                </a:cubicBezTo>
                <a:cubicBezTo>
                  <a:pt x="38" y="2"/>
                  <a:pt x="38" y="2"/>
                  <a:pt x="38" y="2"/>
                </a:cubicBezTo>
                <a:cubicBezTo>
                  <a:pt x="40" y="2"/>
                  <a:pt x="41" y="3"/>
                  <a:pt x="41" y="4"/>
                </a:cubicBezTo>
                <a:cubicBezTo>
                  <a:pt x="41" y="5"/>
                  <a:pt x="40" y="6"/>
                  <a:pt x="38" y="6"/>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7" name="Freeform 90"/>
          <p:cNvSpPr>
            <a:spLocks noEditPoints="1"/>
          </p:cNvSpPr>
          <p:nvPr/>
        </p:nvSpPr>
        <p:spPr bwMode="auto">
          <a:xfrm>
            <a:off x="2203450" y="2157368"/>
            <a:ext cx="187325" cy="36512"/>
          </a:xfrm>
          <a:custGeom>
            <a:avLst/>
            <a:gdLst>
              <a:gd name="T0" fmla="*/ 79 w 83"/>
              <a:gd name="T1" fmla="*/ 5 h 16"/>
              <a:gd name="T2" fmla="*/ 80 w 83"/>
              <a:gd name="T3" fmla="*/ 3 h 16"/>
              <a:gd name="T4" fmla="*/ 78 w 83"/>
              <a:gd name="T5" fmla="*/ 0 h 16"/>
              <a:gd name="T6" fmla="*/ 6 w 83"/>
              <a:gd name="T7" fmla="*/ 0 h 16"/>
              <a:gd name="T8" fmla="*/ 3 w 83"/>
              <a:gd name="T9" fmla="*/ 3 h 16"/>
              <a:gd name="T10" fmla="*/ 5 w 83"/>
              <a:gd name="T11" fmla="*/ 5 h 16"/>
              <a:gd name="T12" fmla="*/ 0 w 83"/>
              <a:gd name="T13" fmla="*/ 10 h 16"/>
              <a:gd name="T14" fmla="*/ 5 w 83"/>
              <a:gd name="T15" fmla="*/ 16 h 16"/>
              <a:gd name="T16" fmla="*/ 78 w 83"/>
              <a:gd name="T17" fmla="*/ 16 h 16"/>
              <a:gd name="T18" fmla="*/ 83 w 83"/>
              <a:gd name="T19" fmla="*/ 10 h 16"/>
              <a:gd name="T20" fmla="*/ 79 w 83"/>
              <a:gd name="T21" fmla="*/ 5 h 16"/>
              <a:gd name="T22" fmla="*/ 79 w 83"/>
              <a:gd name="T23" fmla="*/ 9 h 16"/>
              <a:gd name="T24" fmla="*/ 5 w 83"/>
              <a:gd name="T25" fmla="*/ 9 h 16"/>
              <a:gd name="T26" fmla="*/ 4 w 83"/>
              <a:gd name="T27" fmla="*/ 8 h 16"/>
              <a:gd name="T28" fmla="*/ 5 w 83"/>
              <a:gd name="T29" fmla="*/ 6 h 16"/>
              <a:gd name="T30" fmla="*/ 79 w 83"/>
              <a:gd name="T31" fmla="*/ 6 h 16"/>
              <a:gd name="T32" fmla="*/ 80 w 83"/>
              <a:gd name="T33" fmla="*/ 8 h 16"/>
              <a:gd name="T34" fmla="*/ 79 w 83"/>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6">
                <a:moveTo>
                  <a:pt x="79" y="5"/>
                </a:moveTo>
                <a:cubicBezTo>
                  <a:pt x="80" y="5"/>
                  <a:pt x="80" y="4"/>
                  <a:pt x="80" y="3"/>
                </a:cubicBezTo>
                <a:cubicBezTo>
                  <a:pt x="80" y="1"/>
                  <a:pt x="79" y="0"/>
                  <a:pt x="78" y="0"/>
                </a:cubicBezTo>
                <a:cubicBezTo>
                  <a:pt x="6" y="0"/>
                  <a:pt x="6" y="0"/>
                  <a:pt x="6" y="0"/>
                </a:cubicBezTo>
                <a:cubicBezTo>
                  <a:pt x="4" y="0"/>
                  <a:pt x="3" y="1"/>
                  <a:pt x="3" y="3"/>
                </a:cubicBezTo>
                <a:cubicBezTo>
                  <a:pt x="3" y="4"/>
                  <a:pt x="4" y="5"/>
                  <a:pt x="5" y="5"/>
                </a:cubicBezTo>
                <a:cubicBezTo>
                  <a:pt x="2" y="5"/>
                  <a:pt x="0" y="8"/>
                  <a:pt x="0" y="10"/>
                </a:cubicBezTo>
                <a:cubicBezTo>
                  <a:pt x="0" y="13"/>
                  <a:pt x="3" y="16"/>
                  <a:pt x="5" y="16"/>
                </a:cubicBezTo>
                <a:cubicBezTo>
                  <a:pt x="78" y="16"/>
                  <a:pt x="78" y="16"/>
                  <a:pt x="78" y="16"/>
                </a:cubicBezTo>
                <a:cubicBezTo>
                  <a:pt x="81" y="16"/>
                  <a:pt x="83" y="13"/>
                  <a:pt x="83" y="10"/>
                </a:cubicBezTo>
                <a:cubicBezTo>
                  <a:pt x="83" y="8"/>
                  <a:pt x="81" y="5"/>
                  <a:pt x="79" y="5"/>
                </a:cubicBezTo>
                <a:close/>
                <a:moveTo>
                  <a:pt x="79" y="9"/>
                </a:moveTo>
                <a:cubicBezTo>
                  <a:pt x="5" y="9"/>
                  <a:pt x="5" y="9"/>
                  <a:pt x="5" y="9"/>
                </a:cubicBezTo>
                <a:cubicBezTo>
                  <a:pt x="4" y="9"/>
                  <a:pt x="4" y="8"/>
                  <a:pt x="4" y="8"/>
                </a:cubicBezTo>
                <a:cubicBezTo>
                  <a:pt x="4" y="7"/>
                  <a:pt x="4" y="6"/>
                  <a:pt x="5" y="6"/>
                </a:cubicBezTo>
                <a:cubicBezTo>
                  <a:pt x="79" y="6"/>
                  <a:pt x="79" y="6"/>
                  <a:pt x="79" y="6"/>
                </a:cubicBezTo>
                <a:cubicBezTo>
                  <a:pt x="79" y="6"/>
                  <a:pt x="80" y="7"/>
                  <a:pt x="80" y="8"/>
                </a:cubicBezTo>
                <a:cubicBezTo>
                  <a:pt x="80" y="8"/>
                  <a:pt x="79" y="9"/>
                  <a:pt x="79" y="9"/>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8" name="Freeform 91"/>
          <p:cNvSpPr>
            <a:spLocks noEditPoints="1"/>
          </p:cNvSpPr>
          <p:nvPr/>
        </p:nvSpPr>
        <p:spPr bwMode="auto">
          <a:xfrm>
            <a:off x="2776538" y="1911305"/>
            <a:ext cx="396875" cy="354013"/>
          </a:xfrm>
          <a:custGeom>
            <a:avLst/>
            <a:gdLst>
              <a:gd name="T0" fmla="*/ 129 w 176"/>
              <a:gd name="T1" fmla="*/ 55 h 157"/>
              <a:gd name="T2" fmla="*/ 104 w 176"/>
              <a:gd name="T3" fmla="*/ 33 h 157"/>
              <a:gd name="T4" fmla="*/ 104 w 176"/>
              <a:gd name="T5" fmla="*/ 32 h 157"/>
              <a:gd name="T6" fmla="*/ 106 w 176"/>
              <a:gd name="T7" fmla="*/ 30 h 157"/>
              <a:gd name="T8" fmla="*/ 103 w 176"/>
              <a:gd name="T9" fmla="*/ 28 h 157"/>
              <a:gd name="T10" fmla="*/ 103 w 176"/>
              <a:gd name="T11" fmla="*/ 28 h 157"/>
              <a:gd name="T12" fmla="*/ 112 w 176"/>
              <a:gd name="T13" fmla="*/ 6 h 157"/>
              <a:gd name="T14" fmla="*/ 82 w 176"/>
              <a:gd name="T15" fmla="*/ 11 h 157"/>
              <a:gd name="T16" fmla="*/ 60 w 176"/>
              <a:gd name="T17" fmla="*/ 6 h 157"/>
              <a:gd name="T18" fmla="*/ 73 w 176"/>
              <a:gd name="T19" fmla="*/ 28 h 157"/>
              <a:gd name="T20" fmla="*/ 70 w 176"/>
              <a:gd name="T21" fmla="*/ 30 h 157"/>
              <a:gd name="T22" fmla="*/ 73 w 176"/>
              <a:gd name="T23" fmla="*/ 32 h 157"/>
              <a:gd name="T24" fmla="*/ 73 w 176"/>
              <a:gd name="T25" fmla="*/ 33 h 157"/>
              <a:gd name="T26" fmla="*/ 47 w 176"/>
              <a:gd name="T27" fmla="*/ 55 h 157"/>
              <a:gd name="T28" fmla="*/ 57 w 176"/>
              <a:gd name="T29" fmla="*/ 156 h 157"/>
              <a:gd name="T30" fmla="*/ 88 w 176"/>
              <a:gd name="T31" fmla="*/ 157 h 157"/>
              <a:gd name="T32" fmla="*/ 118 w 176"/>
              <a:gd name="T33" fmla="*/ 156 h 157"/>
              <a:gd name="T34" fmla="*/ 129 w 176"/>
              <a:gd name="T35" fmla="*/ 55 h 157"/>
              <a:gd name="T36" fmla="*/ 117 w 176"/>
              <a:gd name="T37" fmla="*/ 133 h 157"/>
              <a:gd name="T38" fmla="*/ 106 w 176"/>
              <a:gd name="T39" fmla="*/ 136 h 157"/>
              <a:gd name="T40" fmla="*/ 96 w 176"/>
              <a:gd name="T41" fmla="*/ 136 h 157"/>
              <a:gd name="T42" fmla="*/ 85 w 176"/>
              <a:gd name="T43" fmla="*/ 134 h 157"/>
              <a:gd name="T44" fmla="*/ 70 w 176"/>
              <a:gd name="T45" fmla="*/ 137 h 157"/>
              <a:gd name="T46" fmla="*/ 66 w 176"/>
              <a:gd name="T47" fmla="*/ 130 h 157"/>
              <a:gd name="T48" fmla="*/ 76 w 176"/>
              <a:gd name="T49" fmla="*/ 116 h 157"/>
              <a:gd name="T50" fmla="*/ 76 w 176"/>
              <a:gd name="T51" fmla="*/ 114 h 157"/>
              <a:gd name="T52" fmla="*/ 63 w 176"/>
              <a:gd name="T53" fmla="*/ 113 h 157"/>
              <a:gd name="T54" fmla="*/ 58 w 176"/>
              <a:gd name="T55" fmla="*/ 109 h 157"/>
              <a:gd name="T56" fmla="*/ 63 w 176"/>
              <a:gd name="T57" fmla="*/ 104 h 157"/>
              <a:gd name="T58" fmla="*/ 75 w 176"/>
              <a:gd name="T59" fmla="*/ 105 h 157"/>
              <a:gd name="T60" fmla="*/ 73 w 176"/>
              <a:gd name="T61" fmla="*/ 99 h 157"/>
              <a:gd name="T62" fmla="*/ 63 w 176"/>
              <a:gd name="T63" fmla="*/ 99 h 157"/>
              <a:gd name="T64" fmla="*/ 58 w 176"/>
              <a:gd name="T65" fmla="*/ 94 h 157"/>
              <a:gd name="T66" fmla="*/ 63 w 176"/>
              <a:gd name="T67" fmla="*/ 89 h 157"/>
              <a:gd name="T68" fmla="*/ 71 w 176"/>
              <a:gd name="T69" fmla="*/ 89 h 157"/>
              <a:gd name="T70" fmla="*/ 70 w 176"/>
              <a:gd name="T71" fmla="*/ 80 h 157"/>
              <a:gd name="T72" fmla="*/ 78 w 176"/>
              <a:gd name="T73" fmla="*/ 65 h 157"/>
              <a:gd name="T74" fmla="*/ 95 w 176"/>
              <a:gd name="T75" fmla="*/ 61 h 157"/>
              <a:gd name="T76" fmla="*/ 109 w 176"/>
              <a:gd name="T77" fmla="*/ 67 h 157"/>
              <a:gd name="T78" fmla="*/ 118 w 176"/>
              <a:gd name="T79" fmla="*/ 80 h 157"/>
              <a:gd name="T80" fmla="*/ 110 w 176"/>
              <a:gd name="T81" fmla="*/ 81 h 157"/>
              <a:gd name="T82" fmla="*/ 105 w 176"/>
              <a:gd name="T83" fmla="*/ 71 h 157"/>
              <a:gd name="T84" fmla="*/ 95 w 176"/>
              <a:gd name="T85" fmla="*/ 67 h 157"/>
              <a:gd name="T86" fmla="*/ 85 w 176"/>
              <a:gd name="T87" fmla="*/ 70 h 157"/>
              <a:gd name="T88" fmla="*/ 81 w 176"/>
              <a:gd name="T89" fmla="*/ 78 h 157"/>
              <a:gd name="T90" fmla="*/ 83 w 176"/>
              <a:gd name="T91" fmla="*/ 89 h 157"/>
              <a:gd name="T92" fmla="*/ 97 w 176"/>
              <a:gd name="T93" fmla="*/ 89 h 157"/>
              <a:gd name="T94" fmla="*/ 103 w 176"/>
              <a:gd name="T95" fmla="*/ 94 h 157"/>
              <a:gd name="T96" fmla="*/ 97 w 176"/>
              <a:gd name="T97" fmla="*/ 99 h 157"/>
              <a:gd name="T98" fmla="*/ 85 w 176"/>
              <a:gd name="T99" fmla="*/ 99 h 157"/>
              <a:gd name="T100" fmla="*/ 86 w 176"/>
              <a:gd name="T101" fmla="*/ 105 h 157"/>
              <a:gd name="T102" fmla="*/ 97 w 176"/>
              <a:gd name="T103" fmla="*/ 105 h 157"/>
              <a:gd name="T104" fmla="*/ 102 w 176"/>
              <a:gd name="T105" fmla="*/ 109 h 157"/>
              <a:gd name="T106" fmla="*/ 97 w 176"/>
              <a:gd name="T107" fmla="*/ 114 h 157"/>
              <a:gd name="T108" fmla="*/ 87 w 176"/>
              <a:gd name="T109" fmla="*/ 114 h 157"/>
              <a:gd name="T110" fmla="*/ 87 w 176"/>
              <a:gd name="T111" fmla="*/ 116 h 157"/>
              <a:gd name="T112" fmla="*/ 80 w 176"/>
              <a:gd name="T113" fmla="*/ 129 h 157"/>
              <a:gd name="T114" fmla="*/ 85 w 176"/>
              <a:gd name="T115" fmla="*/ 128 h 157"/>
              <a:gd name="T116" fmla="*/ 96 w 176"/>
              <a:gd name="T117" fmla="*/ 129 h 157"/>
              <a:gd name="T118" fmla="*/ 107 w 176"/>
              <a:gd name="T119" fmla="*/ 130 h 157"/>
              <a:gd name="T120" fmla="*/ 116 w 176"/>
              <a:gd name="T121" fmla="*/ 126 h 157"/>
              <a:gd name="T122" fmla="*/ 117 w 176"/>
              <a:gd name="T123"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57">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7" y="133"/>
                </a:moveTo>
                <a:cubicBezTo>
                  <a:pt x="113" y="136"/>
                  <a:pt x="109" y="136"/>
                  <a:pt x="106" y="136"/>
                </a:cubicBezTo>
                <a:cubicBezTo>
                  <a:pt x="104" y="137"/>
                  <a:pt x="101" y="137"/>
                  <a:pt x="96" y="136"/>
                </a:cubicBezTo>
                <a:cubicBezTo>
                  <a:pt x="91" y="135"/>
                  <a:pt x="87" y="134"/>
                  <a:pt x="85" y="134"/>
                </a:cubicBezTo>
                <a:cubicBezTo>
                  <a:pt x="79" y="134"/>
                  <a:pt x="74" y="136"/>
                  <a:pt x="70" y="137"/>
                </a:cubicBezTo>
                <a:cubicBezTo>
                  <a:pt x="66" y="137"/>
                  <a:pt x="63" y="133"/>
                  <a:pt x="66" y="130"/>
                </a:cubicBezTo>
                <a:cubicBezTo>
                  <a:pt x="70" y="127"/>
                  <a:pt x="76" y="123"/>
                  <a:pt x="76" y="116"/>
                </a:cubicBezTo>
                <a:cubicBezTo>
                  <a:pt x="76" y="115"/>
                  <a:pt x="76" y="115"/>
                  <a:pt x="76" y="114"/>
                </a:cubicBezTo>
                <a:cubicBezTo>
                  <a:pt x="63" y="113"/>
                  <a:pt x="63" y="113"/>
                  <a:pt x="63" y="113"/>
                </a:cubicBezTo>
                <a:cubicBezTo>
                  <a:pt x="61" y="113"/>
                  <a:pt x="59" y="111"/>
                  <a:pt x="58" y="109"/>
                </a:cubicBezTo>
                <a:cubicBezTo>
                  <a:pt x="58" y="106"/>
                  <a:pt x="60" y="104"/>
                  <a:pt x="63" y="104"/>
                </a:cubicBezTo>
                <a:cubicBezTo>
                  <a:pt x="75" y="105"/>
                  <a:pt x="75" y="105"/>
                  <a:pt x="75" y="105"/>
                </a:cubicBezTo>
                <a:cubicBezTo>
                  <a:pt x="75" y="103"/>
                  <a:pt x="74" y="101"/>
                  <a:pt x="73" y="99"/>
                </a:cubicBezTo>
                <a:cubicBezTo>
                  <a:pt x="63" y="99"/>
                  <a:pt x="63" y="99"/>
                  <a:pt x="63" y="99"/>
                </a:cubicBezTo>
                <a:cubicBezTo>
                  <a:pt x="60" y="99"/>
                  <a:pt x="58" y="97"/>
                  <a:pt x="58" y="94"/>
                </a:cubicBezTo>
                <a:cubicBezTo>
                  <a:pt x="58" y="92"/>
                  <a:pt x="60" y="89"/>
                  <a:pt x="63" y="89"/>
                </a:cubicBezTo>
                <a:cubicBezTo>
                  <a:pt x="71" y="89"/>
                  <a:pt x="71" y="89"/>
                  <a:pt x="71" y="89"/>
                </a:cubicBezTo>
                <a:cubicBezTo>
                  <a:pt x="70" y="86"/>
                  <a:pt x="70" y="83"/>
                  <a:pt x="70" y="80"/>
                </a:cubicBezTo>
                <a:cubicBezTo>
                  <a:pt x="71" y="73"/>
                  <a:pt x="74" y="69"/>
                  <a:pt x="78" y="65"/>
                </a:cubicBezTo>
                <a:cubicBezTo>
                  <a:pt x="83" y="62"/>
                  <a:pt x="89" y="61"/>
                  <a:pt x="95" y="61"/>
                </a:cubicBezTo>
                <a:cubicBezTo>
                  <a:pt x="101" y="62"/>
                  <a:pt x="105" y="63"/>
                  <a:pt x="109" y="67"/>
                </a:cubicBezTo>
                <a:cubicBezTo>
                  <a:pt x="114" y="70"/>
                  <a:pt x="116" y="75"/>
                  <a:pt x="118" y="80"/>
                </a:cubicBezTo>
                <a:cubicBezTo>
                  <a:pt x="117" y="83"/>
                  <a:pt x="114" y="85"/>
                  <a:pt x="110" y="81"/>
                </a:cubicBezTo>
                <a:cubicBezTo>
                  <a:pt x="109" y="76"/>
                  <a:pt x="108" y="74"/>
                  <a:pt x="105" y="71"/>
                </a:cubicBezTo>
                <a:cubicBezTo>
                  <a:pt x="102" y="69"/>
                  <a:pt x="99" y="67"/>
                  <a:pt x="95" y="67"/>
                </a:cubicBezTo>
                <a:cubicBezTo>
                  <a:pt x="91" y="67"/>
                  <a:pt x="88" y="68"/>
                  <a:pt x="85" y="70"/>
                </a:cubicBezTo>
                <a:cubicBezTo>
                  <a:pt x="83" y="72"/>
                  <a:pt x="81" y="75"/>
                  <a:pt x="81" y="78"/>
                </a:cubicBezTo>
                <a:cubicBezTo>
                  <a:pt x="81" y="80"/>
                  <a:pt x="82" y="84"/>
                  <a:pt x="83" y="89"/>
                </a:cubicBezTo>
                <a:cubicBezTo>
                  <a:pt x="97" y="89"/>
                  <a:pt x="97" y="89"/>
                  <a:pt x="97" y="89"/>
                </a:cubicBezTo>
                <a:cubicBezTo>
                  <a:pt x="100" y="89"/>
                  <a:pt x="102" y="91"/>
                  <a:pt x="103" y="94"/>
                </a:cubicBezTo>
                <a:cubicBezTo>
                  <a:pt x="103" y="96"/>
                  <a:pt x="100" y="99"/>
                  <a:pt x="97" y="99"/>
                </a:cubicBezTo>
                <a:cubicBezTo>
                  <a:pt x="85" y="99"/>
                  <a:pt x="85" y="99"/>
                  <a:pt x="85" y="99"/>
                </a:cubicBezTo>
                <a:cubicBezTo>
                  <a:pt x="86" y="101"/>
                  <a:pt x="86" y="103"/>
                  <a:pt x="86" y="105"/>
                </a:cubicBezTo>
                <a:cubicBezTo>
                  <a:pt x="97" y="105"/>
                  <a:pt x="97" y="105"/>
                  <a:pt x="97" y="105"/>
                </a:cubicBezTo>
                <a:cubicBezTo>
                  <a:pt x="100" y="105"/>
                  <a:pt x="102" y="107"/>
                  <a:pt x="102" y="109"/>
                </a:cubicBezTo>
                <a:cubicBezTo>
                  <a:pt x="102" y="112"/>
                  <a:pt x="100" y="114"/>
                  <a:pt x="97" y="114"/>
                </a:cubicBezTo>
                <a:cubicBezTo>
                  <a:pt x="87" y="114"/>
                  <a:pt x="87" y="114"/>
                  <a:pt x="87" y="114"/>
                </a:cubicBezTo>
                <a:cubicBezTo>
                  <a:pt x="87" y="115"/>
                  <a:pt x="87" y="116"/>
                  <a:pt x="87" y="116"/>
                </a:cubicBezTo>
                <a:cubicBezTo>
                  <a:pt x="86" y="121"/>
                  <a:pt x="84" y="125"/>
                  <a:pt x="80" y="129"/>
                </a:cubicBezTo>
                <a:cubicBezTo>
                  <a:pt x="82" y="128"/>
                  <a:pt x="83" y="128"/>
                  <a:pt x="85" y="128"/>
                </a:cubicBezTo>
                <a:cubicBezTo>
                  <a:pt x="88" y="128"/>
                  <a:pt x="92" y="129"/>
                  <a:pt x="96" y="129"/>
                </a:cubicBezTo>
                <a:cubicBezTo>
                  <a:pt x="101" y="130"/>
                  <a:pt x="105" y="130"/>
                  <a:pt x="107" y="130"/>
                </a:cubicBezTo>
                <a:cubicBezTo>
                  <a:pt x="109" y="129"/>
                  <a:pt x="113" y="128"/>
                  <a:pt x="116" y="126"/>
                </a:cubicBezTo>
                <a:cubicBezTo>
                  <a:pt x="119" y="125"/>
                  <a:pt x="121" y="127"/>
                  <a:pt x="117" y="13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9" name="Freeform 92"/>
          <p:cNvSpPr>
            <a:spLocks noEditPoints="1"/>
          </p:cNvSpPr>
          <p:nvPr/>
        </p:nvSpPr>
        <p:spPr bwMode="auto">
          <a:xfrm>
            <a:off x="4089400" y="2065293"/>
            <a:ext cx="284163" cy="260350"/>
          </a:xfrm>
          <a:custGeom>
            <a:avLst/>
            <a:gdLst>
              <a:gd name="T0" fmla="*/ 36 w 126"/>
              <a:gd name="T1" fmla="*/ 33 h 116"/>
              <a:gd name="T2" fmla="*/ 52 w 126"/>
              <a:gd name="T3" fmla="*/ 16 h 116"/>
              <a:gd name="T4" fmla="*/ 36 w 126"/>
              <a:gd name="T5" fmla="*/ 0 h 116"/>
              <a:gd name="T6" fmla="*/ 20 w 126"/>
              <a:gd name="T7" fmla="*/ 16 h 116"/>
              <a:gd name="T8" fmla="*/ 36 w 126"/>
              <a:gd name="T9" fmla="*/ 33 h 116"/>
              <a:gd name="T10" fmla="*/ 63 w 126"/>
              <a:gd name="T11" fmla="*/ 87 h 116"/>
              <a:gd name="T12" fmla="*/ 68 w 126"/>
              <a:gd name="T13" fmla="*/ 60 h 116"/>
              <a:gd name="T14" fmla="*/ 48 w 126"/>
              <a:gd name="T15" fmla="*/ 34 h 116"/>
              <a:gd name="T16" fmla="*/ 36 w 126"/>
              <a:gd name="T17" fmla="*/ 38 h 116"/>
              <a:gd name="T18" fmla="*/ 24 w 126"/>
              <a:gd name="T19" fmla="*/ 34 h 116"/>
              <a:gd name="T20" fmla="*/ 0 w 126"/>
              <a:gd name="T21" fmla="*/ 85 h 116"/>
              <a:gd name="T22" fmla="*/ 36 w 126"/>
              <a:gd name="T23" fmla="*/ 87 h 116"/>
              <a:gd name="T24" fmla="*/ 67 w 126"/>
              <a:gd name="T25" fmla="*/ 99 h 116"/>
              <a:gd name="T26" fmla="*/ 63 w 126"/>
              <a:gd name="T27" fmla="*/ 87 h 116"/>
              <a:gd name="T28" fmla="*/ 24 w 126"/>
              <a:gd name="T29" fmla="*/ 37 h 116"/>
              <a:gd name="T30" fmla="*/ 34 w 126"/>
              <a:gd name="T31" fmla="*/ 41 h 116"/>
              <a:gd name="T32" fmla="*/ 29 w 126"/>
              <a:gd name="T33" fmla="*/ 55 h 116"/>
              <a:gd name="T34" fmla="*/ 24 w 126"/>
              <a:gd name="T35" fmla="*/ 37 h 116"/>
              <a:gd name="T36" fmla="*/ 36 w 126"/>
              <a:gd name="T37" fmla="*/ 83 h 116"/>
              <a:gd name="T38" fmla="*/ 31 w 126"/>
              <a:gd name="T39" fmla="*/ 79 h 116"/>
              <a:gd name="T40" fmla="*/ 34 w 126"/>
              <a:gd name="T41" fmla="*/ 56 h 116"/>
              <a:gd name="T42" fmla="*/ 34 w 126"/>
              <a:gd name="T43" fmla="*/ 55 h 116"/>
              <a:gd name="T44" fmla="*/ 32 w 126"/>
              <a:gd name="T45" fmla="*/ 50 h 116"/>
              <a:gd name="T46" fmla="*/ 36 w 126"/>
              <a:gd name="T47" fmla="*/ 43 h 116"/>
              <a:gd name="T48" fmla="*/ 41 w 126"/>
              <a:gd name="T49" fmla="*/ 50 h 116"/>
              <a:gd name="T50" fmla="*/ 39 w 126"/>
              <a:gd name="T51" fmla="*/ 56 h 116"/>
              <a:gd name="T52" fmla="*/ 42 w 126"/>
              <a:gd name="T53" fmla="*/ 79 h 116"/>
              <a:gd name="T54" fmla="*/ 36 w 126"/>
              <a:gd name="T55" fmla="*/ 83 h 116"/>
              <a:gd name="T56" fmla="*/ 43 w 126"/>
              <a:gd name="T57" fmla="*/ 55 h 116"/>
              <a:gd name="T58" fmla="*/ 38 w 126"/>
              <a:gd name="T59" fmla="*/ 41 h 116"/>
              <a:gd name="T60" fmla="*/ 49 w 126"/>
              <a:gd name="T61" fmla="*/ 37 h 116"/>
              <a:gd name="T62" fmla="*/ 43 w 126"/>
              <a:gd name="T63" fmla="*/ 55 h 116"/>
              <a:gd name="T64" fmla="*/ 83 w 126"/>
              <a:gd name="T65" fmla="*/ 35 h 116"/>
              <a:gd name="T66" fmla="*/ 94 w 126"/>
              <a:gd name="T67" fmla="*/ 40 h 116"/>
              <a:gd name="T68" fmla="*/ 105 w 126"/>
              <a:gd name="T69" fmla="*/ 35 h 116"/>
              <a:gd name="T70" fmla="*/ 115 w 126"/>
              <a:gd name="T71" fmla="*/ 18 h 116"/>
              <a:gd name="T72" fmla="*/ 102 w 126"/>
              <a:gd name="T73" fmla="*/ 0 h 116"/>
              <a:gd name="T74" fmla="*/ 94 w 126"/>
              <a:gd name="T75" fmla="*/ 3 h 116"/>
              <a:gd name="T76" fmla="*/ 86 w 126"/>
              <a:gd name="T77" fmla="*/ 0 h 116"/>
              <a:gd name="T78" fmla="*/ 73 w 126"/>
              <a:gd name="T79" fmla="*/ 18 h 116"/>
              <a:gd name="T80" fmla="*/ 83 w 126"/>
              <a:gd name="T81" fmla="*/ 35 h 116"/>
              <a:gd name="T82" fmla="*/ 94 w 126"/>
              <a:gd name="T83" fmla="*/ 6 h 116"/>
              <a:gd name="T84" fmla="*/ 109 w 126"/>
              <a:gd name="T85" fmla="*/ 21 h 116"/>
              <a:gd name="T86" fmla="*/ 108 w 126"/>
              <a:gd name="T87" fmla="*/ 25 h 116"/>
              <a:gd name="T88" fmla="*/ 94 w 126"/>
              <a:gd name="T89" fmla="*/ 11 h 116"/>
              <a:gd name="T90" fmla="*/ 80 w 126"/>
              <a:gd name="T91" fmla="*/ 25 h 116"/>
              <a:gd name="T92" fmla="*/ 79 w 126"/>
              <a:gd name="T93" fmla="*/ 21 h 116"/>
              <a:gd name="T94" fmla="*/ 94 w 126"/>
              <a:gd name="T95" fmla="*/ 6 h 116"/>
              <a:gd name="T96" fmla="*/ 105 w 126"/>
              <a:gd name="T97" fmla="*/ 41 h 116"/>
              <a:gd name="T98" fmla="*/ 94 w 126"/>
              <a:gd name="T99" fmla="*/ 45 h 116"/>
              <a:gd name="T100" fmla="*/ 83 w 126"/>
              <a:gd name="T101" fmla="*/ 41 h 116"/>
              <a:gd name="T102" fmla="*/ 68 w 126"/>
              <a:gd name="T103" fmla="*/ 60 h 116"/>
              <a:gd name="T104" fmla="*/ 72 w 126"/>
              <a:gd name="T105" fmla="*/ 85 h 116"/>
              <a:gd name="T106" fmla="*/ 67 w 126"/>
              <a:gd name="T107" fmla="*/ 99 h 116"/>
              <a:gd name="T108" fmla="*/ 94 w 126"/>
              <a:gd name="T109" fmla="*/ 88 h 116"/>
              <a:gd name="T110" fmla="*/ 126 w 126"/>
              <a:gd name="T111" fmla="*/ 87 h 116"/>
              <a:gd name="T112" fmla="*/ 105 w 126"/>
              <a:gd name="T113" fmla="*/ 41 h 116"/>
              <a:gd name="T114" fmla="*/ 94 w 126"/>
              <a:gd name="T115" fmla="*/ 64 h 116"/>
              <a:gd name="T116" fmla="*/ 82 w 126"/>
              <a:gd name="T117" fmla="*/ 48 h 116"/>
              <a:gd name="T118" fmla="*/ 94 w 126"/>
              <a:gd name="T119" fmla="*/ 49 h 116"/>
              <a:gd name="T120" fmla="*/ 107 w 126"/>
              <a:gd name="T121" fmla="*/ 48 h 116"/>
              <a:gd name="T122" fmla="*/ 94 w 126"/>
              <a:gd name="T123"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16">
                <a:moveTo>
                  <a:pt x="36" y="33"/>
                </a:moveTo>
                <a:cubicBezTo>
                  <a:pt x="45" y="33"/>
                  <a:pt x="52" y="25"/>
                  <a:pt x="52" y="16"/>
                </a:cubicBezTo>
                <a:cubicBezTo>
                  <a:pt x="52" y="7"/>
                  <a:pt x="45" y="0"/>
                  <a:pt x="36" y="0"/>
                </a:cubicBezTo>
                <a:cubicBezTo>
                  <a:pt x="27" y="0"/>
                  <a:pt x="20" y="7"/>
                  <a:pt x="20" y="16"/>
                </a:cubicBezTo>
                <a:cubicBezTo>
                  <a:pt x="20" y="25"/>
                  <a:pt x="27" y="33"/>
                  <a:pt x="36" y="33"/>
                </a:cubicBezTo>
                <a:close/>
                <a:moveTo>
                  <a:pt x="63" y="87"/>
                </a:moveTo>
                <a:cubicBezTo>
                  <a:pt x="63" y="77"/>
                  <a:pt x="64" y="68"/>
                  <a:pt x="68" y="60"/>
                </a:cubicBezTo>
                <a:cubicBezTo>
                  <a:pt x="64" y="48"/>
                  <a:pt x="57" y="38"/>
                  <a:pt x="48" y="34"/>
                </a:cubicBezTo>
                <a:cubicBezTo>
                  <a:pt x="45" y="36"/>
                  <a:pt x="41" y="38"/>
                  <a:pt x="36" y="38"/>
                </a:cubicBezTo>
                <a:cubicBezTo>
                  <a:pt x="31" y="38"/>
                  <a:pt x="27" y="36"/>
                  <a:pt x="24" y="34"/>
                </a:cubicBezTo>
                <a:cubicBezTo>
                  <a:pt x="10" y="41"/>
                  <a:pt x="0" y="62"/>
                  <a:pt x="0" y="85"/>
                </a:cubicBezTo>
                <a:cubicBezTo>
                  <a:pt x="0" y="116"/>
                  <a:pt x="16" y="87"/>
                  <a:pt x="36" y="87"/>
                </a:cubicBezTo>
                <a:cubicBezTo>
                  <a:pt x="49" y="87"/>
                  <a:pt x="61" y="99"/>
                  <a:pt x="67" y="99"/>
                </a:cubicBezTo>
                <a:cubicBezTo>
                  <a:pt x="64" y="99"/>
                  <a:pt x="63" y="96"/>
                  <a:pt x="63" y="87"/>
                </a:cubicBezTo>
                <a:close/>
                <a:moveTo>
                  <a:pt x="24" y="37"/>
                </a:moveTo>
                <a:cubicBezTo>
                  <a:pt x="24" y="37"/>
                  <a:pt x="27" y="41"/>
                  <a:pt x="34" y="41"/>
                </a:cubicBezTo>
                <a:cubicBezTo>
                  <a:pt x="29" y="45"/>
                  <a:pt x="29" y="55"/>
                  <a:pt x="29" y="55"/>
                </a:cubicBezTo>
                <a:lnTo>
                  <a:pt x="24" y="37"/>
                </a:lnTo>
                <a:close/>
                <a:moveTo>
                  <a:pt x="36" y="83"/>
                </a:moveTo>
                <a:cubicBezTo>
                  <a:pt x="31" y="79"/>
                  <a:pt x="31" y="79"/>
                  <a:pt x="31" y="79"/>
                </a:cubicBezTo>
                <a:cubicBezTo>
                  <a:pt x="34" y="56"/>
                  <a:pt x="34" y="56"/>
                  <a:pt x="34" y="56"/>
                </a:cubicBezTo>
                <a:cubicBezTo>
                  <a:pt x="34" y="55"/>
                  <a:pt x="34" y="55"/>
                  <a:pt x="34" y="55"/>
                </a:cubicBezTo>
                <a:cubicBezTo>
                  <a:pt x="33" y="54"/>
                  <a:pt x="32" y="52"/>
                  <a:pt x="32" y="50"/>
                </a:cubicBezTo>
                <a:cubicBezTo>
                  <a:pt x="32" y="46"/>
                  <a:pt x="34" y="43"/>
                  <a:pt x="36" y="43"/>
                </a:cubicBezTo>
                <a:cubicBezTo>
                  <a:pt x="39" y="43"/>
                  <a:pt x="41" y="46"/>
                  <a:pt x="41" y="50"/>
                </a:cubicBezTo>
                <a:cubicBezTo>
                  <a:pt x="41" y="53"/>
                  <a:pt x="40" y="55"/>
                  <a:pt x="39" y="56"/>
                </a:cubicBezTo>
                <a:cubicBezTo>
                  <a:pt x="42" y="79"/>
                  <a:pt x="42" y="79"/>
                  <a:pt x="42" y="79"/>
                </a:cubicBezTo>
                <a:lnTo>
                  <a:pt x="36" y="83"/>
                </a:lnTo>
                <a:close/>
                <a:moveTo>
                  <a:pt x="43" y="55"/>
                </a:moveTo>
                <a:cubicBezTo>
                  <a:pt x="43" y="55"/>
                  <a:pt x="43" y="45"/>
                  <a:pt x="38" y="41"/>
                </a:cubicBezTo>
                <a:cubicBezTo>
                  <a:pt x="45" y="41"/>
                  <a:pt x="49" y="37"/>
                  <a:pt x="49" y="37"/>
                </a:cubicBezTo>
                <a:lnTo>
                  <a:pt x="43" y="55"/>
                </a:lnTo>
                <a:close/>
                <a:moveTo>
                  <a:pt x="83" y="35"/>
                </a:moveTo>
                <a:cubicBezTo>
                  <a:pt x="86" y="38"/>
                  <a:pt x="90" y="40"/>
                  <a:pt x="94" y="40"/>
                </a:cubicBezTo>
                <a:cubicBezTo>
                  <a:pt x="99" y="40"/>
                  <a:pt x="103" y="38"/>
                  <a:pt x="105" y="35"/>
                </a:cubicBezTo>
                <a:cubicBezTo>
                  <a:pt x="118" y="33"/>
                  <a:pt x="116" y="26"/>
                  <a:pt x="115" y="18"/>
                </a:cubicBezTo>
                <a:cubicBezTo>
                  <a:pt x="113" y="10"/>
                  <a:pt x="107" y="1"/>
                  <a:pt x="102" y="0"/>
                </a:cubicBezTo>
                <a:cubicBezTo>
                  <a:pt x="99" y="0"/>
                  <a:pt x="96" y="1"/>
                  <a:pt x="94" y="3"/>
                </a:cubicBezTo>
                <a:cubicBezTo>
                  <a:pt x="92" y="1"/>
                  <a:pt x="89" y="0"/>
                  <a:pt x="86" y="0"/>
                </a:cubicBezTo>
                <a:cubicBezTo>
                  <a:pt x="81" y="1"/>
                  <a:pt x="75" y="10"/>
                  <a:pt x="73" y="18"/>
                </a:cubicBezTo>
                <a:cubicBezTo>
                  <a:pt x="72" y="26"/>
                  <a:pt x="70" y="33"/>
                  <a:pt x="83" y="35"/>
                </a:cubicBezTo>
                <a:close/>
                <a:moveTo>
                  <a:pt x="94" y="6"/>
                </a:moveTo>
                <a:cubicBezTo>
                  <a:pt x="102" y="6"/>
                  <a:pt x="109" y="13"/>
                  <a:pt x="109" y="21"/>
                </a:cubicBezTo>
                <a:cubicBezTo>
                  <a:pt x="109" y="22"/>
                  <a:pt x="109" y="24"/>
                  <a:pt x="108" y="25"/>
                </a:cubicBezTo>
                <a:cubicBezTo>
                  <a:pt x="108" y="17"/>
                  <a:pt x="102" y="11"/>
                  <a:pt x="94" y="11"/>
                </a:cubicBezTo>
                <a:cubicBezTo>
                  <a:pt x="86" y="11"/>
                  <a:pt x="80" y="17"/>
                  <a:pt x="80" y="25"/>
                </a:cubicBezTo>
                <a:cubicBezTo>
                  <a:pt x="79" y="24"/>
                  <a:pt x="79" y="22"/>
                  <a:pt x="79" y="21"/>
                </a:cubicBezTo>
                <a:cubicBezTo>
                  <a:pt x="79" y="13"/>
                  <a:pt x="86" y="6"/>
                  <a:pt x="94" y="6"/>
                </a:cubicBezTo>
                <a:close/>
                <a:moveTo>
                  <a:pt x="105" y="41"/>
                </a:moveTo>
                <a:cubicBezTo>
                  <a:pt x="102" y="44"/>
                  <a:pt x="98" y="45"/>
                  <a:pt x="94" y="45"/>
                </a:cubicBezTo>
                <a:cubicBezTo>
                  <a:pt x="90" y="45"/>
                  <a:pt x="86" y="44"/>
                  <a:pt x="83" y="41"/>
                </a:cubicBezTo>
                <a:cubicBezTo>
                  <a:pt x="77" y="45"/>
                  <a:pt x="72" y="51"/>
                  <a:pt x="68" y="60"/>
                </a:cubicBezTo>
                <a:cubicBezTo>
                  <a:pt x="70" y="68"/>
                  <a:pt x="72" y="76"/>
                  <a:pt x="72" y="85"/>
                </a:cubicBezTo>
                <a:cubicBezTo>
                  <a:pt x="72" y="96"/>
                  <a:pt x="70" y="99"/>
                  <a:pt x="67" y="99"/>
                </a:cubicBezTo>
                <a:cubicBezTo>
                  <a:pt x="72" y="100"/>
                  <a:pt x="83" y="88"/>
                  <a:pt x="94" y="88"/>
                </a:cubicBezTo>
                <a:cubicBezTo>
                  <a:pt x="112" y="88"/>
                  <a:pt x="126" y="114"/>
                  <a:pt x="126" y="87"/>
                </a:cubicBezTo>
                <a:cubicBezTo>
                  <a:pt x="126" y="66"/>
                  <a:pt x="117" y="48"/>
                  <a:pt x="105" y="41"/>
                </a:cubicBezTo>
                <a:close/>
                <a:moveTo>
                  <a:pt x="94" y="64"/>
                </a:moveTo>
                <a:cubicBezTo>
                  <a:pt x="94" y="64"/>
                  <a:pt x="82" y="57"/>
                  <a:pt x="82" y="48"/>
                </a:cubicBezTo>
                <a:cubicBezTo>
                  <a:pt x="83" y="42"/>
                  <a:pt x="87" y="49"/>
                  <a:pt x="94" y="49"/>
                </a:cubicBezTo>
                <a:cubicBezTo>
                  <a:pt x="101" y="49"/>
                  <a:pt x="105" y="42"/>
                  <a:pt x="107" y="48"/>
                </a:cubicBezTo>
                <a:cubicBezTo>
                  <a:pt x="107" y="57"/>
                  <a:pt x="94" y="64"/>
                  <a:pt x="94" y="64"/>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0" name="Freeform 93"/>
          <p:cNvSpPr/>
          <p:nvPr/>
        </p:nvSpPr>
        <p:spPr bwMode="auto">
          <a:xfrm>
            <a:off x="4135438" y="1979568"/>
            <a:ext cx="188912" cy="7937"/>
          </a:xfrm>
          <a:custGeom>
            <a:avLst/>
            <a:gdLst>
              <a:gd name="T0" fmla="*/ 82 w 84"/>
              <a:gd name="T1" fmla="*/ 4 h 4"/>
              <a:gd name="T2" fmla="*/ 2 w 84"/>
              <a:gd name="T3" fmla="*/ 4 h 4"/>
              <a:gd name="T4" fmla="*/ 0 w 84"/>
              <a:gd name="T5" fmla="*/ 2 h 4"/>
              <a:gd name="T6" fmla="*/ 2 w 84"/>
              <a:gd name="T7" fmla="*/ 0 h 4"/>
              <a:gd name="T8" fmla="*/ 82 w 84"/>
              <a:gd name="T9" fmla="*/ 0 h 4"/>
              <a:gd name="T10" fmla="*/ 84 w 84"/>
              <a:gd name="T11" fmla="*/ 2 h 4"/>
              <a:gd name="T12" fmla="*/ 82 w 8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4" h="4">
                <a:moveTo>
                  <a:pt x="82" y="4"/>
                </a:moveTo>
                <a:cubicBezTo>
                  <a:pt x="2" y="4"/>
                  <a:pt x="2" y="4"/>
                  <a:pt x="2" y="4"/>
                </a:cubicBezTo>
                <a:cubicBezTo>
                  <a:pt x="1" y="4"/>
                  <a:pt x="0" y="3"/>
                  <a:pt x="0" y="2"/>
                </a:cubicBezTo>
                <a:cubicBezTo>
                  <a:pt x="0" y="1"/>
                  <a:pt x="1" y="0"/>
                  <a:pt x="2" y="0"/>
                </a:cubicBezTo>
                <a:cubicBezTo>
                  <a:pt x="82" y="0"/>
                  <a:pt x="82" y="0"/>
                  <a:pt x="82" y="0"/>
                </a:cubicBezTo>
                <a:cubicBezTo>
                  <a:pt x="83" y="0"/>
                  <a:pt x="84" y="1"/>
                  <a:pt x="84" y="2"/>
                </a:cubicBezTo>
                <a:cubicBezTo>
                  <a:pt x="84" y="3"/>
                  <a:pt x="83" y="4"/>
                  <a:pt x="82" y="4"/>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1" name="Freeform 94"/>
          <p:cNvSpPr>
            <a:spLocks noEditPoints="1"/>
          </p:cNvSpPr>
          <p:nvPr/>
        </p:nvSpPr>
        <p:spPr bwMode="auto">
          <a:xfrm>
            <a:off x="4073525" y="1877968"/>
            <a:ext cx="327025" cy="155575"/>
          </a:xfrm>
          <a:custGeom>
            <a:avLst/>
            <a:gdLst>
              <a:gd name="T0" fmla="*/ 104 w 145"/>
              <a:gd name="T1" fmla="*/ 8 h 69"/>
              <a:gd name="T2" fmla="*/ 63 w 145"/>
              <a:gd name="T3" fmla="*/ 0 h 69"/>
              <a:gd name="T4" fmla="*/ 14 w 145"/>
              <a:gd name="T5" fmla="*/ 18 h 69"/>
              <a:gd name="T6" fmla="*/ 15 w 145"/>
              <a:gd name="T7" fmla="*/ 20 h 69"/>
              <a:gd name="T8" fmla="*/ 0 w 145"/>
              <a:gd name="T9" fmla="*/ 41 h 69"/>
              <a:gd name="T10" fmla="*/ 46 w 145"/>
              <a:gd name="T11" fmla="*/ 69 h 69"/>
              <a:gd name="T12" fmla="*/ 70 w 145"/>
              <a:gd name="T13" fmla="*/ 66 h 69"/>
              <a:gd name="T14" fmla="*/ 94 w 145"/>
              <a:gd name="T15" fmla="*/ 69 h 69"/>
              <a:gd name="T16" fmla="*/ 145 w 145"/>
              <a:gd name="T17" fmla="*/ 38 h 69"/>
              <a:gd name="T18" fmla="*/ 104 w 145"/>
              <a:gd name="T19" fmla="*/ 8 h 69"/>
              <a:gd name="T20" fmla="*/ 27 w 145"/>
              <a:gd name="T21" fmla="*/ 20 h 69"/>
              <a:gd name="T22" fmla="*/ 50 w 145"/>
              <a:gd name="T23" fmla="*/ 20 h 69"/>
              <a:gd name="T24" fmla="*/ 50 w 145"/>
              <a:gd name="T25" fmla="*/ 22 h 69"/>
              <a:gd name="T26" fmla="*/ 50 w 145"/>
              <a:gd name="T27" fmla="*/ 23 h 69"/>
              <a:gd name="T28" fmla="*/ 27 w 145"/>
              <a:gd name="T29" fmla="*/ 23 h 69"/>
              <a:gd name="T30" fmla="*/ 27 w 145"/>
              <a:gd name="T31" fmla="*/ 22 h 69"/>
              <a:gd name="T32" fmla="*/ 27 w 145"/>
              <a:gd name="T33" fmla="*/ 20 h 69"/>
              <a:gd name="T34" fmla="*/ 109 w 145"/>
              <a:gd name="T35" fmla="*/ 42 h 69"/>
              <a:gd name="T36" fmla="*/ 29 w 145"/>
              <a:gd name="T37" fmla="*/ 42 h 69"/>
              <a:gd name="T38" fmla="*/ 27 w 145"/>
              <a:gd name="T39" fmla="*/ 41 h 69"/>
              <a:gd name="T40" fmla="*/ 29 w 145"/>
              <a:gd name="T41" fmla="*/ 39 h 69"/>
              <a:gd name="T42" fmla="*/ 109 w 145"/>
              <a:gd name="T43" fmla="*/ 39 h 69"/>
              <a:gd name="T44" fmla="*/ 111 w 145"/>
              <a:gd name="T45" fmla="*/ 41 h 69"/>
              <a:gd name="T46" fmla="*/ 109 w 145"/>
              <a:gd name="T47" fmla="*/ 42 h 69"/>
              <a:gd name="T48" fmla="*/ 109 w 145"/>
              <a:gd name="T49" fmla="*/ 36 h 69"/>
              <a:gd name="T50" fmla="*/ 29 w 145"/>
              <a:gd name="T51" fmla="*/ 36 h 69"/>
              <a:gd name="T52" fmla="*/ 27 w 145"/>
              <a:gd name="T53" fmla="*/ 35 h 69"/>
              <a:gd name="T54" fmla="*/ 29 w 145"/>
              <a:gd name="T55" fmla="*/ 33 h 69"/>
              <a:gd name="T56" fmla="*/ 109 w 145"/>
              <a:gd name="T57" fmla="*/ 33 h 69"/>
              <a:gd name="T58" fmla="*/ 111 w 145"/>
              <a:gd name="T59" fmla="*/ 35 h 69"/>
              <a:gd name="T60" fmla="*/ 109 w 145"/>
              <a:gd name="T61" fmla="*/ 36 h 69"/>
              <a:gd name="T62" fmla="*/ 109 w 145"/>
              <a:gd name="T63" fmla="*/ 30 h 69"/>
              <a:gd name="T64" fmla="*/ 29 w 145"/>
              <a:gd name="T65" fmla="*/ 30 h 69"/>
              <a:gd name="T66" fmla="*/ 27 w 145"/>
              <a:gd name="T67" fmla="*/ 28 h 69"/>
              <a:gd name="T68" fmla="*/ 29 w 145"/>
              <a:gd name="T69" fmla="*/ 27 h 69"/>
              <a:gd name="T70" fmla="*/ 109 w 145"/>
              <a:gd name="T71" fmla="*/ 27 h 69"/>
              <a:gd name="T72" fmla="*/ 111 w 145"/>
              <a:gd name="T73" fmla="*/ 28 h 69"/>
              <a:gd name="T74" fmla="*/ 109 w 145"/>
              <a:gd name="T75"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69">
                <a:moveTo>
                  <a:pt x="104" y="8"/>
                </a:moveTo>
                <a:cubicBezTo>
                  <a:pt x="95" y="3"/>
                  <a:pt x="80" y="0"/>
                  <a:pt x="63" y="0"/>
                </a:cubicBezTo>
                <a:cubicBezTo>
                  <a:pt x="36" y="0"/>
                  <a:pt x="14" y="8"/>
                  <a:pt x="14" y="18"/>
                </a:cubicBezTo>
                <a:cubicBezTo>
                  <a:pt x="14" y="18"/>
                  <a:pt x="14" y="19"/>
                  <a:pt x="15" y="20"/>
                </a:cubicBezTo>
                <a:cubicBezTo>
                  <a:pt x="6" y="25"/>
                  <a:pt x="0" y="33"/>
                  <a:pt x="0" y="41"/>
                </a:cubicBezTo>
                <a:cubicBezTo>
                  <a:pt x="0" y="57"/>
                  <a:pt x="21" y="69"/>
                  <a:pt x="46" y="69"/>
                </a:cubicBezTo>
                <a:cubicBezTo>
                  <a:pt x="55" y="69"/>
                  <a:pt x="63" y="68"/>
                  <a:pt x="70" y="66"/>
                </a:cubicBezTo>
                <a:cubicBezTo>
                  <a:pt x="77" y="68"/>
                  <a:pt x="85" y="69"/>
                  <a:pt x="94" y="69"/>
                </a:cubicBezTo>
                <a:cubicBezTo>
                  <a:pt x="122" y="69"/>
                  <a:pt x="145" y="55"/>
                  <a:pt x="145" y="38"/>
                </a:cubicBezTo>
                <a:cubicBezTo>
                  <a:pt x="145" y="23"/>
                  <a:pt x="128" y="11"/>
                  <a:pt x="104" y="8"/>
                </a:cubicBezTo>
                <a:close/>
                <a:moveTo>
                  <a:pt x="27" y="20"/>
                </a:moveTo>
                <a:cubicBezTo>
                  <a:pt x="50" y="20"/>
                  <a:pt x="50" y="20"/>
                  <a:pt x="50" y="20"/>
                </a:cubicBezTo>
                <a:cubicBezTo>
                  <a:pt x="50" y="20"/>
                  <a:pt x="50" y="21"/>
                  <a:pt x="50" y="22"/>
                </a:cubicBezTo>
                <a:cubicBezTo>
                  <a:pt x="50" y="23"/>
                  <a:pt x="50" y="23"/>
                  <a:pt x="50" y="23"/>
                </a:cubicBezTo>
                <a:cubicBezTo>
                  <a:pt x="27" y="23"/>
                  <a:pt x="27" y="23"/>
                  <a:pt x="27" y="23"/>
                </a:cubicBezTo>
                <a:cubicBezTo>
                  <a:pt x="27" y="23"/>
                  <a:pt x="27" y="23"/>
                  <a:pt x="27" y="22"/>
                </a:cubicBezTo>
                <a:cubicBezTo>
                  <a:pt x="27" y="21"/>
                  <a:pt x="27" y="20"/>
                  <a:pt x="27" y="20"/>
                </a:cubicBezTo>
                <a:close/>
                <a:moveTo>
                  <a:pt x="109" y="42"/>
                </a:moveTo>
                <a:cubicBezTo>
                  <a:pt x="29" y="42"/>
                  <a:pt x="29" y="42"/>
                  <a:pt x="29" y="42"/>
                </a:cubicBezTo>
                <a:cubicBezTo>
                  <a:pt x="28" y="42"/>
                  <a:pt x="27" y="42"/>
                  <a:pt x="27" y="41"/>
                </a:cubicBezTo>
                <a:cubicBezTo>
                  <a:pt x="27" y="40"/>
                  <a:pt x="28" y="39"/>
                  <a:pt x="29" y="39"/>
                </a:cubicBezTo>
                <a:cubicBezTo>
                  <a:pt x="109" y="39"/>
                  <a:pt x="109" y="39"/>
                  <a:pt x="109" y="39"/>
                </a:cubicBezTo>
                <a:cubicBezTo>
                  <a:pt x="110" y="39"/>
                  <a:pt x="111" y="40"/>
                  <a:pt x="111" y="41"/>
                </a:cubicBezTo>
                <a:cubicBezTo>
                  <a:pt x="111" y="42"/>
                  <a:pt x="110" y="42"/>
                  <a:pt x="109" y="42"/>
                </a:cubicBezTo>
                <a:close/>
                <a:moveTo>
                  <a:pt x="109" y="36"/>
                </a:moveTo>
                <a:cubicBezTo>
                  <a:pt x="29" y="36"/>
                  <a:pt x="29" y="36"/>
                  <a:pt x="29" y="36"/>
                </a:cubicBezTo>
                <a:cubicBezTo>
                  <a:pt x="28" y="36"/>
                  <a:pt x="27" y="35"/>
                  <a:pt x="27" y="35"/>
                </a:cubicBezTo>
                <a:cubicBezTo>
                  <a:pt x="27" y="34"/>
                  <a:pt x="28" y="33"/>
                  <a:pt x="29" y="33"/>
                </a:cubicBezTo>
                <a:cubicBezTo>
                  <a:pt x="109" y="33"/>
                  <a:pt x="109" y="33"/>
                  <a:pt x="109" y="33"/>
                </a:cubicBezTo>
                <a:cubicBezTo>
                  <a:pt x="110" y="33"/>
                  <a:pt x="111" y="34"/>
                  <a:pt x="111" y="35"/>
                </a:cubicBezTo>
                <a:cubicBezTo>
                  <a:pt x="111" y="35"/>
                  <a:pt x="110" y="36"/>
                  <a:pt x="109" y="36"/>
                </a:cubicBezTo>
                <a:close/>
                <a:moveTo>
                  <a:pt x="109" y="30"/>
                </a:moveTo>
                <a:cubicBezTo>
                  <a:pt x="29" y="30"/>
                  <a:pt x="29" y="30"/>
                  <a:pt x="29" y="30"/>
                </a:cubicBezTo>
                <a:cubicBezTo>
                  <a:pt x="28" y="30"/>
                  <a:pt x="27" y="29"/>
                  <a:pt x="27" y="28"/>
                </a:cubicBezTo>
                <a:cubicBezTo>
                  <a:pt x="27" y="27"/>
                  <a:pt x="28" y="27"/>
                  <a:pt x="29" y="27"/>
                </a:cubicBezTo>
                <a:cubicBezTo>
                  <a:pt x="109" y="27"/>
                  <a:pt x="109" y="27"/>
                  <a:pt x="109" y="27"/>
                </a:cubicBezTo>
                <a:cubicBezTo>
                  <a:pt x="110" y="27"/>
                  <a:pt x="111" y="27"/>
                  <a:pt x="111" y="28"/>
                </a:cubicBezTo>
                <a:cubicBezTo>
                  <a:pt x="111" y="29"/>
                  <a:pt x="110" y="30"/>
                  <a:pt x="109" y="30"/>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2" name="Oval 95"/>
          <p:cNvSpPr>
            <a:spLocks noChangeArrowheads="1"/>
          </p:cNvSpPr>
          <p:nvPr/>
        </p:nvSpPr>
        <p:spPr bwMode="auto">
          <a:xfrm>
            <a:off x="4084638" y="2077993"/>
            <a:ext cx="36512" cy="22225"/>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3" name="Oval 96"/>
          <p:cNvSpPr>
            <a:spLocks noChangeArrowheads="1"/>
          </p:cNvSpPr>
          <p:nvPr/>
        </p:nvSpPr>
        <p:spPr bwMode="auto">
          <a:xfrm>
            <a:off x="4046538" y="2022430"/>
            <a:ext cx="74612" cy="39688"/>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4" name="Oval 97"/>
          <p:cNvSpPr>
            <a:spLocks noChangeArrowheads="1"/>
          </p:cNvSpPr>
          <p:nvPr/>
        </p:nvSpPr>
        <p:spPr bwMode="auto">
          <a:xfrm>
            <a:off x="4368800" y="2077993"/>
            <a:ext cx="36513" cy="22225"/>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5" name="Oval 98"/>
          <p:cNvSpPr>
            <a:spLocks noChangeArrowheads="1"/>
          </p:cNvSpPr>
          <p:nvPr/>
        </p:nvSpPr>
        <p:spPr bwMode="auto">
          <a:xfrm>
            <a:off x="4368800" y="2022430"/>
            <a:ext cx="74613" cy="39688"/>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6" name="Freeform 99"/>
          <p:cNvSpPr/>
          <p:nvPr/>
        </p:nvSpPr>
        <p:spPr bwMode="auto">
          <a:xfrm>
            <a:off x="4673600" y="1904955"/>
            <a:ext cx="387350" cy="103188"/>
          </a:xfrm>
          <a:custGeom>
            <a:avLst/>
            <a:gdLst>
              <a:gd name="T0" fmla="*/ 122 w 244"/>
              <a:gd name="T1" fmla="*/ 0 h 65"/>
              <a:gd name="T2" fmla="*/ 183 w 244"/>
              <a:gd name="T3" fmla="*/ 32 h 65"/>
              <a:gd name="T4" fmla="*/ 244 w 244"/>
              <a:gd name="T5" fmla="*/ 65 h 65"/>
              <a:gd name="T6" fmla="*/ 122 w 244"/>
              <a:gd name="T7" fmla="*/ 65 h 65"/>
              <a:gd name="T8" fmla="*/ 0 w 244"/>
              <a:gd name="T9" fmla="*/ 65 h 65"/>
              <a:gd name="T10" fmla="*/ 61 w 244"/>
              <a:gd name="T11" fmla="*/ 32 h 65"/>
              <a:gd name="T12" fmla="*/ 122 w 244"/>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244" h="65">
                <a:moveTo>
                  <a:pt x="122" y="0"/>
                </a:moveTo>
                <a:lnTo>
                  <a:pt x="183" y="32"/>
                </a:lnTo>
                <a:lnTo>
                  <a:pt x="244" y="65"/>
                </a:lnTo>
                <a:lnTo>
                  <a:pt x="122" y="65"/>
                </a:lnTo>
                <a:lnTo>
                  <a:pt x="0" y="65"/>
                </a:lnTo>
                <a:lnTo>
                  <a:pt x="61" y="32"/>
                </a:lnTo>
                <a:lnTo>
                  <a:pt x="122"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7" name="Freeform 100"/>
          <p:cNvSpPr/>
          <p:nvPr/>
        </p:nvSpPr>
        <p:spPr bwMode="auto">
          <a:xfrm>
            <a:off x="4721225" y="2022430"/>
            <a:ext cx="38100" cy="198438"/>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8" name="Freeform 101"/>
          <p:cNvSpPr/>
          <p:nvPr/>
        </p:nvSpPr>
        <p:spPr bwMode="auto">
          <a:xfrm>
            <a:off x="4702175" y="2014493"/>
            <a:ext cx="74613" cy="20637"/>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9" name="Oval 102"/>
          <p:cNvSpPr>
            <a:spLocks noChangeArrowheads="1"/>
          </p:cNvSpPr>
          <p:nvPr/>
        </p:nvSpPr>
        <p:spPr bwMode="auto">
          <a:xfrm>
            <a:off x="4691063" y="2014493"/>
            <a:ext cx="34925" cy="36512"/>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0" name="Oval 103"/>
          <p:cNvSpPr>
            <a:spLocks noChangeArrowheads="1"/>
          </p:cNvSpPr>
          <p:nvPr/>
        </p:nvSpPr>
        <p:spPr bwMode="auto">
          <a:xfrm>
            <a:off x="4754563" y="2014493"/>
            <a:ext cx="33337" cy="36512"/>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1" name="Freeform 104"/>
          <p:cNvSpPr/>
          <p:nvPr/>
        </p:nvSpPr>
        <p:spPr bwMode="auto">
          <a:xfrm>
            <a:off x="4846638" y="2022430"/>
            <a:ext cx="41275" cy="198438"/>
          </a:xfrm>
          <a:custGeom>
            <a:avLst/>
            <a:gdLst>
              <a:gd name="T0" fmla="*/ 18 w 18"/>
              <a:gd name="T1" fmla="*/ 84 h 88"/>
              <a:gd name="T2" fmla="*/ 14 w 18"/>
              <a:gd name="T3" fmla="*/ 88 h 88"/>
              <a:gd name="T4" fmla="*/ 4 w 18"/>
              <a:gd name="T5" fmla="*/ 88 h 88"/>
              <a:gd name="T6" fmla="*/ 0 w 18"/>
              <a:gd name="T7" fmla="*/ 84 h 88"/>
              <a:gd name="T8" fmla="*/ 0 w 18"/>
              <a:gd name="T9" fmla="*/ 4 h 88"/>
              <a:gd name="T10" fmla="*/ 4 w 18"/>
              <a:gd name="T11" fmla="*/ 0 h 88"/>
              <a:gd name="T12" fmla="*/ 14 w 18"/>
              <a:gd name="T13" fmla="*/ 0 h 88"/>
              <a:gd name="T14" fmla="*/ 18 w 18"/>
              <a:gd name="T15" fmla="*/ 4 h 88"/>
              <a:gd name="T16" fmla="*/ 18 w 18"/>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2" name="Freeform 105"/>
          <p:cNvSpPr/>
          <p:nvPr/>
        </p:nvSpPr>
        <p:spPr bwMode="auto">
          <a:xfrm>
            <a:off x="4830763" y="2014493"/>
            <a:ext cx="73025" cy="20637"/>
          </a:xfrm>
          <a:custGeom>
            <a:avLst/>
            <a:gdLst>
              <a:gd name="T0" fmla="*/ 32 w 32"/>
              <a:gd name="T1" fmla="*/ 7 h 9"/>
              <a:gd name="T2" fmla="*/ 30 w 32"/>
              <a:gd name="T3" fmla="*/ 9 h 9"/>
              <a:gd name="T4" fmla="*/ 2 w 32"/>
              <a:gd name="T5" fmla="*/ 9 h 9"/>
              <a:gd name="T6" fmla="*/ 0 w 32"/>
              <a:gd name="T7" fmla="*/ 7 h 9"/>
              <a:gd name="T8" fmla="*/ 0 w 32"/>
              <a:gd name="T9" fmla="*/ 3 h 9"/>
              <a:gd name="T10" fmla="*/ 2 w 32"/>
              <a:gd name="T11" fmla="*/ 0 h 9"/>
              <a:gd name="T12" fmla="*/ 30 w 32"/>
              <a:gd name="T13" fmla="*/ 0 h 9"/>
              <a:gd name="T14" fmla="*/ 32 w 32"/>
              <a:gd name="T15" fmla="*/ 3 h 9"/>
              <a:gd name="T16" fmla="*/ 32 w 3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3" name="Oval 106"/>
          <p:cNvSpPr>
            <a:spLocks noChangeArrowheads="1"/>
          </p:cNvSpPr>
          <p:nvPr/>
        </p:nvSpPr>
        <p:spPr bwMode="auto">
          <a:xfrm>
            <a:off x="4819650" y="2014493"/>
            <a:ext cx="31750" cy="36512"/>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4" name="Oval 107"/>
          <p:cNvSpPr>
            <a:spLocks noChangeArrowheads="1"/>
          </p:cNvSpPr>
          <p:nvPr/>
        </p:nvSpPr>
        <p:spPr bwMode="auto">
          <a:xfrm>
            <a:off x="4883150" y="2014493"/>
            <a:ext cx="31750" cy="36512"/>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5" name="Freeform 108"/>
          <p:cNvSpPr/>
          <p:nvPr/>
        </p:nvSpPr>
        <p:spPr bwMode="auto">
          <a:xfrm>
            <a:off x="4975225" y="2022430"/>
            <a:ext cx="38100" cy="198438"/>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6" name="Freeform 109"/>
          <p:cNvSpPr/>
          <p:nvPr/>
        </p:nvSpPr>
        <p:spPr bwMode="auto">
          <a:xfrm>
            <a:off x="4957763" y="2014493"/>
            <a:ext cx="74612" cy="20637"/>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7" name="Oval 110"/>
          <p:cNvSpPr>
            <a:spLocks noChangeArrowheads="1"/>
          </p:cNvSpPr>
          <p:nvPr/>
        </p:nvSpPr>
        <p:spPr bwMode="auto">
          <a:xfrm>
            <a:off x="4946650" y="2014493"/>
            <a:ext cx="33338" cy="36512"/>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8" name="Oval 111"/>
          <p:cNvSpPr>
            <a:spLocks noChangeArrowheads="1"/>
          </p:cNvSpPr>
          <p:nvPr/>
        </p:nvSpPr>
        <p:spPr bwMode="auto">
          <a:xfrm>
            <a:off x="5008563" y="2014493"/>
            <a:ext cx="34925" cy="36512"/>
          </a:xfrm>
          <a:prstGeom prst="ellipse">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9" name="Freeform 112"/>
          <p:cNvSpPr/>
          <p:nvPr/>
        </p:nvSpPr>
        <p:spPr bwMode="auto">
          <a:xfrm>
            <a:off x="4711700" y="2228805"/>
            <a:ext cx="311150" cy="14288"/>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0" name="Freeform 113"/>
          <p:cNvSpPr/>
          <p:nvPr/>
        </p:nvSpPr>
        <p:spPr bwMode="auto">
          <a:xfrm>
            <a:off x="4711700" y="2247855"/>
            <a:ext cx="311150" cy="12700"/>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1" name="Freeform 114"/>
          <p:cNvSpPr/>
          <p:nvPr/>
        </p:nvSpPr>
        <p:spPr bwMode="auto">
          <a:xfrm>
            <a:off x="4711700" y="2265318"/>
            <a:ext cx="311150" cy="14287"/>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2" name="Freeform 115"/>
          <p:cNvSpPr/>
          <p:nvPr/>
        </p:nvSpPr>
        <p:spPr bwMode="auto">
          <a:xfrm>
            <a:off x="5360988" y="1992268"/>
            <a:ext cx="238125" cy="234950"/>
          </a:xfrm>
          <a:custGeom>
            <a:avLst/>
            <a:gdLst>
              <a:gd name="T0" fmla="*/ 66 w 106"/>
              <a:gd name="T1" fmla="*/ 0 h 104"/>
              <a:gd name="T2" fmla="*/ 66 w 106"/>
              <a:gd name="T3" fmla="*/ 9 h 104"/>
              <a:gd name="T4" fmla="*/ 97 w 106"/>
              <a:gd name="T5" fmla="*/ 51 h 104"/>
              <a:gd name="T6" fmla="*/ 53 w 106"/>
              <a:gd name="T7" fmla="*/ 95 h 104"/>
              <a:gd name="T8" fmla="*/ 9 w 106"/>
              <a:gd name="T9" fmla="*/ 51 h 104"/>
              <a:gd name="T10" fmla="*/ 40 w 106"/>
              <a:gd name="T11" fmla="*/ 9 h 104"/>
              <a:gd name="T12" fmla="*/ 40 w 106"/>
              <a:gd name="T13" fmla="*/ 0 h 104"/>
              <a:gd name="T14" fmla="*/ 0 w 106"/>
              <a:gd name="T15" fmla="*/ 51 h 104"/>
              <a:gd name="T16" fmla="*/ 53 w 106"/>
              <a:gd name="T17" fmla="*/ 104 h 104"/>
              <a:gd name="T18" fmla="*/ 106 w 106"/>
              <a:gd name="T19" fmla="*/ 51 h 104"/>
              <a:gd name="T20" fmla="*/ 66 w 106"/>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4">
                <a:moveTo>
                  <a:pt x="66" y="0"/>
                </a:moveTo>
                <a:cubicBezTo>
                  <a:pt x="66" y="9"/>
                  <a:pt x="66" y="9"/>
                  <a:pt x="66" y="9"/>
                </a:cubicBezTo>
                <a:cubicBezTo>
                  <a:pt x="84" y="15"/>
                  <a:pt x="97" y="31"/>
                  <a:pt x="97" y="51"/>
                </a:cubicBezTo>
                <a:cubicBezTo>
                  <a:pt x="97" y="75"/>
                  <a:pt x="77" y="95"/>
                  <a:pt x="53" y="95"/>
                </a:cubicBezTo>
                <a:cubicBezTo>
                  <a:pt x="29" y="95"/>
                  <a:pt x="9" y="75"/>
                  <a:pt x="9" y="51"/>
                </a:cubicBezTo>
                <a:cubicBezTo>
                  <a:pt x="9" y="31"/>
                  <a:pt x="22" y="15"/>
                  <a:pt x="40" y="9"/>
                </a:cubicBezTo>
                <a:cubicBezTo>
                  <a:pt x="40" y="0"/>
                  <a:pt x="40" y="0"/>
                  <a:pt x="40" y="0"/>
                </a:cubicBezTo>
                <a:cubicBezTo>
                  <a:pt x="17" y="6"/>
                  <a:pt x="0" y="26"/>
                  <a:pt x="0" y="51"/>
                </a:cubicBezTo>
                <a:cubicBezTo>
                  <a:pt x="0" y="80"/>
                  <a:pt x="24" y="104"/>
                  <a:pt x="53" y="104"/>
                </a:cubicBezTo>
                <a:cubicBezTo>
                  <a:pt x="82" y="104"/>
                  <a:pt x="106" y="80"/>
                  <a:pt x="106" y="51"/>
                </a:cubicBezTo>
                <a:cubicBezTo>
                  <a:pt x="106" y="26"/>
                  <a:pt x="89" y="6"/>
                  <a:pt x="66" y="0"/>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3" name="Freeform 116"/>
          <p:cNvSpPr/>
          <p:nvPr/>
        </p:nvSpPr>
        <p:spPr bwMode="auto">
          <a:xfrm>
            <a:off x="5470525" y="1938293"/>
            <a:ext cx="19050" cy="127000"/>
          </a:xfrm>
          <a:custGeom>
            <a:avLst/>
            <a:gdLst>
              <a:gd name="T0" fmla="*/ 8 w 8"/>
              <a:gd name="T1" fmla="*/ 53 h 56"/>
              <a:gd name="T2" fmla="*/ 7 w 8"/>
              <a:gd name="T3" fmla="*/ 56 h 56"/>
              <a:gd name="T4" fmla="*/ 1 w 8"/>
              <a:gd name="T5" fmla="*/ 56 h 56"/>
              <a:gd name="T6" fmla="*/ 0 w 8"/>
              <a:gd name="T7" fmla="*/ 53 h 56"/>
              <a:gd name="T8" fmla="*/ 0 w 8"/>
              <a:gd name="T9" fmla="*/ 3 h 56"/>
              <a:gd name="T10" fmla="*/ 1 w 8"/>
              <a:gd name="T11" fmla="*/ 0 h 56"/>
              <a:gd name="T12" fmla="*/ 7 w 8"/>
              <a:gd name="T13" fmla="*/ 0 h 56"/>
              <a:gd name="T14" fmla="*/ 8 w 8"/>
              <a:gd name="T15" fmla="*/ 3 h 56"/>
              <a:gd name="T16" fmla="*/ 8 w 8"/>
              <a:gd name="T1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6">
                <a:moveTo>
                  <a:pt x="8" y="53"/>
                </a:moveTo>
                <a:cubicBezTo>
                  <a:pt x="8" y="55"/>
                  <a:pt x="8" y="56"/>
                  <a:pt x="7" y="56"/>
                </a:cubicBezTo>
                <a:cubicBezTo>
                  <a:pt x="1" y="56"/>
                  <a:pt x="1" y="56"/>
                  <a:pt x="1" y="56"/>
                </a:cubicBezTo>
                <a:cubicBezTo>
                  <a:pt x="0" y="56"/>
                  <a:pt x="0" y="55"/>
                  <a:pt x="0" y="53"/>
                </a:cubicBezTo>
                <a:cubicBezTo>
                  <a:pt x="0" y="3"/>
                  <a:pt x="0" y="3"/>
                  <a:pt x="0" y="3"/>
                </a:cubicBezTo>
                <a:cubicBezTo>
                  <a:pt x="0" y="2"/>
                  <a:pt x="0" y="0"/>
                  <a:pt x="1" y="0"/>
                </a:cubicBezTo>
                <a:cubicBezTo>
                  <a:pt x="7" y="0"/>
                  <a:pt x="7" y="0"/>
                  <a:pt x="7" y="0"/>
                </a:cubicBezTo>
                <a:cubicBezTo>
                  <a:pt x="8" y="0"/>
                  <a:pt x="8" y="2"/>
                  <a:pt x="8" y="3"/>
                </a:cubicBezTo>
                <a:lnTo>
                  <a:pt x="8" y="53"/>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4" name="Freeform 117"/>
          <p:cNvSpPr>
            <a:spLocks noEditPoints="1"/>
          </p:cNvSpPr>
          <p:nvPr/>
        </p:nvSpPr>
        <p:spPr bwMode="auto">
          <a:xfrm>
            <a:off x="6108700" y="2162130"/>
            <a:ext cx="257175" cy="101600"/>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5" name="Freeform 118"/>
          <p:cNvSpPr>
            <a:spLocks noEditPoints="1"/>
          </p:cNvSpPr>
          <p:nvPr/>
        </p:nvSpPr>
        <p:spPr bwMode="auto">
          <a:xfrm>
            <a:off x="6135688" y="2009730"/>
            <a:ext cx="204787" cy="14763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6" name="Freeform 119"/>
          <p:cNvSpPr/>
          <p:nvPr/>
        </p:nvSpPr>
        <p:spPr bwMode="auto">
          <a:xfrm>
            <a:off x="6115050" y="2263730"/>
            <a:ext cx="241300" cy="3175"/>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7" name="Freeform 120"/>
          <p:cNvSpPr/>
          <p:nvPr/>
        </p:nvSpPr>
        <p:spPr bwMode="auto">
          <a:xfrm>
            <a:off x="6153150" y="2025605"/>
            <a:ext cx="82550" cy="73025"/>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8" name="Freeform 121"/>
          <p:cNvSpPr/>
          <p:nvPr/>
        </p:nvSpPr>
        <p:spPr bwMode="auto">
          <a:xfrm>
            <a:off x="6242050" y="2068468"/>
            <a:ext cx="82550" cy="73025"/>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9" name="Freeform 122"/>
          <p:cNvSpPr>
            <a:spLocks noEditPoints="1"/>
          </p:cNvSpPr>
          <p:nvPr/>
        </p:nvSpPr>
        <p:spPr bwMode="auto">
          <a:xfrm>
            <a:off x="5913438" y="1897018"/>
            <a:ext cx="346075" cy="366712"/>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0" name="Freeform 123"/>
          <p:cNvSpPr>
            <a:spLocks noEditPoints="1"/>
          </p:cNvSpPr>
          <p:nvPr/>
        </p:nvSpPr>
        <p:spPr bwMode="auto">
          <a:xfrm>
            <a:off x="6688138" y="1906543"/>
            <a:ext cx="236537" cy="384175"/>
          </a:xfrm>
          <a:custGeom>
            <a:avLst/>
            <a:gdLst>
              <a:gd name="T0" fmla="*/ 36 w 105"/>
              <a:gd name="T1" fmla="*/ 79 h 170"/>
              <a:gd name="T2" fmla="*/ 42 w 105"/>
              <a:gd name="T3" fmla="*/ 60 h 170"/>
              <a:gd name="T4" fmla="*/ 42 w 105"/>
              <a:gd name="T5" fmla="*/ 47 h 170"/>
              <a:gd name="T6" fmla="*/ 10 w 105"/>
              <a:gd name="T7" fmla="*/ 99 h 170"/>
              <a:gd name="T8" fmla="*/ 42 w 105"/>
              <a:gd name="T9" fmla="*/ 110 h 170"/>
              <a:gd name="T10" fmla="*/ 42 w 105"/>
              <a:gd name="T11" fmla="*/ 97 h 170"/>
              <a:gd name="T12" fmla="*/ 36 w 105"/>
              <a:gd name="T13" fmla="*/ 79 h 170"/>
              <a:gd name="T14" fmla="*/ 51 w 105"/>
              <a:gd name="T15" fmla="*/ 79 h 170"/>
              <a:gd name="T16" fmla="*/ 46 w 105"/>
              <a:gd name="T17" fmla="*/ 97 h 170"/>
              <a:gd name="T18" fmla="*/ 46 w 105"/>
              <a:gd name="T19" fmla="*/ 110 h 170"/>
              <a:gd name="T20" fmla="*/ 78 w 105"/>
              <a:gd name="T21" fmla="*/ 99 h 170"/>
              <a:gd name="T22" fmla="*/ 46 w 105"/>
              <a:gd name="T23" fmla="*/ 47 h 170"/>
              <a:gd name="T24" fmla="*/ 46 w 105"/>
              <a:gd name="T25" fmla="*/ 60 h 170"/>
              <a:gd name="T26" fmla="*/ 51 w 105"/>
              <a:gd name="T27" fmla="*/ 79 h 170"/>
              <a:gd name="T28" fmla="*/ 39 w 105"/>
              <a:gd name="T29" fmla="*/ 70 h 170"/>
              <a:gd name="T30" fmla="*/ 39 w 105"/>
              <a:gd name="T31" fmla="*/ 87 h 170"/>
              <a:gd name="T32" fmla="*/ 42 w 105"/>
              <a:gd name="T33" fmla="*/ 90 h 170"/>
              <a:gd name="T34" fmla="*/ 46 w 105"/>
              <a:gd name="T35" fmla="*/ 90 h 170"/>
              <a:gd name="T36" fmla="*/ 48 w 105"/>
              <a:gd name="T37" fmla="*/ 87 h 170"/>
              <a:gd name="T38" fmla="*/ 48 w 105"/>
              <a:gd name="T39" fmla="*/ 70 h 170"/>
              <a:gd name="T40" fmla="*/ 46 w 105"/>
              <a:gd name="T41" fmla="*/ 67 h 170"/>
              <a:gd name="T42" fmla="*/ 42 w 105"/>
              <a:gd name="T43" fmla="*/ 67 h 170"/>
              <a:gd name="T44" fmla="*/ 39 w 105"/>
              <a:gd name="T45" fmla="*/ 70 h 170"/>
              <a:gd name="T46" fmla="*/ 60 w 105"/>
              <a:gd name="T47" fmla="*/ 29 h 170"/>
              <a:gd name="T48" fmla="*/ 82 w 105"/>
              <a:gd name="T49" fmla="*/ 32 h 170"/>
              <a:gd name="T50" fmla="*/ 103 w 105"/>
              <a:gd name="T51" fmla="*/ 7 h 170"/>
              <a:gd name="T52" fmla="*/ 94 w 105"/>
              <a:gd name="T53" fmla="*/ 7 h 170"/>
              <a:gd name="T54" fmla="*/ 86 w 105"/>
              <a:gd name="T55" fmla="*/ 22 h 170"/>
              <a:gd name="T56" fmla="*/ 66 w 105"/>
              <a:gd name="T57" fmla="*/ 20 h 170"/>
              <a:gd name="T58" fmla="*/ 40 w 105"/>
              <a:gd name="T59" fmla="*/ 39 h 170"/>
              <a:gd name="T60" fmla="*/ 0 w 105"/>
              <a:gd name="T61" fmla="*/ 106 h 170"/>
              <a:gd name="T62" fmla="*/ 44 w 105"/>
              <a:gd name="T63" fmla="*/ 170 h 170"/>
              <a:gd name="T64" fmla="*/ 87 w 105"/>
              <a:gd name="T65" fmla="*/ 106 h 170"/>
              <a:gd name="T66" fmla="*/ 50 w 105"/>
              <a:gd name="T67" fmla="*/ 40 h 170"/>
              <a:gd name="T68" fmla="*/ 60 w 105"/>
              <a:gd name="T69" fmla="*/ 29 h 170"/>
              <a:gd name="T70" fmla="*/ 82 w 105"/>
              <a:gd name="T71" fmla="*/ 102 h 170"/>
              <a:gd name="T72" fmla="*/ 44 w 105"/>
              <a:gd name="T73" fmla="*/ 113 h 170"/>
              <a:gd name="T74" fmla="*/ 6 w 105"/>
              <a:gd name="T75" fmla="*/ 102 h 170"/>
              <a:gd name="T76" fmla="*/ 44 w 105"/>
              <a:gd name="T77" fmla="*/ 43 h 170"/>
              <a:gd name="T78" fmla="*/ 82 w 105"/>
              <a:gd name="T79"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170">
                <a:moveTo>
                  <a:pt x="36" y="79"/>
                </a:moveTo>
                <a:cubicBezTo>
                  <a:pt x="36" y="70"/>
                  <a:pt x="39" y="63"/>
                  <a:pt x="42" y="60"/>
                </a:cubicBezTo>
                <a:cubicBezTo>
                  <a:pt x="42" y="47"/>
                  <a:pt x="42" y="47"/>
                  <a:pt x="42" y="47"/>
                </a:cubicBezTo>
                <a:cubicBezTo>
                  <a:pt x="24" y="48"/>
                  <a:pt x="10" y="67"/>
                  <a:pt x="10" y="99"/>
                </a:cubicBezTo>
                <a:cubicBezTo>
                  <a:pt x="10" y="132"/>
                  <a:pt x="24" y="111"/>
                  <a:pt x="42" y="110"/>
                </a:cubicBezTo>
                <a:cubicBezTo>
                  <a:pt x="42" y="97"/>
                  <a:pt x="42" y="97"/>
                  <a:pt x="42" y="97"/>
                </a:cubicBezTo>
                <a:cubicBezTo>
                  <a:pt x="39" y="95"/>
                  <a:pt x="36" y="87"/>
                  <a:pt x="36" y="79"/>
                </a:cubicBezTo>
                <a:close/>
                <a:moveTo>
                  <a:pt x="51" y="79"/>
                </a:moveTo>
                <a:cubicBezTo>
                  <a:pt x="51" y="87"/>
                  <a:pt x="49" y="95"/>
                  <a:pt x="46" y="97"/>
                </a:cubicBezTo>
                <a:cubicBezTo>
                  <a:pt x="46" y="110"/>
                  <a:pt x="46" y="110"/>
                  <a:pt x="46" y="110"/>
                </a:cubicBezTo>
                <a:cubicBezTo>
                  <a:pt x="64" y="111"/>
                  <a:pt x="78" y="132"/>
                  <a:pt x="78" y="99"/>
                </a:cubicBezTo>
                <a:cubicBezTo>
                  <a:pt x="78" y="67"/>
                  <a:pt x="64" y="48"/>
                  <a:pt x="46" y="47"/>
                </a:cubicBezTo>
                <a:cubicBezTo>
                  <a:pt x="46" y="60"/>
                  <a:pt x="46" y="60"/>
                  <a:pt x="46" y="60"/>
                </a:cubicBezTo>
                <a:cubicBezTo>
                  <a:pt x="49" y="63"/>
                  <a:pt x="51" y="70"/>
                  <a:pt x="51" y="79"/>
                </a:cubicBezTo>
                <a:close/>
                <a:moveTo>
                  <a:pt x="39" y="70"/>
                </a:moveTo>
                <a:cubicBezTo>
                  <a:pt x="39" y="87"/>
                  <a:pt x="39" y="87"/>
                  <a:pt x="39" y="87"/>
                </a:cubicBezTo>
                <a:cubicBezTo>
                  <a:pt x="39" y="89"/>
                  <a:pt x="41" y="90"/>
                  <a:pt x="42" y="90"/>
                </a:cubicBezTo>
                <a:cubicBezTo>
                  <a:pt x="46" y="90"/>
                  <a:pt x="46" y="90"/>
                  <a:pt x="46" y="90"/>
                </a:cubicBezTo>
                <a:cubicBezTo>
                  <a:pt x="47" y="90"/>
                  <a:pt x="48" y="89"/>
                  <a:pt x="48" y="87"/>
                </a:cubicBezTo>
                <a:cubicBezTo>
                  <a:pt x="48" y="70"/>
                  <a:pt x="48" y="70"/>
                  <a:pt x="48" y="70"/>
                </a:cubicBezTo>
                <a:cubicBezTo>
                  <a:pt x="48" y="68"/>
                  <a:pt x="47" y="67"/>
                  <a:pt x="46" y="67"/>
                </a:cubicBezTo>
                <a:cubicBezTo>
                  <a:pt x="42" y="67"/>
                  <a:pt x="42" y="67"/>
                  <a:pt x="42" y="67"/>
                </a:cubicBezTo>
                <a:cubicBezTo>
                  <a:pt x="41" y="67"/>
                  <a:pt x="39" y="68"/>
                  <a:pt x="39" y="70"/>
                </a:cubicBezTo>
                <a:close/>
                <a:moveTo>
                  <a:pt x="60" y="29"/>
                </a:moveTo>
                <a:cubicBezTo>
                  <a:pt x="67" y="29"/>
                  <a:pt x="74" y="32"/>
                  <a:pt x="82" y="32"/>
                </a:cubicBezTo>
                <a:cubicBezTo>
                  <a:pt x="97" y="33"/>
                  <a:pt x="105" y="20"/>
                  <a:pt x="103" y="7"/>
                </a:cubicBezTo>
                <a:cubicBezTo>
                  <a:pt x="103" y="0"/>
                  <a:pt x="93" y="0"/>
                  <a:pt x="94" y="7"/>
                </a:cubicBezTo>
                <a:cubicBezTo>
                  <a:pt x="94" y="13"/>
                  <a:pt x="93" y="20"/>
                  <a:pt x="86" y="22"/>
                </a:cubicBezTo>
                <a:cubicBezTo>
                  <a:pt x="80" y="24"/>
                  <a:pt x="72" y="21"/>
                  <a:pt x="66" y="20"/>
                </a:cubicBezTo>
                <a:cubicBezTo>
                  <a:pt x="52" y="18"/>
                  <a:pt x="43" y="27"/>
                  <a:pt x="40" y="39"/>
                </a:cubicBezTo>
                <a:cubicBezTo>
                  <a:pt x="18" y="42"/>
                  <a:pt x="0" y="65"/>
                  <a:pt x="0" y="106"/>
                </a:cubicBezTo>
                <a:cubicBezTo>
                  <a:pt x="0" y="148"/>
                  <a:pt x="20" y="170"/>
                  <a:pt x="44" y="170"/>
                </a:cubicBezTo>
                <a:cubicBezTo>
                  <a:pt x="68" y="170"/>
                  <a:pt x="87" y="148"/>
                  <a:pt x="87" y="106"/>
                </a:cubicBezTo>
                <a:cubicBezTo>
                  <a:pt x="87" y="67"/>
                  <a:pt x="71" y="44"/>
                  <a:pt x="50" y="40"/>
                </a:cubicBezTo>
                <a:cubicBezTo>
                  <a:pt x="52" y="35"/>
                  <a:pt x="54" y="30"/>
                  <a:pt x="60" y="29"/>
                </a:cubicBezTo>
                <a:close/>
                <a:moveTo>
                  <a:pt x="82" y="102"/>
                </a:moveTo>
                <a:cubicBezTo>
                  <a:pt x="82" y="139"/>
                  <a:pt x="65" y="113"/>
                  <a:pt x="44" y="113"/>
                </a:cubicBezTo>
                <a:cubicBezTo>
                  <a:pt x="23" y="113"/>
                  <a:pt x="6" y="139"/>
                  <a:pt x="6" y="102"/>
                </a:cubicBezTo>
                <a:cubicBezTo>
                  <a:pt x="6" y="64"/>
                  <a:pt x="23" y="43"/>
                  <a:pt x="44" y="43"/>
                </a:cubicBezTo>
                <a:cubicBezTo>
                  <a:pt x="65" y="43"/>
                  <a:pt x="82" y="64"/>
                  <a:pt x="82" y="102"/>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1" name="Freeform 124"/>
          <p:cNvSpPr>
            <a:spLocks noEditPoints="1"/>
          </p:cNvSpPr>
          <p:nvPr/>
        </p:nvSpPr>
        <p:spPr bwMode="auto">
          <a:xfrm>
            <a:off x="825500" y="2563768"/>
            <a:ext cx="115888" cy="284162"/>
          </a:xfrm>
          <a:custGeom>
            <a:avLst/>
            <a:gdLst>
              <a:gd name="T0" fmla="*/ 4 w 52"/>
              <a:gd name="T1" fmla="*/ 0 h 126"/>
              <a:gd name="T2" fmla="*/ 0 w 52"/>
              <a:gd name="T3" fmla="*/ 121 h 126"/>
              <a:gd name="T4" fmla="*/ 48 w 52"/>
              <a:gd name="T5" fmla="*/ 126 h 126"/>
              <a:gd name="T6" fmla="*/ 52 w 52"/>
              <a:gd name="T7" fmla="*/ 5 h 126"/>
              <a:gd name="T8" fmla="*/ 48 w 52"/>
              <a:gd name="T9" fmla="*/ 117 h 126"/>
              <a:gd name="T10" fmla="*/ 9 w 52"/>
              <a:gd name="T11" fmla="*/ 122 h 126"/>
              <a:gd name="T12" fmla="*/ 4 w 52"/>
              <a:gd name="T13" fmla="*/ 82 h 126"/>
              <a:gd name="T14" fmla="*/ 9 w 52"/>
              <a:gd name="T15" fmla="*/ 120 h 126"/>
              <a:gd name="T16" fmla="*/ 45 w 52"/>
              <a:gd name="T17" fmla="*/ 117 h 126"/>
              <a:gd name="T18" fmla="*/ 48 w 52"/>
              <a:gd name="T19" fmla="*/ 117 h 126"/>
              <a:gd name="T20" fmla="*/ 38 w 52"/>
              <a:gd name="T21" fmla="*/ 33 h 126"/>
              <a:gd name="T22" fmla="*/ 42 w 52"/>
              <a:gd name="T23" fmla="*/ 41 h 126"/>
              <a:gd name="T24" fmla="*/ 14 w 52"/>
              <a:gd name="T25" fmla="*/ 45 h 126"/>
              <a:gd name="T26" fmla="*/ 10 w 52"/>
              <a:gd name="T27" fmla="*/ 36 h 126"/>
              <a:gd name="T28" fmla="*/ 10 w 52"/>
              <a:gd name="T29" fmla="*/ 25 h 126"/>
              <a:gd name="T30" fmla="*/ 14 w 52"/>
              <a:gd name="T31" fmla="*/ 16 h 126"/>
              <a:gd name="T32" fmla="*/ 42 w 52"/>
              <a:gd name="T33" fmla="*/ 20 h 126"/>
              <a:gd name="T34" fmla="*/ 38 w 52"/>
              <a:gd name="T35" fmla="*/ 28 h 126"/>
              <a:gd name="T36" fmla="*/ 10 w 52"/>
              <a:gd name="T37" fmla="*/ 25 h 126"/>
              <a:gd name="T38" fmla="*/ 17 w 52"/>
              <a:gd name="T39" fmla="*/ 82 h 126"/>
              <a:gd name="T40" fmla="*/ 34 w 52"/>
              <a:gd name="T41" fmla="*/ 82 h 126"/>
              <a:gd name="T42" fmla="*/ 30 w 52"/>
              <a:gd name="T43" fmla="*/ 102 h 126"/>
              <a:gd name="T44" fmla="*/ 22 w 52"/>
              <a:gd name="T45" fmla="*/ 102 h 126"/>
              <a:gd name="T46" fmla="*/ 30 w 52"/>
              <a:gd name="T47" fmla="*/ 102 h 126"/>
              <a:gd name="T48" fmla="*/ 20 w 52"/>
              <a:gd name="T49" fmla="*/ 57 h 126"/>
              <a:gd name="T50" fmla="*/ 38 w 52"/>
              <a:gd name="T51" fmla="*/ 55 h 126"/>
              <a:gd name="T52" fmla="*/ 38 w 52"/>
              <a:gd name="T53" fmla="*/ 59 h 126"/>
              <a:gd name="T54" fmla="*/ 48 w 52"/>
              <a:gd name="T55" fmla="*/ 44 h 126"/>
              <a:gd name="T56" fmla="*/ 43 w 52"/>
              <a:gd name="T57" fmla="*/ 6 h 126"/>
              <a:gd name="T58" fmla="*/ 7 w 52"/>
              <a:gd name="T59" fmla="*/ 8 h 126"/>
              <a:gd name="T60" fmla="*/ 4 w 52"/>
              <a:gd name="T61" fmla="*/ 8 h 126"/>
              <a:gd name="T62" fmla="*/ 43 w 52"/>
              <a:gd name="T63" fmla="*/ 4 h 126"/>
              <a:gd name="T64" fmla="*/ 48 w 52"/>
              <a:gd name="T65" fmla="*/ 44 h 126"/>
              <a:gd name="T66" fmla="*/ 32 w 52"/>
              <a:gd name="T67" fmla="*/ 28 h 126"/>
              <a:gd name="T68" fmla="*/ 32 w 52"/>
              <a:gd name="T69" fmla="*/ 25 h 126"/>
              <a:gd name="T70" fmla="*/ 30 w 52"/>
              <a:gd name="T71" fmla="*/ 26 h 126"/>
              <a:gd name="T72" fmla="*/ 36 w 52"/>
              <a:gd name="T73" fmla="*/ 28 h 126"/>
              <a:gd name="T74" fmla="*/ 38 w 52"/>
              <a:gd name="T75" fmla="*/ 26 h 126"/>
              <a:gd name="T76" fmla="*/ 36 w 52"/>
              <a:gd name="T77" fmla="*/ 25 h 126"/>
              <a:gd name="T78" fmla="*/ 36 w 52"/>
              <a:gd name="T79" fmla="*/ 28 h 126"/>
              <a:gd name="T80" fmla="*/ 32 w 52"/>
              <a:gd name="T81" fmla="*/ 43 h 126"/>
              <a:gd name="T82" fmla="*/ 32 w 52"/>
              <a:gd name="T83" fmla="*/ 40 h 126"/>
              <a:gd name="T84" fmla="*/ 30 w 52"/>
              <a:gd name="T85" fmla="*/ 42 h 126"/>
              <a:gd name="T86" fmla="*/ 36 w 52"/>
              <a:gd name="T87" fmla="*/ 43 h 126"/>
              <a:gd name="T88" fmla="*/ 39 w 52"/>
              <a:gd name="T89" fmla="*/ 42 h 126"/>
              <a:gd name="T90" fmla="*/ 36 w 52"/>
              <a:gd name="T91" fmla="*/ 40 h 126"/>
              <a:gd name="T92" fmla="*/ 36 w 52"/>
              <a:gd name="T93" fmla="*/ 4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126">
                <a:moveTo>
                  <a:pt x="48" y="0"/>
                </a:moveTo>
                <a:cubicBezTo>
                  <a:pt x="4" y="0"/>
                  <a:pt x="4" y="0"/>
                  <a:pt x="4" y="0"/>
                </a:cubicBezTo>
                <a:cubicBezTo>
                  <a:pt x="2" y="0"/>
                  <a:pt x="0" y="2"/>
                  <a:pt x="0" y="5"/>
                </a:cubicBezTo>
                <a:cubicBezTo>
                  <a:pt x="0" y="121"/>
                  <a:pt x="0" y="121"/>
                  <a:pt x="0" y="121"/>
                </a:cubicBezTo>
                <a:cubicBezTo>
                  <a:pt x="0" y="124"/>
                  <a:pt x="2" y="126"/>
                  <a:pt x="4" y="126"/>
                </a:cubicBezTo>
                <a:cubicBezTo>
                  <a:pt x="48" y="126"/>
                  <a:pt x="48" y="126"/>
                  <a:pt x="48" y="126"/>
                </a:cubicBezTo>
                <a:cubicBezTo>
                  <a:pt x="50" y="126"/>
                  <a:pt x="52" y="124"/>
                  <a:pt x="52" y="121"/>
                </a:cubicBezTo>
                <a:cubicBezTo>
                  <a:pt x="52" y="5"/>
                  <a:pt x="52" y="5"/>
                  <a:pt x="52" y="5"/>
                </a:cubicBezTo>
                <a:cubicBezTo>
                  <a:pt x="52" y="2"/>
                  <a:pt x="50" y="0"/>
                  <a:pt x="48" y="0"/>
                </a:cubicBezTo>
                <a:close/>
                <a:moveTo>
                  <a:pt x="48" y="117"/>
                </a:moveTo>
                <a:cubicBezTo>
                  <a:pt x="48" y="120"/>
                  <a:pt x="46" y="122"/>
                  <a:pt x="43" y="122"/>
                </a:cubicBezTo>
                <a:cubicBezTo>
                  <a:pt x="9" y="122"/>
                  <a:pt x="9" y="122"/>
                  <a:pt x="9" y="122"/>
                </a:cubicBezTo>
                <a:cubicBezTo>
                  <a:pt x="6" y="122"/>
                  <a:pt x="4" y="120"/>
                  <a:pt x="4" y="117"/>
                </a:cubicBezTo>
                <a:cubicBezTo>
                  <a:pt x="4" y="82"/>
                  <a:pt x="4" y="82"/>
                  <a:pt x="4" y="82"/>
                </a:cubicBezTo>
                <a:cubicBezTo>
                  <a:pt x="7" y="117"/>
                  <a:pt x="7" y="117"/>
                  <a:pt x="7" y="117"/>
                </a:cubicBezTo>
                <a:cubicBezTo>
                  <a:pt x="7" y="119"/>
                  <a:pt x="8" y="120"/>
                  <a:pt x="9" y="120"/>
                </a:cubicBezTo>
                <a:cubicBezTo>
                  <a:pt x="43" y="120"/>
                  <a:pt x="43" y="120"/>
                  <a:pt x="43" y="120"/>
                </a:cubicBezTo>
                <a:cubicBezTo>
                  <a:pt x="44" y="120"/>
                  <a:pt x="45" y="119"/>
                  <a:pt x="45" y="117"/>
                </a:cubicBezTo>
                <a:cubicBezTo>
                  <a:pt x="48" y="82"/>
                  <a:pt x="48" y="82"/>
                  <a:pt x="48" y="82"/>
                </a:cubicBezTo>
                <a:lnTo>
                  <a:pt x="48" y="117"/>
                </a:lnTo>
                <a:close/>
                <a:moveTo>
                  <a:pt x="14" y="33"/>
                </a:moveTo>
                <a:cubicBezTo>
                  <a:pt x="38" y="33"/>
                  <a:pt x="38" y="33"/>
                  <a:pt x="38" y="33"/>
                </a:cubicBezTo>
                <a:cubicBezTo>
                  <a:pt x="40" y="33"/>
                  <a:pt x="42" y="34"/>
                  <a:pt x="42" y="36"/>
                </a:cubicBezTo>
                <a:cubicBezTo>
                  <a:pt x="42" y="41"/>
                  <a:pt x="42" y="41"/>
                  <a:pt x="42" y="41"/>
                </a:cubicBezTo>
                <a:cubicBezTo>
                  <a:pt x="42" y="43"/>
                  <a:pt x="40" y="45"/>
                  <a:pt x="38" y="45"/>
                </a:cubicBezTo>
                <a:cubicBezTo>
                  <a:pt x="14" y="45"/>
                  <a:pt x="14" y="45"/>
                  <a:pt x="14" y="45"/>
                </a:cubicBezTo>
                <a:cubicBezTo>
                  <a:pt x="12" y="45"/>
                  <a:pt x="10" y="43"/>
                  <a:pt x="10" y="41"/>
                </a:cubicBezTo>
                <a:cubicBezTo>
                  <a:pt x="10" y="36"/>
                  <a:pt x="10" y="36"/>
                  <a:pt x="10" y="36"/>
                </a:cubicBezTo>
                <a:cubicBezTo>
                  <a:pt x="10" y="34"/>
                  <a:pt x="12" y="33"/>
                  <a:pt x="14" y="33"/>
                </a:cubicBezTo>
                <a:close/>
                <a:moveTo>
                  <a:pt x="10" y="25"/>
                </a:moveTo>
                <a:cubicBezTo>
                  <a:pt x="10" y="20"/>
                  <a:pt x="10" y="20"/>
                  <a:pt x="10" y="20"/>
                </a:cubicBezTo>
                <a:cubicBezTo>
                  <a:pt x="10" y="18"/>
                  <a:pt x="12" y="16"/>
                  <a:pt x="14" y="16"/>
                </a:cubicBezTo>
                <a:cubicBezTo>
                  <a:pt x="38" y="16"/>
                  <a:pt x="38" y="16"/>
                  <a:pt x="38" y="16"/>
                </a:cubicBezTo>
                <a:cubicBezTo>
                  <a:pt x="40" y="16"/>
                  <a:pt x="42" y="18"/>
                  <a:pt x="42" y="20"/>
                </a:cubicBezTo>
                <a:cubicBezTo>
                  <a:pt x="42" y="25"/>
                  <a:pt x="42" y="25"/>
                  <a:pt x="42" y="25"/>
                </a:cubicBezTo>
                <a:cubicBezTo>
                  <a:pt x="42" y="27"/>
                  <a:pt x="40" y="28"/>
                  <a:pt x="38" y="28"/>
                </a:cubicBezTo>
                <a:cubicBezTo>
                  <a:pt x="14" y="28"/>
                  <a:pt x="14" y="28"/>
                  <a:pt x="14" y="28"/>
                </a:cubicBezTo>
                <a:cubicBezTo>
                  <a:pt x="12" y="28"/>
                  <a:pt x="10" y="27"/>
                  <a:pt x="10" y="25"/>
                </a:cubicBezTo>
                <a:close/>
                <a:moveTo>
                  <a:pt x="26" y="90"/>
                </a:moveTo>
                <a:cubicBezTo>
                  <a:pt x="21" y="90"/>
                  <a:pt x="17" y="86"/>
                  <a:pt x="17" y="82"/>
                </a:cubicBezTo>
                <a:cubicBezTo>
                  <a:pt x="17" y="77"/>
                  <a:pt x="21" y="73"/>
                  <a:pt x="26" y="73"/>
                </a:cubicBezTo>
                <a:cubicBezTo>
                  <a:pt x="30" y="73"/>
                  <a:pt x="34" y="77"/>
                  <a:pt x="34" y="82"/>
                </a:cubicBezTo>
                <a:cubicBezTo>
                  <a:pt x="34" y="86"/>
                  <a:pt x="30" y="90"/>
                  <a:pt x="26" y="90"/>
                </a:cubicBezTo>
                <a:close/>
                <a:moveTo>
                  <a:pt x="30" y="102"/>
                </a:moveTo>
                <a:cubicBezTo>
                  <a:pt x="30" y="105"/>
                  <a:pt x="28" y="106"/>
                  <a:pt x="26" y="106"/>
                </a:cubicBezTo>
                <a:cubicBezTo>
                  <a:pt x="24" y="106"/>
                  <a:pt x="22" y="105"/>
                  <a:pt x="22" y="102"/>
                </a:cubicBezTo>
                <a:cubicBezTo>
                  <a:pt x="22" y="100"/>
                  <a:pt x="24" y="98"/>
                  <a:pt x="26" y="98"/>
                </a:cubicBezTo>
                <a:cubicBezTo>
                  <a:pt x="28" y="98"/>
                  <a:pt x="30" y="100"/>
                  <a:pt x="30" y="102"/>
                </a:cubicBezTo>
                <a:close/>
                <a:moveTo>
                  <a:pt x="22" y="59"/>
                </a:moveTo>
                <a:cubicBezTo>
                  <a:pt x="21" y="59"/>
                  <a:pt x="20" y="58"/>
                  <a:pt x="20" y="57"/>
                </a:cubicBezTo>
                <a:cubicBezTo>
                  <a:pt x="20" y="56"/>
                  <a:pt x="21" y="55"/>
                  <a:pt x="22" y="55"/>
                </a:cubicBezTo>
                <a:cubicBezTo>
                  <a:pt x="38" y="55"/>
                  <a:pt x="38" y="55"/>
                  <a:pt x="38" y="55"/>
                </a:cubicBezTo>
                <a:cubicBezTo>
                  <a:pt x="40" y="55"/>
                  <a:pt x="41" y="56"/>
                  <a:pt x="41" y="57"/>
                </a:cubicBezTo>
                <a:cubicBezTo>
                  <a:pt x="41" y="58"/>
                  <a:pt x="40" y="59"/>
                  <a:pt x="38" y="59"/>
                </a:cubicBezTo>
                <a:lnTo>
                  <a:pt x="22" y="59"/>
                </a:lnTo>
                <a:close/>
                <a:moveTo>
                  <a:pt x="48" y="44"/>
                </a:moveTo>
                <a:cubicBezTo>
                  <a:pt x="45" y="8"/>
                  <a:pt x="45" y="8"/>
                  <a:pt x="45" y="8"/>
                </a:cubicBezTo>
                <a:cubicBezTo>
                  <a:pt x="45" y="7"/>
                  <a:pt x="44" y="6"/>
                  <a:pt x="43" y="6"/>
                </a:cubicBezTo>
                <a:cubicBezTo>
                  <a:pt x="9" y="6"/>
                  <a:pt x="9" y="6"/>
                  <a:pt x="9" y="6"/>
                </a:cubicBezTo>
                <a:cubicBezTo>
                  <a:pt x="8" y="6"/>
                  <a:pt x="7" y="7"/>
                  <a:pt x="7" y="8"/>
                </a:cubicBezTo>
                <a:cubicBezTo>
                  <a:pt x="4" y="44"/>
                  <a:pt x="4" y="44"/>
                  <a:pt x="4" y="44"/>
                </a:cubicBezTo>
                <a:cubicBezTo>
                  <a:pt x="4" y="8"/>
                  <a:pt x="4" y="8"/>
                  <a:pt x="4" y="8"/>
                </a:cubicBezTo>
                <a:cubicBezTo>
                  <a:pt x="4" y="6"/>
                  <a:pt x="6" y="4"/>
                  <a:pt x="9" y="4"/>
                </a:cubicBezTo>
                <a:cubicBezTo>
                  <a:pt x="43" y="4"/>
                  <a:pt x="43" y="4"/>
                  <a:pt x="43" y="4"/>
                </a:cubicBezTo>
                <a:cubicBezTo>
                  <a:pt x="46" y="4"/>
                  <a:pt x="48" y="6"/>
                  <a:pt x="48" y="8"/>
                </a:cubicBezTo>
                <a:lnTo>
                  <a:pt x="48" y="44"/>
                </a:lnTo>
                <a:close/>
                <a:moveTo>
                  <a:pt x="31" y="28"/>
                </a:moveTo>
                <a:cubicBezTo>
                  <a:pt x="32" y="28"/>
                  <a:pt x="32" y="28"/>
                  <a:pt x="32" y="28"/>
                </a:cubicBezTo>
                <a:cubicBezTo>
                  <a:pt x="33" y="28"/>
                  <a:pt x="34" y="27"/>
                  <a:pt x="34" y="26"/>
                </a:cubicBezTo>
                <a:cubicBezTo>
                  <a:pt x="34" y="25"/>
                  <a:pt x="33" y="25"/>
                  <a:pt x="32" y="25"/>
                </a:cubicBezTo>
                <a:cubicBezTo>
                  <a:pt x="31" y="25"/>
                  <a:pt x="31" y="25"/>
                  <a:pt x="31" y="25"/>
                </a:cubicBezTo>
                <a:cubicBezTo>
                  <a:pt x="31" y="25"/>
                  <a:pt x="30" y="25"/>
                  <a:pt x="30" y="26"/>
                </a:cubicBezTo>
                <a:cubicBezTo>
                  <a:pt x="30" y="27"/>
                  <a:pt x="31" y="28"/>
                  <a:pt x="31" y="28"/>
                </a:cubicBezTo>
                <a:close/>
                <a:moveTo>
                  <a:pt x="36" y="28"/>
                </a:moveTo>
                <a:cubicBezTo>
                  <a:pt x="37" y="28"/>
                  <a:pt x="37" y="28"/>
                  <a:pt x="37" y="28"/>
                </a:cubicBezTo>
                <a:cubicBezTo>
                  <a:pt x="38" y="28"/>
                  <a:pt x="38" y="27"/>
                  <a:pt x="38" y="26"/>
                </a:cubicBezTo>
                <a:cubicBezTo>
                  <a:pt x="38" y="25"/>
                  <a:pt x="38" y="25"/>
                  <a:pt x="37" y="25"/>
                </a:cubicBezTo>
                <a:cubicBezTo>
                  <a:pt x="36" y="25"/>
                  <a:pt x="36" y="25"/>
                  <a:pt x="36" y="25"/>
                </a:cubicBezTo>
                <a:cubicBezTo>
                  <a:pt x="35" y="25"/>
                  <a:pt x="35" y="25"/>
                  <a:pt x="35" y="26"/>
                </a:cubicBezTo>
                <a:cubicBezTo>
                  <a:pt x="35" y="27"/>
                  <a:pt x="35" y="28"/>
                  <a:pt x="36" y="28"/>
                </a:cubicBezTo>
                <a:close/>
                <a:moveTo>
                  <a:pt x="32" y="43"/>
                </a:moveTo>
                <a:cubicBezTo>
                  <a:pt x="32" y="43"/>
                  <a:pt x="32" y="43"/>
                  <a:pt x="32" y="43"/>
                </a:cubicBezTo>
                <a:cubicBezTo>
                  <a:pt x="33" y="43"/>
                  <a:pt x="34" y="43"/>
                  <a:pt x="34" y="42"/>
                </a:cubicBezTo>
                <a:cubicBezTo>
                  <a:pt x="34" y="41"/>
                  <a:pt x="33" y="40"/>
                  <a:pt x="32" y="40"/>
                </a:cubicBezTo>
                <a:cubicBezTo>
                  <a:pt x="32" y="40"/>
                  <a:pt x="32" y="40"/>
                  <a:pt x="32" y="40"/>
                </a:cubicBezTo>
                <a:cubicBezTo>
                  <a:pt x="31" y="40"/>
                  <a:pt x="30" y="41"/>
                  <a:pt x="30" y="42"/>
                </a:cubicBezTo>
                <a:cubicBezTo>
                  <a:pt x="30" y="43"/>
                  <a:pt x="31" y="43"/>
                  <a:pt x="32" y="43"/>
                </a:cubicBezTo>
                <a:close/>
                <a:moveTo>
                  <a:pt x="36" y="43"/>
                </a:moveTo>
                <a:cubicBezTo>
                  <a:pt x="37" y="43"/>
                  <a:pt x="37" y="43"/>
                  <a:pt x="37" y="43"/>
                </a:cubicBezTo>
                <a:cubicBezTo>
                  <a:pt x="38" y="43"/>
                  <a:pt x="39" y="43"/>
                  <a:pt x="39" y="42"/>
                </a:cubicBezTo>
                <a:cubicBezTo>
                  <a:pt x="39" y="41"/>
                  <a:pt x="38" y="40"/>
                  <a:pt x="37" y="40"/>
                </a:cubicBezTo>
                <a:cubicBezTo>
                  <a:pt x="36" y="40"/>
                  <a:pt x="36" y="40"/>
                  <a:pt x="36" y="40"/>
                </a:cubicBezTo>
                <a:cubicBezTo>
                  <a:pt x="36" y="40"/>
                  <a:pt x="35" y="41"/>
                  <a:pt x="35" y="42"/>
                </a:cubicBezTo>
                <a:cubicBezTo>
                  <a:pt x="35" y="43"/>
                  <a:pt x="36" y="43"/>
                  <a:pt x="36" y="43"/>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2" name="Freeform 125"/>
          <p:cNvSpPr/>
          <p:nvPr/>
        </p:nvSpPr>
        <p:spPr bwMode="auto">
          <a:xfrm>
            <a:off x="993775" y="2624093"/>
            <a:ext cx="231775" cy="139700"/>
          </a:xfrm>
          <a:custGeom>
            <a:avLst/>
            <a:gdLst>
              <a:gd name="T0" fmla="*/ 59 w 103"/>
              <a:gd name="T1" fmla="*/ 42 h 62"/>
              <a:gd name="T2" fmla="*/ 0 w 103"/>
              <a:gd name="T3" fmla="*/ 60 h 62"/>
              <a:gd name="T4" fmla="*/ 0 w 103"/>
              <a:gd name="T5" fmla="*/ 4 h 62"/>
              <a:gd name="T6" fmla="*/ 4 w 103"/>
              <a:gd name="T7" fmla="*/ 0 h 62"/>
              <a:gd name="T8" fmla="*/ 99 w 103"/>
              <a:gd name="T9" fmla="*/ 0 h 62"/>
              <a:gd name="T10" fmla="*/ 103 w 103"/>
              <a:gd name="T11" fmla="*/ 4 h 62"/>
              <a:gd name="T12" fmla="*/ 59 w 103"/>
              <a:gd name="T13" fmla="*/ 42 h 62"/>
            </a:gdLst>
            <a:ahLst/>
            <a:cxnLst>
              <a:cxn ang="0">
                <a:pos x="T0" y="T1"/>
              </a:cxn>
              <a:cxn ang="0">
                <a:pos x="T2" y="T3"/>
              </a:cxn>
              <a:cxn ang="0">
                <a:pos x="T4" y="T5"/>
              </a:cxn>
              <a:cxn ang="0">
                <a:pos x="T6" y="T7"/>
              </a:cxn>
              <a:cxn ang="0">
                <a:pos x="T8" y="T9"/>
              </a:cxn>
              <a:cxn ang="0">
                <a:pos x="T10" y="T11"/>
              </a:cxn>
              <a:cxn ang="0">
                <a:pos x="T12" y="T13"/>
              </a:cxn>
            </a:cxnLst>
            <a:rect l="0" t="0" r="r" b="b"/>
            <a:pathLst>
              <a:path w="103" h="62">
                <a:moveTo>
                  <a:pt x="59" y="42"/>
                </a:moveTo>
                <a:cubicBezTo>
                  <a:pt x="35" y="53"/>
                  <a:pt x="0" y="62"/>
                  <a:pt x="0" y="60"/>
                </a:cubicBezTo>
                <a:cubicBezTo>
                  <a:pt x="0" y="4"/>
                  <a:pt x="0" y="4"/>
                  <a:pt x="0" y="4"/>
                </a:cubicBezTo>
                <a:cubicBezTo>
                  <a:pt x="0" y="2"/>
                  <a:pt x="1" y="0"/>
                  <a:pt x="4" y="0"/>
                </a:cubicBezTo>
                <a:cubicBezTo>
                  <a:pt x="99" y="0"/>
                  <a:pt x="99" y="0"/>
                  <a:pt x="99" y="0"/>
                </a:cubicBezTo>
                <a:cubicBezTo>
                  <a:pt x="102" y="0"/>
                  <a:pt x="103" y="2"/>
                  <a:pt x="103" y="4"/>
                </a:cubicBezTo>
                <a:cubicBezTo>
                  <a:pt x="103" y="4"/>
                  <a:pt x="83" y="31"/>
                  <a:pt x="59" y="42"/>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3" name="Freeform 126"/>
          <p:cNvSpPr>
            <a:spLocks noEditPoints="1"/>
          </p:cNvSpPr>
          <p:nvPr/>
        </p:nvSpPr>
        <p:spPr bwMode="auto">
          <a:xfrm>
            <a:off x="968375" y="2606630"/>
            <a:ext cx="279400" cy="187325"/>
          </a:xfrm>
          <a:custGeom>
            <a:avLst/>
            <a:gdLst>
              <a:gd name="T0" fmla="*/ 119 w 124"/>
              <a:gd name="T1" fmla="*/ 0 h 83"/>
              <a:gd name="T2" fmla="*/ 5 w 124"/>
              <a:gd name="T3" fmla="*/ 0 h 83"/>
              <a:gd name="T4" fmla="*/ 0 w 124"/>
              <a:gd name="T5" fmla="*/ 5 h 83"/>
              <a:gd name="T6" fmla="*/ 0 w 124"/>
              <a:gd name="T7" fmla="*/ 79 h 83"/>
              <a:gd name="T8" fmla="*/ 5 w 124"/>
              <a:gd name="T9" fmla="*/ 83 h 83"/>
              <a:gd name="T10" fmla="*/ 119 w 124"/>
              <a:gd name="T11" fmla="*/ 83 h 83"/>
              <a:gd name="T12" fmla="*/ 124 w 124"/>
              <a:gd name="T13" fmla="*/ 79 h 83"/>
              <a:gd name="T14" fmla="*/ 124 w 124"/>
              <a:gd name="T15" fmla="*/ 5 h 83"/>
              <a:gd name="T16" fmla="*/ 119 w 124"/>
              <a:gd name="T17" fmla="*/ 0 h 83"/>
              <a:gd name="T18" fmla="*/ 117 w 124"/>
              <a:gd name="T19" fmla="*/ 75 h 83"/>
              <a:gd name="T20" fmla="*/ 113 w 124"/>
              <a:gd name="T21" fmla="*/ 79 h 83"/>
              <a:gd name="T22" fmla="*/ 11 w 124"/>
              <a:gd name="T23" fmla="*/ 79 h 83"/>
              <a:gd name="T24" fmla="*/ 7 w 124"/>
              <a:gd name="T25" fmla="*/ 75 h 83"/>
              <a:gd name="T26" fmla="*/ 7 w 124"/>
              <a:gd name="T27" fmla="*/ 9 h 83"/>
              <a:gd name="T28" fmla="*/ 11 w 124"/>
              <a:gd name="T29" fmla="*/ 5 h 83"/>
              <a:gd name="T30" fmla="*/ 113 w 124"/>
              <a:gd name="T31" fmla="*/ 5 h 83"/>
              <a:gd name="T32" fmla="*/ 117 w 124"/>
              <a:gd name="T33" fmla="*/ 9 h 83"/>
              <a:gd name="T34" fmla="*/ 117 w 124"/>
              <a:gd name="T35" fmla="*/ 7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3">
                <a:moveTo>
                  <a:pt x="119" y="0"/>
                </a:moveTo>
                <a:cubicBezTo>
                  <a:pt x="5" y="0"/>
                  <a:pt x="5" y="0"/>
                  <a:pt x="5" y="0"/>
                </a:cubicBezTo>
                <a:cubicBezTo>
                  <a:pt x="2" y="0"/>
                  <a:pt x="0" y="2"/>
                  <a:pt x="0" y="5"/>
                </a:cubicBezTo>
                <a:cubicBezTo>
                  <a:pt x="0" y="79"/>
                  <a:pt x="0" y="79"/>
                  <a:pt x="0" y="79"/>
                </a:cubicBezTo>
                <a:cubicBezTo>
                  <a:pt x="0" y="81"/>
                  <a:pt x="2" y="83"/>
                  <a:pt x="5" y="83"/>
                </a:cubicBezTo>
                <a:cubicBezTo>
                  <a:pt x="119" y="83"/>
                  <a:pt x="119" y="83"/>
                  <a:pt x="119" y="83"/>
                </a:cubicBezTo>
                <a:cubicBezTo>
                  <a:pt x="122" y="83"/>
                  <a:pt x="124" y="81"/>
                  <a:pt x="124" y="79"/>
                </a:cubicBezTo>
                <a:cubicBezTo>
                  <a:pt x="124" y="5"/>
                  <a:pt x="124" y="5"/>
                  <a:pt x="124" y="5"/>
                </a:cubicBezTo>
                <a:cubicBezTo>
                  <a:pt x="124" y="2"/>
                  <a:pt x="122" y="0"/>
                  <a:pt x="119" y="0"/>
                </a:cubicBezTo>
                <a:close/>
                <a:moveTo>
                  <a:pt x="117" y="75"/>
                </a:moveTo>
                <a:cubicBezTo>
                  <a:pt x="117" y="77"/>
                  <a:pt x="115" y="79"/>
                  <a:pt x="113" y="79"/>
                </a:cubicBezTo>
                <a:cubicBezTo>
                  <a:pt x="11" y="79"/>
                  <a:pt x="11" y="79"/>
                  <a:pt x="11" y="79"/>
                </a:cubicBezTo>
                <a:cubicBezTo>
                  <a:pt x="9" y="79"/>
                  <a:pt x="7" y="77"/>
                  <a:pt x="7" y="75"/>
                </a:cubicBezTo>
                <a:cubicBezTo>
                  <a:pt x="7" y="9"/>
                  <a:pt x="7" y="9"/>
                  <a:pt x="7" y="9"/>
                </a:cubicBezTo>
                <a:cubicBezTo>
                  <a:pt x="7" y="7"/>
                  <a:pt x="9" y="5"/>
                  <a:pt x="11" y="5"/>
                </a:cubicBezTo>
                <a:cubicBezTo>
                  <a:pt x="113" y="5"/>
                  <a:pt x="113" y="5"/>
                  <a:pt x="113" y="5"/>
                </a:cubicBezTo>
                <a:cubicBezTo>
                  <a:pt x="115" y="5"/>
                  <a:pt x="117" y="7"/>
                  <a:pt x="117" y="9"/>
                </a:cubicBezTo>
                <a:lnTo>
                  <a:pt x="117" y="75"/>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4" name="Freeform 127"/>
          <p:cNvSpPr>
            <a:spLocks noEditPoints="1"/>
          </p:cNvSpPr>
          <p:nvPr/>
        </p:nvSpPr>
        <p:spPr bwMode="auto">
          <a:xfrm>
            <a:off x="1031875" y="2811418"/>
            <a:ext cx="153988" cy="36512"/>
          </a:xfrm>
          <a:custGeom>
            <a:avLst/>
            <a:gdLst>
              <a:gd name="T0" fmla="*/ 34 w 68"/>
              <a:gd name="T1" fmla="*/ 0 h 16"/>
              <a:gd name="T2" fmla="*/ 0 w 68"/>
              <a:gd name="T3" fmla="*/ 16 h 16"/>
              <a:gd name="T4" fmla="*/ 68 w 68"/>
              <a:gd name="T5" fmla="*/ 16 h 16"/>
              <a:gd name="T6" fmla="*/ 34 w 68"/>
              <a:gd name="T7" fmla="*/ 0 h 16"/>
              <a:gd name="T8" fmla="*/ 13 w 68"/>
              <a:gd name="T9" fmla="*/ 14 h 16"/>
              <a:gd name="T10" fmla="*/ 5 w 68"/>
              <a:gd name="T11" fmla="*/ 14 h 16"/>
              <a:gd name="T12" fmla="*/ 29 w 68"/>
              <a:gd name="T13" fmla="*/ 2 h 16"/>
              <a:gd name="T14" fmla="*/ 13 w 68"/>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
                <a:moveTo>
                  <a:pt x="34" y="0"/>
                </a:moveTo>
                <a:cubicBezTo>
                  <a:pt x="19" y="0"/>
                  <a:pt x="6" y="7"/>
                  <a:pt x="0" y="16"/>
                </a:cubicBezTo>
                <a:cubicBezTo>
                  <a:pt x="68" y="16"/>
                  <a:pt x="68" y="16"/>
                  <a:pt x="68" y="16"/>
                </a:cubicBezTo>
                <a:cubicBezTo>
                  <a:pt x="63" y="7"/>
                  <a:pt x="49" y="0"/>
                  <a:pt x="34" y="0"/>
                </a:cubicBezTo>
                <a:close/>
                <a:moveTo>
                  <a:pt x="13" y="14"/>
                </a:moveTo>
                <a:cubicBezTo>
                  <a:pt x="5" y="14"/>
                  <a:pt x="5" y="14"/>
                  <a:pt x="5" y="14"/>
                </a:cubicBezTo>
                <a:cubicBezTo>
                  <a:pt x="5" y="14"/>
                  <a:pt x="12" y="4"/>
                  <a:pt x="29" y="2"/>
                </a:cubicBezTo>
                <a:cubicBezTo>
                  <a:pt x="14" y="7"/>
                  <a:pt x="13" y="14"/>
                  <a:pt x="13" y="14"/>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5" name="Freeform 128"/>
          <p:cNvSpPr>
            <a:spLocks noEditPoints="1"/>
          </p:cNvSpPr>
          <p:nvPr/>
        </p:nvSpPr>
        <p:spPr bwMode="auto">
          <a:xfrm>
            <a:off x="1512888" y="2468518"/>
            <a:ext cx="400050" cy="455612"/>
          </a:xfrm>
          <a:custGeom>
            <a:avLst/>
            <a:gdLst>
              <a:gd name="T0" fmla="*/ 55 w 178"/>
              <a:gd name="T1" fmla="*/ 191 h 202"/>
              <a:gd name="T2" fmla="*/ 125 w 178"/>
              <a:gd name="T3" fmla="*/ 191 h 202"/>
              <a:gd name="T4" fmla="*/ 95 w 178"/>
              <a:gd name="T5" fmla="*/ 182 h 202"/>
              <a:gd name="T6" fmla="*/ 90 w 178"/>
              <a:gd name="T7" fmla="*/ 200 h 202"/>
              <a:gd name="T8" fmla="*/ 84 w 178"/>
              <a:gd name="T9" fmla="*/ 182 h 202"/>
              <a:gd name="T10" fmla="*/ 29 w 178"/>
              <a:gd name="T11" fmla="*/ 35 h 202"/>
              <a:gd name="T12" fmla="*/ 1 w 178"/>
              <a:gd name="T13" fmla="*/ 134 h 202"/>
              <a:gd name="T14" fmla="*/ 28 w 178"/>
              <a:gd name="T15" fmla="*/ 161 h 202"/>
              <a:gd name="T16" fmla="*/ 56 w 178"/>
              <a:gd name="T17" fmla="*/ 135 h 202"/>
              <a:gd name="T18" fmla="*/ 30 w 178"/>
              <a:gd name="T19" fmla="*/ 35 h 202"/>
              <a:gd name="T20" fmla="*/ 29 w 178"/>
              <a:gd name="T21" fmla="*/ 35 h 202"/>
              <a:gd name="T22" fmla="*/ 29 w 178"/>
              <a:gd name="T23" fmla="*/ 35 h 202"/>
              <a:gd name="T24" fmla="*/ 27 w 178"/>
              <a:gd name="T25" fmla="*/ 52 h 202"/>
              <a:gd name="T26" fmla="*/ 4 w 178"/>
              <a:gd name="T27" fmla="*/ 137 h 202"/>
              <a:gd name="T28" fmla="*/ 3 w 178"/>
              <a:gd name="T29" fmla="*/ 141 h 202"/>
              <a:gd name="T30" fmla="*/ 27 w 178"/>
              <a:gd name="T31" fmla="*/ 158 h 202"/>
              <a:gd name="T32" fmla="*/ 31 w 178"/>
              <a:gd name="T33" fmla="*/ 51 h 202"/>
              <a:gd name="T34" fmla="*/ 31 w 178"/>
              <a:gd name="T35" fmla="*/ 137 h 202"/>
              <a:gd name="T36" fmla="*/ 98 w 178"/>
              <a:gd name="T37" fmla="*/ 30 h 202"/>
              <a:gd name="T38" fmla="*/ 90 w 178"/>
              <a:gd name="T39" fmla="*/ 0 h 202"/>
              <a:gd name="T40" fmla="*/ 82 w 178"/>
              <a:gd name="T41" fmla="*/ 30 h 202"/>
              <a:gd name="T42" fmla="*/ 29 w 178"/>
              <a:gd name="T43" fmla="*/ 35 h 202"/>
              <a:gd name="T44" fmla="*/ 87 w 178"/>
              <a:gd name="T45" fmla="*/ 45 h 202"/>
              <a:gd name="T46" fmla="*/ 90 w 178"/>
              <a:gd name="T47" fmla="*/ 192 h 202"/>
              <a:gd name="T48" fmla="*/ 92 w 178"/>
              <a:gd name="T49" fmla="*/ 45 h 202"/>
              <a:gd name="T50" fmla="*/ 150 w 178"/>
              <a:gd name="T51" fmla="*/ 35 h 202"/>
              <a:gd name="T52" fmla="*/ 98 w 178"/>
              <a:gd name="T53" fmla="*/ 30 h 202"/>
              <a:gd name="T54" fmla="*/ 153 w 178"/>
              <a:gd name="T55" fmla="*/ 38 h 202"/>
              <a:gd name="T56" fmla="*/ 151 w 178"/>
              <a:gd name="T57" fmla="*/ 35 h 202"/>
              <a:gd name="T58" fmla="*/ 150 w 178"/>
              <a:gd name="T59" fmla="*/ 35 h 202"/>
              <a:gd name="T60" fmla="*/ 148 w 178"/>
              <a:gd name="T61" fmla="*/ 38 h 202"/>
              <a:gd name="T62" fmla="*/ 121 w 178"/>
              <a:gd name="T63" fmla="*/ 137 h 202"/>
              <a:gd name="T64" fmla="*/ 178 w 178"/>
              <a:gd name="T65" fmla="*/ 137 h 202"/>
              <a:gd name="T66" fmla="*/ 125 w 178"/>
              <a:gd name="T67" fmla="*/ 136 h 202"/>
              <a:gd name="T68" fmla="*/ 148 w 178"/>
              <a:gd name="T69" fmla="*/ 137 h 202"/>
              <a:gd name="T70" fmla="*/ 125 w 178"/>
              <a:gd name="T71" fmla="*/ 136 h 202"/>
              <a:gd name="T72" fmla="*/ 132 w 178"/>
              <a:gd name="T73" fmla="*/ 141 h 202"/>
              <a:gd name="T74" fmla="*/ 124 w 178"/>
              <a:gd name="T75" fmla="*/ 141 h 202"/>
              <a:gd name="T76" fmla="*/ 152 w 178"/>
              <a:gd name="T77" fmla="*/ 51 h 202"/>
              <a:gd name="T78" fmla="*/ 152 w 178"/>
              <a:gd name="T79" fmla="*/ 1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202">
                <a:moveTo>
                  <a:pt x="84" y="180"/>
                </a:moveTo>
                <a:cubicBezTo>
                  <a:pt x="68" y="181"/>
                  <a:pt x="55" y="185"/>
                  <a:pt x="55" y="191"/>
                </a:cubicBezTo>
                <a:cubicBezTo>
                  <a:pt x="55" y="197"/>
                  <a:pt x="71" y="202"/>
                  <a:pt x="90" y="202"/>
                </a:cubicBezTo>
                <a:cubicBezTo>
                  <a:pt x="109" y="202"/>
                  <a:pt x="125" y="197"/>
                  <a:pt x="125" y="191"/>
                </a:cubicBezTo>
                <a:cubicBezTo>
                  <a:pt x="125" y="185"/>
                  <a:pt x="112" y="180"/>
                  <a:pt x="95" y="180"/>
                </a:cubicBezTo>
                <a:cubicBezTo>
                  <a:pt x="95" y="182"/>
                  <a:pt x="95" y="182"/>
                  <a:pt x="95" y="182"/>
                </a:cubicBezTo>
                <a:cubicBezTo>
                  <a:pt x="108" y="183"/>
                  <a:pt x="118" y="186"/>
                  <a:pt x="118" y="191"/>
                </a:cubicBezTo>
                <a:cubicBezTo>
                  <a:pt x="118" y="196"/>
                  <a:pt x="105" y="200"/>
                  <a:pt x="90" y="200"/>
                </a:cubicBezTo>
                <a:cubicBezTo>
                  <a:pt x="74" y="200"/>
                  <a:pt x="62" y="196"/>
                  <a:pt x="62" y="191"/>
                </a:cubicBezTo>
                <a:cubicBezTo>
                  <a:pt x="62" y="186"/>
                  <a:pt x="71" y="183"/>
                  <a:pt x="84" y="182"/>
                </a:cubicBezTo>
                <a:lnTo>
                  <a:pt x="84" y="180"/>
                </a:lnTo>
                <a:close/>
                <a:moveTo>
                  <a:pt x="29" y="35"/>
                </a:moveTo>
                <a:cubicBezTo>
                  <a:pt x="28" y="35"/>
                  <a:pt x="27" y="36"/>
                  <a:pt x="27" y="38"/>
                </a:cubicBezTo>
                <a:cubicBezTo>
                  <a:pt x="1" y="134"/>
                  <a:pt x="1" y="134"/>
                  <a:pt x="1" y="134"/>
                </a:cubicBezTo>
                <a:cubicBezTo>
                  <a:pt x="0" y="134"/>
                  <a:pt x="0" y="136"/>
                  <a:pt x="0" y="137"/>
                </a:cubicBezTo>
                <a:cubicBezTo>
                  <a:pt x="0" y="150"/>
                  <a:pt x="13" y="161"/>
                  <a:pt x="28" y="161"/>
                </a:cubicBezTo>
                <a:cubicBezTo>
                  <a:pt x="44" y="161"/>
                  <a:pt x="57" y="150"/>
                  <a:pt x="57" y="137"/>
                </a:cubicBezTo>
                <a:cubicBezTo>
                  <a:pt x="57" y="137"/>
                  <a:pt x="56" y="136"/>
                  <a:pt x="56" y="135"/>
                </a:cubicBezTo>
                <a:cubicBezTo>
                  <a:pt x="32" y="38"/>
                  <a:pt x="32" y="38"/>
                  <a:pt x="32" y="38"/>
                </a:cubicBezTo>
                <a:cubicBezTo>
                  <a:pt x="31" y="36"/>
                  <a:pt x="31" y="35"/>
                  <a:pt x="30" y="35"/>
                </a:cubicBezTo>
                <a:cubicBezTo>
                  <a:pt x="30" y="35"/>
                  <a:pt x="30" y="35"/>
                  <a:pt x="30" y="35"/>
                </a:cubicBezTo>
                <a:cubicBezTo>
                  <a:pt x="30" y="35"/>
                  <a:pt x="30" y="35"/>
                  <a:pt x="29" y="35"/>
                </a:cubicBezTo>
                <a:cubicBezTo>
                  <a:pt x="29" y="35"/>
                  <a:pt x="29" y="35"/>
                  <a:pt x="29" y="35"/>
                </a:cubicBezTo>
                <a:cubicBezTo>
                  <a:pt x="29" y="35"/>
                  <a:pt x="29" y="35"/>
                  <a:pt x="29" y="35"/>
                </a:cubicBezTo>
                <a:close/>
                <a:moveTo>
                  <a:pt x="4" y="136"/>
                </a:moveTo>
                <a:cubicBezTo>
                  <a:pt x="27" y="52"/>
                  <a:pt x="27" y="52"/>
                  <a:pt x="27" y="52"/>
                </a:cubicBezTo>
                <a:cubicBezTo>
                  <a:pt x="27" y="137"/>
                  <a:pt x="27" y="137"/>
                  <a:pt x="27" y="137"/>
                </a:cubicBezTo>
                <a:cubicBezTo>
                  <a:pt x="4" y="137"/>
                  <a:pt x="4" y="137"/>
                  <a:pt x="4" y="137"/>
                </a:cubicBezTo>
                <a:cubicBezTo>
                  <a:pt x="4" y="137"/>
                  <a:pt x="4" y="136"/>
                  <a:pt x="4" y="136"/>
                </a:cubicBezTo>
                <a:close/>
                <a:moveTo>
                  <a:pt x="3" y="141"/>
                </a:moveTo>
                <a:cubicBezTo>
                  <a:pt x="11" y="141"/>
                  <a:pt x="11" y="141"/>
                  <a:pt x="11" y="141"/>
                </a:cubicBezTo>
                <a:cubicBezTo>
                  <a:pt x="11" y="141"/>
                  <a:pt x="9" y="150"/>
                  <a:pt x="27" y="158"/>
                </a:cubicBezTo>
                <a:cubicBezTo>
                  <a:pt x="7" y="156"/>
                  <a:pt x="3" y="141"/>
                  <a:pt x="3" y="141"/>
                </a:cubicBezTo>
                <a:close/>
                <a:moveTo>
                  <a:pt x="31" y="51"/>
                </a:moveTo>
                <a:cubicBezTo>
                  <a:pt x="53" y="137"/>
                  <a:pt x="53" y="137"/>
                  <a:pt x="53" y="137"/>
                </a:cubicBezTo>
                <a:cubicBezTo>
                  <a:pt x="31" y="137"/>
                  <a:pt x="31" y="137"/>
                  <a:pt x="31" y="137"/>
                </a:cubicBezTo>
                <a:lnTo>
                  <a:pt x="31" y="51"/>
                </a:lnTo>
                <a:close/>
                <a:moveTo>
                  <a:pt x="98" y="30"/>
                </a:moveTo>
                <a:cubicBezTo>
                  <a:pt x="96" y="27"/>
                  <a:pt x="94" y="25"/>
                  <a:pt x="91" y="25"/>
                </a:cubicBezTo>
                <a:cubicBezTo>
                  <a:pt x="90" y="0"/>
                  <a:pt x="90" y="0"/>
                  <a:pt x="90" y="0"/>
                </a:cubicBezTo>
                <a:cubicBezTo>
                  <a:pt x="88" y="25"/>
                  <a:pt x="88" y="25"/>
                  <a:pt x="88" y="25"/>
                </a:cubicBezTo>
                <a:cubicBezTo>
                  <a:pt x="86" y="25"/>
                  <a:pt x="83" y="27"/>
                  <a:pt x="82" y="30"/>
                </a:cubicBezTo>
                <a:cubicBezTo>
                  <a:pt x="52" y="27"/>
                  <a:pt x="52" y="27"/>
                  <a:pt x="52" y="27"/>
                </a:cubicBezTo>
                <a:cubicBezTo>
                  <a:pt x="29" y="35"/>
                  <a:pt x="29" y="35"/>
                  <a:pt x="29" y="35"/>
                </a:cubicBezTo>
                <a:cubicBezTo>
                  <a:pt x="82" y="39"/>
                  <a:pt x="82" y="39"/>
                  <a:pt x="82" y="39"/>
                </a:cubicBezTo>
                <a:cubicBezTo>
                  <a:pt x="82" y="42"/>
                  <a:pt x="85" y="44"/>
                  <a:pt x="87" y="45"/>
                </a:cubicBezTo>
                <a:cubicBezTo>
                  <a:pt x="84" y="96"/>
                  <a:pt x="84" y="96"/>
                  <a:pt x="84" y="96"/>
                </a:cubicBezTo>
                <a:cubicBezTo>
                  <a:pt x="90" y="192"/>
                  <a:pt x="90" y="192"/>
                  <a:pt x="90" y="192"/>
                </a:cubicBezTo>
                <a:cubicBezTo>
                  <a:pt x="95" y="96"/>
                  <a:pt x="95" y="96"/>
                  <a:pt x="95" y="96"/>
                </a:cubicBezTo>
                <a:cubicBezTo>
                  <a:pt x="92" y="45"/>
                  <a:pt x="92" y="45"/>
                  <a:pt x="92" y="45"/>
                </a:cubicBezTo>
                <a:cubicBezTo>
                  <a:pt x="95" y="44"/>
                  <a:pt x="97" y="42"/>
                  <a:pt x="98" y="39"/>
                </a:cubicBezTo>
                <a:cubicBezTo>
                  <a:pt x="150" y="35"/>
                  <a:pt x="150" y="35"/>
                  <a:pt x="150" y="35"/>
                </a:cubicBezTo>
                <a:cubicBezTo>
                  <a:pt x="127" y="27"/>
                  <a:pt x="127" y="27"/>
                  <a:pt x="127" y="27"/>
                </a:cubicBezTo>
                <a:lnTo>
                  <a:pt x="98" y="30"/>
                </a:lnTo>
                <a:close/>
                <a:moveTo>
                  <a:pt x="177" y="135"/>
                </a:moveTo>
                <a:cubicBezTo>
                  <a:pt x="153" y="38"/>
                  <a:pt x="153" y="38"/>
                  <a:pt x="153" y="38"/>
                </a:cubicBezTo>
                <a:cubicBezTo>
                  <a:pt x="152" y="36"/>
                  <a:pt x="152" y="35"/>
                  <a:pt x="151" y="35"/>
                </a:cubicBezTo>
                <a:cubicBezTo>
                  <a:pt x="151" y="35"/>
                  <a:pt x="151" y="35"/>
                  <a:pt x="151" y="35"/>
                </a:cubicBezTo>
                <a:cubicBezTo>
                  <a:pt x="151" y="35"/>
                  <a:pt x="151" y="35"/>
                  <a:pt x="150" y="35"/>
                </a:cubicBezTo>
                <a:cubicBezTo>
                  <a:pt x="150" y="35"/>
                  <a:pt x="150" y="35"/>
                  <a:pt x="150" y="35"/>
                </a:cubicBezTo>
                <a:cubicBezTo>
                  <a:pt x="150" y="35"/>
                  <a:pt x="150" y="35"/>
                  <a:pt x="150" y="35"/>
                </a:cubicBezTo>
                <a:cubicBezTo>
                  <a:pt x="149" y="35"/>
                  <a:pt x="149" y="36"/>
                  <a:pt x="148" y="38"/>
                </a:cubicBezTo>
                <a:cubicBezTo>
                  <a:pt x="122" y="134"/>
                  <a:pt x="122" y="134"/>
                  <a:pt x="122" y="134"/>
                </a:cubicBezTo>
                <a:cubicBezTo>
                  <a:pt x="121" y="134"/>
                  <a:pt x="121" y="136"/>
                  <a:pt x="121" y="137"/>
                </a:cubicBezTo>
                <a:cubicBezTo>
                  <a:pt x="121" y="150"/>
                  <a:pt x="134" y="161"/>
                  <a:pt x="150" y="161"/>
                </a:cubicBezTo>
                <a:cubicBezTo>
                  <a:pt x="165" y="161"/>
                  <a:pt x="178" y="150"/>
                  <a:pt x="178" y="137"/>
                </a:cubicBezTo>
                <a:cubicBezTo>
                  <a:pt x="178" y="137"/>
                  <a:pt x="178" y="136"/>
                  <a:pt x="177" y="135"/>
                </a:cubicBezTo>
                <a:close/>
                <a:moveTo>
                  <a:pt x="125" y="136"/>
                </a:moveTo>
                <a:cubicBezTo>
                  <a:pt x="148" y="52"/>
                  <a:pt x="148" y="52"/>
                  <a:pt x="148" y="52"/>
                </a:cubicBezTo>
                <a:cubicBezTo>
                  <a:pt x="148" y="137"/>
                  <a:pt x="148" y="137"/>
                  <a:pt x="148" y="137"/>
                </a:cubicBezTo>
                <a:cubicBezTo>
                  <a:pt x="125" y="137"/>
                  <a:pt x="125" y="137"/>
                  <a:pt x="125" y="137"/>
                </a:cubicBezTo>
                <a:cubicBezTo>
                  <a:pt x="125" y="137"/>
                  <a:pt x="125" y="136"/>
                  <a:pt x="125" y="136"/>
                </a:cubicBezTo>
                <a:close/>
                <a:moveTo>
                  <a:pt x="124" y="141"/>
                </a:moveTo>
                <a:cubicBezTo>
                  <a:pt x="132" y="141"/>
                  <a:pt x="132" y="141"/>
                  <a:pt x="132" y="141"/>
                </a:cubicBezTo>
                <a:cubicBezTo>
                  <a:pt x="132" y="141"/>
                  <a:pt x="130" y="151"/>
                  <a:pt x="149" y="159"/>
                </a:cubicBezTo>
                <a:cubicBezTo>
                  <a:pt x="128" y="156"/>
                  <a:pt x="124" y="141"/>
                  <a:pt x="124" y="141"/>
                </a:cubicBezTo>
                <a:close/>
                <a:moveTo>
                  <a:pt x="152" y="137"/>
                </a:moveTo>
                <a:cubicBezTo>
                  <a:pt x="152" y="51"/>
                  <a:pt x="152" y="51"/>
                  <a:pt x="152" y="51"/>
                </a:cubicBezTo>
                <a:cubicBezTo>
                  <a:pt x="174" y="137"/>
                  <a:pt x="174" y="137"/>
                  <a:pt x="174" y="137"/>
                </a:cubicBezTo>
                <a:lnTo>
                  <a:pt x="152" y="13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6" name="Freeform 129"/>
          <p:cNvSpPr>
            <a:spLocks noEditPoints="1"/>
          </p:cNvSpPr>
          <p:nvPr/>
        </p:nvSpPr>
        <p:spPr bwMode="auto">
          <a:xfrm>
            <a:off x="2241550" y="2582818"/>
            <a:ext cx="185738" cy="284162"/>
          </a:xfrm>
          <a:custGeom>
            <a:avLst/>
            <a:gdLst>
              <a:gd name="T0" fmla="*/ 0 w 82"/>
              <a:gd name="T1" fmla="*/ 0 h 126"/>
              <a:gd name="T2" fmla="*/ 82 w 82"/>
              <a:gd name="T3" fmla="*/ 126 h 126"/>
              <a:gd name="T4" fmla="*/ 62 w 82"/>
              <a:gd name="T5" fmla="*/ 0 h 126"/>
              <a:gd name="T6" fmla="*/ 25 w 82"/>
              <a:gd name="T7" fmla="*/ 27 h 126"/>
              <a:gd name="T8" fmla="*/ 25 w 82"/>
              <a:gd name="T9" fmla="*/ 31 h 126"/>
              <a:gd name="T10" fmla="*/ 6 w 82"/>
              <a:gd name="T11" fmla="*/ 29 h 126"/>
              <a:gd name="T12" fmla="*/ 74 w 82"/>
              <a:gd name="T13" fmla="*/ 112 h 126"/>
              <a:gd name="T14" fmla="*/ 6 w 82"/>
              <a:gd name="T15" fmla="*/ 110 h 126"/>
              <a:gd name="T16" fmla="*/ 74 w 82"/>
              <a:gd name="T17" fmla="*/ 108 h 126"/>
              <a:gd name="T18" fmla="*/ 74 w 82"/>
              <a:gd name="T19" fmla="*/ 112 h 126"/>
              <a:gd name="T20" fmla="*/ 7 w 82"/>
              <a:gd name="T21" fmla="*/ 103 h 126"/>
              <a:gd name="T22" fmla="*/ 7 w 82"/>
              <a:gd name="T23" fmla="*/ 99 h 126"/>
              <a:gd name="T24" fmla="*/ 75 w 82"/>
              <a:gd name="T25" fmla="*/ 101 h 126"/>
              <a:gd name="T26" fmla="*/ 6 w 82"/>
              <a:gd name="T27" fmla="*/ 91 h 126"/>
              <a:gd name="T28" fmla="*/ 43 w 82"/>
              <a:gd name="T29" fmla="*/ 89 h 126"/>
              <a:gd name="T30" fmla="*/ 43 w 82"/>
              <a:gd name="T31" fmla="*/ 94 h 126"/>
              <a:gd name="T32" fmla="*/ 6 w 82"/>
              <a:gd name="T33" fmla="*/ 91 h 126"/>
              <a:gd name="T34" fmla="*/ 7 w 82"/>
              <a:gd name="T35" fmla="*/ 84 h 126"/>
              <a:gd name="T36" fmla="*/ 7 w 82"/>
              <a:gd name="T37" fmla="*/ 80 h 126"/>
              <a:gd name="T38" fmla="*/ 75 w 82"/>
              <a:gd name="T39" fmla="*/ 82 h 126"/>
              <a:gd name="T40" fmla="*/ 74 w 82"/>
              <a:gd name="T41" fmla="*/ 75 h 126"/>
              <a:gd name="T42" fmla="*/ 6 w 82"/>
              <a:gd name="T43" fmla="*/ 73 h 126"/>
              <a:gd name="T44" fmla="*/ 74 w 82"/>
              <a:gd name="T45" fmla="*/ 71 h 126"/>
              <a:gd name="T46" fmla="*/ 74 w 82"/>
              <a:gd name="T47" fmla="*/ 75 h 126"/>
              <a:gd name="T48" fmla="*/ 7 w 82"/>
              <a:gd name="T49" fmla="*/ 66 h 126"/>
              <a:gd name="T50" fmla="*/ 7 w 82"/>
              <a:gd name="T51" fmla="*/ 62 h 126"/>
              <a:gd name="T52" fmla="*/ 75 w 82"/>
              <a:gd name="T53" fmla="*/ 64 h 126"/>
              <a:gd name="T54" fmla="*/ 74 w 82"/>
              <a:gd name="T55" fmla="*/ 58 h 126"/>
              <a:gd name="T56" fmla="*/ 6 w 82"/>
              <a:gd name="T57" fmla="*/ 56 h 126"/>
              <a:gd name="T58" fmla="*/ 74 w 82"/>
              <a:gd name="T59" fmla="*/ 54 h 126"/>
              <a:gd name="T60" fmla="*/ 74 w 82"/>
              <a:gd name="T61" fmla="*/ 58 h 126"/>
              <a:gd name="T62" fmla="*/ 7 w 82"/>
              <a:gd name="T63" fmla="*/ 49 h 126"/>
              <a:gd name="T64" fmla="*/ 7 w 82"/>
              <a:gd name="T65" fmla="*/ 45 h 126"/>
              <a:gd name="T66" fmla="*/ 75 w 82"/>
              <a:gd name="T67" fmla="*/ 47 h 126"/>
              <a:gd name="T68" fmla="*/ 74 w 82"/>
              <a:gd name="T69" fmla="*/ 40 h 126"/>
              <a:gd name="T70" fmla="*/ 6 w 82"/>
              <a:gd name="T71" fmla="*/ 38 h 126"/>
              <a:gd name="T72" fmla="*/ 74 w 82"/>
              <a:gd name="T73" fmla="*/ 36 h 126"/>
              <a:gd name="T74" fmla="*/ 74 w 82"/>
              <a:gd name="T75" fmla="*/ 40 h 126"/>
              <a:gd name="T76" fmla="*/ 59 w 82"/>
              <a:gd name="T77" fmla="*/ 24 h 126"/>
              <a:gd name="T78" fmla="*/ 69 w 82"/>
              <a:gd name="T79" fmla="*/ 14 h 126"/>
              <a:gd name="T80" fmla="*/ 69 w 82"/>
              <a:gd name="T8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126">
                <a:moveTo>
                  <a:pt x="62" y="0"/>
                </a:moveTo>
                <a:cubicBezTo>
                  <a:pt x="0" y="0"/>
                  <a:pt x="0" y="0"/>
                  <a:pt x="0" y="0"/>
                </a:cubicBezTo>
                <a:cubicBezTo>
                  <a:pt x="0" y="126"/>
                  <a:pt x="0" y="126"/>
                  <a:pt x="0" y="126"/>
                </a:cubicBezTo>
                <a:cubicBezTo>
                  <a:pt x="82" y="126"/>
                  <a:pt x="82" y="126"/>
                  <a:pt x="82" y="126"/>
                </a:cubicBezTo>
                <a:cubicBezTo>
                  <a:pt x="82" y="20"/>
                  <a:pt x="82" y="20"/>
                  <a:pt x="82" y="20"/>
                </a:cubicBezTo>
                <a:lnTo>
                  <a:pt x="62" y="0"/>
                </a:lnTo>
                <a:close/>
                <a:moveTo>
                  <a:pt x="7" y="27"/>
                </a:moveTo>
                <a:cubicBezTo>
                  <a:pt x="25" y="27"/>
                  <a:pt x="25" y="27"/>
                  <a:pt x="25" y="27"/>
                </a:cubicBezTo>
                <a:cubicBezTo>
                  <a:pt x="25" y="27"/>
                  <a:pt x="25" y="28"/>
                  <a:pt x="25" y="29"/>
                </a:cubicBezTo>
                <a:cubicBezTo>
                  <a:pt x="25" y="30"/>
                  <a:pt x="25" y="31"/>
                  <a:pt x="25" y="31"/>
                </a:cubicBezTo>
                <a:cubicBezTo>
                  <a:pt x="7" y="31"/>
                  <a:pt x="7" y="31"/>
                  <a:pt x="7" y="31"/>
                </a:cubicBezTo>
                <a:cubicBezTo>
                  <a:pt x="6" y="31"/>
                  <a:pt x="6" y="30"/>
                  <a:pt x="6" y="29"/>
                </a:cubicBezTo>
                <a:cubicBezTo>
                  <a:pt x="6" y="28"/>
                  <a:pt x="6" y="27"/>
                  <a:pt x="7" y="27"/>
                </a:cubicBezTo>
                <a:close/>
                <a:moveTo>
                  <a:pt x="74" y="112"/>
                </a:moveTo>
                <a:cubicBezTo>
                  <a:pt x="7" y="112"/>
                  <a:pt x="7" y="112"/>
                  <a:pt x="7" y="112"/>
                </a:cubicBezTo>
                <a:cubicBezTo>
                  <a:pt x="7" y="112"/>
                  <a:pt x="6" y="111"/>
                  <a:pt x="6" y="110"/>
                </a:cubicBezTo>
                <a:cubicBezTo>
                  <a:pt x="6" y="109"/>
                  <a:pt x="7" y="108"/>
                  <a:pt x="7" y="108"/>
                </a:cubicBezTo>
                <a:cubicBezTo>
                  <a:pt x="74" y="108"/>
                  <a:pt x="74" y="108"/>
                  <a:pt x="74" y="108"/>
                </a:cubicBezTo>
                <a:cubicBezTo>
                  <a:pt x="74" y="108"/>
                  <a:pt x="75" y="109"/>
                  <a:pt x="75" y="110"/>
                </a:cubicBezTo>
                <a:cubicBezTo>
                  <a:pt x="75" y="111"/>
                  <a:pt x="74" y="112"/>
                  <a:pt x="74" y="112"/>
                </a:cubicBezTo>
                <a:close/>
                <a:moveTo>
                  <a:pt x="74" y="103"/>
                </a:moveTo>
                <a:cubicBezTo>
                  <a:pt x="7" y="103"/>
                  <a:pt x="7" y="103"/>
                  <a:pt x="7" y="103"/>
                </a:cubicBezTo>
                <a:cubicBezTo>
                  <a:pt x="7" y="103"/>
                  <a:pt x="6" y="102"/>
                  <a:pt x="6" y="101"/>
                </a:cubicBezTo>
                <a:cubicBezTo>
                  <a:pt x="6" y="100"/>
                  <a:pt x="7" y="99"/>
                  <a:pt x="7" y="99"/>
                </a:cubicBezTo>
                <a:cubicBezTo>
                  <a:pt x="74" y="99"/>
                  <a:pt x="74" y="99"/>
                  <a:pt x="74" y="99"/>
                </a:cubicBezTo>
                <a:cubicBezTo>
                  <a:pt x="74" y="99"/>
                  <a:pt x="75" y="100"/>
                  <a:pt x="75" y="101"/>
                </a:cubicBezTo>
                <a:cubicBezTo>
                  <a:pt x="75" y="102"/>
                  <a:pt x="74" y="103"/>
                  <a:pt x="74" y="103"/>
                </a:cubicBezTo>
                <a:close/>
                <a:moveTo>
                  <a:pt x="6" y="91"/>
                </a:moveTo>
                <a:cubicBezTo>
                  <a:pt x="6" y="90"/>
                  <a:pt x="6" y="89"/>
                  <a:pt x="7" y="89"/>
                </a:cubicBezTo>
                <a:cubicBezTo>
                  <a:pt x="43" y="89"/>
                  <a:pt x="43" y="89"/>
                  <a:pt x="43" y="89"/>
                </a:cubicBezTo>
                <a:cubicBezTo>
                  <a:pt x="43" y="89"/>
                  <a:pt x="43" y="90"/>
                  <a:pt x="43" y="91"/>
                </a:cubicBezTo>
                <a:cubicBezTo>
                  <a:pt x="43" y="93"/>
                  <a:pt x="43" y="94"/>
                  <a:pt x="43" y="94"/>
                </a:cubicBezTo>
                <a:cubicBezTo>
                  <a:pt x="7" y="94"/>
                  <a:pt x="7" y="94"/>
                  <a:pt x="7" y="94"/>
                </a:cubicBezTo>
                <a:cubicBezTo>
                  <a:pt x="6" y="94"/>
                  <a:pt x="6" y="93"/>
                  <a:pt x="6" y="91"/>
                </a:cubicBezTo>
                <a:close/>
                <a:moveTo>
                  <a:pt x="74" y="84"/>
                </a:moveTo>
                <a:cubicBezTo>
                  <a:pt x="7" y="84"/>
                  <a:pt x="7" y="84"/>
                  <a:pt x="7" y="84"/>
                </a:cubicBezTo>
                <a:cubicBezTo>
                  <a:pt x="7" y="84"/>
                  <a:pt x="6" y="83"/>
                  <a:pt x="6" y="82"/>
                </a:cubicBezTo>
                <a:cubicBezTo>
                  <a:pt x="6" y="81"/>
                  <a:pt x="7" y="80"/>
                  <a:pt x="7" y="80"/>
                </a:cubicBezTo>
                <a:cubicBezTo>
                  <a:pt x="74" y="80"/>
                  <a:pt x="74" y="80"/>
                  <a:pt x="74" y="80"/>
                </a:cubicBezTo>
                <a:cubicBezTo>
                  <a:pt x="74" y="80"/>
                  <a:pt x="75" y="81"/>
                  <a:pt x="75" y="82"/>
                </a:cubicBezTo>
                <a:cubicBezTo>
                  <a:pt x="75" y="83"/>
                  <a:pt x="74" y="84"/>
                  <a:pt x="74" y="84"/>
                </a:cubicBezTo>
                <a:close/>
                <a:moveTo>
                  <a:pt x="74" y="75"/>
                </a:moveTo>
                <a:cubicBezTo>
                  <a:pt x="7" y="75"/>
                  <a:pt x="7" y="75"/>
                  <a:pt x="7" y="75"/>
                </a:cubicBezTo>
                <a:cubicBezTo>
                  <a:pt x="7" y="75"/>
                  <a:pt x="6" y="74"/>
                  <a:pt x="6" y="73"/>
                </a:cubicBezTo>
                <a:cubicBezTo>
                  <a:pt x="6" y="72"/>
                  <a:pt x="7" y="71"/>
                  <a:pt x="7" y="71"/>
                </a:cubicBezTo>
                <a:cubicBezTo>
                  <a:pt x="74" y="71"/>
                  <a:pt x="74" y="71"/>
                  <a:pt x="74" y="71"/>
                </a:cubicBezTo>
                <a:cubicBezTo>
                  <a:pt x="74" y="71"/>
                  <a:pt x="75" y="72"/>
                  <a:pt x="75" y="73"/>
                </a:cubicBezTo>
                <a:cubicBezTo>
                  <a:pt x="75" y="74"/>
                  <a:pt x="74" y="75"/>
                  <a:pt x="74" y="75"/>
                </a:cubicBezTo>
                <a:close/>
                <a:moveTo>
                  <a:pt x="74" y="66"/>
                </a:moveTo>
                <a:cubicBezTo>
                  <a:pt x="7" y="66"/>
                  <a:pt x="7" y="66"/>
                  <a:pt x="7" y="66"/>
                </a:cubicBezTo>
                <a:cubicBezTo>
                  <a:pt x="7" y="66"/>
                  <a:pt x="6" y="65"/>
                  <a:pt x="6" y="64"/>
                </a:cubicBezTo>
                <a:cubicBezTo>
                  <a:pt x="6" y="63"/>
                  <a:pt x="7" y="62"/>
                  <a:pt x="7" y="62"/>
                </a:cubicBezTo>
                <a:cubicBezTo>
                  <a:pt x="74" y="62"/>
                  <a:pt x="74" y="62"/>
                  <a:pt x="74" y="62"/>
                </a:cubicBezTo>
                <a:cubicBezTo>
                  <a:pt x="74" y="62"/>
                  <a:pt x="75" y="63"/>
                  <a:pt x="75" y="64"/>
                </a:cubicBezTo>
                <a:cubicBezTo>
                  <a:pt x="75" y="65"/>
                  <a:pt x="74" y="66"/>
                  <a:pt x="74" y="66"/>
                </a:cubicBezTo>
                <a:close/>
                <a:moveTo>
                  <a:pt x="74" y="58"/>
                </a:moveTo>
                <a:cubicBezTo>
                  <a:pt x="7" y="58"/>
                  <a:pt x="7" y="58"/>
                  <a:pt x="7" y="58"/>
                </a:cubicBezTo>
                <a:cubicBezTo>
                  <a:pt x="7" y="58"/>
                  <a:pt x="6" y="57"/>
                  <a:pt x="6" y="56"/>
                </a:cubicBezTo>
                <a:cubicBezTo>
                  <a:pt x="6" y="55"/>
                  <a:pt x="7" y="54"/>
                  <a:pt x="7" y="54"/>
                </a:cubicBezTo>
                <a:cubicBezTo>
                  <a:pt x="74" y="54"/>
                  <a:pt x="74" y="54"/>
                  <a:pt x="74" y="54"/>
                </a:cubicBezTo>
                <a:cubicBezTo>
                  <a:pt x="74" y="54"/>
                  <a:pt x="75" y="55"/>
                  <a:pt x="75" y="56"/>
                </a:cubicBezTo>
                <a:cubicBezTo>
                  <a:pt x="75" y="57"/>
                  <a:pt x="74" y="58"/>
                  <a:pt x="74" y="58"/>
                </a:cubicBezTo>
                <a:close/>
                <a:moveTo>
                  <a:pt x="74" y="49"/>
                </a:moveTo>
                <a:cubicBezTo>
                  <a:pt x="7" y="49"/>
                  <a:pt x="7" y="49"/>
                  <a:pt x="7" y="49"/>
                </a:cubicBezTo>
                <a:cubicBezTo>
                  <a:pt x="7" y="49"/>
                  <a:pt x="6" y="48"/>
                  <a:pt x="6" y="47"/>
                </a:cubicBezTo>
                <a:cubicBezTo>
                  <a:pt x="6" y="46"/>
                  <a:pt x="7" y="45"/>
                  <a:pt x="7" y="45"/>
                </a:cubicBezTo>
                <a:cubicBezTo>
                  <a:pt x="74" y="45"/>
                  <a:pt x="74" y="45"/>
                  <a:pt x="74" y="45"/>
                </a:cubicBezTo>
                <a:cubicBezTo>
                  <a:pt x="74" y="45"/>
                  <a:pt x="75" y="46"/>
                  <a:pt x="75" y="47"/>
                </a:cubicBezTo>
                <a:cubicBezTo>
                  <a:pt x="75" y="48"/>
                  <a:pt x="74" y="49"/>
                  <a:pt x="74" y="49"/>
                </a:cubicBezTo>
                <a:close/>
                <a:moveTo>
                  <a:pt x="74" y="40"/>
                </a:moveTo>
                <a:cubicBezTo>
                  <a:pt x="7" y="40"/>
                  <a:pt x="7" y="40"/>
                  <a:pt x="7" y="40"/>
                </a:cubicBezTo>
                <a:cubicBezTo>
                  <a:pt x="7" y="40"/>
                  <a:pt x="6" y="39"/>
                  <a:pt x="6" y="38"/>
                </a:cubicBezTo>
                <a:cubicBezTo>
                  <a:pt x="6" y="37"/>
                  <a:pt x="7" y="36"/>
                  <a:pt x="7" y="36"/>
                </a:cubicBezTo>
                <a:cubicBezTo>
                  <a:pt x="74" y="36"/>
                  <a:pt x="74" y="36"/>
                  <a:pt x="74" y="36"/>
                </a:cubicBezTo>
                <a:cubicBezTo>
                  <a:pt x="74" y="36"/>
                  <a:pt x="75" y="37"/>
                  <a:pt x="75" y="38"/>
                </a:cubicBezTo>
                <a:cubicBezTo>
                  <a:pt x="75" y="39"/>
                  <a:pt x="74" y="40"/>
                  <a:pt x="74" y="40"/>
                </a:cubicBezTo>
                <a:close/>
                <a:moveTo>
                  <a:pt x="69" y="24"/>
                </a:moveTo>
                <a:cubicBezTo>
                  <a:pt x="59" y="24"/>
                  <a:pt x="59" y="24"/>
                  <a:pt x="59" y="24"/>
                </a:cubicBezTo>
                <a:cubicBezTo>
                  <a:pt x="59" y="4"/>
                  <a:pt x="59" y="4"/>
                  <a:pt x="59" y="4"/>
                </a:cubicBezTo>
                <a:cubicBezTo>
                  <a:pt x="69" y="14"/>
                  <a:pt x="69" y="14"/>
                  <a:pt x="69" y="14"/>
                </a:cubicBezTo>
                <a:cubicBezTo>
                  <a:pt x="79" y="24"/>
                  <a:pt x="79" y="24"/>
                  <a:pt x="79" y="24"/>
                </a:cubicBezTo>
                <a:lnTo>
                  <a:pt x="69" y="2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7" name="Freeform 130"/>
          <p:cNvSpPr>
            <a:spLocks noEditPoints="1"/>
          </p:cNvSpPr>
          <p:nvPr/>
        </p:nvSpPr>
        <p:spPr bwMode="auto">
          <a:xfrm>
            <a:off x="2295525" y="2524080"/>
            <a:ext cx="185738" cy="285750"/>
          </a:xfrm>
          <a:custGeom>
            <a:avLst/>
            <a:gdLst>
              <a:gd name="T0" fmla="*/ 117 w 117"/>
              <a:gd name="T1" fmla="*/ 30 h 180"/>
              <a:gd name="T2" fmla="*/ 88 w 117"/>
              <a:gd name="T3" fmla="*/ 0 h 180"/>
              <a:gd name="T4" fmla="*/ 0 w 117"/>
              <a:gd name="T5" fmla="*/ 0 h 180"/>
              <a:gd name="T6" fmla="*/ 0 w 117"/>
              <a:gd name="T7" fmla="*/ 30 h 180"/>
              <a:gd name="T8" fmla="*/ 64 w 117"/>
              <a:gd name="T9" fmla="*/ 30 h 180"/>
              <a:gd name="T10" fmla="*/ 93 w 117"/>
              <a:gd name="T11" fmla="*/ 59 h 180"/>
              <a:gd name="T12" fmla="*/ 93 w 117"/>
              <a:gd name="T13" fmla="*/ 180 h 180"/>
              <a:gd name="T14" fmla="*/ 117 w 117"/>
              <a:gd name="T15" fmla="*/ 180 h 180"/>
              <a:gd name="T16" fmla="*/ 117 w 117"/>
              <a:gd name="T17" fmla="*/ 30 h 180"/>
              <a:gd name="T18" fmla="*/ 100 w 117"/>
              <a:gd name="T19" fmla="*/ 35 h 180"/>
              <a:gd name="T20" fmla="*/ 86 w 117"/>
              <a:gd name="T21" fmla="*/ 35 h 180"/>
              <a:gd name="T22" fmla="*/ 86 w 117"/>
              <a:gd name="T23" fmla="*/ 6 h 180"/>
              <a:gd name="T24" fmla="*/ 100 w 117"/>
              <a:gd name="T25" fmla="*/ 20 h 180"/>
              <a:gd name="T26" fmla="*/ 113 w 117"/>
              <a:gd name="T27" fmla="*/ 35 h 180"/>
              <a:gd name="T28" fmla="*/ 100 w 117"/>
              <a:gd name="T29" fmla="*/ 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80">
                <a:moveTo>
                  <a:pt x="117" y="30"/>
                </a:moveTo>
                <a:lnTo>
                  <a:pt x="88" y="0"/>
                </a:lnTo>
                <a:lnTo>
                  <a:pt x="0" y="0"/>
                </a:lnTo>
                <a:lnTo>
                  <a:pt x="0" y="30"/>
                </a:lnTo>
                <a:lnTo>
                  <a:pt x="64" y="30"/>
                </a:lnTo>
                <a:lnTo>
                  <a:pt x="93" y="59"/>
                </a:lnTo>
                <a:lnTo>
                  <a:pt x="93" y="180"/>
                </a:lnTo>
                <a:lnTo>
                  <a:pt x="117" y="180"/>
                </a:lnTo>
                <a:lnTo>
                  <a:pt x="117" y="30"/>
                </a:lnTo>
                <a:close/>
                <a:moveTo>
                  <a:pt x="100" y="35"/>
                </a:moveTo>
                <a:lnTo>
                  <a:pt x="86" y="35"/>
                </a:lnTo>
                <a:lnTo>
                  <a:pt x="86" y="6"/>
                </a:lnTo>
                <a:lnTo>
                  <a:pt x="100" y="20"/>
                </a:lnTo>
                <a:lnTo>
                  <a:pt x="113" y="35"/>
                </a:lnTo>
                <a:lnTo>
                  <a:pt x="100" y="35"/>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8" name="Freeform 131"/>
          <p:cNvSpPr>
            <a:spLocks noEditPoints="1"/>
          </p:cNvSpPr>
          <p:nvPr/>
        </p:nvSpPr>
        <p:spPr bwMode="auto">
          <a:xfrm>
            <a:off x="2909888" y="2563768"/>
            <a:ext cx="184150" cy="284162"/>
          </a:xfrm>
          <a:custGeom>
            <a:avLst/>
            <a:gdLst>
              <a:gd name="T0" fmla="*/ 0 w 82"/>
              <a:gd name="T1" fmla="*/ 0 h 126"/>
              <a:gd name="T2" fmla="*/ 82 w 82"/>
              <a:gd name="T3" fmla="*/ 126 h 126"/>
              <a:gd name="T4" fmla="*/ 62 w 82"/>
              <a:gd name="T5" fmla="*/ 0 h 126"/>
              <a:gd name="T6" fmla="*/ 25 w 82"/>
              <a:gd name="T7" fmla="*/ 27 h 126"/>
              <a:gd name="T8" fmla="*/ 25 w 82"/>
              <a:gd name="T9" fmla="*/ 31 h 126"/>
              <a:gd name="T10" fmla="*/ 6 w 82"/>
              <a:gd name="T11" fmla="*/ 29 h 126"/>
              <a:gd name="T12" fmla="*/ 74 w 82"/>
              <a:gd name="T13" fmla="*/ 112 h 126"/>
              <a:gd name="T14" fmla="*/ 6 w 82"/>
              <a:gd name="T15" fmla="*/ 110 h 126"/>
              <a:gd name="T16" fmla="*/ 74 w 82"/>
              <a:gd name="T17" fmla="*/ 108 h 126"/>
              <a:gd name="T18" fmla="*/ 74 w 82"/>
              <a:gd name="T19" fmla="*/ 112 h 126"/>
              <a:gd name="T20" fmla="*/ 8 w 82"/>
              <a:gd name="T21" fmla="*/ 103 h 126"/>
              <a:gd name="T22" fmla="*/ 8 w 82"/>
              <a:gd name="T23" fmla="*/ 99 h 126"/>
              <a:gd name="T24" fmla="*/ 75 w 82"/>
              <a:gd name="T25" fmla="*/ 101 h 126"/>
              <a:gd name="T26" fmla="*/ 6 w 82"/>
              <a:gd name="T27" fmla="*/ 91 h 126"/>
              <a:gd name="T28" fmla="*/ 43 w 82"/>
              <a:gd name="T29" fmla="*/ 89 h 126"/>
              <a:gd name="T30" fmla="*/ 43 w 82"/>
              <a:gd name="T31" fmla="*/ 94 h 126"/>
              <a:gd name="T32" fmla="*/ 6 w 82"/>
              <a:gd name="T33" fmla="*/ 91 h 126"/>
              <a:gd name="T34" fmla="*/ 8 w 82"/>
              <a:gd name="T35" fmla="*/ 84 h 126"/>
              <a:gd name="T36" fmla="*/ 8 w 82"/>
              <a:gd name="T37" fmla="*/ 80 h 126"/>
              <a:gd name="T38" fmla="*/ 75 w 82"/>
              <a:gd name="T39" fmla="*/ 82 h 126"/>
              <a:gd name="T40" fmla="*/ 74 w 82"/>
              <a:gd name="T41" fmla="*/ 75 h 126"/>
              <a:gd name="T42" fmla="*/ 6 w 82"/>
              <a:gd name="T43" fmla="*/ 73 h 126"/>
              <a:gd name="T44" fmla="*/ 74 w 82"/>
              <a:gd name="T45" fmla="*/ 71 h 126"/>
              <a:gd name="T46" fmla="*/ 74 w 82"/>
              <a:gd name="T47" fmla="*/ 75 h 126"/>
              <a:gd name="T48" fmla="*/ 8 w 82"/>
              <a:gd name="T49" fmla="*/ 66 h 126"/>
              <a:gd name="T50" fmla="*/ 8 w 82"/>
              <a:gd name="T51" fmla="*/ 62 h 126"/>
              <a:gd name="T52" fmla="*/ 75 w 82"/>
              <a:gd name="T53" fmla="*/ 64 h 126"/>
              <a:gd name="T54" fmla="*/ 74 w 82"/>
              <a:gd name="T55" fmla="*/ 58 h 126"/>
              <a:gd name="T56" fmla="*/ 6 w 82"/>
              <a:gd name="T57" fmla="*/ 56 h 126"/>
              <a:gd name="T58" fmla="*/ 74 w 82"/>
              <a:gd name="T59" fmla="*/ 54 h 126"/>
              <a:gd name="T60" fmla="*/ 74 w 82"/>
              <a:gd name="T61" fmla="*/ 58 h 126"/>
              <a:gd name="T62" fmla="*/ 8 w 82"/>
              <a:gd name="T63" fmla="*/ 49 h 126"/>
              <a:gd name="T64" fmla="*/ 8 w 82"/>
              <a:gd name="T65" fmla="*/ 45 h 126"/>
              <a:gd name="T66" fmla="*/ 75 w 82"/>
              <a:gd name="T67" fmla="*/ 47 h 126"/>
              <a:gd name="T68" fmla="*/ 74 w 82"/>
              <a:gd name="T69" fmla="*/ 40 h 126"/>
              <a:gd name="T70" fmla="*/ 6 w 82"/>
              <a:gd name="T71" fmla="*/ 38 h 126"/>
              <a:gd name="T72" fmla="*/ 74 w 82"/>
              <a:gd name="T73" fmla="*/ 36 h 126"/>
              <a:gd name="T74" fmla="*/ 74 w 82"/>
              <a:gd name="T75" fmla="*/ 40 h 126"/>
              <a:gd name="T76" fmla="*/ 60 w 82"/>
              <a:gd name="T77" fmla="*/ 24 h 126"/>
              <a:gd name="T78" fmla="*/ 69 w 82"/>
              <a:gd name="T79" fmla="*/ 14 h 126"/>
              <a:gd name="T80" fmla="*/ 69 w 82"/>
              <a:gd name="T8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126">
                <a:moveTo>
                  <a:pt x="62" y="0"/>
                </a:moveTo>
                <a:cubicBezTo>
                  <a:pt x="0" y="0"/>
                  <a:pt x="0" y="0"/>
                  <a:pt x="0" y="0"/>
                </a:cubicBezTo>
                <a:cubicBezTo>
                  <a:pt x="0" y="126"/>
                  <a:pt x="0" y="126"/>
                  <a:pt x="0" y="126"/>
                </a:cubicBezTo>
                <a:cubicBezTo>
                  <a:pt x="82" y="126"/>
                  <a:pt x="82" y="126"/>
                  <a:pt x="82" y="126"/>
                </a:cubicBezTo>
                <a:cubicBezTo>
                  <a:pt x="82" y="20"/>
                  <a:pt x="82" y="20"/>
                  <a:pt x="82" y="20"/>
                </a:cubicBezTo>
                <a:lnTo>
                  <a:pt x="62" y="0"/>
                </a:lnTo>
                <a:close/>
                <a:moveTo>
                  <a:pt x="7" y="27"/>
                </a:moveTo>
                <a:cubicBezTo>
                  <a:pt x="25" y="27"/>
                  <a:pt x="25" y="27"/>
                  <a:pt x="25" y="27"/>
                </a:cubicBezTo>
                <a:cubicBezTo>
                  <a:pt x="25" y="27"/>
                  <a:pt x="26" y="28"/>
                  <a:pt x="26" y="29"/>
                </a:cubicBezTo>
                <a:cubicBezTo>
                  <a:pt x="26" y="30"/>
                  <a:pt x="25" y="31"/>
                  <a:pt x="25" y="31"/>
                </a:cubicBezTo>
                <a:cubicBezTo>
                  <a:pt x="7" y="31"/>
                  <a:pt x="7" y="31"/>
                  <a:pt x="7" y="31"/>
                </a:cubicBezTo>
                <a:cubicBezTo>
                  <a:pt x="7" y="31"/>
                  <a:pt x="6" y="30"/>
                  <a:pt x="6" y="29"/>
                </a:cubicBezTo>
                <a:cubicBezTo>
                  <a:pt x="6" y="28"/>
                  <a:pt x="7" y="27"/>
                  <a:pt x="7" y="27"/>
                </a:cubicBezTo>
                <a:close/>
                <a:moveTo>
                  <a:pt x="74" y="112"/>
                </a:moveTo>
                <a:cubicBezTo>
                  <a:pt x="8" y="112"/>
                  <a:pt x="8" y="112"/>
                  <a:pt x="8" y="112"/>
                </a:cubicBezTo>
                <a:cubicBezTo>
                  <a:pt x="7" y="112"/>
                  <a:pt x="6" y="111"/>
                  <a:pt x="6" y="110"/>
                </a:cubicBezTo>
                <a:cubicBezTo>
                  <a:pt x="6" y="109"/>
                  <a:pt x="7" y="108"/>
                  <a:pt x="8" y="108"/>
                </a:cubicBezTo>
                <a:cubicBezTo>
                  <a:pt x="74" y="108"/>
                  <a:pt x="74" y="108"/>
                  <a:pt x="74" y="108"/>
                </a:cubicBezTo>
                <a:cubicBezTo>
                  <a:pt x="75" y="108"/>
                  <a:pt x="75" y="109"/>
                  <a:pt x="75" y="110"/>
                </a:cubicBezTo>
                <a:cubicBezTo>
                  <a:pt x="75" y="111"/>
                  <a:pt x="75" y="112"/>
                  <a:pt x="74" y="112"/>
                </a:cubicBezTo>
                <a:close/>
                <a:moveTo>
                  <a:pt x="74" y="103"/>
                </a:moveTo>
                <a:cubicBezTo>
                  <a:pt x="8" y="103"/>
                  <a:pt x="8" y="103"/>
                  <a:pt x="8" y="103"/>
                </a:cubicBezTo>
                <a:cubicBezTo>
                  <a:pt x="7" y="103"/>
                  <a:pt x="6" y="102"/>
                  <a:pt x="6" y="101"/>
                </a:cubicBezTo>
                <a:cubicBezTo>
                  <a:pt x="6" y="100"/>
                  <a:pt x="7" y="99"/>
                  <a:pt x="8" y="99"/>
                </a:cubicBezTo>
                <a:cubicBezTo>
                  <a:pt x="74" y="99"/>
                  <a:pt x="74" y="99"/>
                  <a:pt x="74" y="99"/>
                </a:cubicBezTo>
                <a:cubicBezTo>
                  <a:pt x="75" y="99"/>
                  <a:pt x="75" y="100"/>
                  <a:pt x="75" y="101"/>
                </a:cubicBezTo>
                <a:cubicBezTo>
                  <a:pt x="75" y="102"/>
                  <a:pt x="75" y="103"/>
                  <a:pt x="74" y="103"/>
                </a:cubicBezTo>
                <a:close/>
                <a:moveTo>
                  <a:pt x="6" y="91"/>
                </a:moveTo>
                <a:cubicBezTo>
                  <a:pt x="6" y="90"/>
                  <a:pt x="7" y="89"/>
                  <a:pt x="7" y="89"/>
                </a:cubicBezTo>
                <a:cubicBezTo>
                  <a:pt x="43" y="89"/>
                  <a:pt x="43" y="89"/>
                  <a:pt x="43" y="89"/>
                </a:cubicBezTo>
                <a:cubicBezTo>
                  <a:pt x="43" y="89"/>
                  <a:pt x="43" y="90"/>
                  <a:pt x="43" y="91"/>
                </a:cubicBezTo>
                <a:cubicBezTo>
                  <a:pt x="43" y="93"/>
                  <a:pt x="43" y="94"/>
                  <a:pt x="43" y="94"/>
                </a:cubicBezTo>
                <a:cubicBezTo>
                  <a:pt x="7" y="94"/>
                  <a:pt x="7" y="94"/>
                  <a:pt x="7" y="94"/>
                </a:cubicBezTo>
                <a:cubicBezTo>
                  <a:pt x="7" y="94"/>
                  <a:pt x="6" y="93"/>
                  <a:pt x="6" y="91"/>
                </a:cubicBezTo>
                <a:close/>
                <a:moveTo>
                  <a:pt x="74" y="84"/>
                </a:moveTo>
                <a:cubicBezTo>
                  <a:pt x="8" y="84"/>
                  <a:pt x="8" y="84"/>
                  <a:pt x="8" y="84"/>
                </a:cubicBezTo>
                <a:cubicBezTo>
                  <a:pt x="7" y="84"/>
                  <a:pt x="6" y="83"/>
                  <a:pt x="6" y="82"/>
                </a:cubicBezTo>
                <a:cubicBezTo>
                  <a:pt x="6" y="81"/>
                  <a:pt x="7" y="80"/>
                  <a:pt x="8" y="80"/>
                </a:cubicBezTo>
                <a:cubicBezTo>
                  <a:pt x="74" y="80"/>
                  <a:pt x="74" y="80"/>
                  <a:pt x="74" y="80"/>
                </a:cubicBezTo>
                <a:cubicBezTo>
                  <a:pt x="75" y="80"/>
                  <a:pt x="75" y="81"/>
                  <a:pt x="75" y="82"/>
                </a:cubicBezTo>
                <a:cubicBezTo>
                  <a:pt x="75" y="83"/>
                  <a:pt x="75" y="84"/>
                  <a:pt x="74" y="84"/>
                </a:cubicBezTo>
                <a:close/>
                <a:moveTo>
                  <a:pt x="74" y="75"/>
                </a:moveTo>
                <a:cubicBezTo>
                  <a:pt x="8" y="75"/>
                  <a:pt x="8" y="75"/>
                  <a:pt x="8" y="75"/>
                </a:cubicBezTo>
                <a:cubicBezTo>
                  <a:pt x="7" y="75"/>
                  <a:pt x="6" y="74"/>
                  <a:pt x="6" y="73"/>
                </a:cubicBezTo>
                <a:cubicBezTo>
                  <a:pt x="6" y="72"/>
                  <a:pt x="7" y="71"/>
                  <a:pt x="8" y="71"/>
                </a:cubicBezTo>
                <a:cubicBezTo>
                  <a:pt x="74" y="71"/>
                  <a:pt x="74" y="71"/>
                  <a:pt x="74" y="71"/>
                </a:cubicBezTo>
                <a:cubicBezTo>
                  <a:pt x="75" y="71"/>
                  <a:pt x="75" y="72"/>
                  <a:pt x="75" y="73"/>
                </a:cubicBezTo>
                <a:cubicBezTo>
                  <a:pt x="75" y="74"/>
                  <a:pt x="75" y="75"/>
                  <a:pt x="74" y="75"/>
                </a:cubicBezTo>
                <a:close/>
                <a:moveTo>
                  <a:pt x="74" y="66"/>
                </a:moveTo>
                <a:cubicBezTo>
                  <a:pt x="8" y="66"/>
                  <a:pt x="8" y="66"/>
                  <a:pt x="8" y="66"/>
                </a:cubicBezTo>
                <a:cubicBezTo>
                  <a:pt x="7" y="66"/>
                  <a:pt x="6" y="65"/>
                  <a:pt x="6" y="64"/>
                </a:cubicBezTo>
                <a:cubicBezTo>
                  <a:pt x="6" y="63"/>
                  <a:pt x="7" y="62"/>
                  <a:pt x="8" y="62"/>
                </a:cubicBezTo>
                <a:cubicBezTo>
                  <a:pt x="74" y="62"/>
                  <a:pt x="74" y="62"/>
                  <a:pt x="74" y="62"/>
                </a:cubicBezTo>
                <a:cubicBezTo>
                  <a:pt x="75" y="62"/>
                  <a:pt x="75" y="63"/>
                  <a:pt x="75" y="64"/>
                </a:cubicBezTo>
                <a:cubicBezTo>
                  <a:pt x="75" y="65"/>
                  <a:pt x="75" y="66"/>
                  <a:pt x="74" y="66"/>
                </a:cubicBezTo>
                <a:close/>
                <a:moveTo>
                  <a:pt x="74" y="58"/>
                </a:moveTo>
                <a:cubicBezTo>
                  <a:pt x="8" y="58"/>
                  <a:pt x="8" y="58"/>
                  <a:pt x="8" y="58"/>
                </a:cubicBezTo>
                <a:cubicBezTo>
                  <a:pt x="7" y="58"/>
                  <a:pt x="6" y="57"/>
                  <a:pt x="6" y="56"/>
                </a:cubicBezTo>
                <a:cubicBezTo>
                  <a:pt x="6" y="55"/>
                  <a:pt x="7" y="54"/>
                  <a:pt x="8" y="54"/>
                </a:cubicBezTo>
                <a:cubicBezTo>
                  <a:pt x="74" y="54"/>
                  <a:pt x="74" y="54"/>
                  <a:pt x="74" y="54"/>
                </a:cubicBezTo>
                <a:cubicBezTo>
                  <a:pt x="75" y="54"/>
                  <a:pt x="75" y="55"/>
                  <a:pt x="75" y="56"/>
                </a:cubicBezTo>
                <a:cubicBezTo>
                  <a:pt x="75" y="57"/>
                  <a:pt x="75" y="58"/>
                  <a:pt x="74" y="58"/>
                </a:cubicBezTo>
                <a:close/>
                <a:moveTo>
                  <a:pt x="74" y="49"/>
                </a:moveTo>
                <a:cubicBezTo>
                  <a:pt x="8" y="49"/>
                  <a:pt x="8" y="49"/>
                  <a:pt x="8" y="49"/>
                </a:cubicBezTo>
                <a:cubicBezTo>
                  <a:pt x="7" y="49"/>
                  <a:pt x="6" y="48"/>
                  <a:pt x="6" y="47"/>
                </a:cubicBezTo>
                <a:cubicBezTo>
                  <a:pt x="6" y="46"/>
                  <a:pt x="7" y="45"/>
                  <a:pt x="8" y="45"/>
                </a:cubicBezTo>
                <a:cubicBezTo>
                  <a:pt x="74" y="45"/>
                  <a:pt x="74" y="45"/>
                  <a:pt x="74" y="45"/>
                </a:cubicBezTo>
                <a:cubicBezTo>
                  <a:pt x="75" y="45"/>
                  <a:pt x="75" y="46"/>
                  <a:pt x="75" y="47"/>
                </a:cubicBezTo>
                <a:cubicBezTo>
                  <a:pt x="75" y="48"/>
                  <a:pt x="75" y="49"/>
                  <a:pt x="74" y="49"/>
                </a:cubicBezTo>
                <a:close/>
                <a:moveTo>
                  <a:pt x="74" y="40"/>
                </a:moveTo>
                <a:cubicBezTo>
                  <a:pt x="8" y="40"/>
                  <a:pt x="8" y="40"/>
                  <a:pt x="8" y="40"/>
                </a:cubicBezTo>
                <a:cubicBezTo>
                  <a:pt x="7" y="40"/>
                  <a:pt x="6" y="39"/>
                  <a:pt x="6" y="38"/>
                </a:cubicBezTo>
                <a:cubicBezTo>
                  <a:pt x="6" y="37"/>
                  <a:pt x="7" y="36"/>
                  <a:pt x="8" y="36"/>
                </a:cubicBezTo>
                <a:cubicBezTo>
                  <a:pt x="74" y="36"/>
                  <a:pt x="74" y="36"/>
                  <a:pt x="74" y="36"/>
                </a:cubicBezTo>
                <a:cubicBezTo>
                  <a:pt x="75" y="36"/>
                  <a:pt x="75" y="37"/>
                  <a:pt x="75" y="38"/>
                </a:cubicBezTo>
                <a:cubicBezTo>
                  <a:pt x="75" y="39"/>
                  <a:pt x="75" y="40"/>
                  <a:pt x="74" y="40"/>
                </a:cubicBezTo>
                <a:close/>
                <a:moveTo>
                  <a:pt x="69" y="24"/>
                </a:moveTo>
                <a:cubicBezTo>
                  <a:pt x="60" y="24"/>
                  <a:pt x="60" y="24"/>
                  <a:pt x="60" y="24"/>
                </a:cubicBezTo>
                <a:cubicBezTo>
                  <a:pt x="60" y="4"/>
                  <a:pt x="60" y="4"/>
                  <a:pt x="60" y="4"/>
                </a:cubicBezTo>
                <a:cubicBezTo>
                  <a:pt x="69" y="14"/>
                  <a:pt x="69" y="14"/>
                  <a:pt x="69" y="14"/>
                </a:cubicBezTo>
                <a:cubicBezTo>
                  <a:pt x="79" y="24"/>
                  <a:pt x="79" y="24"/>
                  <a:pt x="79" y="24"/>
                </a:cubicBezTo>
                <a:lnTo>
                  <a:pt x="69" y="2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9" name="Freeform 132"/>
          <p:cNvSpPr>
            <a:spLocks noEditPoints="1"/>
          </p:cNvSpPr>
          <p:nvPr/>
        </p:nvSpPr>
        <p:spPr bwMode="auto">
          <a:xfrm>
            <a:off x="3459163" y="2559005"/>
            <a:ext cx="315912" cy="317500"/>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0" name="Freeform 133"/>
          <p:cNvSpPr/>
          <p:nvPr/>
        </p:nvSpPr>
        <p:spPr bwMode="auto">
          <a:xfrm>
            <a:off x="3495675" y="2516143"/>
            <a:ext cx="346075" cy="300037"/>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1" name="Freeform 134"/>
          <p:cNvSpPr/>
          <p:nvPr/>
        </p:nvSpPr>
        <p:spPr bwMode="auto">
          <a:xfrm>
            <a:off x="4057650" y="2495505"/>
            <a:ext cx="392113" cy="3746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2" name="Freeform 135"/>
          <p:cNvSpPr/>
          <p:nvPr/>
        </p:nvSpPr>
        <p:spPr bwMode="auto">
          <a:xfrm>
            <a:off x="4643438" y="2500268"/>
            <a:ext cx="407987" cy="409575"/>
          </a:xfrm>
          <a:custGeom>
            <a:avLst/>
            <a:gdLst>
              <a:gd name="T0" fmla="*/ 179 w 181"/>
              <a:gd name="T1" fmla="*/ 120 h 182"/>
              <a:gd name="T2" fmla="*/ 176 w 181"/>
              <a:gd name="T3" fmla="*/ 103 h 182"/>
              <a:gd name="T4" fmla="*/ 159 w 181"/>
              <a:gd name="T5" fmla="*/ 100 h 182"/>
              <a:gd name="T6" fmla="*/ 135 w 181"/>
              <a:gd name="T7" fmla="*/ 75 h 182"/>
              <a:gd name="T8" fmla="*/ 142 w 181"/>
              <a:gd name="T9" fmla="*/ 68 h 182"/>
              <a:gd name="T10" fmla="*/ 115 w 181"/>
              <a:gd name="T11" fmla="*/ 40 h 182"/>
              <a:gd name="T12" fmla="*/ 107 w 181"/>
              <a:gd name="T13" fmla="*/ 48 h 182"/>
              <a:gd name="T14" fmla="*/ 84 w 181"/>
              <a:gd name="T15" fmla="*/ 25 h 182"/>
              <a:gd name="T16" fmla="*/ 81 w 181"/>
              <a:gd name="T17" fmla="*/ 7 h 182"/>
              <a:gd name="T18" fmla="*/ 59 w 181"/>
              <a:gd name="T19" fmla="*/ 7 h 182"/>
              <a:gd name="T20" fmla="*/ 59 w 181"/>
              <a:gd name="T21" fmla="*/ 29 h 182"/>
              <a:gd name="T22" fmla="*/ 75 w 181"/>
              <a:gd name="T23" fmla="*/ 33 h 182"/>
              <a:gd name="T24" fmla="*/ 97 w 181"/>
              <a:gd name="T25" fmla="*/ 55 h 182"/>
              <a:gd name="T26" fmla="*/ 69 w 181"/>
              <a:gd name="T27" fmla="*/ 49 h 182"/>
              <a:gd name="T28" fmla="*/ 26 w 181"/>
              <a:gd name="T29" fmla="*/ 63 h 182"/>
              <a:gd name="T30" fmla="*/ 6 w 181"/>
              <a:gd name="T31" fmla="*/ 66 h 182"/>
              <a:gd name="T32" fmla="*/ 6 w 181"/>
              <a:gd name="T33" fmla="*/ 88 h 182"/>
              <a:gd name="T34" fmla="*/ 29 w 181"/>
              <a:gd name="T35" fmla="*/ 88 h 182"/>
              <a:gd name="T36" fmla="*/ 33 w 181"/>
              <a:gd name="T37" fmla="*/ 72 h 182"/>
              <a:gd name="T38" fmla="*/ 69 w 181"/>
              <a:gd name="T39" fmla="*/ 60 h 182"/>
              <a:gd name="T40" fmla="*/ 91 w 181"/>
              <a:gd name="T41" fmla="*/ 64 h 182"/>
              <a:gd name="T42" fmla="*/ 87 w 181"/>
              <a:gd name="T43" fmla="*/ 68 h 182"/>
              <a:gd name="T44" fmla="*/ 115 w 181"/>
              <a:gd name="T45" fmla="*/ 96 h 182"/>
              <a:gd name="T46" fmla="*/ 120 w 181"/>
              <a:gd name="T47" fmla="*/ 90 h 182"/>
              <a:gd name="T48" fmla="*/ 129 w 181"/>
              <a:gd name="T49" fmla="*/ 120 h 182"/>
              <a:gd name="T50" fmla="*/ 121 w 181"/>
              <a:gd name="T51" fmla="*/ 149 h 182"/>
              <a:gd name="T52" fmla="*/ 105 w 181"/>
              <a:gd name="T53" fmla="*/ 153 h 182"/>
              <a:gd name="T54" fmla="*/ 105 w 181"/>
              <a:gd name="T55" fmla="*/ 176 h 182"/>
              <a:gd name="T56" fmla="*/ 127 w 181"/>
              <a:gd name="T57" fmla="*/ 176 h 182"/>
              <a:gd name="T58" fmla="*/ 130 w 181"/>
              <a:gd name="T59" fmla="*/ 157 h 182"/>
              <a:gd name="T60" fmla="*/ 140 w 181"/>
              <a:gd name="T61" fmla="*/ 120 h 182"/>
              <a:gd name="T62" fmla="*/ 134 w 181"/>
              <a:gd name="T63" fmla="*/ 92 h 182"/>
              <a:gd name="T64" fmla="*/ 150 w 181"/>
              <a:gd name="T65" fmla="*/ 108 h 182"/>
              <a:gd name="T66" fmla="*/ 153 w 181"/>
              <a:gd name="T67" fmla="*/ 126 h 182"/>
              <a:gd name="T68" fmla="*/ 176 w 181"/>
              <a:gd name="T69" fmla="*/ 126 h 182"/>
              <a:gd name="T70" fmla="*/ 179 w 181"/>
              <a:gd name="T71" fmla="*/ 120 h 182"/>
              <a:gd name="T72" fmla="*/ 179 w 181"/>
              <a:gd name="T73" fmla="*/ 12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82">
                <a:moveTo>
                  <a:pt x="179" y="120"/>
                </a:moveTo>
                <a:cubicBezTo>
                  <a:pt x="181" y="114"/>
                  <a:pt x="180" y="108"/>
                  <a:pt x="176" y="103"/>
                </a:cubicBezTo>
                <a:cubicBezTo>
                  <a:pt x="171" y="99"/>
                  <a:pt x="165" y="98"/>
                  <a:pt x="159" y="100"/>
                </a:cubicBezTo>
                <a:cubicBezTo>
                  <a:pt x="135" y="75"/>
                  <a:pt x="135" y="75"/>
                  <a:pt x="135" y="75"/>
                </a:cubicBezTo>
                <a:cubicBezTo>
                  <a:pt x="142" y="68"/>
                  <a:pt x="142" y="68"/>
                  <a:pt x="142" y="68"/>
                </a:cubicBezTo>
                <a:cubicBezTo>
                  <a:pt x="115" y="40"/>
                  <a:pt x="115" y="40"/>
                  <a:pt x="115" y="40"/>
                </a:cubicBezTo>
                <a:cubicBezTo>
                  <a:pt x="107" y="48"/>
                  <a:pt x="107" y="48"/>
                  <a:pt x="107" y="48"/>
                </a:cubicBezTo>
                <a:cubicBezTo>
                  <a:pt x="84" y="25"/>
                  <a:pt x="84" y="25"/>
                  <a:pt x="84" y="25"/>
                </a:cubicBezTo>
                <a:cubicBezTo>
                  <a:pt x="87" y="19"/>
                  <a:pt x="86" y="11"/>
                  <a:pt x="81" y="7"/>
                </a:cubicBezTo>
                <a:cubicBezTo>
                  <a:pt x="75" y="0"/>
                  <a:pt x="65" y="0"/>
                  <a:pt x="59" y="7"/>
                </a:cubicBezTo>
                <a:cubicBezTo>
                  <a:pt x="52" y="13"/>
                  <a:pt x="52" y="23"/>
                  <a:pt x="59" y="29"/>
                </a:cubicBezTo>
                <a:cubicBezTo>
                  <a:pt x="63" y="34"/>
                  <a:pt x="70" y="35"/>
                  <a:pt x="75" y="33"/>
                </a:cubicBezTo>
                <a:cubicBezTo>
                  <a:pt x="97" y="55"/>
                  <a:pt x="97" y="55"/>
                  <a:pt x="97" y="55"/>
                </a:cubicBezTo>
                <a:cubicBezTo>
                  <a:pt x="88" y="51"/>
                  <a:pt x="78" y="49"/>
                  <a:pt x="69" y="49"/>
                </a:cubicBezTo>
                <a:cubicBezTo>
                  <a:pt x="54" y="49"/>
                  <a:pt x="38" y="54"/>
                  <a:pt x="26" y="63"/>
                </a:cubicBezTo>
                <a:cubicBezTo>
                  <a:pt x="20" y="60"/>
                  <a:pt x="12" y="61"/>
                  <a:pt x="6" y="66"/>
                </a:cubicBezTo>
                <a:cubicBezTo>
                  <a:pt x="0" y="72"/>
                  <a:pt x="0" y="82"/>
                  <a:pt x="6" y="88"/>
                </a:cubicBezTo>
                <a:cubicBezTo>
                  <a:pt x="13" y="95"/>
                  <a:pt x="23" y="95"/>
                  <a:pt x="29" y="88"/>
                </a:cubicBezTo>
                <a:cubicBezTo>
                  <a:pt x="33" y="84"/>
                  <a:pt x="35" y="77"/>
                  <a:pt x="33" y="72"/>
                </a:cubicBezTo>
                <a:cubicBezTo>
                  <a:pt x="43" y="64"/>
                  <a:pt x="56" y="60"/>
                  <a:pt x="69" y="60"/>
                </a:cubicBezTo>
                <a:cubicBezTo>
                  <a:pt x="76" y="60"/>
                  <a:pt x="84" y="62"/>
                  <a:pt x="91" y="64"/>
                </a:cubicBezTo>
                <a:cubicBezTo>
                  <a:pt x="87" y="68"/>
                  <a:pt x="87" y="68"/>
                  <a:pt x="87" y="68"/>
                </a:cubicBezTo>
                <a:cubicBezTo>
                  <a:pt x="115" y="96"/>
                  <a:pt x="115" y="96"/>
                  <a:pt x="115" y="96"/>
                </a:cubicBezTo>
                <a:cubicBezTo>
                  <a:pt x="120" y="90"/>
                  <a:pt x="120" y="90"/>
                  <a:pt x="120" y="90"/>
                </a:cubicBezTo>
                <a:cubicBezTo>
                  <a:pt x="126" y="99"/>
                  <a:pt x="129" y="110"/>
                  <a:pt x="129" y="120"/>
                </a:cubicBezTo>
                <a:cubicBezTo>
                  <a:pt x="129" y="130"/>
                  <a:pt x="126" y="140"/>
                  <a:pt x="121" y="149"/>
                </a:cubicBezTo>
                <a:cubicBezTo>
                  <a:pt x="116" y="147"/>
                  <a:pt x="109" y="148"/>
                  <a:pt x="105" y="153"/>
                </a:cubicBezTo>
                <a:cubicBezTo>
                  <a:pt x="98" y="159"/>
                  <a:pt x="98" y="169"/>
                  <a:pt x="105" y="176"/>
                </a:cubicBezTo>
                <a:cubicBezTo>
                  <a:pt x="111" y="182"/>
                  <a:pt x="121" y="182"/>
                  <a:pt x="127" y="176"/>
                </a:cubicBezTo>
                <a:cubicBezTo>
                  <a:pt x="132" y="170"/>
                  <a:pt x="133" y="163"/>
                  <a:pt x="130" y="157"/>
                </a:cubicBezTo>
                <a:cubicBezTo>
                  <a:pt x="137" y="146"/>
                  <a:pt x="140" y="133"/>
                  <a:pt x="140" y="120"/>
                </a:cubicBezTo>
                <a:cubicBezTo>
                  <a:pt x="140" y="111"/>
                  <a:pt x="138" y="101"/>
                  <a:pt x="134" y="92"/>
                </a:cubicBezTo>
                <a:cubicBezTo>
                  <a:pt x="150" y="108"/>
                  <a:pt x="150" y="108"/>
                  <a:pt x="150" y="108"/>
                </a:cubicBezTo>
                <a:cubicBezTo>
                  <a:pt x="147" y="114"/>
                  <a:pt x="148" y="121"/>
                  <a:pt x="153" y="126"/>
                </a:cubicBezTo>
                <a:cubicBezTo>
                  <a:pt x="159" y="132"/>
                  <a:pt x="169" y="132"/>
                  <a:pt x="176" y="126"/>
                </a:cubicBezTo>
                <a:cubicBezTo>
                  <a:pt x="177" y="124"/>
                  <a:pt x="179" y="122"/>
                  <a:pt x="179" y="120"/>
                </a:cubicBezTo>
                <a:cubicBezTo>
                  <a:pt x="179" y="120"/>
                  <a:pt x="179" y="120"/>
                  <a:pt x="179" y="120"/>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3" name="Freeform 136"/>
          <p:cNvSpPr/>
          <p:nvPr/>
        </p:nvSpPr>
        <p:spPr bwMode="auto">
          <a:xfrm>
            <a:off x="5451475" y="2522493"/>
            <a:ext cx="236538" cy="266700"/>
          </a:xfrm>
          <a:custGeom>
            <a:avLst/>
            <a:gdLst>
              <a:gd name="T0" fmla="*/ 32 w 105"/>
              <a:gd name="T1" fmla="*/ 118 h 118"/>
              <a:gd name="T2" fmla="*/ 1 w 105"/>
              <a:gd name="T3" fmla="*/ 105 h 118"/>
              <a:gd name="T4" fmla="*/ 1 w 105"/>
              <a:gd name="T5" fmla="*/ 105 h 118"/>
              <a:gd name="T6" fmla="*/ 0 w 105"/>
              <a:gd name="T7" fmla="*/ 104 h 118"/>
              <a:gd name="T8" fmla="*/ 19 w 105"/>
              <a:gd name="T9" fmla="*/ 85 h 118"/>
              <a:gd name="T10" fmla="*/ 20 w 105"/>
              <a:gd name="T11" fmla="*/ 86 h 118"/>
              <a:gd name="T12" fmla="*/ 32 w 105"/>
              <a:gd name="T13" fmla="*/ 91 h 118"/>
              <a:gd name="T14" fmla="*/ 32 w 105"/>
              <a:gd name="T15" fmla="*/ 91 h 118"/>
              <a:gd name="T16" fmla="*/ 43 w 105"/>
              <a:gd name="T17" fmla="*/ 86 h 118"/>
              <a:gd name="T18" fmla="*/ 43 w 105"/>
              <a:gd name="T19" fmla="*/ 86 h 118"/>
              <a:gd name="T20" fmla="*/ 74 w 105"/>
              <a:gd name="T21" fmla="*/ 56 h 118"/>
              <a:gd name="T22" fmla="*/ 79 w 105"/>
              <a:gd name="T23" fmla="*/ 44 h 118"/>
              <a:gd name="T24" fmla="*/ 79 w 105"/>
              <a:gd name="T25" fmla="*/ 44 h 118"/>
              <a:gd name="T26" fmla="*/ 74 w 105"/>
              <a:gd name="T27" fmla="*/ 33 h 118"/>
              <a:gd name="T28" fmla="*/ 74 w 105"/>
              <a:gd name="T29" fmla="*/ 33 h 118"/>
              <a:gd name="T30" fmla="*/ 73 w 105"/>
              <a:gd name="T31" fmla="*/ 31 h 118"/>
              <a:gd name="T32" fmla="*/ 61 w 105"/>
              <a:gd name="T33" fmla="*/ 27 h 118"/>
              <a:gd name="T34" fmla="*/ 61 w 105"/>
              <a:gd name="T35" fmla="*/ 27 h 118"/>
              <a:gd name="T36" fmla="*/ 49 w 105"/>
              <a:gd name="T37" fmla="*/ 31 h 118"/>
              <a:gd name="T38" fmla="*/ 49 w 105"/>
              <a:gd name="T39" fmla="*/ 31 h 118"/>
              <a:gd name="T40" fmla="*/ 37 w 105"/>
              <a:gd name="T41" fmla="*/ 44 h 118"/>
              <a:gd name="T42" fmla="*/ 18 w 105"/>
              <a:gd name="T43" fmla="*/ 44 h 118"/>
              <a:gd name="T44" fmla="*/ 18 w 105"/>
              <a:gd name="T45" fmla="*/ 44 h 118"/>
              <a:gd name="T46" fmla="*/ 18 w 105"/>
              <a:gd name="T47" fmla="*/ 25 h 118"/>
              <a:gd name="T48" fmla="*/ 18 w 105"/>
              <a:gd name="T49" fmla="*/ 25 h 118"/>
              <a:gd name="T50" fmla="*/ 31 w 105"/>
              <a:gd name="T51" fmla="*/ 13 h 118"/>
              <a:gd name="T52" fmla="*/ 61 w 105"/>
              <a:gd name="T53" fmla="*/ 0 h 118"/>
              <a:gd name="T54" fmla="*/ 61 w 105"/>
              <a:gd name="T55" fmla="*/ 0 h 118"/>
              <a:gd name="T56" fmla="*/ 91 w 105"/>
              <a:gd name="T57" fmla="*/ 13 h 118"/>
              <a:gd name="T58" fmla="*/ 91 w 105"/>
              <a:gd name="T59" fmla="*/ 13 h 118"/>
              <a:gd name="T60" fmla="*/ 93 w 105"/>
              <a:gd name="T61" fmla="*/ 14 h 118"/>
              <a:gd name="T62" fmla="*/ 105 w 105"/>
              <a:gd name="T63" fmla="*/ 44 h 118"/>
              <a:gd name="T64" fmla="*/ 105 w 105"/>
              <a:gd name="T65" fmla="*/ 44 h 118"/>
              <a:gd name="T66" fmla="*/ 93 w 105"/>
              <a:gd name="T67" fmla="*/ 74 h 118"/>
              <a:gd name="T68" fmla="*/ 93 w 105"/>
              <a:gd name="T69" fmla="*/ 74 h 118"/>
              <a:gd name="T70" fmla="*/ 62 w 105"/>
              <a:gd name="T71" fmla="*/ 105 h 118"/>
              <a:gd name="T72" fmla="*/ 32 w 105"/>
              <a:gd name="T73" fmla="*/ 118 h 118"/>
              <a:gd name="T74" fmla="*/ 32 w 105"/>
              <a:gd name="T75" fmla="*/ 118 h 118"/>
              <a:gd name="T76" fmla="*/ 32 w 105"/>
              <a:gd name="T7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18">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4" name="Freeform 137"/>
          <p:cNvSpPr/>
          <p:nvPr/>
        </p:nvSpPr>
        <p:spPr bwMode="auto">
          <a:xfrm>
            <a:off x="5327650" y="2639968"/>
            <a:ext cx="236538" cy="266700"/>
          </a:xfrm>
          <a:custGeom>
            <a:avLst/>
            <a:gdLst>
              <a:gd name="T0" fmla="*/ 44 w 105"/>
              <a:gd name="T1" fmla="*/ 118 h 118"/>
              <a:gd name="T2" fmla="*/ 14 w 105"/>
              <a:gd name="T3" fmla="*/ 105 h 118"/>
              <a:gd name="T4" fmla="*/ 14 w 105"/>
              <a:gd name="T5" fmla="*/ 105 h 118"/>
              <a:gd name="T6" fmla="*/ 12 w 105"/>
              <a:gd name="T7" fmla="*/ 104 h 118"/>
              <a:gd name="T8" fmla="*/ 0 w 105"/>
              <a:gd name="T9" fmla="*/ 74 h 118"/>
              <a:gd name="T10" fmla="*/ 0 w 105"/>
              <a:gd name="T11" fmla="*/ 74 h 118"/>
              <a:gd name="T12" fmla="*/ 12 w 105"/>
              <a:gd name="T13" fmla="*/ 44 h 118"/>
              <a:gd name="T14" fmla="*/ 12 w 105"/>
              <a:gd name="T15" fmla="*/ 44 h 118"/>
              <a:gd name="T16" fmla="*/ 43 w 105"/>
              <a:gd name="T17" fmla="*/ 13 h 118"/>
              <a:gd name="T18" fmla="*/ 73 w 105"/>
              <a:gd name="T19" fmla="*/ 0 h 118"/>
              <a:gd name="T20" fmla="*/ 73 w 105"/>
              <a:gd name="T21" fmla="*/ 0 h 118"/>
              <a:gd name="T22" fmla="*/ 98 w 105"/>
              <a:gd name="T23" fmla="*/ 8 h 118"/>
              <a:gd name="T24" fmla="*/ 98 w 105"/>
              <a:gd name="T25" fmla="*/ 8 h 118"/>
              <a:gd name="T26" fmla="*/ 101 w 105"/>
              <a:gd name="T27" fmla="*/ 10 h 118"/>
              <a:gd name="T28" fmla="*/ 101 w 105"/>
              <a:gd name="T29" fmla="*/ 10 h 118"/>
              <a:gd name="T30" fmla="*/ 104 w 105"/>
              <a:gd name="T31" fmla="*/ 13 h 118"/>
              <a:gd name="T32" fmla="*/ 105 w 105"/>
              <a:gd name="T33" fmla="*/ 14 h 118"/>
              <a:gd name="T34" fmla="*/ 105 w 105"/>
              <a:gd name="T35" fmla="*/ 14 h 118"/>
              <a:gd name="T36" fmla="*/ 105 w 105"/>
              <a:gd name="T37" fmla="*/ 14 h 118"/>
              <a:gd name="T38" fmla="*/ 86 w 105"/>
              <a:gd name="T39" fmla="*/ 33 h 118"/>
              <a:gd name="T40" fmla="*/ 86 w 105"/>
              <a:gd name="T41" fmla="*/ 33 h 118"/>
              <a:gd name="T42" fmla="*/ 85 w 105"/>
              <a:gd name="T43" fmla="*/ 32 h 118"/>
              <a:gd name="T44" fmla="*/ 73 w 105"/>
              <a:gd name="T45" fmla="*/ 27 h 118"/>
              <a:gd name="T46" fmla="*/ 73 w 105"/>
              <a:gd name="T47" fmla="*/ 27 h 118"/>
              <a:gd name="T48" fmla="*/ 62 w 105"/>
              <a:gd name="T49" fmla="*/ 32 h 118"/>
              <a:gd name="T50" fmla="*/ 62 w 105"/>
              <a:gd name="T51" fmla="*/ 32 h 118"/>
              <a:gd name="T52" fmla="*/ 31 w 105"/>
              <a:gd name="T53" fmla="*/ 62 h 118"/>
              <a:gd name="T54" fmla="*/ 26 w 105"/>
              <a:gd name="T55" fmla="*/ 74 h 118"/>
              <a:gd name="T56" fmla="*/ 26 w 105"/>
              <a:gd name="T57" fmla="*/ 74 h 118"/>
              <a:gd name="T58" fmla="*/ 31 w 105"/>
              <a:gd name="T59" fmla="*/ 85 h 118"/>
              <a:gd name="T60" fmla="*/ 31 w 105"/>
              <a:gd name="T61" fmla="*/ 85 h 118"/>
              <a:gd name="T62" fmla="*/ 32 w 105"/>
              <a:gd name="T63" fmla="*/ 87 h 118"/>
              <a:gd name="T64" fmla="*/ 44 w 105"/>
              <a:gd name="T65" fmla="*/ 91 h 118"/>
              <a:gd name="T66" fmla="*/ 44 w 105"/>
              <a:gd name="T67" fmla="*/ 91 h 118"/>
              <a:gd name="T68" fmla="*/ 56 w 105"/>
              <a:gd name="T69" fmla="*/ 87 h 118"/>
              <a:gd name="T70" fmla="*/ 56 w 105"/>
              <a:gd name="T71" fmla="*/ 87 h 118"/>
              <a:gd name="T72" fmla="*/ 69 w 105"/>
              <a:gd name="T73" fmla="*/ 73 h 118"/>
              <a:gd name="T74" fmla="*/ 87 w 105"/>
              <a:gd name="T75" fmla="*/ 73 h 118"/>
              <a:gd name="T76" fmla="*/ 87 w 105"/>
              <a:gd name="T77" fmla="*/ 73 h 118"/>
              <a:gd name="T78" fmla="*/ 87 w 105"/>
              <a:gd name="T79" fmla="*/ 92 h 118"/>
              <a:gd name="T80" fmla="*/ 87 w 105"/>
              <a:gd name="T81" fmla="*/ 92 h 118"/>
              <a:gd name="T82" fmla="*/ 74 w 105"/>
              <a:gd name="T83" fmla="*/ 105 h 118"/>
              <a:gd name="T84" fmla="*/ 44 w 105"/>
              <a:gd name="T85" fmla="*/ 118 h 118"/>
              <a:gd name="T86" fmla="*/ 44 w 105"/>
              <a:gd name="T87" fmla="*/ 118 h 118"/>
              <a:gd name="T88" fmla="*/ 44 w 105"/>
              <a:gd name="T8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5" name="Freeform 138"/>
          <p:cNvSpPr>
            <a:spLocks noEditPoints="1"/>
          </p:cNvSpPr>
          <p:nvPr/>
        </p:nvSpPr>
        <p:spPr bwMode="auto">
          <a:xfrm>
            <a:off x="6026150" y="2565355"/>
            <a:ext cx="223838" cy="333375"/>
          </a:xfrm>
          <a:custGeom>
            <a:avLst/>
            <a:gdLst>
              <a:gd name="T0" fmla="*/ 82 w 100"/>
              <a:gd name="T1" fmla="*/ 37 h 148"/>
              <a:gd name="T2" fmla="*/ 82 w 100"/>
              <a:gd name="T3" fmla="*/ 0 h 148"/>
              <a:gd name="T4" fmla="*/ 18 w 100"/>
              <a:gd name="T5" fmla="*/ 0 h 148"/>
              <a:gd name="T6" fmla="*/ 18 w 100"/>
              <a:gd name="T7" fmla="*/ 37 h 148"/>
              <a:gd name="T8" fmla="*/ 0 w 100"/>
              <a:gd name="T9" fmla="*/ 76 h 148"/>
              <a:gd name="T10" fmla="*/ 18 w 100"/>
              <a:gd name="T11" fmla="*/ 115 h 148"/>
              <a:gd name="T12" fmla="*/ 18 w 100"/>
              <a:gd name="T13" fmla="*/ 148 h 148"/>
              <a:gd name="T14" fmla="*/ 82 w 100"/>
              <a:gd name="T15" fmla="*/ 148 h 148"/>
              <a:gd name="T16" fmla="*/ 82 w 100"/>
              <a:gd name="T17" fmla="*/ 115 h 148"/>
              <a:gd name="T18" fmla="*/ 100 w 100"/>
              <a:gd name="T19" fmla="*/ 76 h 148"/>
              <a:gd name="T20" fmla="*/ 82 w 100"/>
              <a:gd name="T21" fmla="*/ 37 h 148"/>
              <a:gd name="T22" fmla="*/ 78 w 100"/>
              <a:gd name="T23" fmla="*/ 104 h 148"/>
              <a:gd name="T24" fmla="*/ 50 w 100"/>
              <a:gd name="T25" fmla="*/ 115 h 148"/>
              <a:gd name="T26" fmla="*/ 22 w 100"/>
              <a:gd name="T27" fmla="*/ 104 h 148"/>
              <a:gd name="T28" fmla="*/ 11 w 100"/>
              <a:gd name="T29" fmla="*/ 76 h 148"/>
              <a:gd name="T30" fmla="*/ 22 w 100"/>
              <a:gd name="T31" fmla="*/ 48 h 148"/>
              <a:gd name="T32" fmla="*/ 50 w 100"/>
              <a:gd name="T33" fmla="*/ 37 h 148"/>
              <a:gd name="T34" fmla="*/ 78 w 100"/>
              <a:gd name="T35" fmla="*/ 48 h 148"/>
              <a:gd name="T36" fmla="*/ 89 w 100"/>
              <a:gd name="T37" fmla="*/ 76 h 148"/>
              <a:gd name="T38" fmla="*/ 78 w 100"/>
              <a:gd name="T39" fmla="*/ 104 h 148"/>
              <a:gd name="T40" fmla="*/ 55 w 100"/>
              <a:gd name="T41" fmla="*/ 70 h 148"/>
              <a:gd name="T42" fmla="*/ 55 w 100"/>
              <a:gd name="T43" fmla="*/ 50 h 148"/>
              <a:gd name="T44" fmla="*/ 44 w 100"/>
              <a:gd name="T45" fmla="*/ 50 h 148"/>
              <a:gd name="T46" fmla="*/ 44 w 100"/>
              <a:gd name="T47" fmla="*/ 81 h 148"/>
              <a:gd name="T48" fmla="*/ 81 w 100"/>
              <a:gd name="T49" fmla="*/ 81 h 148"/>
              <a:gd name="T50" fmla="*/ 81 w 100"/>
              <a:gd name="T51" fmla="*/ 70 h 148"/>
              <a:gd name="T52" fmla="*/ 55 w 100"/>
              <a:gd name="T53" fmla="*/ 7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48">
                <a:moveTo>
                  <a:pt x="82" y="37"/>
                </a:moveTo>
                <a:cubicBezTo>
                  <a:pt x="82" y="0"/>
                  <a:pt x="82" y="0"/>
                  <a:pt x="82" y="0"/>
                </a:cubicBezTo>
                <a:cubicBezTo>
                  <a:pt x="18" y="0"/>
                  <a:pt x="18" y="0"/>
                  <a:pt x="18" y="0"/>
                </a:cubicBezTo>
                <a:cubicBezTo>
                  <a:pt x="18" y="37"/>
                  <a:pt x="18" y="37"/>
                  <a:pt x="18" y="37"/>
                </a:cubicBezTo>
                <a:cubicBezTo>
                  <a:pt x="7" y="46"/>
                  <a:pt x="0" y="60"/>
                  <a:pt x="0" y="76"/>
                </a:cubicBezTo>
                <a:cubicBezTo>
                  <a:pt x="0" y="92"/>
                  <a:pt x="7" y="106"/>
                  <a:pt x="18" y="115"/>
                </a:cubicBezTo>
                <a:cubicBezTo>
                  <a:pt x="18" y="148"/>
                  <a:pt x="18" y="148"/>
                  <a:pt x="18" y="148"/>
                </a:cubicBezTo>
                <a:cubicBezTo>
                  <a:pt x="82" y="148"/>
                  <a:pt x="82" y="148"/>
                  <a:pt x="82" y="148"/>
                </a:cubicBezTo>
                <a:cubicBezTo>
                  <a:pt x="82" y="115"/>
                  <a:pt x="82" y="115"/>
                  <a:pt x="82" y="115"/>
                </a:cubicBezTo>
                <a:cubicBezTo>
                  <a:pt x="93" y="106"/>
                  <a:pt x="100" y="92"/>
                  <a:pt x="100" y="76"/>
                </a:cubicBezTo>
                <a:cubicBezTo>
                  <a:pt x="100" y="60"/>
                  <a:pt x="93" y="46"/>
                  <a:pt x="82" y="37"/>
                </a:cubicBezTo>
                <a:close/>
                <a:moveTo>
                  <a:pt x="78" y="104"/>
                </a:moveTo>
                <a:cubicBezTo>
                  <a:pt x="71" y="111"/>
                  <a:pt x="61" y="115"/>
                  <a:pt x="50" y="115"/>
                </a:cubicBezTo>
                <a:cubicBezTo>
                  <a:pt x="39" y="115"/>
                  <a:pt x="29" y="111"/>
                  <a:pt x="22" y="104"/>
                </a:cubicBezTo>
                <a:cubicBezTo>
                  <a:pt x="15" y="97"/>
                  <a:pt x="11" y="87"/>
                  <a:pt x="11" y="76"/>
                </a:cubicBezTo>
                <a:cubicBezTo>
                  <a:pt x="11" y="65"/>
                  <a:pt x="15" y="55"/>
                  <a:pt x="22" y="48"/>
                </a:cubicBezTo>
                <a:cubicBezTo>
                  <a:pt x="29" y="41"/>
                  <a:pt x="39" y="37"/>
                  <a:pt x="50" y="37"/>
                </a:cubicBezTo>
                <a:cubicBezTo>
                  <a:pt x="61" y="37"/>
                  <a:pt x="71" y="41"/>
                  <a:pt x="78" y="48"/>
                </a:cubicBezTo>
                <a:cubicBezTo>
                  <a:pt x="85" y="55"/>
                  <a:pt x="89" y="65"/>
                  <a:pt x="89" y="76"/>
                </a:cubicBezTo>
                <a:cubicBezTo>
                  <a:pt x="89" y="87"/>
                  <a:pt x="85" y="97"/>
                  <a:pt x="78" y="104"/>
                </a:cubicBezTo>
                <a:close/>
                <a:moveTo>
                  <a:pt x="55" y="70"/>
                </a:moveTo>
                <a:cubicBezTo>
                  <a:pt x="55" y="50"/>
                  <a:pt x="55" y="50"/>
                  <a:pt x="55" y="50"/>
                </a:cubicBezTo>
                <a:cubicBezTo>
                  <a:pt x="44" y="50"/>
                  <a:pt x="44" y="50"/>
                  <a:pt x="44" y="50"/>
                </a:cubicBezTo>
                <a:cubicBezTo>
                  <a:pt x="44" y="81"/>
                  <a:pt x="44" y="81"/>
                  <a:pt x="44" y="81"/>
                </a:cubicBezTo>
                <a:cubicBezTo>
                  <a:pt x="81" y="81"/>
                  <a:pt x="81" y="81"/>
                  <a:pt x="81" y="81"/>
                </a:cubicBezTo>
                <a:cubicBezTo>
                  <a:pt x="81" y="70"/>
                  <a:pt x="81" y="70"/>
                  <a:pt x="81" y="70"/>
                </a:cubicBezTo>
                <a:lnTo>
                  <a:pt x="55" y="7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6" name="Freeform 139"/>
          <p:cNvSpPr>
            <a:spLocks noEditPoints="1"/>
          </p:cNvSpPr>
          <p:nvPr/>
        </p:nvSpPr>
        <p:spPr bwMode="auto">
          <a:xfrm>
            <a:off x="6591300" y="2559005"/>
            <a:ext cx="392113" cy="293688"/>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7" name="Freeform 140"/>
          <p:cNvSpPr/>
          <p:nvPr/>
        </p:nvSpPr>
        <p:spPr bwMode="auto">
          <a:xfrm>
            <a:off x="7327900" y="2539955"/>
            <a:ext cx="254000" cy="312738"/>
          </a:xfrm>
          <a:custGeom>
            <a:avLst/>
            <a:gdLst>
              <a:gd name="T0" fmla="*/ 108 w 113"/>
              <a:gd name="T1" fmla="*/ 59 h 138"/>
              <a:gd name="T2" fmla="*/ 101 w 113"/>
              <a:gd name="T3" fmla="*/ 56 h 138"/>
              <a:gd name="T4" fmla="*/ 98 w 113"/>
              <a:gd name="T5" fmla="*/ 57 h 138"/>
              <a:gd name="T6" fmla="*/ 98 w 113"/>
              <a:gd name="T7" fmla="*/ 57 h 138"/>
              <a:gd name="T8" fmla="*/ 98 w 113"/>
              <a:gd name="T9" fmla="*/ 57 h 138"/>
              <a:gd name="T10" fmla="*/ 98 w 113"/>
              <a:gd name="T11" fmla="*/ 56 h 138"/>
              <a:gd name="T12" fmla="*/ 99 w 113"/>
              <a:gd name="T13" fmla="*/ 53 h 138"/>
              <a:gd name="T14" fmla="*/ 89 w 113"/>
              <a:gd name="T15" fmla="*/ 43 h 138"/>
              <a:gd name="T16" fmla="*/ 86 w 113"/>
              <a:gd name="T17" fmla="*/ 43 h 138"/>
              <a:gd name="T18" fmla="*/ 78 w 113"/>
              <a:gd name="T19" fmla="*/ 50 h 138"/>
              <a:gd name="T20" fmla="*/ 78 w 113"/>
              <a:gd name="T21" fmla="*/ 50 h 138"/>
              <a:gd name="T22" fmla="*/ 77 w 113"/>
              <a:gd name="T23" fmla="*/ 44 h 138"/>
              <a:gd name="T24" fmla="*/ 77 w 113"/>
              <a:gd name="T25" fmla="*/ 44 h 138"/>
              <a:gd name="T26" fmla="*/ 77 w 113"/>
              <a:gd name="T27" fmla="*/ 44 h 138"/>
              <a:gd name="T28" fmla="*/ 68 w 113"/>
              <a:gd name="T29" fmla="*/ 37 h 138"/>
              <a:gd name="T30" fmla="*/ 66 w 113"/>
              <a:gd name="T31" fmla="*/ 37 h 138"/>
              <a:gd name="T32" fmla="*/ 56 w 113"/>
              <a:gd name="T33" fmla="*/ 46 h 138"/>
              <a:gd name="T34" fmla="*/ 56 w 113"/>
              <a:gd name="T35" fmla="*/ 47 h 138"/>
              <a:gd name="T36" fmla="*/ 55 w 113"/>
              <a:gd name="T37" fmla="*/ 48 h 138"/>
              <a:gd name="T38" fmla="*/ 55 w 113"/>
              <a:gd name="T39" fmla="*/ 10 h 138"/>
              <a:gd name="T40" fmla="*/ 55 w 113"/>
              <a:gd name="T41" fmla="*/ 10 h 138"/>
              <a:gd name="T42" fmla="*/ 55 w 113"/>
              <a:gd name="T43" fmla="*/ 10 h 138"/>
              <a:gd name="T44" fmla="*/ 44 w 113"/>
              <a:gd name="T45" fmla="*/ 0 h 138"/>
              <a:gd name="T46" fmla="*/ 44 w 113"/>
              <a:gd name="T47" fmla="*/ 0 h 138"/>
              <a:gd name="T48" fmla="*/ 36 w 113"/>
              <a:gd name="T49" fmla="*/ 3 h 138"/>
              <a:gd name="T50" fmla="*/ 34 w 113"/>
              <a:gd name="T51" fmla="*/ 11 h 138"/>
              <a:gd name="T52" fmla="*/ 34 w 113"/>
              <a:gd name="T53" fmla="*/ 59 h 138"/>
              <a:gd name="T54" fmla="*/ 33 w 113"/>
              <a:gd name="T55" fmla="*/ 81 h 138"/>
              <a:gd name="T56" fmla="*/ 32 w 113"/>
              <a:gd name="T57" fmla="*/ 80 h 138"/>
              <a:gd name="T58" fmla="*/ 18 w 113"/>
              <a:gd name="T59" fmla="*/ 69 h 138"/>
              <a:gd name="T60" fmla="*/ 11 w 113"/>
              <a:gd name="T61" fmla="*/ 67 h 138"/>
              <a:gd name="T62" fmla="*/ 3 w 113"/>
              <a:gd name="T63" fmla="*/ 70 h 138"/>
              <a:gd name="T64" fmla="*/ 0 w 113"/>
              <a:gd name="T65" fmla="*/ 78 h 138"/>
              <a:gd name="T66" fmla="*/ 4 w 113"/>
              <a:gd name="T67" fmla="*/ 85 h 138"/>
              <a:gd name="T68" fmla="*/ 29 w 113"/>
              <a:gd name="T69" fmla="*/ 106 h 138"/>
              <a:gd name="T70" fmla="*/ 44 w 113"/>
              <a:gd name="T71" fmla="*/ 124 h 138"/>
              <a:gd name="T72" fmla="*/ 44 w 113"/>
              <a:gd name="T73" fmla="*/ 135 h 138"/>
              <a:gd name="T74" fmla="*/ 44 w 113"/>
              <a:gd name="T75" fmla="*/ 138 h 138"/>
              <a:gd name="T76" fmla="*/ 95 w 113"/>
              <a:gd name="T77" fmla="*/ 138 h 138"/>
              <a:gd name="T78" fmla="*/ 95 w 113"/>
              <a:gd name="T79" fmla="*/ 135 h 138"/>
              <a:gd name="T80" fmla="*/ 95 w 113"/>
              <a:gd name="T81" fmla="*/ 124 h 138"/>
              <a:gd name="T82" fmla="*/ 110 w 113"/>
              <a:gd name="T83" fmla="*/ 77 h 138"/>
              <a:gd name="T84" fmla="*/ 110 w 113"/>
              <a:gd name="T85" fmla="*/ 77 h 138"/>
              <a:gd name="T86" fmla="*/ 110 w 113"/>
              <a:gd name="T87" fmla="*/ 77 h 138"/>
              <a:gd name="T88" fmla="*/ 110 w 113"/>
              <a:gd name="T89" fmla="*/ 75 h 138"/>
              <a:gd name="T90" fmla="*/ 108 w 113"/>
              <a:gd name="T91" fmla="*/ 5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 h="138">
                <a:moveTo>
                  <a:pt x="108" y="59"/>
                </a:moveTo>
                <a:cubicBezTo>
                  <a:pt x="106" y="58"/>
                  <a:pt x="104" y="56"/>
                  <a:pt x="101" y="56"/>
                </a:cubicBezTo>
                <a:cubicBezTo>
                  <a:pt x="100" y="56"/>
                  <a:pt x="99" y="57"/>
                  <a:pt x="98" y="57"/>
                </a:cubicBezTo>
                <a:cubicBezTo>
                  <a:pt x="98" y="57"/>
                  <a:pt x="98" y="57"/>
                  <a:pt x="98" y="57"/>
                </a:cubicBezTo>
                <a:cubicBezTo>
                  <a:pt x="98" y="57"/>
                  <a:pt x="98" y="57"/>
                  <a:pt x="98" y="57"/>
                </a:cubicBezTo>
                <a:cubicBezTo>
                  <a:pt x="98" y="56"/>
                  <a:pt x="98" y="56"/>
                  <a:pt x="98" y="56"/>
                </a:cubicBezTo>
                <a:cubicBezTo>
                  <a:pt x="99" y="53"/>
                  <a:pt x="99" y="53"/>
                  <a:pt x="99" y="53"/>
                </a:cubicBezTo>
                <a:cubicBezTo>
                  <a:pt x="99" y="51"/>
                  <a:pt x="99" y="45"/>
                  <a:pt x="89" y="43"/>
                </a:cubicBezTo>
                <a:cubicBezTo>
                  <a:pt x="88" y="43"/>
                  <a:pt x="86" y="43"/>
                  <a:pt x="86" y="43"/>
                </a:cubicBezTo>
                <a:cubicBezTo>
                  <a:pt x="81" y="43"/>
                  <a:pt x="78" y="45"/>
                  <a:pt x="78" y="50"/>
                </a:cubicBezTo>
                <a:cubicBezTo>
                  <a:pt x="78" y="50"/>
                  <a:pt x="78" y="50"/>
                  <a:pt x="78" y="50"/>
                </a:cubicBezTo>
                <a:cubicBezTo>
                  <a:pt x="77" y="44"/>
                  <a:pt x="77" y="44"/>
                  <a:pt x="77" y="44"/>
                </a:cubicBezTo>
                <a:cubicBezTo>
                  <a:pt x="77" y="44"/>
                  <a:pt x="77" y="44"/>
                  <a:pt x="77" y="44"/>
                </a:cubicBezTo>
                <a:cubicBezTo>
                  <a:pt x="77" y="44"/>
                  <a:pt x="77" y="44"/>
                  <a:pt x="77" y="44"/>
                </a:cubicBezTo>
                <a:cubicBezTo>
                  <a:pt x="77" y="41"/>
                  <a:pt x="76" y="37"/>
                  <a:pt x="68" y="37"/>
                </a:cubicBezTo>
                <a:cubicBezTo>
                  <a:pt x="67" y="37"/>
                  <a:pt x="67" y="37"/>
                  <a:pt x="66" y="37"/>
                </a:cubicBezTo>
                <a:cubicBezTo>
                  <a:pt x="57" y="37"/>
                  <a:pt x="56" y="43"/>
                  <a:pt x="56" y="46"/>
                </a:cubicBezTo>
                <a:cubicBezTo>
                  <a:pt x="56" y="47"/>
                  <a:pt x="56" y="47"/>
                  <a:pt x="56" y="47"/>
                </a:cubicBezTo>
                <a:cubicBezTo>
                  <a:pt x="56" y="48"/>
                  <a:pt x="55" y="48"/>
                  <a:pt x="55" y="48"/>
                </a:cubicBezTo>
                <a:cubicBezTo>
                  <a:pt x="55" y="35"/>
                  <a:pt x="55" y="11"/>
                  <a:pt x="55" y="10"/>
                </a:cubicBezTo>
                <a:cubicBezTo>
                  <a:pt x="55" y="10"/>
                  <a:pt x="55" y="10"/>
                  <a:pt x="55" y="10"/>
                </a:cubicBezTo>
                <a:cubicBezTo>
                  <a:pt x="55" y="10"/>
                  <a:pt x="55" y="10"/>
                  <a:pt x="55" y="10"/>
                </a:cubicBezTo>
                <a:cubicBezTo>
                  <a:pt x="55" y="4"/>
                  <a:pt x="50" y="0"/>
                  <a:pt x="44" y="0"/>
                </a:cubicBezTo>
                <a:cubicBezTo>
                  <a:pt x="44" y="0"/>
                  <a:pt x="44" y="0"/>
                  <a:pt x="44" y="0"/>
                </a:cubicBezTo>
                <a:cubicBezTo>
                  <a:pt x="41" y="0"/>
                  <a:pt x="38" y="1"/>
                  <a:pt x="36" y="3"/>
                </a:cubicBezTo>
                <a:cubicBezTo>
                  <a:pt x="35" y="5"/>
                  <a:pt x="34" y="8"/>
                  <a:pt x="34" y="11"/>
                </a:cubicBezTo>
                <a:cubicBezTo>
                  <a:pt x="34" y="59"/>
                  <a:pt x="34" y="59"/>
                  <a:pt x="34" y="59"/>
                </a:cubicBezTo>
                <a:cubicBezTo>
                  <a:pt x="34" y="71"/>
                  <a:pt x="34" y="78"/>
                  <a:pt x="33" y="81"/>
                </a:cubicBezTo>
                <a:cubicBezTo>
                  <a:pt x="33" y="81"/>
                  <a:pt x="32" y="81"/>
                  <a:pt x="32" y="80"/>
                </a:cubicBezTo>
                <a:cubicBezTo>
                  <a:pt x="18" y="69"/>
                  <a:pt x="18" y="69"/>
                  <a:pt x="18" y="69"/>
                </a:cubicBezTo>
                <a:cubicBezTo>
                  <a:pt x="16" y="67"/>
                  <a:pt x="13" y="67"/>
                  <a:pt x="11" y="67"/>
                </a:cubicBezTo>
                <a:cubicBezTo>
                  <a:pt x="8" y="67"/>
                  <a:pt x="5" y="68"/>
                  <a:pt x="3" y="70"/>
                </a:cubicBezTo>
                <a:cubicBezTo>
                  <a:pt x="1" y="73"/>
                  <a:pt x="0" y="75"/>
                  <a:pt x="0" y="78"/>
                </a:cubicBezTo>
                <a:cubicBezTo>
                  <a:pt x="0" y="81"/>
                  <a:pt x="2" y="84"/>
                  <a:pt x="4" y="85"/>
                </a:cubicBezTo>
                <a:cubicBezTo>
                  <a:pt x="29" y="106"/>
                  <a:pt x="29" y="106"/>
                  <a:pt x="29" y="106"/>
                </a:cubicBezTo>
                <a:cubicBezTo>
                  <a:pt x="35" y="117"/>
                  <a:pt x="41" y="122"/>
                  <a:pt x="44" y="124"/>
                </a:cubicBezTo>
                <a:cubicBezTo>
                  <a:pt x="44" y="135"/>
                  <a:pt x="44" y="135"/>
                  <a:pt x="44" y="135"/>
                </a:cubicBezTo>
                <a:cubicBezTo>
                  <a:pt x="44" y="138"/>
                  <a:pt x="44" y="138"/>
                  <a:pt x="44" y="138"/>
                </a:cubicBezTo>
                <a:cubicBezTo>
                  <a:pt x="95" y="138"/>
                  <a:pt x="95" y="138"/>
                  <a:pt x="95" y="138"/>
                </a:cubicBezTo>
                <a:cubicBezTo>
                  <a:pt x="95" y="135"/>
                  <a:pt x="95" y="135"/>
                  <a:pt x="95" y="135"/>
                </a:cubicBezTo>
                <a:cubicBezTo>
                  <a:pt x="95" y="124"/>
                  <a:pt x="95" y="124"/>
                  <a:pt x="95" y="124"/>
                </a:cubicBezTo>
                <a:cubicBezTo>
                  <a:pt x="110" y="77"/>
                  <a:pt x="110" y="77"/>
                  <a:pt x="110" y="77"/>
                </a:cubicBezTo>
                <a:cubicBezTo>
                  <a:pt x="110" y="77"/>
                  <a:pt x="110" y="77"/>
                  <a:pt x="110" y="77"/>
                </a:cubicBezTo>
                <a:cubicBezTo>
                  <a:pt x="110" y="77"/>
                  <a:pt x="110" y="77"/>
                  <a:pt x="110" y="77"/>
                </a:cubicBezTo>
                <a:cubicBezTo>
                  <a:pt x="110" y="75"/>
                  <a:pt x="110" y="75"/>
                  <a:pt x="110" y="75"/>
                </a:cubicBezTo>
                <a:cubicBezTo>
                  <a:pt x="112" y="68"/>
                  <a:pt x="113" y="62"/>
                  <a:pt x="108" y="59"/>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8" name="Freeform 141"/>
          <p:cNvSpPr>
            <a:spLocks noEditPoints="1"/>
          </p:cNvSpPr>
          <p:nvPr/>
        </p:nvSpPr>
        <p:spPr bwMode="auto">
          <a:xfrm>
            <a:off x="7904163" y="2524080"/>
            <a:ext cx="330200" cy="361950"/>
          </a:xfrm>
          <a:custGeom>
            <a:avLst/>
            <a:gdLst>
              <a:gd name="T0" fmla="*/ 78 w 146"/>
              <a:gd name="T1" fmla="*/ 17 h 160"/>
              <a:gd name="T2" fmla="*/ 85 w 146"/>
              <a:gd name="T3" fmla="*/ 70 h 160"/>
              <a:gd name="T4" fmla="*/ 95 w 146"/>
              <a:gd name="T5" fmla="*/ 26 h 160"/>
              <a:gd name="T6" fmla="*/ 103 w 146"/>
              <a:gd name="T7" fmla="*/ 20 h 160"/>
              <a:gd name="T8" fmla="*/ 102 w 146"/>
              <a:gd name="T9" fmla="*/ 69 h 160"/>
              <a:gd name="T10" fmla="*/ 102 w 146"/>
              <a:gd name="T11" fmla="*/ 69 h 160"/>
              <a:gd name="T12" fmla="*/ 105 w 146"/>
              <a:gd name="T13" fmla="*/ 75 h 160"/>
              <a:gd name="T14" fmla="*/ 107 w 146"/>
              <a:gd name="T15" fmla="*/ 73 h 160"/>
              <a:gd name="T16" fmla="*/ 126 w 146"/>
              <a:gd name="T17" fmla="*/ 43 h 160"/>
              <a:gd name="T18" fmla="*/ 132 w 146"/>
              <a:gd name="T19" fmla="*/ 55 h 160"/>
              <a:gd name="T20" fmla="*/ 99 w 146"/>
              <a:gd name="T21" fmla="*/ 137 h 160"/>
              <a:gd name="T22" fmla="*/ 55 w 146"/>
              <a:gd name="T23" fmla="*/ 150 h 160"/>
              <a:gd name="T24" fmla="*/ 39 w 146"/>
              <a:gd name="T25" fmla="*/ 118 h 160"/>
              <a:gd name="T26" fmla="*/ 12 w 146"/>
              <a:gd name="T27" fmla="*/ 86 h 160"/>
              <a:gd name="T28" fmla="*/ 23 w 146"/>
              <a:gd name="T29" fmla="*/ 85 h 160"/>
              <a:gd name="T30" fmla="*/ 43 w 146"/>
              <a:gd name="T31" fmla="*/ 98 h 160"/>
              <a:gd name="T32" fmla="*/ 32 w 146"/>
              <a:gd name="T33" fmla="*/ 33 h 160"/>
              <a:gd name="T34" fmla="*/ 40 w 146"/>
              <a:gd name="T35" fmla="*/ 23 h 160"/>
              <a:gd name="T36" fmla="*/ 59 w 146"/>
              <a:gd name="T37" fmla="*/ 68 h 160"/>
              <a:gd name="T38" fmla="*/ 65 w 146"/>
              <a:gd name="T39" fmla="*/ 75 h 160"/>
              <a:gd name="T40" fmla="*/ 63 w 146"/>
              <a:gd name="T41" fmla="*/ 18 h 160"/>
              <a:gd name="T42" fmla="*/ 70 w 146"/>
              <a:gd name="T43" fmla="*/ 10 h 160"/>
              <a:gd name="T44" fmla="*/ 69 w 146"/>
              <a:gd name="T45" fmla="*/ 0 h 160"/>
              <a:gd name="T46" fmla="*/ 53 w 146"/>
              <a:gd name="T47" fmla="*/ 19 h 160"/>
              <a:gd name="T48" fmla="*/ 34 w 146"/>
              <a:gd name="T49" fmla="*/ 14 h 160"/>
              <a:gd name="T50" fmla="*/ 23 w 146"/>
              <a:gd name="T51" fmla="*/ 36 h 160"/>
              <a:gd name="T52" fmla="*/ 37 w 146"/>
              <a:gd name="T53" fmla="*/ 83 h 160"/>
              <a:gd name="T54" fmla="*/ 18 w 146"/>
              <a:gd name="T55" fmla="*/ 73 h 160"/>
              <a:gd name="T56" fmla="*/ 5 w 146"/>
              <a:gd name="T57" fmla="*/ 79 h 160"/>
              <a:gd name="T58" fmla="*/ 7 w 146"/>
              <a:gd name="T59" fmla="*/ 104 h 160"/>
              <a:gd name="T60" fmla="*/ 45 w 146"/>
              <a:gd name="T61" fmla="*/ 141 h 160"/>
              <a:gd name="T62" fmla="*/ 45 w 146"/>
              <a:gd name="T63" fmla="*/ 160 h 160"/>
              <a:gd name="T64" fmla="*/ 99 w 146"/>
              <a:gd name="T65" fmla="*/ 160 h 160"/>
              <a:gd name="T66" fmla="*/ 109 w 146"/>
              <a:gd name="T67" fmla="*/ 151 h 160"/>
              <a:gd name="T68" fmla="*/ 120 w 146"/>
              <a:gd name="T69" fmla="*/ 104 h 160"/>
              <a:gd name="T70" fmla="*/ 135 w 146"/>
              <a:gd name="T71" fmla="*/ 36 h 160"/>
              <a:gd name="T72" fmla="*/ 119 w 146"/>
              <a:gd name="T73" fmla="*/ 35 h 160"/>
              <a:gd name="T74" fmla="*/ 105 w 146"/>
              <a:gd name="T75" fmla="*/ 10 h 160"/>
              <a:gd name="T76" fmla="*/ 88 w 146"/>
              <a:gd name="T77" fmla="*/ 17 h 160"/>
              <a:gd name="T78" fmla="*/ 70 w 146"/>
              <a:gd name="T7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60">
                <a:moveTo>
                  <a:pt x="70" y="10"/>
                </a:moveTo>
                <a:cubicBezTo>
                  <a:pt x="74" y="10"/>
                  <a:pt x="78" y="13"/>
                  <a:pt x="78" y="17"/>
                </a:cubicBezTo>
                <a:cubicBezTo>
                  <a:pt x="82" y="66"/>
                  <a:pt x="82" y="66"/>
                  <a:pt x="82" y="66"/>
                </a:cubicBezTo>
                <a:cubicBezTo>
                  <a:pt x="83" y="69"/>
                  <a:pt x="84" y="70"/>
                  <a:pt x="85" y="70"/>
                </a:cubicBezTo>
                <a:cubicBezTo>
                  <a:pt x="86" y="70"/>
                  <a:pt x="87" y="68"/>
                  <a:pt x="87" y="68"/>
                </a:cubicBezTo>
                <a:cubicBezTo>
                  <a:pt x="95" y="26"/>
                  <a:pt x="95" y="26"/>
                  <a:pt x="95" y="26"/>
                </a:cubicBezTo>
                <a:cubicBezTo>
                  <a:pt x="95" y="23"/>
                  <a:pt x="98" y="20"/>
                  <a:pt x="102" y="20"/>
                </a:cubicBezTo>
                <a:cubicBezTo>
                  <a:pt x="103" y="20"/>
                  <a:pt x="103" y="20"/>
                  <a:pt x="103" y="20"/>
                </a:cubicBezTo>
                <a:cubicBezTo>
                  <a:pt x="108" y="21"/>
                  <a:pt x="110" y="25"/>
                  <a:pt x="110" y="29"/>
                </a:cubicBezTo>
                <a:cubicBezTo>
                  <a:pt x="102" y="69"/>
                  <a:pt x="102" y="69"/>
                  <a:pt x="102" y="69"/>
                </a:cubicBezTo>
                <a:cubicBezTo>
                  <a:pt x="102" y="69"/>
                  <a:pt x="102" y="69"/>
                  <a:pt x="102" y="69"/>
                </a:cubicBezTo>
                <a:cubicBezTo>
                  <a:pt x="102" y="69"/>
                  <a:pt x="102" y="69"/>
                  <a:pt x="102" y="69"/>
                </a:cubicBezTo>
                <a:cubicBezTo>
                  <a:pt x="102" y="69"/>
                  <a:pt x="102" y="69"/>
                  <a:pt x="102" y="69"/>
                </a:cubicBezTo>
                <a:cubicBezTo>
                  <a:pt x="102" y="70"/>
                  <a:pt x="103" y="75"/>
                  <a:pt x="105" y="75"/>
                </a:cubicBezTo>
                <a:cubicBezTo>
                  <a:pt x="105" y="75"/>
                  <a:pt x="106" y="75"/>
                  <a:pt x="107" y="73"/>
                </a:cubicBezTo>
                <a:cubicBezTo>
                  <a:pt x="107" y="73"/>
                  <a:pt x="107" y="73"/>
                  <a:pt x="107" y="73"/>
                </a:cubicBezTo>
                <a:cubicBezTo>
                  <a:pt x="119" y="47"/>
                  <a:pt x="119" y="47"/>
                  <a:pt x="119" y="47"/>
                </a:cubicBezTo>
                <a:cubicBezTo>
                  <a:pt x="121" y="44"/>
                  <a:pt x="123" y="43"/>
                  <a:pt x="126" y="43"/>
                </a:cubicBezTo>
                <a:cubicBezTo>
                  <a:pt x="127" y="43"/>
                  <a:pt x="129" y="44"/>
                  <a:pt x="130" y="44"/>
                </a:cubicBezTo>
                <a:cubicBezTo>
                  <a:pt x="133" y="47"/>
                  <a:pt x="135" y="51"/>
                  <a:pt x="132" y="55"/>
                </a:cubicBezTo>
                <a:cubicBezTo>
                  <a:pt x="111" y="101"/>
                  <a:pt x="111" y="101"/>
                  <a:pt x="111" y="101"/>
                </a:cubicBezTo>
                <a:cubicBezTo>
                  <a:pt x="111" y="101"/>
                  <a:pt x="108" y="120"/>
                  <a:pt x="99" y="137"/>
                </a:cubicBezTo>
                <a:cubicBezTo>
                  <a:pt x="99" y="150"/>
                  <a:pt x="99" y="150"/>
                  <a:pt x="99" y="150"/>
                </a:cubicBezTo>
                <a:cubicBezTo>
                  <a:pt x="55" y="150"/>
                  <a:pt x="55" y="150"/>
                  <a:pt x="55" y="150"/>
                </a:cubicBezTo>
                <a:cubicBezTo>
                  <a:pt x="55" y="136"/>
                  <a:pt x="55" y="136"/>
                  <a:pt x="55" y="136"/>
                </a:cubicBezTo>
                <a:cubicBezTo>
                  <a:pt x="55" y="136"/>
                  <a:pt x="46" y="131"/>
                  <a:pt x="39" y="118"/>
                </a:cubicBezTo>
                <a:cubicBezTo>
                  <a:pt x="13" y="96"/>
                  <a:pt x="13" y="96"/>
                  <a:pt x="13" y="96"/>
                </a:cubicBezTo>
                <a:cubicBezTo>
                  <a:pt x="10" y="94"/>
                  <a:pt x="10" y="89"/>
                  <a:pt x="12" y="86"/>
                </a:cubicBezTo>
                <a:cubicBezTo>
                  <a:pt x="14" y="84"/>
                  <a:pt x="16" y="83"/>
                  <a:pt x="18" y="83"/>
                </a:cubicBezTo>
                <a:cubicBezTo>
                  <a:pt x="20" y="83"/>
                  <a:pt x="22" y="84"/>
                  <a:pt x="23" y="85"/>
                </a:cubicBezTo>
                <a:cubicBezTo>
                  <a:pt x="38" y="96"/>
                  <a:pt x="38" y="96"/>
                  <a:pt x="38" y="96"/>
                </a:cubicBezTo>
                <a:cubicBezTo>
                  <a:pt x="39" y="97"/>
                  <a:pt x="41" y="98"/>
                  <a:pt x="43" y="98"/>
                </a:cubicBezTo>
                <a:cubicBezTo>
                  <a:pt x="47" y="98"/>
                  <a:pt x="51" y="93"/>
                  <a:pt x="45" y="73"/>
                </a:cubicBezTo>
                <a:cubicBezTo>
                  <a:pt x="32" y="33"/>
                  <a:pt x="32" y="33"/>
                  <a:pt x="32" y="33"/>
                </a:cubicBezTo>
                <a:cubicBezTo>
                  <a:pt x="31" y="29"/>
                  <a:pt x="33" y="25"/>
                  <a:pt x="37" y="23"/>
                </a:cubicBezTo>
                <a:cubicBezTo>
                  <a:pt x="38" y="23"/>
                  <a:pt x="39" y="23"/>
                  <a:pt x="40" y="23"/>
                </a:cubicBezTo>
                <a:cubicBezTo>
                  <a:pt x="43" y="23"/>
                  <a:pt x="46" y="25"/>
                  <a:pt x="47" y="28"/>
                </a:cubicBezTo>
                <a:cubicBezTo>
                  <a:pt x="59" y="68"/>
                  <a:pt x="59" y="68"/>
                  <a:pt x="59" y="68"/>
                </a:cubicBezTo>
                <a:cubicBezTo>
                  <a:pt x="59" y="68"/>
                  <a:pt x="59" y="68"/>
                  <a:pt x="59" y="69"/>
                </a:cubicBezTo>
                <a:cubicBezTo>
                  <a:pt x="60" y="71"/>
                  <a:pt x="63" y="75"/>
                  <a:pt x="65" y="75"/>
                </a:cubicBezTo>
                <a:cubicBezTo>
                  <a:pt x="66" y="75"/>
                  <a:pt x="67" y="73"/>
                  <a:pt x="67" y="67"/>
                </a:cubicBezTo>
                <a:cubicBezTo>
                  <a:pt x="63" y="18"/>
                  <a:pt x="63" y="18"/>
                  <a:pt x="63" y="18"/>
                </a:cubicBezTo>
                <a:cubicBezTo>
                  <a:pt x="62" y="14"/>
                  <a:pt x="65" y="10"/>
                  <a:pt x="70" y="10"/>
                </a:cubicBezTo>
                <a:cubicBezTo>
                  <a:pt x="70" y="10"/>
                  <a:pt x="70" y="10"/>
                  <a:pt x="70" y="10"/>
                </a:cubicBezTo>
                <a:moveTo>
                  <a:pt x="70" y="0"/>
                </a:moveTo>
                <a:cubicBezTo>
                  <a:pt x="70" y="0"/>
                  <a:pt x="69" y="0"/>
                  <a:pt x="69" y="0"/>
                </a:cubicBezTo>
                <a:cubicBezTo>
                  <a:pt x="59" y="0"/>
                  <a:pt x="52" y="9"/>
                  <a:pt x="53" y="19"/>
                </a:cubicBezTo>
                <a:cubicBezTo>
                  <a:pt x="53" y="19"/>
                  <a:pt x="53" y="19"/>
                  <a:pt x="53" y="19"/>
                </a:cubicBezTo>
                <a:cubicBezTo>
                  <a:pt x="49" y="15"/>
                  <a:pt x="45" y="13"/>
                  <a:pt x="40" y="13"/>
                </a:cubicBezTo>
                <a:cubicBezTo>
                  <a:pt x="38" y="13"/>
                  <a:pt x="36" y="13"/>
                  <a:pt x="34" y="14"/>
                </a:cubicBezTo>
                <a:cubicBezTo>
                  <a:pt x="30" y="15"/>
                  <a:pt x="26" y="18"/>
                  <a:pt x="24" y="22"/>
                </a:cubicBezTo>
                <a:cubicBezTo>
                  <a:pt x="22" y="27"/>
                  <a:pt x="21" y="31"/>
                  <a:pt x="23" y="36"/>
                </a:cubicBezTo>
                <a:cubicBezTo>
                  <a:pt x="35" y="76"/>
                  <a:pt x="35" y="76"/>
                  <a:pt x="35" y="76"/>
                </a:cubicBezTo>
                <a:cubicBezTo>
                  <a:pt x="36" y="78"/>
                  <a:pt x="36" y="81"/>
                  <a:pt x="37" y="83"/>
                </a:cubicBezTo>
                <a:cubicBezTo>
                  <a:pt x="29" y="77"/>
                  <a:pt x="29" y="77"/>
                  <a:pt x="29" y="77"/>
                </a:cubicBezTo>
                <a:cubicBezTo>
                  <a:pt x="26" y="74"/>
                  <a:pt x="22" y="73"/>
                  <a:pt x="18" y="73"/>
                </a:cubicBezTo>
                <a:cubicBezTo>
                  <a:pt x="18" y="73"/>
                  <a:pt x="18" y="73"/>
                  <a:pt x="18" y="73"/>
                </a:cubicBezTo>
                <a:cubicBezTo>
                  <a:pt x="13" y="73"/>
                  <a:pt x="8" y="75"/>
                  <a:pt x="5" y="79"/>
                </a:cubicBezTo>
                <a:cubicBezTo>
                  <a:pt x="2" y="83"/>
                  <a:pt x="0" y="87"/>
                  <a:pt x="1" y="92"/>
                </a:cubicBezTo>
                <a:cubicBezTo>
                  <a:pt x="1" y="97"/>
                  <a:pt x="3" y="101"/>
                  <a:pt x="7" y="104"/>
                </a:cubicBezTo>
                <a:cubicBezTo>
                  <a:pt x="31" y="124"/>
                  <a:pt x="31" y="124"/>
                  <a:pt x="31" y="124"/>
                </a:cubicBezTo>
                <a:cubicBezTo>
                  <a:pt x="36" y="133"/>
                  <a:pt x="41" y="138"/>
                  <a:pt x="45" y="141"/>
                </a:cubicBezTo>
                <a:cubicBezTo>
                  <a:pt x="45" y="151"/>
                  <a:pt x="45" y="151"/>
                  <a:pt x="45" y="151"/>
                </a:cubicBezTo>
                <a:cubicBezTo>
                  <a:pt x="45" y="160"/>
                  <a:pt x="45" y="160"/>
                  <a:pt x="45" y="160"/>
                </a:cubicBezTo>
                <a:cubicBezTo>
                  <a:pt x="55" y="160"/>
                  <a:pt x="55" y="160"/>
                  <a:pt x="55" y="160"/>
                </a:cubicBezTo>
                <a:cubicBezTo>
                  <a:pt x="99" y="160"/>
                  <a:pt x="99" y="160"/>
                  <a:pt x="99" y="160"/>
                </a:cubicBezTo>
                <a:cubicBezTo>
                  <a:pt x="109" y="160"/>
                  <a:pt x="109" y="160"/>
                  <a:pt x="109" y="160"/>
                </a:cubicBezTo>
                <a:cubicBezTo>
                  <a:pt x="109" y="151"/>
                  <a:pt x="109" y="151"/>
                  <a:pt x="109" y="151"/>
                </a:cubicBezTo>
                <a:cubicBezTo>
                  <a:pt x="109" y="139"/>
                  <a:pt x="109" y="139"/>
                  <a:pt x="109" y="139"/>
                </a:cubicBezTo>
                <a:cubicBezTo>
                  <a:pt x="117" y="125"/>
                  <a:pt x="120" y="109"/>
                  <a:pt x="120" y="104"/>
                </a:cubicBezTo>
                <a:cubicBezTo>
                  <a:pt x="141" y="60"/>
                  <a:pt x="141" y="60"/>
                  <a:pt x="141" y="60"/>
                </a:cubicBezTo>
                <a:cubicBezTo>
                  <a:pt x="146" y="51"/>
                  <a:pt x="143" y="41"/>
                  <a:pt x="135" y="36"/>
                </a:cubicBezTo>
                <a:cubicBezTo>
                  <a:pt x="132" y="34"/>
                  <a:pt x="129" y="33"/>
                  <a:pt x="126" y="33"/>
                </a:cubicBezTo>
                <a:cubicBezTo>
                  <a:pt x="123" y="33"/>
                  <a:pt x="121" y="34"/>
                  <a:pt x="119" y="35"/>
                </a:cubicBezTo>
                <a:cubicBezTo>
                  <a:pt x="119" y="31"/>
                  <a:pt x="119" y="31"/>
                  <a:pt x="119" y="31"/>
                </a:cubicBezTo>
                <a:cubicBezTo>
                  <a:pt x="121" y="21"/>
                  <a:pt x="115" y="12"/>
                  <a:pt x="105" y="10"/>
                </a:cubicBezTo>
                <a:cubicBezTo>
                  <a:pt x="104" y="10"/>
                  <a:pt x="103" y="10"/>
                  <a:pt x="102" y="10"/>
                </a:cubicBezTo>
                <a:cubicBezTo>
                  <a:pt x="96" y="10"/>
                  <a:pt x="91" y="13"/>
                  <a:pt x="88" y="17"/>
                </a:cubicBezTo>
                <a:cubicBezTo>
                  <a:pt x="88" y="16"/>
                  <a:pt x="88" y="16"/>
                  <a:pt x="88" y="16"/>
                </a:cubicBezTo>
                <a:cubicBezTo>
                  <a:pt x="87" y="7"/>
                  <a:pt x="79" y="0"/>
                  <a:pt x="70" y="0"/>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9" name="Freeform 142"/>
          <p:cNvSpPr>
            <a:spLocks noEditPoints="1"/>
          </p:cNvSpPr>
          <p:nvPr/>
        </p:nvSpPr>
        <p:spPr bwMode="auto">
          <a:xfrm>
            <a:off x="825500" y="3160668"/>
            <a:ext cx="442913" cy="309562"/>
          </a:xfrm>
          <a:custGeom>
            <a:avLst/>
            <a:gdLst>
              <a:gd name="T0" fmla="*/ 178 w 197"/>
              <a:gd name="T1" fmla="*/ 53 h 137"/>
              <a:gd name="T2" fmla="*/ 133 w 197"/>
              <a:gd name="T3" fmla="*/ 5 h 137"/>
              <a:gd name="T4" fmla="*/ 98 w 197"/>
              <a:gd name="T5" fmla="*/ 14 h 137"/>
              <a:gd name="T6" fmla="*/ 68 w 197"/>
              <a:gd name="T7" fmla="*/ 5 h 137"/>
              <a:gd name="T8" fmla="*/ 21 w 197"/>
              <a:gd name="T9" fmla="*/ 42 h 137"/>
              <a:gd name="T10" fmla="*/ 19 w 197"/>
              <a:gd name="T11" fmla="*/ 124 h 137"/>
              <a:gd name="T12" fmla="*/ 71 w 197"/>
              <a:gd name="T13" fmla="*/ 96 h 137"/>
              <a:gd name="T14" fmla="*/ 121 w 197"/>
              <a:gd name="T15" fmla="*/ 95 h 137"/>
              <a:gd name="T16" fmla="*/ 172 w 197"/>
              <a:gd name="T17" fmla="*/ 127 h 137"/>
              <a:gd name="T18" fmla="*/ 178 w 197"/>
              <a:gd name="T19" fmla="*/ 53 h 137"/>
              <a:gd name="T20" fmla="*/ 62 w 197"/>
              <a:gd name="T21" fmla="*/ 76 h 137"/>
              <a:gd name="T22" fmla="*/ 38 w 197"/>
              <a:gd name="T23" fmla="*/ 51 h 137"/>
              <a:gd name="T24" fmla="*/ 62 w 197"/>
              <a:gd name="T25" fmla="*/ 27 h 137"/>
              <a:gd name="T26" fmla="*/ 86 w 197"/>
              <a:gd name="T27" fmla="*/ 51 h 137"/>
              <a:gd name="T28" fmla="*/ 62 w 197"/>
              <a:gd name="T29" fmla="*/ 76 h 137"/>
              <a:gd name="T30" fmla="*/ 137 w 197"/>
              <a:gd name="T31" fmla="*/ 31 h 137"/>
              <a:gd name="T32" fmla="*/ 148 w 197"/>
              <a:gd name="T33" fmla="*/ 31 h 137"/>
              <a:gd name="T34" fmla="*/ 148 w 197"/>
              <a:gd name="T35" fmla="*/ 41 h 137"/>
              <a:gd name="T36" fmla="*/ 137 w 197"/>
              <a:gd name="T37" fmla="*/ 41 h 137"/>
              <a:gd name="T38" fmla="*/ 137 w 197"/>
              <a:gd name="T39" fmla="*/ 31 h 137"/>
              <a:gd name="T40" fmla="*/ 124 w 197"/>
              <a:gd name="T41" fmla="*/ 55 h 137"/>
              <a:gd name="T42" fmla="*/ 124 w 197"/>
              <a:gd name="T43" fmla="*/ 45 h 137"/>
              <a:gd name="T44" fmla="*/ 134 w 197"/>
              <a:gd name="T45" fmla="*/ 45 h 137"/>
              <a:gd name="T46" fmla="*/ 134 w 197"/>
              <a:gd name="T47" fmla="*/ 55 h 137"/>
              <a:gd name="T48" fmla="*/ 124 w 197"/>
              <a:gd name="T49" fmla="*/ 55 h 137"/>
              <a:gd name="T50" fmla="*/ 147 w 197"/>
              <a:gd name="T51" fmla="*/ 68 h 137"/>
              <a:gd name="T52" fmla="*/ 137 w 197"/>
              <a:gd name="T53" fmla="*/ 68 h 137"/>
              <a:gd name="T54" fmla="*/ 137 w 197"/>
              <a:gd name="T55" fmla="*/ 58 h 137"/>
              <a:gd name="T56" fmla="*/ 147 w 197"/>
              <a:gd name="T57" fmla="*/ 58 h 137"/>
              <a:gd name="T58" fmla="*/ 147 w 197"/>
              <a:gd name="T59" fmla="*/ 68 h 137"/>
              <a:gd name="T60" fmla="*/ 161 w 197"/>
              <a:gd name="T61" fmla="*/ 54 h 137"/>
              <a:gd name="T62" fmla="*/ 151 w 197"/>
              <a:gd name="T63" fmla="*/ 54 h 137"/>
              <a:gd name="T64" fmla="*/ 151 w 197"/>
              <a:gd name="T65" fmla="*/ 44 h 137"/>
              <a:gd name="T66" fmla="*/ 161 w 197"/>
              <a:gd name="T67" fmla="*/ 44 h 137"/>
              <a:gd name="T68" fmla="*/ 161 w 197"/>
              <a:gd name="T69" fmla="*/ 54 h 137"/>
              <a:gd name="T70" fmla="*/ 62 w 197"/>
              <a:gd name="T71" fmla="*/ 37 h 137"/>
              <a:gd name="T72" fmla="*/ 48 w 197"/>
              <a:gd name="T73" fmla="*/ 51 h 137"/>
              <a:gd name="T74" fmla="*/ 62 w 197"/>
              <a:gd name="T75" fmla="*/ 66 h 137"/>
              <a:gd name="T76" fmla="*/ 76 w 197"/>
              <a:gd name="T77" fmla="*/ 51 h 137"/>
              <a:gd name="T78" fmla="*/ 62 w 197"/>
              <a:gd name="T79"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 h="137">
                <a:moveTo>
                  <a:pt x="178" y="53"/>
                </a:moveTo>
                <a:cubicBezTo>
                  <a:pt x="172" y="28"/>
                  <a:pt x="163" y="1"/>
                  <a:pt x="133" y="5"/>
                </a:cubicBezTo>
                <a:cubicBezTo>
                  <a:pt x="121" y="7"/>
                  <a:pt x="112" y="14"/>
                  <a:pt x="98" y="14"/>
                </a:cubicBezTo>
                <a:cubicBezTo>
                  <a:pt x="87" y="14"/>
                  <a:pt x="79" y="7"/>
                  <a:pt x="68" y="5"/>
                </a:cubicBezTo>
                <a:cubicBezTo>
                  <a:pt x="38" y="0"/>
                  <a:pt x="30" y="15"/>
                  <a:pt x="21" y="42"/>
                </a:cubicBezTo>
                <a:cubicBezTo>
                  <a:pt x="16" y="58"/>
                  <a:pt x="0" y="112"/>
                  <a:pt x="19" y="124"/>
                </a:cubicBezTo>
                <a:cubicBezTo>
                  <a:pt x="37" y="137"/>
                  <a:pt x="57" y="102"/>
                  <a:pt x="71" y="96"/>
                </a:cubicBezTo>
                <a:cubicBezTo>
                  <a:pt x="84" y="91"/>
                  <a:pt x="110" y="92"/>
                  <a:pt x="121" y="95"/>
                </a:cubicBezTo>
                <a:cubicBezTo>
                  <a:pt x="138" y="100"/>
                  <a:pt x="154" y="131"/>
                  <a:pt x="172" y="127"/>
                </a:cubicBezTo>
                <a:cubicBezTo>
                  <a:pt x="197" y="122"/>
                  <a:pt x="182" y="69"/>
                  <a:pt x="178" y="53"/>
                </a:cubicBezTo>
                <a:close/>
                <a:moveTo>
                  <a:pt x="62" y="76"/>
                </a:moveTo>
                <a:cubicBezTo>
                  <a:pt x="48" y="76"/>
                  <a:pt x="38" y="65"/>
                  <a:pt x="38" y="51"/>
                </a:cubicBezTo>
                <a:cubicBezTo>
                  <a:pt x="38" y="38"/>
                  <a:pt x="48" y="27"/>
                  <a:pt x="62" y="27"/>
                </a:cubicBezTo>
                <a:cubicBezTo>
                  <a:pt x="75" y="27"/>
                  <a:pt x="86" y="38"/>
                  <a:pt x="86" y="51"/>
                </a:cubicBezTo>
                <a:cubicBezTo>
                  <a:pt x="86" y="65"/>
                  <a:pt x="75" y="76"/>
                  <a:pt x="62" y="76"/>
                </a:cubicBezTo>
                <a:close/>
                <a:moveTo>
                  <a:pt x="137" y="31"/>
                </a:moveTo>
                <a:cubicBezTo>
                  <a:pt x="140" y="28"/>
                  <a:pt x="145" y="28"/>
                  <a:pt x="148" y="31"/>
                </a:cubicBezTo>
                <a:cubicBezTo>
                  <a:pt x="150" y="34"/>
                  <a:pt x="150" y="39"/>
                  <a:pt x="148" y="41"/>
                </a:cubicBezTo>
                <a:cubicBezTo>
                  <a:pt x="145" y="44"/>
                  <a:pt x="140" y="44"/>
                  <a:pt x="137" y="41"/>
                </a:cubicBezTo>
                <a:cubicBezTo>
                  <a:pt x="135" y="39"/>
                  <a:pt x="135" y="34"/>
                  <a:pt x="137" y="31"/>
                </a:cubicBezTo>
                <a:close/>
                <a:moveTo>
                  <a:pt x="124" y="55"/>
                </a:moveTo>
                <a:cubicBezTo>
                  <a:pt x="121" y="52"/>
                  <a:pt x="121" y="48"/>
                  <a:pt x="124" y="45"/>
                </a:cubicBezTo>
                <a:cubicBezTo>
                  <a:pt x="127" y="42"/>
                  <a:pt x="131" y="42"/>
                  <a:pt x="134" y="45"/>
                </a:cubicBezTo>
                <a:cubicBezTo>
                  <a:pt x="137" y="48"/>
                  <a:pt x="137" y="52"/>
                  <a:pt x="134" y="55"/>
                </a:cubicBezTo>
                <a:cubicBezTo>
                  <a:pt x="131" y="58"/>
                  <a:pt x="127" y="58"/>
                  <a:pt x="124" y="55"/>
                </a:cubicBezTo>
                <a:close/>
                <a:moveTo>
                  <a:pt x="147" y="68"/>
                </a:moveTo>
                <a:cubicBezTo>
                  <a:pt x="144" y="71"/>
                  <a:pt x="140" y="71"/>
                  <a:pt x="137" y="68"/>
                </a:cubicBezTo>
                <a:cubicBezTo>
                  <a:pt x="134" y="65"/>
                  <a:pt x="134" y="61"/>
                  <a:pt x="137" y="58"/>
                </a:cubicBezTo>
                <a:cubicBezTo>
                  <a:pt x="140" y="55"/>
                  <a:pt x="144" y="55"/>
                  <a:pt x="147" y="58"/>
                </a:cubicBezTo>
                <a:cubicBezTo>
                  <a:pt x="150" y="61"/>
                  <a:pt x="150" y="65"/>
                  <a:pt x="147" y="68"/>
                </a:cubicBezTo>
                <a:close/>
                <a:moveTo>
                  <a:pt x="161" y="54"/>
                </a:moveTo>
                <a:cubicBezTo>
                  <a:pt x="158" y="57"/>
                  <a:pt x="153" y="57"/>
                  <a:pt x="151" y="54"/>
                </a:cubicBezTo>
                <a:cubicBezTo>
                  <a:pt x="148" y="52"/>
                  <a:pt x="148" y="47"/>
                  <a:pt x="151" y="44"/>
                </a:cubicBezTo>
                <a:cubicBezTo>
                  <a:pt x="153" y="42"/>
                  <a:pt x="158" y="42"/>
                  <a:pt x="161" y="44"/>
                </a:cubicBezTo>
                <a:cubicBezTo>
                  <a:pt x="163" y="47"/>
                  <a:pt x="163" y="52"/>
                  <a:pt x="161" y="54"/>
                </a:cubicBezTo>
                <a:close/>
                <a:moveTo>
                  <a:pt x="62" y="37"/>
                </a:moveTo>
                <a:cubicBezTo>
                  <a:pt x="54" y="37"/>
                  <a:pt x="48" y="44"/>
                  <a:pt x="48" y="51"/>
                </a:cubicBezTo>
                <a:cubicBezTo>
                  <a:pt x="48" y="59"/>
                  <a:pt x="54" y="66"/>
                  <a:pt x="62" y="66"/>
                </a:cubicBezTo>
                <a:cubicBezTo>
                  <a:pt x="70" y="66"/>
                  <a:pt x="76" y="59"/>
                  <a:pt x="76" y="51"/>
                </a:cubicBezTo>
                <a:cubicBezTo>
                  <a:pt x="76" y="44"/>
                  <a:pt x="70" y="37"/>
                  <a:pt x="62" y="37"/>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0" name="Freeform 143"/>
          <p:cNvSpPr>
            <a:spLocks noEditPoints="1"/>
          </p:cNvSpPr>
          <p:nvPr/>
        </p:nvSpPr>
        <p:spPr bwMode="auto">
          <a:xfrm>
            <a:off x="1514475" y="3190830"/>
            <a:ext cx="396875" cy="220663"/>
          </a:xfrm>
          <a:custGeom>
            <a:avLst/>
            <a:gdLst>
              <a:gd name="T0" fmla="*/ 55 w 176"/>
              <a:gd name="T1" fmla="*/ 35 h 98"/>
              <a:gd name="T2" fmla="*/ 25 w 176"/>
              <a:gd name="T3" fmla="*/ 35 h 98"/>
              <a:gd name="T4" fmla="*/ 25 w 176"/>
              <a:gd name="T5" fmla="*/ 0 h 98"/>
              <a:gd name="T6" fmla="*/ 0 w 176"/>
              <a:gd name="T7" fmla="*/ 0 h 98"/>
              <a:gd name="T8" fmla="*/ 0 w 176"/>
              <a:gd name="T9" fmla="*/ 98 h 98"/>
              <a:gd name="T10" fmla="*/ 25 w 176"/>
              <a:gd name="T11" fmla="*/ 98 h 98"/>
              <a:gd name="T12" fmla="*/ 25 w 176"/>
              <a:gd name="T13" fmla="*/ 57 h 98"/>
              <a:gd name="T14" fmla="*/ 55 w 176"/>
              <a:gd name="T15" fmla="*/ 57 h 98"/>
              <a:gd name="T16" fmla="*/ 55 w 176"/>
              <a:gd name="T17" fmla="*/ 98 h 98"/>
              <a:gd name="T18" fmla="*/ 80 w 176"/>
              <a:gd name="T19" fmla="*/ 98 h 98"/>
              <a:gd name="T20" fmla="*/ 80 w 176"/>
              <a:gd name="T21" fmla="*/ 0 h 98"/>
              <a:gd name="T22" fmla="*/ 55 w 176"/>
              <a:gd name="T23" fmla="*/ 0 h 98"/>
              <a:gd name="T24" fmla="*/ 55 w 176"/>
              <a:gd name="T25" fmla="*/ 35 h 98"/>
              <a:gd name="T26" fmla="*/ 175 w 176"/>
              <a:gd name="T27" fmla="*/ 31 h 98"/>
              <a:gd name="T28" fmla="*/ 168 w 176"/>
              <a:gd name="T29" fmla="*/ 15 h 98"/>
              <a:gd name="T30" fmla="*/ 150 w 176"/>
              <a:gd name="T31" fmla="*/ 2 h 98"/>
              <a:gd name="T32" fmla="*/ 135 w 176"/>
              <a:gd name="T33" fmla="*/ 0 h 98"/>
              <a:gd name="T34" fmla="*/ 92 w 176"/>
              <a:gd name="T35" fmla="*/ 0 h 98"/>
              <a:gd name="T36" fmla="*/ 92 w 176"/>
              <a:gd name="T37" fmla="*/ 98 h 98"/>
              <a:gd name="T38" fmla="*/ 135 w 176"/>
              <a:gd name="T39" fmla="*/ 98 h 98"/>
              <a:gd name="T40" fmla="*/ 135 w 176"/>
              <a:gd name="T41" fmla="*/ 98 h 98"/>
              <a:gd name="T42" fmla="*/ 169 w 176"/>
              <a:gd name="T43" fmla="*/ 79 h 98"/>
              <a:gd name="T44" fmla="*/ 176 w 176"/>
              <a:gd name="T45" fmla="*/ 47 h 98"/>
              <a:gd name="T46" fmla="*/ 175 w 176"/>
              <a:gd name="T47" fmla="*/ 31 h 98"/>
              <a:gd name="T48" fmla="*/ 148 w 176"/>
              <a:gd name="T49" fmla="*/ 65 h 98"/>
              <a:gd name="T50" fmla="*/ 142 w 176"/>
              <a:gd name="T51" fmla="*/ 73 h 98"/>
              <a:gd name="T52" fmla="*/ 132 w 176"/>
              <a:gd name="T53" fmla="*/ 76 h 98"/>
              <a:gd name="T54" fmla="*/ 117 w 176"/>
              <a:gd name="T55" fmla="*/ 76 h 98"/>
              <a:gd name="T56" fmla="*/ 117 w 176"/>
              <a:gd name="T57" fmla="*/ 22 h 98"/>
              <a:gd name="T58" fmla="*/ 132 w 176"/>
              <a:gd name="T59" fmla="*/ 22 h 98"/>
              <a:gd name="T60" fmla="*/ 142 w 176"/>
              <a:gd name="T61" fmla="*/ 24 h 98"/>
              <a:gd name="T62" fmla="*/ 147 w 176"/>
              <a:gd name="T63" fmla="*/ 28 h 98"/>
              <a:gd name="T64" fmla="*/ 151 w 176"/>
              <a:gd name="T65" fmla="*/ 48 h 98"/>
              <a:gd name="T66" fmla="*/ 148 w 176"/>
              <a:gd name="T6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98">
                <a:moveTo>
                  <a:pt x="55" y="35"/>
                </a:moveTo>
                <a:cubicBezTo>
                  <a:pt x="25" y="35"/>
                  <a:pt x="25" y="35"/>
                  <a:pt x="25" y="35"/>
                </a:cubicBezTo>
                <a:cubicBezTo>
                  <a:pt x="25" y="0"/>
                  <a:pt x="25" y="0"/>
                  <a:pt x="25" y="0"/>
                </a:cubicBezTo>
                <a:cubicBezTo>
                  <a:pt x="0" y="0"/>
                  <a:pt x="0" y="0"/>
                  <a:pt x="0" y="0"/>
                </a:cubicBezTo>
                <a:cubicBezTo>
                  <a:pt x="0" y="98"/>
                  <a:pt x="0" y="98"/>
                  <a:pt x="0" y="98"/>
                </a:cubicBezTo>
                <a:cubicBezTo>
                  <a:pt x="25" y="98"/>
                  <a:pt x="25" y="98"/>
                  <a:pt x="25" y="98"/>
                </a:cubicBezTo>
                <a:cubicBezTo>
                  <a:pt x="25" y="57"/>
                  <a:pt x="25" y="57"/>
                  <a:pt x="25" y="57"/>
                </a:cubicBezTo>
                <a:cubicBezTo>
                  <a:pt x="55" y="57"/>
                  <a:pt x="55" y="57"/>
                  <a:pt x="55" y="57"/>
                </a:cubicBezTo>
                <a:cubicBezTo>
                  <a:pt x="55" y="98"/>
                  <a:pt x="55" y="98"/>
                  <a:pt x="55" y="98"/>
                </a:cubicBezTo>
                <a:cubicBezTo>
                  <a:pt x="80" y="98"/>
                  <a:pt x="80" y="98"/>
                  <a:pt x="80" y="98"/>
                </a:cubicBezTo>
                <a:cubicBezTo>
                  <a:pt x="80" y="0"/>
                  <a:pt x="80" y="0"/>
                  <a:pt x="80" y="0"/>
                </a:cubicBezTo>
                <a:cubicBezTo>
                  <a:pt x="55" y="0"/>
                  <a:pt x="55" y="0"/>
                  <a:pt x="55" y="0"/>
                </a:cubicBezTo>
                <a:lnTo>
                  <a:pt x="55" y="35"/>
                </a:lnTo>
                <a:close/>
                <a:moveTo>
                  <a:pt x="175" y="31"/>
                </a:moveTo>
                <a:cubicBezTo>
                  <a:pt x="173" y="25"/>
                  <a:pt x="171" y="20"/>
                  <a:pt x="168" y="15"/>
                </a:cubicBezTo>
                <a:cubicBezTo>
                  <a:pt x="163" y="9"/>
                  <a:pt x="157" y="4"/>
                  <a:pt x="150" y="2"/>
                </a:cubicBezTo>
                <a:cubicBezTo>
                  <a:pt x="146" y="1"/>
                  <a:pt x="141" y="0"/>
                  <a:pt x="135" y="0"/>
                </a:cubicBezTo>
                <a:cubicBezTo>
                  <a:pt x="92" y="0"/>
                  <a:pt x="92" y="0"/>
                  <a:pt x="92" y="0"/>
                </a:cubicBezTo>
                <a:cubicBezTo>
                  <a:pt x="92" y="98"/>
                  <a:pt x="92" y="98"/>
                  <a:pt x="92" y="98"/>
                </a:cubicBezTo>
                <a:cubicBezTo>
                  <a:pt x="135" y="98"/>
                  <a:pt x="135" y="98"/>
                  <a:pt x="135" y="98"/>
                </a:cubicBezTo>
                <a:cubicBezTo>
                  <a:pt x="135" y="98"/>
                  <a:pt x="135" y="98"/>
                  <a:pt x="135" y="98"/>
                </a:cubicBezTo>
                <a:cubicBezTo>
                  <a:pt x="150" y="98"/>
                  <a:pt x="162" y="92"/>
                  <a:pt x="169" y="79"/>
                </a:cubicBezTo>
                <a:cubicBezTo>
                  <a:pt x="174" y="70"/>
                  <a:pt x="176" y="59"/>
                  <a:pt x="176" y="47"/>
                </a:cubicBezTo>
                <a:cubicBezTo>
                  <a:pt x="176" y="42"/>
                  <a:pt x="176" y="36"/>
                  <a:pt x="175" y="31"/>
                </a:cubicBezTo>
                <a:close/>
                <a:moveTo>
                  <a:pt x="148" y="65"/>
                </a:moveTo>
                <a:cubicBezTo>
                  <a:pt x="146" y="69"/>
                  <a:pt x="144" y="71"/>
                  <a:pt x="142" y="73"/>
                </a:cubicBezTo>
                <a:cubicBezTo>
                  <a:pt x="139" y="75"/>
                  <a:pt x="136" y="76"/>
                  <a:pt x="132" y="76"/>
                </a:cubicBezTo>
                <a:cubicBezTo>
                  <a:pt x="117" y="76"/>
                  <a:pt x="117" y="76"/>
                  <a:pt x="117" y="76"/>
                </a:cubicBezTo>
                <a:cubicBezTo>
                  <a:pt x="117" y="22"/>
                  <a:pt x="117" y="22"/>
                  <a:pt x="117" y="22"/>
                </a:cubicBezTo>
                <a:cubicBezTo>
                  <a:pt x="132" y="22"/>
                  <a:pt x="132" y="22"/>
                  <a:pt x="132" y="22"/>
                </a:cubicBezTo>
                <a:cubicBezTo>
                  <a:pt x="136" y="22"/>
                  <a:pt x="139" y="23"/>
                  <a:pt x="142" y="24"/>
                </a:cubicBezTo>
                <a:cubicBezTo>
                  <a:pt x="144" y="25"/>
                  <a:pt x="146" y="26"/>
                  <a:pt x="147" y="28"/>
                </a:cubicBezTo>
                <a:cubicBezTo>
                  <a:pt x="149" y="32"/>
                  <a:pt x="151" y="39"/>
                  <a:pt x="151" y="48"/>
                </a:cubicBezTo>
                <a:cubicBezTo>
                  <a:pt x="151" y="55"/>
                  <a:pt x="150" y="60"/>
                  <a:pt x="148" y="65"/>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1" name="Freeform 144"/>
          <p:cNvSpPr>
            <a:spLocks noEditPoints="1"/>
          </p:cNvSpPr>
          <p:nvPr/>
        </p:nvSpPr>
        <p:spPr bwMode="auto">
          <a:xfrm>
            <a:off x="2255838" y="3111455"/>
            <a:ext cx="211137" cy="379413"/>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2" name="Freeform 145"/>
          <p:cNvSpPr>
            <a:spLocks noEditPoints="1"/>
          </p:cNvSpPr>
          <p:nvPr/>
        </p:nvSpPr>
        <p:spPr bwMode="auto">
          <a:xfrm>
            <a:off x="2805113" y="3154318"/>
            <a:ext cx="392112" cy="274637"/>
          </a:xfrm>
          <a:custGeom>
            <a:avLst/>
            <a:gdLst>
              <a:gd name="T0" fmla="*/ 0 w 247"/>
              <a:gd name="T1" fmla="*/ 173 h 173"/>
              <a:gd name="T2" fmla="*/ 247 w 247"/>
              <a:gd name="T3" fmla="*/ 0 h 173"/>
              <a:gd name="T4" fmla="*/ 233 w 247"/>
              <a:gd name="T5" fmla="*/ 159 h 173"/>
              <a:gd name="T6" fmla="*/ 14 w 247"/>
              <a:gd name="T7" fmla="*/ 14 h 173"/>
              <a:gd name="T8" fmla="*/ 233 w 247"/>
              <a:gd name="T9" fmla="*/ 159 h 173"/>
              <a:gd name="T10" fmla="*/ 67 w 247"/>
              <a:gd name="T11" fmla="*/ 41 h 173"/>
              <a:gd name="T12" fmla="*/ 90 w 247"/>
              <a:gd name="T13" fmla="*/ 65 h 173"/>
              <a:gd name="T14" fmla="*/ 127 w 247"/>
              <a:gd name="T15" fmla="*/ 41 h 173"/>
              <a:gd name="T16" fmla="*/ 104 w 247"/>
              <a:gd name="T17" fmla="*/ 65 h 173"/>
              <a:gd name="T18" fmla="*/ 127 w 247"/>
              <a:gd name="T19" fmla="*/ 41 h 173"/>
              <a:gd name="T20" fmla="*/ 141 w 247"/>
              <a:gd name="T21" fmla="*/ 41 h 173"/>
              <a:gd name="T22" fmla="*/ 165 w 247"/>
              <a:gd name="T23" fmla="*/ 65 h 173"/>
              <a:gd name="T24" fmla="*/ 159 w 247"/>
              <a:gd name="T25" fmla="*/ 104 h 173"/>
              <a:gd name="T26" fmla="*/ 182 w 247"/>
              <a:gd name="T27" fmla="*/ 80 h 173"/>
              <a:gd name="T28" fmla="*/ 159 w 247"/>
              <a:gd name="T29" fmla="*/ 104 h 173"/>
              <a:gd name="T30" fmla="*/ 29 w 247"/>
              <a:gd name="T31" fmla="*/ 41 h 173"/>
              <a:gd name="T32" fmla="*/ 51 w 247"/>
              <a:gd name="T33" fmla="*/ 64 h 173"/>
              <a:gd name="T34" fmla="*/ 73 w 247"/>
              <a:gd name="T35" fmla="*/ 80 h 173"/>
              <a:gd name="T36" fmla="*/ 29 w 247"/>
              <a:gd name="T37" fmla="*/ 104 h 173"/>
              <a:gd name="T38" fmla="*/ 73 w 247"/>
              <a:gd name="T39" fmla="*/ 80 h 173"/>
              <a:gd name="T40" fmla="*/ 87 w 247"/>
              <a:gd name="T41" fmla="*/ 104 h 173"/>
              <a:gd name="T42" fmla="*/ 110 w 247"/>
              <a:gd name="T43" fmla="*/ 80 h 173"/>
              <a:gd name="T44" fmla="*/ 124 w 247"/>
              <a:gd name="T45" fmla="*/ 80 h 173"/>
              <a:gd name="T46" fmla="*/ 148 w 247"/>
              <a:gd name="T47" fmla="*/ 104 h 173"/>
              <a:gd name="T48" fmla="*/ 124 w 247"/>
              <a:gd name="T49" fmla="*/ 80 h 173"/>
              <a:gd name="T50" fmla="*/ 53 w 247"/>
              <a:gd name="T51" fmla="*/ 142 h 173"/>
              <a:gd name="T52" fmla="*/ 29 w 247"/>
              <a:gd name="T53" fmla="*/ 118 h 173"/>
              <a:gd name="T54" fmla="*/ 66 w 247"/>
              <a:gd name="T55" fmla="*/ 142 h 173"/>
              <a:gd name="T56" fmla="*/ 181 w 247"/>
              <a:gd name="T57" fmla="*/ 118 h 173"/>
              <a:gd name="T58" fmla="*/ 66 w 247"/>
              <a:gd name="T59" fmla="*/ 142 h 173"/>
              <a:gd name="T60" fmla="*/ 219 w 247"/>
              <a:gd name="T61" fmla="*/ 104 h 173"/>
              <a:gd name="T62" fmla="*/ 179 w 247"/>
              <a:gd name="T63" fmla="*/ 41 h 173"/>
              <a:gd name="T64" fmla="*/ 195 w 247"/>
              <a:gd name="T65" fmla="*/ 65 h 173"/>
              <a:gd name="T66" fmla="*/ 195 w 247"/>
              <a:gd name="T67" fmla="*/ 142 h 173"/>
              <a:gd name="T68" fmla="*/ 217 w 247"/>
              <a:gd name="T69" fmla="*/ 118 h 173"/>
              <a:gd name="T70" fmla="*/ 195 w 247"/>
              <a:gd name="T71" fmla="*/ 14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173">
                <a:moveTo>
                  <a:pt x="0" y="0"/>
                </a:moveTo>
                <a:lnTo>
                  <a:pt x="0" y="173"/>
                </a:lnTo>
                <a:lnTo>
                  <a:pt x="247" y="173"/>
                </a:lnTo>
                <a:lnTo>
                  <a:pt x="247" y="0"/>
                </a:lnTo>
                <a:lnTo>
                  <a:pt x="0" y="0"/>
                </a:lnTo>
                <a:close/>
                <a:moveTo>
                  <a:pt x="233" y="159"/>
                </a:moveTo>
                <a:lnTo>
                  <a:pt x="14" y="159"/>
                </a:lnTo>
                <a:lnTo>
                  <a:pt x="14" y="14"/>
                </a:lnTo>
                <a:lnTo>
                  <a:pt x="233" y="14"/>
                </a:lnTo>
                <a:lnTo>
                  <a:pt x="233" y="159"/>
                </a:lnTo>
                <a:close/>
                <a:moveTo>
                  <a:pt x="90" y="41"/>
                </a:moveTo>
                <a:lnTo>
                  <a:pt x="67" y="41"/>
                </a:lnTo>
                <a:lnTo>
                  <a:pt x="67" y="65"/>
                </a:lnTo>
                <a:lnTo>
                  <a:pt x="90" y="65"/>
                </a:lnTo>
                <a:lnTo>
                  <a:pt x="90" y="41"/>
                </a:lnTo>
                <a:close/>
                <a:moveTo>
                  <a:pt x="127" y="41"/>
                </a:moveTo>
                <a:lnTo>
                  <a:pt x="104" y="41"/>
                </a:lnTo>
                <a:lnTo>
                  <a:pt x="104" y="65"/>
                </a:lnTo>
                <a:lnTo>
                  <a:pt x="127" y="65"/>
                </a:lnTo>
                <a:lnTo>
                  <a:pt x="127" y="41"/>
                </a:lnTo>
                <a:close/>
                <a:moveTo>
                  <a:pt x="165" y="41"/>
                </a:moveTo>
                <a:lnTo>
                  <a:pt x="141" y="41"/>
                </a:lnTo>
                <a:lnTo>
                  <a:pt x="141" y="65"/>
                </a:lnTo>
                <a:lnTo>
                  <a:pt x="165" y="65"/>
                </a:lnTo>
                <a:lnTo>
                  <a:pt x="165" y="41"/>
                </a:lnTo>
                <a:close/>
                <a:moveTo>
                  <a:pt x="159" y="104"/>
                </a:moveTo>
                <a:lnTo>
                  <a:pt x="182" y="104"/>
                </a:lnTo>
                <a:lnTo>
                  <a:pt x="182" y="80"/>
                </a:lnTo>
                <a:lnTo>
                  <a:pt x="159" y="80"/>
                </a:lnTo>
                <a:lnTo>
                  <a:pt x="159" y="104"/>
                </a:lnTo>
                <a:close/>
                <a:moveTo>
                  <a:pt x="51" y="41"/>
                </a:moveTo>
                <a:lnTo>
                  <a:pt x="29" y="41"/>
                </a:lnTo>
                <a:lnTo>
                  <a:pt x="29" y="64"/>
                </a:lnTo>
                <a:lnTo>
                  <a:pt x="51" y="64"/>
                </a:lnTo>
                <a:lnTo>
                  <a:pt x="51" y="41"/>
                </a:lnTo>
                <a:close/>
                <a:moveTo>
                  <a:pt x="73" y="80"/>
                </a:moveTo>
                <a:lnTo>
                  <a:pt x="29" y="80"/>
                </a:lnTo>
                <a:lnTo>
                  <a:pt x="29" y="104"/>
                </a:lnTo>
                <a:lnTo>
                  <a:pt x="73" y="104"/>
                </a:lnTo>
                <a:lnTo>
                  <a:pt x="73" y="80"/>
                </a:lnTo>
                <a:close/>
                <a:moveTo>
                  <a:pt x="87" y="80"/>
                </a:moveTo>
                <a:lnTo>
                  <a:pt x="87" y="104"/>
                </a:lnTo>
                <a:lnTo>
                  <a:pt x="110" y="104"/>
                </a:lnTo>
                <a:lnTo>
                  <a:pt x="110" y="80"/>
                </a:lnTo>
                <a:lnTo>
                  <a:pt x="87" y="80"/>
                </a:lnTo>
                <a:close/>
                <a:moveTo>
                  <a:pt x="124" y="80"/>
                </a:moveTo>
                <a:lnTo>
                  <a:pt x="124" y="104"/>
                </a:lnTo>
                <a:lnTo>
                  <a:pt x="148" y="104"/>
                </a:lnTo>
                <a:lnTo>
                  <a:pt x="148" y="80"/>
                </a:lnTo>
                <a:lnTo>
                  <a:pt x="124" y="80"/>
                </a:lnTo>
                <a:close/>
                <a:moveTo>
                  <a:pt x="29" y="142"/>
                </a:moveTo>
                <a:lnTo>
                  <a:pt x="53" y="142"/>
                </a:lnTo>
                <a:lnTo>
                  <a:pt x="53" y="118"/>
                </a:lnTo>
                <a:lnTo>
                  <a:pt x="29" y="118"/>
                </a:lnTo>
                <a:lnTo>
                  <a:pt x="29" y="142"/>
                </a:lnTo>
                <a:close/>
                <a:moveTo>
                  <a:pt x="66" y="142"/>
                </a:moveTo>
                <a:lnTo>
                  <a:pt x="181" y="142"/>
                </a:lnTo>
                <a:lnTo>
                  <a:pt x="181" y="118"/>
                </a:lnTo>
                <a:lnTo>
                  <a:pt x="66" y="118"/>
                </a:lnTo>
                <a:lnTo>
                  <a:pt x="66" y="142"/>
                </a:lnTo>
                <a:close/>
                <a:moveTo>
                  <a:pt x="195" y="104"/>
                </a:moveTo>
                <a:lnTo>
                  <a:pt x="219" y="104"/>
                </a:lnTo>
                <a:lnTo>
                  <a:pt x="219" y="41"/>
                </a:lnTo>
                <a:lnTo>
                  <a:pt x="179" y="41"/>
                </a:lnTo>
                <a:lnTo>
                  <a:pt x="179" y="65"/>
                </a:lnTo>
                <a:lnTo>
                  <a:pt x="195" y="65"/>
                </a:lnTo>
                <a:lnTo>
                  <a:pt x="195" y="104"/>
                </a:lnTo>
                <a:close/>
                <a:moveTo>
                  <a:pt x="195" y="142"/>
                </a:moveTo>
                <a:lnTo>
                  <a:pt x="217" y="142"/>
                </a:lnTo>
                <a:lnTo>
                  <a:pt x="217" y="118"/>
                </a:lnTo>
                <a:lnTo>
                  <a:pt x="195" y="118"/>
                </a:lnTo>
                <a:lnTo>
                  <a:pt x="195" y="142"/>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3" name="Freeform 146"/>
          <p:cNvSpPr>
            <a:spLocks noEditPoints="1"/>
          </p:cNvSpPr>
          <p:nvPr/>
        </p:nvSpPr>
        <p:spPr bwMode="auto">
          <a:xfrm>
            <a:off x="3409950" y="3105105"/>
            <a:ext cx="392113" cy="39211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4" name="Freeform 147"/>
          <p:cNvSpPr/>
          <p:nvPr/>
        </p:nvSpPr>
        <p:spPr bwMode="auto">
          <a:xfrm>
            <a:off x="4041775" y="3074943"/>
            <a:ext cx="388938" cy="400050"/>
          </a:xfrm>
          <a:custGeom>
            <a:avLst/>
            <a:gdLst>
              <a:gd name="T0" fmla="*/ 151 w 172"/>
              <a:gd name="T1" fmla="*/ 55 h 177"/>
              <a:gd name="T2" fmla="*/ 147 w 172"/>
              <a:gd name="T3" fmla="*/ 43 h 177"/>
              <a:gd name="T4" fmla="*/ 141 w 172"/>
              <a:gd name="T5" fmla="*/ 38 h 177"/>
              <a:gd name="T6" fmla="*/ 69 w 172"/>
              <a:gd name="T7" fmla="*/ 22 h 177"/>
              <a:gd name="T8" fmla="*/ 71 w 172"/>
              <a:gd name="T9" fmla="*/ 24 h 177"/>
              <a:gd name="T10" fmla="*/ 86 w 172"/>
              <a:gd name="T11" fmla="*/ 22 h 177"/>
              <a:gd name="T12" fmla="*/ 74 w 172"/>
              <a:gd name="T13" fmla="*/ 27 h 177"/>
              <a:gd name="T14" fmla="*/ 76 w 172"/>
              <a:gd name="T15" fmla="*/ 30 h 177"/>
              <a:gd name="T16" fmla="*/ 112 w 172"/>
              <a:gd name="T17" fmla="*/ 51 h 177"/>
              <a:gd name="T18" fmla="*/ 83 w 172"/>
              <a:gd name="T19" fmla="*/ 80 h 177"/>
              <a:gd name="T20" fmla="*/ 83 w 172"/>
              <a:gd name="T21" fmla="*/ 80 h 177"/>
              <a:gd name="T22" fmla="*/ 76 w 172"/>
              <a:gd name="T23" fmla="*/ 83 h 177"/>
              <a:gd name="T24" fmla="*/ 0 w 172"/>
              <a:gd name="T25" fmla="*/ 153 h 177"/>
              <a:gd name="T26" fmla="*/ 24 w 172"/>
              <a:gd name="T27" fmla="*/ 177 h 177"/>
              <a:gd name="T28" fmla="*/ 94 w 172"/>
              <a:gd name="T29" fmla="*/ 101 h 177"/>
              <a:gd name="T30" fmla="*/ 98 w 172"/>
              <a:gd name="T31" fmla="*/ 94 h 177"/>
              <a:gd name="T32" fmla="*/ 98 w 172"/>
              <a:gd name="T33" fmla="*/ 93 h 177"/>
              <a:gd name="T34" fmla="*/ 129 w 172"/>
              <a:gd name="T35" fmla="*/ 63 h 177"/>
              <a:gd name="T36" fmla="*/ 129 w 172"/>
              <a:gd name="T37" fmla="*/ 63 h 177"/>
              <a:gd name="T38" fmla="*/ 140 w 172"/>
              <a:gd name="T39" fmla="*/ 67 h 177"/>
              <a:gd name="T40" fmla="*/ 144 w 172"/>
              <a:gd name="T41" fmla="*/ 78 h 177"/>
              <a:gd name="T42" fmla="*/ 153 w 172"/>
              <a:gd name="T43" fmla="*/ 87 h 177"/>
              <a:gd name="T44" fmla="*/ 172 w 172"/>
              <a:gd name="T45" fmla="*/ 68 h 177"/>
              <a:gd name="T46" fmla="*/ 163 w 172"/>
              <a:gd name="T47" fmla="*/ 60 h 177"/>
              <a:gd name="T48" fmla="*/ 151 w 172"/>
              <a:gd name="T49" fmla="*/ 5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77">
                <a:moveTo>
                  <a:pt x="151" y="55"/>
                </a:moveTo>
                <a:cubicBezTo>
                  <a:pt x="148" y="52"/>
                  <a:pt x="147" y="48"/>
                  <a:pt x="147" y="43"/>
                </a:cubicBezTo>
                <a:cubicBezTo>
                  <a:pt x="141" y="38"/>
                  <a:pt x="141" y="38"/>
                  <a:pt x="141" y="38"/>
                </a:cubicBezTo>
                <a:cubicBezTo>
                  <a:pt x="141" y="38"/>
                  <a:pt x="108" y="0"/>
                  <a:pt x="69" y="22"/>
                </a:cubicBezTo>
                <a:cubicBezTo>
                  <a:pt x="71" y="24"/>
                  <a:pt x="71" y="24"/>
                  <a:pt x="71" y="24"/>
                </a:cubicBezTo>
                <a:cubicBezTo>
                  <a:pt x="86" y="22"/>
                  <a:pt x="86" y="22"/>
                  <a:pt x="86" y="22"/>
                </a:cubicBezTo>
                <a:cubicBezTo>
                  <a:pt x="74" y="27"/>
                  <a:pt x="74" y="27"/>
                  <a:pt x="74" y="27"/>
                </a:cubicBezTo>
                <a:cubicBezTo>
                  <a:pt x="76" y="30"/>
                  <a:pt x="76" y="30"/>
                  <a:pt x="76" y="30"/>
                </a:cubicBezTo>
                <a:cubicBezTo>
                  <a:pt x="92" y="28"/>
                  <a:pt x="121" y="39"/>
                  <a:pt x="112" y="51"/>
                </a:cubicBezTo>
                <a:cubicBezTo>
                  <a:pt x="83" y="80"/>
                  <a:pt x="83" y="80"/>
                  <a:pt x="83" y="80"/>
                </a:cubicBezTo>
                <a:cubicBezTo>
                  <a:pt x="83" y="80"/>
                  <a:pt x="83" y="80"/>
                  <a:pt x="83" y="80"/>
                </a:cubicBezTo>
                <a:cubicBezTo>
                  <a:pt x="81" y="82"/>
                  <a:pt x="79" y="83"/>
                  <a:pt x="76" y="83"/>
                </a:cubicBezTo>
                <a:cubicBezTo>
                  <a:pt x="0" y="153"/>
                  <a:pt x="0" y="153"/>
                  <a:pt x="0" y="153"/>
                </a:cubicBezTo>
                <a:cubicBezTo>
                  <a:pt x="24" y="177"/>
                  <a:pt x="24" y="177"/>
                  <a:pt x="24" y="177"/>
                </a:cubicBezTo>
                <a:cubicBezTo>
                  <a:pt x="94" y="101"/>
                  <a:pt x="94" y="101"/>
                  <a:pt x="94" y="101"/>
                </a:cubicBezTo>
                <a:cubicBezTo>
                  <a:pt x="94" y="98"/>
                  <a:pt x="96" y="96"/>
                  <a:pt x="98" y="94"/>
                </a:cubicBezTo>
                <a:cubicBezTo>
                  <a:pt x="98" y="93"/>
                  <a:pt x="98" y="93"/>
                  <a:pt x="98" y="93"/>
                </a:cubicBezTo>
                <a:cubicBezTo>
                  <a:pt x="129" y="63"/>
                  <a:pt x="129" y="63"/>
                  <a:pt x="129" y="63"/>
                </a:cubicBezTo>
                <a:cubicBezTo>
                  <a:pt x="129" y="63"/>
                  <a:pt x="129" y="63"/>
                  <a:pt x="129" y="63"/>
                </a:cubicBezTo>
                <a:cubicBezTo>
                  <a:pt x="133" y="63"/>
                  <a:pt x="137" y="64"/>
                  <a:pt x="140" y="67"/>
                </a:cubicBezTo>
                <a:cubicBezTo>
                  <a:pt x="143" y="70"/>
                  <a:pt x="144" y="74"/>
                  <a:pt x="144" y="78"/>
                </a:cubicBezTo>
                <a:cubicBezTo>
                  <a:pt x="153" y="87"/>
                  <a:pt x="153" y="87"/>
                  <a:pt x="153" y="87"/>
                </a:cubicBezTo>
                <a:cubicBezTo>
                  <a:pt x="172" y="68"/>
                  <a:pt x="172" y="68"/>
                  <a:pt x="172" y="68"/>
                </a:cubicBezTo>
                <a:cubicBezTo>
                  <a:pt x="163" y="60"/>
                  <a:pt x="163" y="60"/>
                  <a:pt x="163" y="60"/>
                </a:cubicBezTo>
                <a:cubicBezTo>
                  <a:pt x="159" y="60"/>
                  <a:pt x="155" y="59"/>
                  <a:pt x="151" y="55"/>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5" name="Freeform 148"/>
          <p:cNvSpPr>
            <a:spLocks noEditPoints="1"/>
          </p:cNvSpPr>
          <p:nvPr/>
        </p:nvSpPr>
        <p:spPr bwMode="auto">
          <a:xfrm>
            <a:off x="4672013" y="3095580"/>
            <a:ext cx="390525" cy="392113"/>
          </a:xfrm>
          <a:custGeom>
            <a:avLst/>
            <a:gdLst>
              <a:gd name="T0" fmla="*/ 133 w 174"/>
              <a:gd name="T1" fmla="*/ 29 h 174"/>
              <a:gd name="T2" fmla="*/ 146 w 174"/>
              <a:gd name="T3" fmla="*/ 42 h 174"/>
              <a:gd name="T4" fmla="*/ 159 w 174"/>
              <a:gd name="T5" fmla="*/ 28 h 174"/>
              <a:gd name="T6" fmla="*/ 174 w 174"/>
              <a:gd name="T7" fmla="*/ 43 h 174"/>
              <a:gd name="T8" fmla="*/ 174 w 174"/>
              <a:gd name="T9" fmla="*/ 0 h 174"/>
              <a:gd name="T10" fmla="*/ 132 w 174"/>
              <a:gd name="T11" fmla="*/ 0 h 174"/>
              <a:gd name="T12" fmla="*/ 147 w 174"/>
              <a:gd name="T13" fmla="*/ 15 h 174"/>
              <a:gd name="T14" fmla="*/ 133 w 174"/>
              <a:gd name="T15" fmla="*/ 29 h 174"/>
              <a:gd name="T16" fmla="*/ 159 w 174"/>
              <a:gd name="T17" fmla="*/ 146 h 174"/>
              <a:gd name="T18" fmla="*/ 145 w 174"/>
              <a:gd name="T19" fmla="*/ 132 h 174"/>
              <a:gd name="T20" fmla="*/ 132 w 174"/>
              <a:gd name="T21" fmla="*/ 145 h 174"/>
              <a:gd name="T22" fmla="*/ 146 w 174"/>
              <a:gd name="T23" fmla="*/ 159 h 174"/>
              <a:gd name="T24" fmla="*/ 132 w 174"/>
              <a:gd name="T25" fmla="*/ 174 h 174"/>
              <a:gd name="T26" fmla="*/ 174 w 174"/>
              <a:gd name="T27" fmla="*/ 174 h 174"/>
              <a:gd name="T28" fmla="*/ 174 w 174"/>
              <a:gd name="T29" fmla="*/ 131 h 174"/>
              <a:gd name="T30" fmla="*/ 159 w 174"/>
              <a:gd name="T31" fmla="*/ 146 h 174"/>
              <a:gd name="T32" fmla="*/ 41 w 174"/>
              <a:gd name="T33" fmla="*/ 145 h 174"/>
              <a:gd name="T34" fmla="*/ 28 w 174"/>
              <a:gd name="T35" fmla="*/ 132 h 174"/>
              <a:gd name="T36" fmla="*/ 15 w 174"/>
              <a:gd name="T37" fmla="*/ 146 h 174"/>
              <a:gd name="T38" fmla="*/ 0 w 174"/>
              <a:gd name="T39" fmla="*/ 131 h 174"/>
              <a:gd name="T40" fmla="*/ 0 w 174"/>
              <a:gd name="T41" fmla="*/ 174 h 174"/>
              <a:gd name="T42" fmla="*/ 42 w 174"/>
              <a:gd name="T43" fmla="*/ 174 h 174"/>
              <a:gd name="T44" fmla="*/ 27 w 174"/>
              <a:gd name="T45" fmla="*/ 159 h 174"/>
              <a:gd name="T46" fmla="*/ 41 w 174"/>
              <a:gd name="T47" fmla="*/ 145 h 174"/>
              <a:gd name="T48" fmla="*/ 29 w 174"/>
              <a:gd name="T49" fmla="*/ 42 h 174"/>
              <a:gd name="T50" fmla="*/ 42 w 174"/>
              <a:gd name="T51" fmla="*/ 29 h 174"/>
              <a:gd name="T52" fmla="*/ 28 w 174"/>
              <a:gd name="T53" fmla="*/ 15 h 174"/>
              <a:gd name="T54" fmla="*/ 42 w 174"/>
              <a:gd name="T55" fmla="*/ 0 h 174"/>
              <a:gd name="T56" fmla="*/ 0 w 174"/>
              <a:gd name="T57" fmla="*/ 0 h 174"/>
              <a:gd name="T58" fmla="*/ 0 w 174"/>
              <a:gd name="T59" fmla="*/ 43 h 174"/>
              <a:gd name="T60" fmla="*/ 15 w 174"/>
              <a:gd name="T61" fmla="*/ 28 h 174"/>
              <a:gd name="T62" fmla="*/ 29 w 174"/>
              <a:gd name="T63" fmla="*/ 42 h 174"/>
              <a:gd name="T64" fmla="*/ 140 w 174"/>
              <a:gd name="T65" fmla="*/ 105 h 174"/>
              <a:gd name="T66" fmla="*/ 140 w 174"/>
              <a:gd name="T67" fmla="*/ 70 h 174"/>
              <a:gd name="T68" fmla="*/ 114 w 174"/>
              <a:gd name="T69" fmla="*/ 44 h 174"/>
              <a:gd name="T70" fmla="*/ 60 w 174"/>
              <a:gd name="T71" fmla="*/ 44 h 174"/>
              <a:gd name="T72" fmla="*/ 34 w 174"/>
              <a:gd name="T73" fmla="*/ 70 h 174"/>
              <a:gd name="T74" fmla="*/ 34 w 174"/>
              <a:gd name="T75" fmla="*/ 105 h 174"/>
              <a:gd name="T76" fmla="*/ 60 w 174"/>
              <a:gd name="T77" fmla="*/ 131 h 174"/>
              <a:gd name="T78" fmla="*/ 114 w 174"/>
              <a:gd name="T79" fmla="*/ 131 h 174"/>
              <a:gd name="T80" fmla="*/ 140 w 174"/>
              <a:gd name="T8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4" h="174">
                <a:moveTo>
                  <a:pt x="133" y="29"/>
                </a:moveTo>
                <a:cubicBezTo>
                  <a:pt x="146" y="42"/>
                  <a:pt x="146" y="42"/>
                  <a:pt x="146" y="42"/>
                </a:cubicBezTo>
                <a:cubicBezTo>
                  <a:pt x="159" y="28"/>
                  <a:pt x="159" y="28"/>
                  <a:pt x="159" y="28"/>
                </a:cubicBezTo>
                <a:cubicBezTo>
                  <a:pt x="174" y="43"/>
                  <a:pt x="174" y="43"/>
                  <a:pt x="174" y="43"/>
                </a:cubicBezTo>
                <a:cubicBezTo>
                  <a:pt x="174" y="0"/>
                  <a:pt x="174" y="0"/>
                  <a:pt x="174" y="0"/>
                </a:cubicBezTo>
                <a:cubicBezTo>
                  <a:pt x="132" y="0"/>
                  <a:pt x="132" y="0"/>
                  <a:pt x="132" y="0"/>
                </a:cubicBezTo>
                <a:cubicBezTo>
                  <a:pt x="147" y="15"/>
                  <a:pt x="147" y="15"/>
                  <a:pt x="147" y="15"/>
                </a:cubicBezTo>
                <a:lnTo>
                  <a:pt x="133" y="29"/>
                </a:lnTo>
                <a:close/>
                <a:moveTo>
                  <a:pt x="159" y="146"/>
                </a:moveTo>
                <a:cubicBezTo>
                  <a:pt x="145" y="132"/>
                  <a:pt x="145" y="132"/>
                  <a:pt x="145" y="132"/>
                </a:cubicBezTo>
                <a:cubicBezTo>
                  <a:pt x="132" y="145"/>
                  <a:pt x="132" y="145"/>
                  <a:pt x="132" y="145"/>
                </a:cubicBezTo>
                <a:cubicBezTo>
                  <a:pt x="146" y="159"/>
                  <a:pt x="146" y="159"/>
                  <a:pt x="146" y="159"/>
                </a:cubicBezTo>
                <a:cubicBezTo>
                  <a:pt x="132" y="174"/>
                  <a:pt x="132" y="174"/>
                  <a:pt x="132" y="174"/>
                </a:cubicBezTo>
                <a:cubicBezTo>
                  <a:pt x="174" y="174"/>
                  <a:pt x="174" y="174"/>
                  <a:pt x="174" y="174"/>
                </a:cubicBezTo>
                <a:cubicBezTo>
                  <a:pt x="174" y="131"/>
                  <a:pt x="174" y="131"/>
                  <a:pt x="174" y="131"/>
                </a:cubicBezTo>
                <a:lnTo>
                  <a:pt x="159" y="146"/>
                </a:lnTo>
                <a:close/>
                <a:moveTo>
                  <a:pt x="41" y="145"/>
                </a:moveTo>
                <a:cubicBezTo>
                  <a:pt x="28" y="132"/>
                  <a:pt x="28" y="132"/>
                  <a:pt x="28" y="132"/>
                </a:cubicBezTo>
                <a:cubicBezTo>
                  <a:pt x="15" y="146"/>
                  <a:pt x="15" y="146"/>
                  <a:pt x="15" y="146"/>
                </a:cubicBezTo>
                <a:cubicBezTo>
                  <a:pt x="0" y="131"/>
                  <a:pt x="0" y="131"/>
                  <a:pt x="0" y="131"/>
                </a:cubicBezTo>
                <a:cubicBezTo>
                  <a:pt x="0" y="174"/>
                  <a:pt x="0" y="174"/>
                  <a:pt x="0" y="174"/>
                </a:cubicBezTo>
                <a:cubicBezTo>
                  <a:pt x="42" y="174"/>
                  <a:pt x="42" y="174"/>
                  <a:pt x="42" y="174"/>
                </a:cubicBezTo>
                <a:cubicBezTo>
                  <a:pt x="27" y="159"/>
                  <a:pt x="27" y="159"/>
                  <a:pt x="27" y="159"/>
                </a:cubicBezTo>
                <a:lnTo>
                  <a:pt x="41" y="145"/>
                </a:lnTo>
                <a:close/>
                <a:moveTo>
                  <a:pt x="29" y="42"/>
                </a:moveTo>
                <a:cubicBezTo>
                  <a:pt x="42" y="29"/>
                  <a:pt x="42" y="29"/>
                  <a:pt x="42" y="29"/>
                </a:cubicBezTo>
                <a:cubicBezTo>
                  <a:pt x="28" y="15"/>
                  <a:pt x="28" y="15"/>
                  <a:pt x="28" y="15"/>
                </a:cubicBezTo>
                <a:cubicBezTo>
                  <a:pt x="42" y="0"/>
                  <a:pt x="42" y="0"/>
                  <a:pt x="42" y="0"/>
                </a:cubicBezTo>
                <a:cubicBezTo>
                  <a:pt x="0" y="0"/>
                  <a:pt x="0" y="0"/>
                  <a:pt x="0" y="0"/>
                </a:cubicBezTo>
                <a:cubicBezTo>
                  <a:pt x="0" y="43"/>
                  <a:pt x="0" y="43"/>
                  <a:pt x="0" y="43"/>
                </a:cubicBezTo>
                <a:cubicBezTo>
                  <a:pt x="15" y="28"/>
                  <a:pt x="15" y="28"/>
                  <a:pt x="15" y="28"/>
                </a:cubicBezTo>
                <a:lnTo>
                  <a:pt x="29" y="42"/>
                </a:lnTo>
                <a:close/>
                <a:moveTo>
                  <a:pt x="140" y="105"/>
                </a:moveTo>
                <a:cubicBezTo>
                  <a:pt x="140" y="70"/>
                  <a:pt x="140" y="70"/>
                  <a:pt x="140" y="70"/>
                </a:cubicBezTo>
                <a:cubicBezTo>
                  <a:pt x="140" y="56"/>
                  <a:pt x="128" y="44"/>
                  <a:pt x="114" y="44"/>
                </a:cubicBezTo>
                <a:cubicBezTo>
                  <a:pt x="60" y="44"/>
                  <a:pt x="60" y="44"/>
                  <a:pt x="60" y="44"/>
                </a:cubicBezTo>
                <a:cubicBezTo>
                  <a:pt x="45" y="44"/>
                  <a:pt x="34" y="56"/>
                  <a:pt x="34" y="70"/>
                </a:cubicBezTo>
                <a:cubicBezTo>
                  <a:pt x="34" y="105"/>
                  <a:pt x="34" y="105"/>
                  <a:pt x="34" y="105"/>
                </a:cubicBezTo>
                <a:cubicBezTo>
                  <a:pt x="34" y="119"/>
                  <a:pt x="45" y="131"/>
                  <a:pt x="60" y="131"/>
                </a:cubicBezTo>
                <a:cubicBezTo>
                  <a:pt x="114" y="131"/>
                  <a:pt x="114" y="131"/>
                  <a:pt x="114" y="131"/>
                </a:cubicBezTo>
                <a:cubicBezTo>
                  <a:pt x="128" y="131"/>
                  <a:pt x="140" y="119"/>
                  <a:pt x="140" y="105"/>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6" name="Freeform 149"/>
          <p:cNvSpPr/>
          <p:nvPr/>
        </p:nvSpPr>
        <p:spPr bwMode="auto">
          <a:xfrm>
            <a:off x="5351463" y="3089230"/>
            <a:ext cx="257175" cy="406400"/>
          </a:xfrm>
          <a:custGeom>
            <a:avLst/>
            <a:gdLst>
              <a:gd name="T0" fmla="*/ 162 w 162"/>
              <a:gd name="T1" fmla="*/ 0 h 256"/>
              <a:gd name="T2" fmla="*/ 0 w 162"/>
              <a:gd name="T3" fmla="*/ 145 h 256"/>
              <a:gd name="T4" fmla="*/ 54 w 162"/>
              <a:gd name="T5" fmla="*/ 145 h 256"/>
              <a:gd name="T6" fmla="*/ 0 w 162"/>
              <a:gd name="T7" fmla="*/ 256 h 256"/>
              <a:gd name="T8" fmla="*/ 162 w 162"/>
              <a:gd name="T9" fmla="*/ 111 h 256"/>
              <a:gd name="T10" fmla="*/ 108 w 162"/>
              <a:gd name="T11" fmla="*/ 111 h 256"/>
              <a:gd name="T12" fmla="*/ 162 w 162"/>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162" h="256">
                <a:moveTo>
                  <a:pt x="162" y="0"/>
                </a:moveTo>
                <a:lnTo>
                  <a:pt x="0" y="145"/>
                </a:lnTo>
                <a:lnTo>
                  <a:pt x="54" y="145"/>
                </a:lnTo>
                <a:lnTo>
                  <a:pt x="0" y="256"/>
                </a:lnTo>
                <a:lnTo>
                  <a:pt x="162" y="111"/>
                </a:lnTo>
                <a:lnTo>
                  <a:pt x="108" y="111"/>
                </a:lnTo>
                <a:lnTo>
                  <a:pt x="162"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7" name="Freeform 150"/>
          <p:cNvSpPr>
            <a:spLocks noEditPoints="1"/>
          </p:cNvSpPr>
          <p:nvPr/>
        </p:nvSpPr>
        <p:spPr bwMode="auto">
          <a:xfrm>
            <a:off x="5991225" y="3113043"/>
            <a:ext cx="288925" cy="357187"/>
          </a:xfrm>
          <a:custGeom>
            <a:avLst/>
            <a:gdLst>
              <a:gd name="T0" fmla="*/ 61 w 128"/>
              <a:gd name="T1" fmla="*/ 17 h 158"/>
              <a:gd name="T2" fmla="*/ 64 w 128"/>
              <a:gd name="T3" fmla="*/ 67 h 158"/>
              <a:gd name="T4" fmla="*/ 68 w 128"/>
              <a:gd name="T5" fmla="*/ 53 h 158"/>
              <a:gd name="T6" fmla="*/ 77 w 128"/>
              <a:gd name="T7" fmla="*/ 47 h 158"/>
              <a:gd name="T8" fmla="*/ 84 w 128"/>
              <a:gd name="T9" fmla="*/ 60 h 158"/>
              <a:gd name="T10" fmla="*/ 89 w 128"/>
              <a:gd name="T11" fmla="*/ 61 h 158"/>
              <a:gd name="T12" fmla="*/ 94 w 128"/>
              <a:gd name="T13" fmla="*/ 53 h 158"/>
              <a:gd name="T14" fmla="*/ 105 w 128"/>
              <a:gd name="T15" fmla="*/ 60 h 158"/>
              <a:gd name="T16" fmla="*/ 104 w 128"/>
              <a:gd name="T17" fmla="*/ 63 h 158"/>
              <a:gd name="T18" fmla="*/ 104 w 128"/>
              <a:gd name="T19" fmla="*/ 71 h 158"/>
              <a:gd name="T20" fmla="*/ 106 w 128"/>
              <a:gd name="T21" fmla="*/ 69 h 158"/>
              <a:gd name="T22" fmla="*/ 116 w 128"/>
              <a:gd name="T23" fmla="*/ 69 h 158"/>
              <a:gd name="T24" fmla="*/ 101 w 128"/>
              <a:gd name="T25" fmla="*/ 131 h 158"/>
              <a:gd name="T26" fmla="*/ 56 w 128"/>
              <a:gd name="T27" fmla="*/ 148 h 158"/>
              <a:gd name="T28" fmla="*/ 40 w 128"/>
              <a:gd name="T29" fmla="*/ 112 h 158"/>
              <a:gd name="T30" fmla="*/ 14 w 128"/>
              <a:gd name="T31" fmla="*/ 80 h 158"/>
              <a:gd name="T32" fmla="*/ 25 w 128"/>
              <a:gd name="T33" fmla="*/ 79 h 158"/>
              <a:gd name="T34" fmla="*/ 42 w 128"/>
              <a:gd name="T35" fmla="*/ 91 h 158"/>
              <a:gd name="T36" fmla="*/ 46 w 128"/>
              <a:gd name="T37" fmla="*/ 18 h 158"/>
              <a:gd name="T38" fmla="*/ 53 w 128"/>
              <a:gd name="T39" fmla="*/ 10 h 158"/>
              <a:gd name="T40" fmla="*/ 53 w 128"/>
              <a:gd name="T41" fmla="*/ 0 h 158"/>
              <a:gd name="T42" fmla="*/ 36 w 128"/>
              <a:gd name="T43" fmla="*/ 18 h 158"/>
              <a:gd name="T44" fmla="*/ 36 w 128"/>
              <a:gd name="T45" fmla="*/ 75 h 158"/>
              <a:gd name="T46" fmla="*/ 20 w 128"/>
              <a:gd name="T47" fmla="*/ 67 h 158"/>
              <a:gd name="T48" fmla="*/ 8 w 128"/>
              <a:gd name="T49" fmla="*/ 98 h 158"/>
              <a:gd name="T50" fmla="*/ 46 w 128"/>
              <a:gd name="T51" fmla="*/ 135 h 158"/>
              <a:gd name="T52" fmla="*/ 46 w 128"/>
              <a:gd name="T53" fmla="*/ 158 h 158"/>
              <a:gd name="T54" fmla="*/ 101 w 128"/>
              <a:gd name="T55" fmla="*/ 158 h 158"/>
              <a:gd name="T56" fmla="*/ 111 w 128"/>
              <a:gd name="T57" fmla="*/ 148 h 158"/>
              <a:gd name="T58" fmla="*/ 125 w 128"/>
              <a:gd name="T59" fmla="*/ 87 h 158"/>
              <a:gd name="T60" fmla="*/ 125 w 128"/>
              <a:gd name="T61" fmla="*/ 86 h 158"/>
              <a:gd name="T62" fmla="*/ 128 w 128"/>
              <a:gd name="T63" fmla="*/ 74 h 158"/>
              <a:gd name="T64" fmla="*/ 115 w 128"/>
              <a:gd name="T65" fmla="*/ 57 h 158"/>
              <a:gd name="T66" fmla="*/ 94 w 128"/>
              <a:gd name="T67" fmla="*/ 43 h 158"/>
              <a:gd name="T68" fmla="*/ 77 w 128"/>
              <a:gd name="T69" fmla="*/ 37 h 158"/>
              <a:gd name="T70" fmla="*/ 71 w 128"/>
              <a:gd name="T71" fmla="*/ 38 h 158"/>
              <a:gd name="T72" fmla="*/ 71 w 128"/>
              <a:gd name="T73" fmla="*/ 17 h 158"/>
              <a:gd name="T74" fmla="*/ 53 w 128"/>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58">
                <a:moveTo>
                  <a:pt x="53" y="10"/>
                </a:moveTo>
                <a:cubicBezTo>
                  <a:pt x="57" y="10"/>
                  <a:pt x="61" y="13"/>
                  <a:pt x="61" y="17"/>
                </a:cubicBezTo>
                <a:cubicBezTo>
                  <a:pt x="61" y="17"/>
                  <a:pt x="61" y="63"/>
                  <a:pt x="61" y="64"/>
                </a:cubicBezTo>
                <a:cubicBezTo>
                  <a:pt x="61" y="66"/>
                  <a:pt x="62" y="67"/>
                  <a:pt x="64" y="67"/>
                </a:cubicBezTo>
                <a:cubicBezTo>
                  <a:pt x="66" y="67"/>
                  <a:pt x="68" y="65"/>
                  <a:pt x="68" y="60"/>
                </a:cubicBezTo>
                <a:cubicBezTo>
                  <a:pt x="68" y="53"/>
                  <a:pt x="68" y="53"/>
                  <a:pt x="68" y="53"/>
                </a:cubicBezTo>
                <a:cubicBezTo>
                  <a:pt x="68" y="49"/>
                  <a:pt x="71" y="47"/>
                  <a:pt x="75" y="47"/>
                </a:cubicBezTo>
                <a:cubicBezTo>
                  <a:pt x="76" y="47"/>
                  <a:pt x="76" y="47"/>
                  <a:pt x="77" y="47"/>
                </a:cubicBezTo>
                <a:cubicBezTo>
                  <a:pt x="80" y="47"/>
                  <a:pt x="83" y="48"/>
                  <a:pt x="83" y="52"/>
                </a:cubicBezTo>
                <a:cubicBezTo>
                  <a:pt x="84" y="60"/>
                  <a:pt x="84" y="60"/>
                  <a:pt x="84" y="60"/>
                </a:cubicBezTo>
                <a:cubicBezTo>
                  <a:pt x="84" y="63"/>
                  <a:pt x="85" y="63"/>
                  <a:pt x="86" y="63"/>
                </a:cubicBezTo>
                <a:cubicBezTo>
                  <a:pt x="87" y="63"/>
                  <a:pt x="89" y="61"/>
                  <a:pt x="89" y="61"/>
                </a:cubicBezTo>
                <a:cubicBezTo>
                  <a:pt x="89" y="58"/>
                  <a:pt x="89" y="58"/>
                  <a:pt x="89" y="58"/>
                </a:cubicBezTo>
                <a:cubicBezTo>
                  <a:pt x="90" y="54"/>
                  <a:pt x="92" y="53"/>
                  <a:pt x="94" y="53"/>
                </a:cubicBezTo>
                <a:cubicBezTo>
                  <a:pt x="95" y="53"/>
                  <a:pt x="96" y="53"/>
                  <a:pt x="97" y="54"/>
                </a:cubicBezTo>
                <a:cubicBezTo>
                  <a:pt x="101" y="54"/>
                  <a:pt x="105" y="56"/>
                  <a:pt x="105" y="60"/>
                </a:cubicBezTo>
                <a:cubicBezTo>
                  <a:pt x="104" y="63"/>
                  <a:pt x="104" y="63"/>
                  <a:pt x="104" y="63"/>
                </a:cubicBezTo>
                <a:cubicBezTo>
                  <a:pt x="104" y="63"/>
                  <a:pt x="104" y="63"/>
                  <a:pt x="104" y="63"/>
                </a:cubicBezTo>
                <a:cubicBezTo>
                  <a:pt x="104" y="63"/>
                  <a:pt x="101" y="72"/>
                  <a:pt x="103" y="72"/>
                </a:cubicBezTo>
                <a:cubicBezTo>
                  <a:pt x="104" y="72"/>
                  <a:pt x="104" y="72"/>
                  <a:pt x="104" y="71"/>
                </a:cubicBezTo>
                <a:cubicBezTo>
                  <a:pt x="104" y="71"/>
                  <a:pt x="104" y="71"/>
                  <a:pt x="104" y="71"/>
                </a:cubicBezTo>
                <a:cubicBezTo>
                  <a:pt x="106" y="69"/>
                  <a:pt x="106" y="69"/>
                  <a:pt x="106" y="69"/>
                </a:cubicBezTo>
                <a:cubicBezTo>
                  <a:pt x="107" y="67"/>
                  <a:pt x="109" y="67"/>
                  <a:pt x="110" y="67"/>
                </a:cubicBezTo>
                <a:cubicBezTo>
                  <a:pt x="112" y="67"/>
                  <a:pt x="113" y="68"/>
                  <a:pt x="116" y="69"/>
                </a:cubicBezTo>
                <a:cubicBezTo>
                  <a:pt x="119" y="71"/>
                  <a:pt x="118" y="75"/>
                  <a:pt x="116" y="83"/>
                </a:cubicBezTo>
                <a:cubicBezTo>
                  <a:pt x="101" y="131"/>
                  <a:pt x="101" y="131"/>
                  <a:pt x="101" y="131"/>
                </a:cubicBezTo>
                <a:cubicBezTo>
                  <a:pt x="101" y="148"/>
                  <a:pt x="101" y="148"/>
                  <a:pt x="101" y="148"/>
                </a:cubicBezTo>
                <a:cubicBezTo>
                  <a:pt x="56" y="148"/>
                  <a:pt x="56" y="148"/>
                  <a:pt x="56" y="148"/>
                </a:cubicBezTo>
                <a:cubicBezTo>
                  <a:pt x="56" y="130"/>
                  <a:pt x="56" y="130"/>
                  <a:pt x="56" y="130"/>
                </a:cubicBezTo>
                <a:cubicBezTo>
                  <a:pt x="56" y="130"/>
                  <a:pt x="48" y="125"/>
                  <a:pt x="40" y="112"/>
                </a:cubicBezTo>
                <a:cubicBezTo>
                  <a:pt x="15" y="90"/>
                  <a:pt x="15" y="90"/>
                  <a:pt x="15" y="90"/>
                </a:cubicBezTo>
                <a:cubicBezTo>
                  <a:pt x="12" y="88"/>
                  <a:pt x="11" y="83"/>
                  <a:pt x="14" y="80"/>
                </a:cubicBezTo>
                <a:cubicBezTo>
                  <a:pt x="15" y="78"/>
                  <a:pt x="18" y="77"/>
                  <a:pt x="20" y="77"/>
                </a:cubicBezTo>
                <a:cubicBezTo>
                  <a:pt x="22" y="77"/>
                  <a:pt x="23" y="77"/>
                  <a:pt x="25" y="79"/>
                </a:cubicBezTo>
                <a:cubicBezTo>
                  <a:pt x="39" y="90"/>
                  <a:pt x="39" y="90"/>
                  <a:pt x="39" y="90"/>
                </a:cubicBezTo>
                <a:cubicBezTo>
                  <a:pt x="40" y="91"/>
                  <a:pt x="41" y="91"/>
                  <a:pt x="42" y="91"/>
                </a:cubicBezTo>
                <a:cubicBezTo>
                  <a:pt x="45" y="91"/>
                  <a:pt x="46" y="84"/>
                  <a:pt x="46" y="67"/>
                </a:cubicBezTo>
                <a:cubicBezTo>
                  <a:pt x="46" y="18"/>
                  <a:pt x="46" y="18"/>
                  <a:pt x="46" y="18"/>
                </a:cubicBezTo>
                <a:cubicBezTo>
                  <a:pt x="45" y="14"/>
                  <a:pt x="49" y="10"/>
                  <a:pt x="53" y="10"/>
                </a:cubicBezTo>
                <a:cubicBezTo>
                  <a:pt x="53" y="10"/>
                  <a:pt x="53" y="10"/>
                  <a:pt x="53" y="10"/>
                </a:cubicBezTo>
                <a:moveTo>
                  <a:pt x="53" y="0"/>
                </a:moveTo>
                <a:cubicBezTo>
                  <a:pt x="53" y="0"/>
                  <a:pt x="53" y="0"/>
                  <a:pt x="53" y="0"/>
                </a:cubicBezTo>
                <a:cubicBezTo>
                  <a:pt x="48" y="0"/>
                  <a:pt x="43" y="2"/>
                  <a:pt x="40" y="6"/>
                </a:cubicBezTo>
                <a:cubicBezTo>
                  <a:pt x="37" y="9"/>
                  <a:pt x="35" y="13"/>
                  <a:pt x="36" y="18"/>
                </a:cubicBezTo>
                <a:cubicBezTo>
                  <a:pt x="36" y="67"/>
                  <a:pt x="36" y="67"/>
                  <a:pt x="36" y="67"/>
                </a:cubicBezTo>
                <a:cubicBezTo>
                  <a:pt x="36" y="70"/>
                  <a:pt x="36" y="73"/>
                  <a:pt x="36" y="75"/>
                </a:cubicBezTo>
                <a:cubicBezTo>
                  <a:pt x="31" y="71"/>
                  <a:pt x="31" y="71"/>
                  <a:pt x="31" y="71"/>
                </a:cubicBezTo>
                <a:cubicBezTo>
                  <a:pt x="28" y="68"/>
                  <a:pt x="24" y="67"/>
                  <a:pt x="20" y="67"/>
                </a:cubicBezTo>
                <a:cubicBezTo>
                  <a:pt x="15" y="67"/>
                  <a:pt x="10" y="69"/>
                  <a:pt x="6" y="73"/>
                </a:cubicBezTo>
                <a:cubicBezTo>
                  <a:pt x="0" y="81"/>
                  <a:pt x="1" y="92"/>
                  <a:pt x="8" y="98"/>
                </a:cubicBezTo>
                <a:cubicBezTo>
                  <a:pt x="32" y="118"/>
                  <a:pt x="32" y="118"/>
                  <a:pt x="32" y="118"/>
                </a:cubicBezTo>
                <a:cubicBezTo>
                  <a:pt x="37" y="127"/>
                  <a:pt x="42" y="132"/>
                  <a:pt x="46" y="135"/>
                </a:cubicBezTo>
                <a:cubicBezTo>
                  <a:pt x="46" y="148"/>
                  <a:pt x="46" y="148"/>
                  <a:pt x="46" y="148"/>
                </a:cubicBezTo>
                <a:cubicBezTo>
                  <a:pt x="46" y="158"/>
                  <a:pt x="46" y="158"/>
                  <a:pt x="46" y="158"/>
                </a:cubicBezTo>
                <a:cubicBezTo>
                  <a:pt x="56" y="158"/>
                  <a:pt x="56" y="158"/>
                  <a:pt x="56" y="158"/>
                </a:cubicBezTo>
                <a:cubicBezTo>
                  <a:pt x="101" y="158"/>
                  <a:pt x="101" y="158"/>
                  <a:pt x="101" y="158"/>
                </a:cubicBezTo>
                <a:cubicBezTo>
                  <a:pt x="110" y="158"/>
                  <a:pt x="110" y="158"/>
                  <a:pt x="110" y="158"/>
                </a:cubicBezTo>
                <a:cubicBezTo>
                  <a:pt x="111" y="148"/>
                  <a:pt x="111" y="148"/>
                  <a:pt x="111" y="148"/>
                </a:cubicBezTo>
                <a:cubicBezTo>
                  <a:pt x="111" y="132"/>
                  <a:pt x="111" y="132"/>
                  <a:pt x="111" y="132"/>
                </a:cubicBezTo>
                <a:cubicBezTo>
                  <a:pt x="125" y="87"/>
                  <a:pt x="125" y="87"/>
                  <a:pt x="125" y="87"/>
                </a:cubicBezTo>
                <a:cubicBezTo>
                  <a:pt x="125" y="86"/>
                  <a:pt x="125" y="86"/>
                  <a:pt x="125" y="86"/>
                </a:cubicBezTo>
                <a:cubicBezTo>
                  <a:pt x="125" y="86"/>
                  <a:pt x="125" y="86"/>
                  <a:pt x="125" y="86"/>
                </a:cubicBezTo>
                <a:cubicBezTo>
                  <a:pt x="126" y="85"/>
                  <a:pt x="126" y="85"/>
                  <a:pt x="126" y="85"/>
                </a:cubicBezTo>
                <a:cubicBezTo>
                  <a:pt x="127" y="80"/>
                  <a:pt x="128" y="77"/>
                  <a:pt x="128" y="74"/>
                </a:cubicBezTo>
                <a:cubicBezTo>
                  <a:pt x="128" y="66"/>
                  <a:pt x="124" y="62"/>
                  <a:pt x="121" y="61"/>
                </a:cubicBezTo>
                <a:cubicBezTo>
                  <a:pt x="119" y="59"/>
                  <a:pt x="117" y="58"/>
                  <a:pt x="115" y="57"/>
                </a:cubicBezTo>
                <a:cubicBezTo>
                  <a:pt x="114" y="52"/>
                  <a:pt x="109" y="46"/>
                  <a:pt x="99" y="44"/>
                </a:cubicBezTo>
                <a:cubicBezTo>
                  <a:pt x="97" y="43"/>
                  <a:pt x="96" y="43"/>
                  <a:pt x="94" y="43"/>
                </a:cubicBezTo>
                <a:cubicBezTo>
                  <a:pt x="93" y="43"/>
                  <a:pt x="92" y="43"/>
                  <a:pt x="91" y="44"/>
                </a:cubicBezTo>
                <a:cubicBezTo>
                  <a:pt x="88" y="40"/>
                  <a:pt x="84" y="37"/>
                  <a:pt x="77" y="37"/>
                </a:cubicBezTo>
                <a:cubicBezTo>
                  <a:pt x="76" y="37"/>
                  <a:pt x="75" y="37"/>
                  <a:pt x="75" y="37"/>
                </a:cubicBezTo>
                <a:cubicBezTo>
                  <a:pt x="73" y="37"/>
                  <a:pt x="72" y="37"/>
                  <a:pt x="71" y="38"/>
                </a:cubicBezTo>
                <a:cubicBezTo>
                  <a:pt x="71" y="28"/>
                  <a:pt x="71" y="19"/>
                  <a:pt x="71" y="17"/>
                </a:cubicBezTo>
                <a:cubicBezTo>
                  <a:pt x="71" y="17"/>
                  <a:pt x="71" y="17"/>
                  <a:pt x="71" y="17"/>
                </a:cubicBezTo>
                <a:cubicBezTo>
                  <a:pt x="71" y="17"/>
                  <a:pt x="71" y="17"/>
                  <a:pt x="71" y="17"/>
                </a:cubicBezTo>
                <a:cubicBezTo>
                  <a:pt x="71" y="7"/>
                  <a:pt x="63" y="0"/>
                  <a:pt x="53" y="0"/>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8" name="Freeform 151"/>
          <p:cNvSpPr>
            <a:spLocks noEditPoints="1"/>
          </p:cNvSpPr>
          <p:nvPr/>
        </p:nvSpPr>
        <p:spPr bwMode="auto">
          <a:xfrm>
            <a:off x="6572250" y="3095580"/>
            <a:ext cx="392113" cy="392113"/>
          </a:xfrm>
          <a:custGeom>
            <a:avLst/>
            <a:gdLst>
              <a:gd name="T0" fmla="*/ 147 w 174"/>
              <a:gd name="T1" fmla="*/ 25 h 174"/>
              <a:gd name="T2" fmla="*/ 147 w 174"/>
              <a:gd name="T3" fmla="*/ 97 h 174"/>
              <a:gd name="T4" fmla="*/ 110 w 174"/>
              <a:gd name="T5" fmla="*/ 77 h 174"/>
              <a:gd name="T6" fmla="*/ 110 w 174"/>
              <a:gd name="T7" fmla="*/ 102 h 174"/>
              <a:gd name="T8" fmla="*/ 57 w 174"/>
              <a:gd name="T9" fmla="*/ 77 h 174"/>
              <a:gd name="T10" fmla="*/ 57 w 174"/>
              <a:gd name="T11" fmla="*/ 104 h 174"/>
              <a:gd name="T12" fmla="*/ 0 w 174"/>
              <a:gd name="T13" fmla="*/ 77 h 174"/>
              <a:gd name="T14" fmla="*/ 0 w 174"/>
              <a:gd name="T15" fmla="*/ 174 h 174"/>
              <a:gd name="T16" fmla="*/ 174 w 174"/>
              <a:gd name="T17" fmla="*/ 174 h 174"/>
              <a:gd name="T18" fmla="*/ 174 w 174"/>
              <a:gd name="T19" fmla="*/ 25 h 174"/>
              <a:gd name="T20" fmla="*/ 147 w 174"/>
              <a:gd name="T21" fmla="*/ 25 h 174"/>
              <a:gd name="T22" fmla="*/ 138 w 174"/>
              <a:gd name="T23" fmla="*/ 10 h 174"/>
              <a:gd name="T24" fmla="*/ 152 w 174"/>
              <a:gd name="T25" fmla="*/ 15 h 174"/>
              <a:gd name="T26" fmla="*/ 156 w 174"/>
              <a:gd name="T27" fmla="*/ 18 h 174"/>
              <a:gd name="T28" fmla="*/ 157 w 174"/>
              <a:gd name="T29" fmla="*/ 19 h 174"/>
              <a:gd name="T30" fmla="*/ 157 w 174"/>
              <a:gd name="T31" fmla="*/ 19 h 174"/>
              <a:gd name="T32" fmla="*/ 157 w 174"/>
              <a:gd name="T33" fmla="*/ 19 h 174"/>
              <a:gd name="T34" fmla="*/ 157 w 174"/>
              <a:gd name="T35" fmla="*/ 19 h 174"/>
              <a:gd name="T36" fmla="*/ 157 w 174"/>
              <a:gd name="T37" fmla="*/ 19 h 174"/>
              <a:gd name="T38" fmla="*/ 158 w 174"/>
              <a:gd name="T39" fmla="*/ 19 h 174"/>
              <a:gd name="T40" fmla="*/ 165 w 174"/>
              <a:gd name="T41" fmla="*/ 13 h 174"/>
              <a:gd name="T42" fmla="*/ 165 w 174"/>
              <a:gd name="T43" fmla="*/ 13 h 174"/>
              <a:gd name="T44" fmla="*/ 158 w 174"/>
              <a:gd name="T45" fmla="*/ 6 h 174"/>
              <a:gd name="T46" fmla="*/ 138 w 174"/>
              <a:gd name="T47" fmla="*/ 0 h 174"/>
              <a:gd name="T48" fmla="*/ 111 w 174"/>
              <a:gd name="T49" fmla="*/ 13 h 174"/>
              <a:gd name="T50" fmla="*/ 118 w 174"/>
              <a:gd name="T51" fmla="*/ 20 h 174"/>
              <a:gd name="T52" fmla="*/ 138 w 174"/>
              <a:gd name="T53" fmla="*/ 10 h 174"/>
              <a:gd name="T54" fmla="*/ 64 w 174"/>
              <a:gd name="T55" fmla="*/ 34 h 174"/>
              <a:gd name="T56" fmla="*/ 83 w 174"/>
              <a:gd name="T57" fmla="*/ 41 h 174"/>
              <a:gd name="T58" fmla="*/ 83 w 174"/>
              <a:gd name="T59" fmla="*/ 41 h 174"/>
              <a:gd name="T60" fmla="*/ 110 w 174"/>
              <a:gd name="T61" fmla="*/ 28 h 174"/>
              <a:gd name="T62" fmla="*/ 103 w 174"/>
              <a:gd name="T63" fmla="*/ 21 h 174"/>
              <a:gd name="T64" fmla="*/ 83 w 174"/>
              <a:gd name="T65" fmla="*/ 31 h 174"/>
              <a:gd name="T66" fmla="*/ 69 w 174"/>
              <a:gd name="T67" fmla="*/ 26 h 174"/>
              <a:gd name="T68" fmla="*/ 66 w 174"/>
              <a:gd name="T69" fmla="*/ 22 h 174"/>
              <a:gd name="T70" fmla="*/ 65 w 174"/>
              <a:gd name="T71" fmla="*/ 21 h 174"/>
              <a:gd name="T72" fmla="*/ 64 w 174"/>
              <a:gd name="T73" fmla="*/ 21 h 174"/>
              <a:gd name="T74" fmla="*/ 64 w 174"/>
              <a:gd name="T75" fmla="*/ 21 h 174"/>
              <a:gd name="T76" fmla="*/ 56 w 174"/>
              <a:gd name="T77" fmla="*/ 27 h 174"/>
              <a:gd name="T78" fmla="*/ 64 w 174"/>
              <a:gd name="T79" fmla="*/ 34 h 174"/>
              <a:gd name="T80" fmla="*/ 64 w 174"/>
              <a:gd name="T81" fmla="*/ 21 h 174"/>
              <a:gd name="T82" fmla="*/ 63 w 174"/>
              <a:gd name="T83" fmla="*/ 22 h 174"/>
              <a:gd name="T84" fmla="*/ 64 w 174"/>
              <a:gd name="T85" fmla="*/ 21 h 174"/>
              <a:gd name="T86" fmla="*/ 64 w 174"/>
              <a:gd name="T87" fmla="*/ 21 h 174"/>
              <a:gd name="T88" fmla="*/ 30 w 174"/>
              <a:gd name="T89" fmla="*/ 10 h 174"/>
              <a:gd name="T90" fmla="*/ 44 w 174"/>
              <a:gd name="T91" fmla="*/ 15 h 174"/>
              <a:gd name="T92" fmla="*/ 48 w 174"/>
              <a:gd name="T93" fmla="*/ 18 h 174"/>
              <a:gd name="T94" fmla="*/ 49 w 174"/>
              <a:gd name="T95" fmla="*/ 19 h 174"/>
              <a:gd name="T96" fmla="*/ 49 w 174"/>
              <a:gd name="T97" fmla="*/ 19 h 174"/>
              <a:gd name="T98" fmla="*/ 49 w 174"/>
              <a:gd name="T99" fmla="*/ 19 h 174"/>
              <a:gd name="T100" fmla="*/ 57 w 174"/>
              <a:gd name="T101" fmla="*/ 13 h 174"/>
              <a:gd name="T102" fmla="*/ 57 w 174"/>
              <a:gd name="T103" fmla="*/ 13 h 174"/>
              <a:gd name="T104" fmla="*/ 50 w 174"/>
              <a:gd name="T105" fmla="*/ 6 h 174"/>
              <a:gd name="T106" fmla="*/ 30 w 174"/>
              <a:gd name="T107" fmla="*/ 0 h 174"/>
              <a:gd name="T108" fmla="*/ 3 w 174"/>
              <a:gd name="T109" fmla="*/ 13 h 174"/>
              <a:gd name="T110" fmla="*/ 10 w 174"/>
              <a:gd name="T111" fmla="*/ 20 h 174"/>
              <a:gd name="T112" fmla="*/ 30 w 174"/>
              <a:gd name="T113" fmla="*/ 10 h 174"/>
              <a:gd name="T114" fmla="*/ 50 w 174"/>
              <a:gd name="T115" fmla="*/ 19 h 174"/>
              <a:gd name="T116" fmla="*/ 49 w 174"/>
              <a:gd name="T117" fmla="*/ 19 h 174"/>
              <a:gd name="T118" fmla="*/ 49 w 174"/>
              <a:gd name="T119" fmla="*/ 19 h 174"/>
              <a:gd name="T120" fmla="*/ 50 w 174"/>
              <a:gd name="T121" fmla="*/ 1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 h="174">
                <a:moveTo>
                  <a:pt x="147" y="25"/>
                </a:moveTo>
                <a:cubicBezTo>
                  <a:pt x="147" y="97"/>
                  <a:pt x="147" y="97"/>
                  <a:pt x="147" y="97"/>
                </a:cubicBezTo>
                <a:cubicBezTo>
                  <a:pt x="110" y="77"/>
                  <a:pt x="110" y="77"/>
                  <a:pt x="110" y="77"/>
                </a:cubicBezTo>
                <a:cubicBezTo>
                  <a:pt x="110" y="102"/>
                  <a:pt x="110" y="102"/>
                  <a:pt x="110" y="102"/>
                </a:cubicBezTo>
                <a:cubicBezTo>
                  <a:pt x="57" y="77"/>
                  <a:pt x="57" y="77"/>
                  <a:pt x="57" y="77"/>
                </a:cubicBezTo>
                <a:cubicBezTo>
                  <a:pt x="57" y="104"/>
                  <a:pt x="57" y="104"/>
                  <a:pt x="57" y="104"/>
                </a:cubicBezTo>
                <a:cubicBezTo>
                  <a:pt x="0" y="77"/>
                  <a:pt x="0" y="77"/>
                  <a:pt x="0" y="77"/>
                </a:cubicBezTo>
                <a:cubicBezTo>
                  <a:pt x="0" y="174"/>
                  <a:pt x="0" y="174"/>
                  <a:pt x="0" y="174"/>
                </a:cubicBezTo>
                <a:cubicBezTo>
                  <a:pt x="174" y="174"/>
                  <a:pt x="174" y="174"/>
                  <a:pt x="174" y="174"/>
                </a:cubicBezTo>
                <a:cubicBezTo>
                  <a:pt x="174" y="25"/>
                  <a:pt x="174" y="25"/>
                  <a:pt x="174" y="25"/>
                </a:cubicBezTo>
                <a:lnTo>
                  <a:pt x="147" y="25"/>
                </a:lnTo>
                <a:close/>
                <a:moveTo>
                  <a:pt x="138" y="10"/>
                </a:moveTo>
                <a:cubicBezTo>
                  <a:pt x="144" y="10"/>
                  <a:pt x="148" y="12"/>
                  <a:pt x="152" y="15"/>
                </a:cubicBezTo>
                <a:cubicBezTo>
                  <a:pt x="154" y="16"/>
                  <a:pt x="155" y="17"/>
                  <a:pt x="156" y="18"/>
                </a:cubicBezTo>
                <a:cubicBezTo>
                  <a:pt x="156" y="18"/>
                  <a:pt x="157" y="19"/>
                  <a:pt x="157" y="19"/>
                </a:cubicBezTo>
                <a:cubicBezTo>
                  <a:pt x="157" y="19"/>
                  <a:pt x="157" y="19"/>
                  <a:pt x="157" y="19"/>
                </a:cubicBezTo>
                <a:cubicBezTo>
                  <a:pt x="157" y="19"/>
                  <a:pt x="157" y="19"/>
                  <a:pt x="157" y="19"/>
                </a:cubicBezTo>
                <a:cubicBezTo>
                  <a:pt x="157" y="19"/>
                  <a:pt x="157" y="19"/>
                  <a:pt x="157" y="19"/>
                </a:cubicBezTo>
                <a:cubicBezTo>
                  <a:pt x="157" y="19"/>
                  <a:pt x="157" y="19"/>
                  <a:pt x="157" y="19"/>
                </a:cubicBezTo>
                <a:cubicBezTo>
                  <a:pt x="158" y="19"/>
                  <a:pt x="158" y="19"/>
                  <a:pt x="158" y="19"/>
                </a:cubicBezTo>
                <a:cubicBezTo>
                  <a:pt x="165" y="13"/>
                  <a:pt x="165" y="13"/>
                  <a:pt x="165" y="13"/>
                </a:cubicBezTo>
                <a:cubicBezTo>
                  <a:pt x="165" y="13"/>
                  <a:pt x="165" y="13"/>
                  <a:pt x="165" y="13"/>
                </a:cubicBezTo>
                <a:cubicBezTo>
                  <a:pt x="165" y="13"/>
                  <a:pt x="162" y="10"/>
                  <a:pt x="158" y="6"/>
                </a:cubicBezTo>
                <a:cubicBezTo>
                  <a:pt x="153" y="3"/>
                  <a:pt x="147" y="0"/>
                  <a:pt x="138" y="0"/>
                </a:cubicBezTo>
                <a:cubicBezTo>
                  <a:pt x="130" y="0"/>
                  <a:pt x="120" y="3"/>
                  <a:pt x="111" y="13"/>
                </a:cubicBezTo>
                <a:cubicBezTo>
                  <a:pt x="118" y="20"/>
                  <a:pt x="118" y="20"/>
                  <a:pt x="118" y="20"/>
                </a:cubicBezTo>
                <a:cubicBezTo>
                  <a:pt x="126" y="12"/>
                  <a:pt x="133" y="10"/>
                  <a:pt x="138" y="10"/>
                </a:cubicBezTo>
                <a:close/>
                <a:moveTo>
                  <a:pt x="64" y="34"/>
                </a:moveTo>
                <a:cubicBezTo>
                  <a:pt x="68" y="37"/>
                  <a:pt x="75" y="41"/>
                  <a:pt x="83" y="41"/>
                </a:cubicBezTo>
                <a:cubicBezTo>
                  <a:pt x="83" y="41"/>
                  <a:pt x="83" y="41"/>
                  <a:pt x="83" y="41"/>
                </a:cubicBezTo>
                <a:cubicBezTo>
                  <a:pt x="92" y="41"/>
                  <a:pt x="101" y="37"/>
                  <a:pt x="110" y="28"/>
                </a:cubicBezTo>
                <a:cubicBezTo>
                  <a:pt x="103" y="21"/>
                  <a:pt x="103" y="21"/>
                  <a:pt x="103" y="21"/>
                </a:cubicBezTo>
                <a:cubicBezTo>
                  <a:pt x="95" y="29"/>
                  <a:pt x="89" y="31"/>
                  <a:pt x="83" y="31"/>
                </a:cubicBezTo>
                <a:cubicBezTo>
                  <a:pt x="78" y="31"/>
                  <a:pt x="73" y="28"/>
                  <a:pt x="69" y="26"/>
                </a:cubicBezTo>
                <a:cubicBezTo>
                  <a:pt x="68" y="25"/>
                  <a:pt x="66" y="23"/>
                  <a:pt x="66" y="22"/>
                </a:cubicBezTo>
                <a:cubicBezTo>
                  <a:pt x="65" y="22"/>
                  <a:pt x="65" y="22"/>
                  <a:pt x="65" y="21"/>
                </a:cubicBezTo>
                <a:cubicBezTo>
                  <a:pt x="64" y="21"/>
                  <a:pt x="64" y="21"/>
                  <a:pt x="64" y="21"/>
                </a:cubicBezTo>
                <a:cubicBezTo>
                  <a:pt x="64" y="21"/>
                  <a:pt x="64" y="21"/>
                  <a:pt x="64" y="21"/>
                </a:cubicBezTo>
                <a:cubicBezTo>
                  <a:pt x="56" y="27"/>
                  <a:pt x="56" y="27"/>
                  <a:pt x="56" y="27"/>
                </a:cubicBezTo>
                <a:cubicBezTo>
                  <a:pt x="57" y="27"/>
                  <a:pt x="59" y="31"/>
                  <a:pt x="64" y="34"/>
                </a:cubicBezTo>
                <a:close/>
                <a:moveTo>
                  <a:pt x="64" y="21"/>
                </a:moveTo>
                <a:cubicBezTo>
                  <a:pt x="63" y="22"/>
                  <a:pt x="63" y="22"/>
                  <a:pt x="63" y="22"/>
                </a:cubicBezTo>
                <a:cubicBezTo>
                  <a:pt x="64" y="21"/>
                  <a:pt x="64" y="21"/>
                  <a:pt x="64" y="21"/>
                </a:cubicBezTo>
                <a:cubicBezTo>
                  <a:pt x="64" y="21"/>
                  <a:pt x="64" y="21"/>
                  <a:pt x="64" y="21"/>
                </a:cubicBezTo>
                <a:close/>
                <a:moveTo>
                  <a:pt x="30" y="10"/>
                </a:moveTo>
                <a:cubicBezTo>
                  <a:pt x="36" y="10"/>
                  <a:pt x="40" y="12"/>
                  <a:pt x="44" y="15"/>
                </a:cubicBezTo>
                <a:cubicBezTo>
                  <a:pt x="46" y="16"/>
                  <a:pt x="47" y="17"/>
                  <a:pt x="48" y="18"/>
                </a:cubicBezTo>
                <a:cubicBezTo>
                  <a:pt x="48" y="18"/>
                  <a:pt x="49" y="19"/>
                  <a:pt x="49" y="19"/>
                </a:cubicBezTo>
                <a:cubicBezTo>
                  <a:pt x="49" y="19"/>
                  <a:pt x="49" y="19"/>
                  <a:pt x="49" y="19"/>
                </a:cubicBezTo>
                <a:cubicBezTo>
                  <a:pt x="49" y="19"/>
                  <a:pt x="49" y="19"/>
                  <a:pt x="49" y="19"/>
                </a:cubicBezTo>
                <a:cubicBezTo>
                  <a:pt x="57" y="13"/>
                  <a:pt x="57" y="13"/>
                  <a:pt x="57" y="13"/>
                </a:cubicBezTo>
                <a:cubicBezTo>
                  <a:pt x="57" y="13"/>
                  <a:pt x="57" y="13"/>
                  <a:pt x="57" y="13"/>
                </a:cubicBezTo>
                <a:cubicBezTo>
                  <a:pt x="57" y="13"/>
                  <a:pt x="54" y="10"/>
                  <a:pt x="50" y="6"/>
                </a:cubicBezTo>
                <a:cubicBezTo>
                  <a:pt x="45" y="3"/>
                  <a:pt x="39" y="0"/>
                  <a:pt x="30" y="0"/>
                </a:cubicBezTo>
                <a:cubicBezTo>
                  <a:pt x="22" y="0"/>
                  <a:pt x="12" y="3"/>
                  <a:pt x="3" y="13"/>
                </a:cubicBezTo>
                <a:cubicBezTo>
                  <a:pt x="10" y="20"/>
                  <a:pt x="10" y="20"/>
                  <a:pt x="10" y="20"/>
                </a:cubicBezTo>
                <a:cubicBezTo>
                  <a:pt x="18" y="12"/>
                  <a:pt x="25" y="10"/>
                  <a:pt x="30" y="10"/>
                </a:cubicBezTo>
                <a:close/>
                <a:moveTo>
                  <a:pt x="50" y="19"/>
                </a:moveTo>
                <a:cubicBezTo>
                  <a:pt x="49" y="19"/>
                  <a:pt x="49" y="19"/>
                  <a:pt x="49" y="19"/>
                </a:cubicBezTo>
                <a:cubicBezTo>
                  <a:pt x="49" y="19"/>
                  <a:pt x="49" y="19"/>
                  <a:pt x="49" y="19"/>
                </a:cubicBezTo>
                <a:lnTo>
                  <a:pt x="50" y="19"/>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9" name="Freeform 152"/>
          <p:cNvSpPr>
            <a:spLocks noEditPoints="1"/>
          </p:cNvSpPr>
          <p:nvPr/>
        </p:nvSpPr>
        <p:spPr bwMode="auto">
          <a:xfrm>
            <a:off x="7267575" y="3122568"/>
            <a:ext cx="355600" cy="357187"/>
          </a:xfrm>
          <a:custGeom>
            <a:avLst/>
            <a:gdLst>
              <a:gd name="T0" fmla="*/ 79 w 158"/>
              <a:gd name="T1" fmla="*/ 0 h 158"/>
              <a:gd name="T2" fmla="*/ 0 w 158"/>
              <a:gd name="T3" fmla="*/ 79 h 158"/>
              <a:gd name="T4" fmla="*/ 79 w 158"/>
              <a:gd name="T5" fmla="*/ 158 h 158"/>
              <a:gd name="T6" fmla="*/ 158 w 158"/>
              <a:gd name="T7" fmla="*/ 79 h 158"/>
              <a:gd name="T8" fmla="*/ 79 w 158"/>
              <a:gd name="T9" fmla="*/ 0 h 158"/>
              <a:gd name="T10" fmla="*/ 75 w 158"/>
              <a:gd name="T11" fmla="*/ 15 h 158"/>
              <a:gd name="T12" fmla="*/ 85 w 158"/>
              <a:gd name="T13" fmla="*/ 15 h 158"/>
              <a:gd name="T14" fmla="*/ 85 w 158"/>
              <a:gd name="T15" fmla="*/ 35 h 158"/>
              <a:gd name="T16" fmla="*/ 75 w 158"/>
              <a:gd name="T17" fmla="*/ 35 h 158"/>
              <a:gd name="T18" fmla="*/ 75 w 158"/>
              <a:gd name="T19" fmla="*/ 15 h 158"/>
              <a:gd name="T20" fmla="*/ 45 w 158"/>
              <a:gd name="T21" fmla="*/ 52 h 158"/>
              <a:gd name="T22" fmla="*/ 31 w 158"/>
              <a:gd name="T23" fmla="*/ 38 h 158"/>
              <a:gd name="T24" fmla="*/ 38 w 158"/>
              <a:gd name="T25" fmla="*/ 31 h 158"/>
              <a:gd name="T26" fmla="*/ 52 w 158"/>
              <a:gd name="T27" fmla="*/ 45 h 158"/>
              <a:gd name="T28" fmla="*/ 45 w 158"/>
              <a:gd name="T29" fmla="*/ 52 h 158"/>
              <a:gd name="T30" fmla="*/ 50 w 158"/>
              <a:gd name="T31" fmla="*/ 22 h 158"/>
              <a:gd name="T32" fmla="*/ 59 w 158"/>
              <a:gd name="T33" fmla="*/ 18 h 158"/>
              <a:gd name="T34" fmla="*/ 68 w 158"/>
              <a:gd name="T35" fmla="*/ 36 h 158"/>
              <a:gd name="T36" fmla="*/ 59 w 158"/>
              <a:gd name="T37" fmla="*/ 40 h 158"/>
              <a:gd name="T38" fmla="*/ 50 w 158"/>
              <a:gd name="T39" fmla="*/ 22 h 158"/>
              <a:gd name="T40" fmla="*/ 80 w 158"/>
              <a:gd name="T41" fmla="*/ 136 h 158"/>
              <a:gd name="T42" fmla="*/ 65 w 158"/>
              <a:gd name="T43" fmla="*/ 121 h 158"/>
              <a:gd name="T44" fmla="*/ 75 w 158"/>
              <a:gd name="T45" fmla="*/ 106 h 158"/>
              <a:gd name="T46" fmla="*/ 75 w 158"/>
              <a:gd name="T47" fmla="*/ 61 h 158"/>
              <a:gd name="T48" fmla="*/ 85 w 158"/>
              <a:gd name="T49" fmla="*/ 61 h 158"/>
              <a:gd name="T50" fmla="*/ 85 w 158"/>
              <a:gd name="T51" fmla="*/ 106 h 158"/>
              <a:gd name="T52" fmla="*/ 96 w 158"/>
              <a:gd name="T53" fmla="*/ 121 h 158"/>
              <a:gd name="T54" fmla="*/ 80 w 158"/>
              <a:gd name="T55" fmla="*/ 136 h 158"/>
              <a:gd name="T56" fmla="*/ 92 w 158"/>
              <a:gd name="T57" fmla="*/ 36 h 158"/>
              <a:gd name="T58" fmla="*/ 100 w 158"/>
              <a:gd name="T59" fmla="*/ 18 h 158"/>
              <a:gd name="T60" fmla="*/ 110 w 158"/>
              <a:gd name="T61" fmla="*/ 22 h 158"/>
              <a:gd name="T62" fmla="*/ 101 w 158"/>
              <a:gd name="T63" fmla="*/ 40 h 158"/>
              <a:gd name="T64" fmla="*/ 92 w 158"/>
              <a:gd name="T65" fmla="*/ 36 h 158"/>
              <a:gd name="T66" fmla="*/ 114 w 158"/>
              <a:gd name="T67" fmla="*/ 52 h 158"/>
              <a:gd name="T68" fmla="*/ 107 w 158"/>
              <a:gd name="T69" fmla="*/ 45 h 158"/>
              <a:gd name="T70" fmla="*/ 121 w 158"/>
              <a:gd name="T71" fmla="*/ 31 h 158"/>
              <a:gd name="T72" fmla="*/ 128 w 158"/>
              <a:gd name="T73" fmla="*/ 38 h 158"/>
              <a:gd name="T74" fmla="*/ 114 w 158"/>
              <a:gd name="T75"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8">
                <a:moveTo>
                  <a:pt x="79" y="0"/>
                </a:moveTo>
                <a:cubicBezTo>
                  <a:pt x="35" y="0"/>
                  <a:pt x="0" y="35"/>
                  <a:pt x="0" y="79"/>
                </a:cubicBezTo>
                <a:cubicBezTo>
                  <a:pt x="0" y="123"/>
                  <a:pt x="35" y="158"/>
                  <a:pt x="79" y="158"/>
                </a:cubicBezTo>
                <a:cubicBezTo>
                  <a:pt x="123" y="158"/>
                  <a:pt x="158" y="123"/>
                  <a:pt x="158" y="79"/>
                </a:cubicBezTo>
                <a:cubicBezTo>
                  <a:pt x="158" y="35"/>
                  <a:pt x="123" y="0"/>
                  <a:pt x="79" y="0"/>
                </a:cubicBezTo>
                <a:close/>
                <a:moveTo>
                  <a:pt x="75" y="15"/>
                </a:moveTo>
                <a:cubicBezTo>
                  <a:pt x="85" y="15"/>
                  <a:pt x="85" y="15"/>
                  <a:pt x="85" y="15"/>
                </a:cubicBezTo>
                <a:cubicBezTo>
                  <a:pt x="85" y="35"/>
                  <a:pt x="85" y="35"/>
                  <a:pt x="85" y="35"/>
                </a:cubicBezTo>
                <a:cubicBezTo>
                  <a:pt x="75" y="35"/>
                  <a:pt x="75" y="35"/>
                  <a:pt x="75" y="35"/>
                </a:cubicBezTo>
                <a:lnTo>
                  <a:pt x="75" y="15"/>
                </a:lnTo>
                <a:close/>
                <a:moveTo>
                  <a:pt x="45" y="52"/>
                </a:moveTo>
                <a:cubicBezTo>
                  <a:pt x="31" y="38"/>
                  <a:pt x="31" y="38"/>
                  <a:pt x="31" y="38"/>
                </a:cubicBezTo>
                <a:cubicBezTo>
                  <a:pt x="38" y="31"/>
                  <a:pt x="38" y="31"/>
                  <a:pt x="38" y="31"/>
                </a:cubicBezTo>
                <a:cubicBezTo>
                  <a:pt x="52" y="45"/>
                  <a:pt x="52" y="45"/>
                  <a:pt x="52" y="45"/>
                </a:cubicBezTo>
                <a:lnTo>
                  <a:pt x="45" y="52"/>
                </a:lnTo>
                <a:close/>
                <a:moveTo>
                  <a:pt x="50" y="22"/>
                </a:moveTo>
                <a:cubicBezTo>
                  <a:pt x="59" y="18"/>
                  <a:pt x="59" y="18"/>
                  <a:pt x="59" y="18"/>
                </a:cubicBezTo>
                <a:cubicBezTo>
                  <a:pt x="68" y="36"/>
                  <a:pt x="68" y="36"/>
                  <a:pt x="68" y="36"/>
                </a:cubicBezTo>
                <a:cubicBezTo>
                  <a:pt x="59" y="40"/>
                  <a:pt x="59" y="40"/>
                  <a:pt x="59" y="40"/>
                </a:cubicBezTo>
                <a:lnTo>
                  <a:pt x="50" y="22"/>
                </a:lnTo>
                <a:close/>
                <a:moveTo>
                  <a:pt x="80" y="136"/>
                </a:moveTo>
                <a:cubicBezTo>
                  <a:pt x="72" y="136"/>
                  <a:pt x="65" y="129"/>
                  <a:pt x="65" y="121"/>
                </a:cubicBezTo>
                <a:cubicBezTo>
                  <a:pt x="65" y="114"/>
                  <a:pt x="69" y="108"/>
                  <a:pt x="75" y="106"/>
                </a:cubicBezTo>
                <a:cubicBezTo>
                  <a:pt x="75" y="61"/>
                  <a:pt x="75" y="61"/>
                  <a:pt x="75" y="61"/>
                </a:cubicBezTo>
                <a:cubicBezTo>
                  <a:pt x="85" y="61"/>
                  <a:pt x="85" y="61"/>
                  <a:pt x="85" y="61"/>
                </a:cubicBezTo>
                <a:cubicBezTo>
                  <a:pt x="85" y="106"/>
                  <a:pt x="85" y="106"/>
                  <a:pt x="85" y="106"/>
                </a:cubicBezTo>
                <a:cubicBezTo>
                  <a:pt x="91" y="108"/>
                  <a:pt x="96" y="114"/>
                  <a:pt x="96" y="121"/>
                </a:cubicBezTo>
                <a:cubicBezTo>
                  <a:pt x="96" y="129"/>
                  <a:pt x="89" y="136"/>
                  <a:pt x="80" y="136"/>
                </a:cubicBezTo>
                <a:close/>
                <a:moveTo>
                  <a:pt x="92" y="36"/>
                </a:moveTo>
                <a:cubicBezTo>
                  <a:pt x="100" y="18"/>
                  <a:pt x="100" y="18"/>
                  <a:pt x="100" y="18"/>
                </a:cubicBezTo>
                <a:cubicBezTo>
                  <a:pt x="110" y="22"/>
                  <a:pt x="110" y="22"/>
                  <a:pt x="110" y="22"/>
                </a:cubicBezTo>
                <a:cubicBezTo>
                  <a:pt x="101" y="40"/>
                  <a:pt x="101" y="40"/>
                  <a:pt x="101" y="40"/>
                </a:cubicBezTo>
                <a:lnTo>
                  <a:pt x="92" y="36"/>
                </a:lnTo>
                <a:close/>
                <a:moveTo>
                  <a:pt x="114" y="52"/>
                </a:moveTo>
                <a:cubicBezTo>
                  <a:pt x="107" y="45"/>
                  <a:pt x="107" y="45"/>
                  <a:pt x="107" y="45"/>
                </a:cubicBezTo>
                <a:cubicBezTo>
                  <a:pt x="121" y="31"/>
                  <a:pt x="121" y="31"/>
                  <a:pt x="121" y="31"/>
                </a:cubicBezTo>
                <a:cubicBezTo>
                  <a:pt x="128" y="38"/>
                  <a:pt x="128" y="38"/>
                  <a:pt x="128" y="38"/>
                </a:cubicBezTo>
                <a:lnTo>
                  <a:pt x="114" y="52"/>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0" name="Freeform 153"/>
          <p:cNvSpPr>
            <a:spLocks noEditPoints="1"/>
          </p:cNvSpPr>
          <p:nvPr/>
        </p:nvSpPr>
        <p:spPr bwMode="auto">
          <a:xfrm>
            <a:off x="7872413" y="3078118"/>
            <a:ext cx="404812" cy="446087"/>
          </a:xfrm>
          <a:custGeom>
            <a:avLst/>
            <a:gdLst>
              <a:gd name="T0" fmla="*/ 4 w 179"/>
              <a:gd name="T1" fmla="*/ 40 h 198"/>
              <a:gd name="T2" fmla="*/ 2 w 179"/>
              <a:gd name="T3" fmla="*/ 43 h 198"/>
              <a:gd name="T4" fmla="*/ 0 w 179"/>
              <a:gd name="T5" fmla="*/ 49 h 198"/>
              <a:gd name="T6" fmla="*/ 3 w 179"/>
              <a:gd name="T7" fmla="*/ 56 h 198"/>
              <a:gd name="T8" fmla="*/ 14 w 179"/>
              <a:gd name="T9" fmla="*/ 66 h 198"/>
              <a:gd name="T10" fmla="*/ 63 w 179"/>
              <a:gd name="T11" fmla="*/ 100 h 198"/>
              <a:gd name="T12" fmla="*/ 63 w 179"/>
              <a:gd name="T13" fmla="*/ 73 h 198"/>
              <a:gd name="T14" fmla="*/ 4 w 179"/>
              <a:gd name="T15" fmla="*/ 40 h 198"/>
              <a:gd name="T16" fmla="*/ 146 w 179"/>
              <a:gd name="T17" fmla="*/ 146 h 198"/>
              <a:gd name="T18" fmla="*/ 146 w 179"/>
              <a:gd name="T19" fmla="*/ 146 h 198"/>
              <a:gd name="T20" fmla="*/ 156 w 179"/>
              <a:gd name="T21" fmla="*/ 149 h 198"/>
              <a:gd name="T22" fmla="*/ 166 w 179"/>
              <a:gd name="T23" fmla="*/ 147 h 198"/>
              <a:gd name="T24" fmla="*/ 177 w 179"/>
              <a:gd name="T25" fmla="*/ 133 h 198"/>
              <a:gd name="T26" fmla="*/ 172 w 179"/>
              <a:gd name="T27" fmla="*/ 110 h 198"/>
              <a:gd name="T28" fmla="*/ 172 w 179"/>
              <a:gd name="T29" fmla="*/ 109 h 198"/>
              <a:gd name="T30" fmla="*/ 153 w 179"/>
              <a:gd name="T31" fmla="*/ 95 h 198"/>
              <a:gd name="T32" fmla="*/ 132 w 179"/>
              <a:gd name="T33" fmla="*/ 100 h 198"/>
              <a:gd name="T34" fmla="*/ 121 w 179"/>
              <a:gd name="T35" fmla="*/ 104 h 198"/>
              <a:gd name="T36" fmla="*/ 113 w 179"/>
              <a:gd name="T37" fmla="*/ 103 h 198"/>
              <a:gd name="T38" fmla="*/ 102 w 179"/>
              <a:gd name="T39" fmla="*/ 97 h 198"/>
              <a:gd name="T40" fmla="*/ 103 w 179"/>
              <a:gd name="T41" fmla="*/ 118 h 198"/>
              <a:gd name="T42" fmla="*/ 146 w 179"/>
              <a:gd name="T43" fmla="*/ 146 h 198"/>
              <a:gd name="T44" fmla="*/ 153 w 179"/>
              <a:gd name="T45" fmla="*/ 110 h 198"/>
              <a:gd name="T46" fmla="*/ 159 w 179"/>
              <a:gd name="T47" fmla="*/ 137 h 198"/>
              <a:gd name="T48" fmla="*/ 126 w 179"/>
              <a:gd name="T49" fmla="*/ 117 h 198"/>
              <a:gd name="T50" fmla="*/ 153 w 179"/>
              <a:gd name="T51" fmla="*/ 110 h 198"/>
              <a:gd name="T52" fmla="*/ 74 w 179"/>
              <a:gd name="T53" fmla="*/ 126 h 198"/>
              <a:gd name="T54" fmla="*/ 71 w 179"/>
              <a:gd name="T55" fmla="*/ 134 h 198"/>
              <a:gd name="T56" fmla="*/ 62 w 179"/>
              <a:gd name="T57" fmla="*/ 141 h 198"/>
              <a:gd name="T58" fmla="*/ 48 w 179"/>
              <a:gd name="T59" fmla="*/ 157 h 198"/>
              <a:gd name="T60" fmla="*/ 52 w 179"/>
              <a:gd name="T61" fmla="*/ 181 h 198"/>
              <a:gd name="T62" fmla="*/ 69 w 179"/>
              <a:gd name="T63" fmla="*/ 197 h 198"/>
              <a:gd name="T64" fmla="*/ 87 w 179"/>
              <a:gd name="T65" fmla="*/ 193 h 198"/>
              <a:gd name="T66" fmla="*/ 94 w 179"/>
              <a:gd name="T67" fmla="*/ 186 h 198"/>
              <a:gd name="T68" fmla="*/ 95 w 179"/>
              <a:gd name="T69" fmla="*/ 176 h 198"/>
              <a:gd name="T70" fmla="*/ 95 w 179"/>
              <a:gd name="T71" fmla="*/ 176 h 198"/>
              <a:gd name="T72" fmla="*/ 92 w 179"/>
              <a:gd name="T73" fmla="*/ 120 h 198"/>
              <a:gd name="T74" fmla="*/ 91 w 179"/>
              <a:gd name="T75" fmla="*/ 116 h 198"/>
              <a:gd name="T76" fmla="*/ 94 w 179"/>
              <a:gd name="T77" fmla="*/ 113 h 198"/>
              <a:gd name="T78" fmla="*/ 95 w 179"/>
              <a:gd name="T79" fmla="*/ 113 h 198"/>
              <a:gd name="T80" fmla="*/ 95 w 179"/>
              <a:gd name="T81" fmla="*/ 113 h 198"/>
              <a:gd name="T82" fmla="*/ 95 w 179"/>
              <a:gd name="T83" fmla="*/ 113 h 198"/>
              <a:gd name="T84" fmla="*/ 94 w 179"/>
              <a:gd name="T85" fmla="*/ 58 h 198"/>
              <a:gd name="T86" fmla="*/ 90 w 179"/>
              <a:gd name="T87" fmla="*/ 22 h 198"/>
              <a:gd name="T88" fmla="*/ 86 w 179"/>
              <a:gd name="T89" fmla="*/ 6 h 198"/>
              <a:gd name="T90" fmla="*/ 81 w 179"/>
              <a:gd name="T91" fmla="*/ 1 h 198"/>
              <a:gd name="T92" fmla="*/ 75 w 179"/>
              <a:gd name="T93" fmla="*/ 0 h 198"/>
              <a:gd name="T94" fmla="*/ 71 w 179"/>
              <a:gd name="T95" fmla="*/ 0 h 198"/>
              <a:gd name="T96" fmla="*/ 74 w 179"/>
              <a:gd name="T97" fmla="*/ 107 h 198"/>
              <a:gd name="T98" fmla="*/ 74 w 179"/>
              <a:gd name="T99" fmla="*/ 126 h 198"/>
              <a:gd name="T100" fmla="*/ 80 w 179"/>
              <a:gd name="T101" fmla="*/ 144 h 198"/>
              <a:gd name="T102" fmla="*/ 82 w 179"/>
              <a:gd name="T103" fmla="*/ 182 h 198"/>
              <a:gd name="T104" fmla="*/ 62 w 179"/>
              <a:gd name="T105" fmla="*/ 164 h 198"/>
              <a:gd name="T106" fmla="*/ 80 w 179"/>
              <a:gd name="T107" fmla="*/ 14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98">
                <a:moveTo>
                  <a:pt x="4" y="40"/>
                </a:moveTo>
                <a:cubicBezTo>
                  <a:pt x="2" y="43"/>
                  <a:pt x="2" y="43"/>
                  <a:pt x="2" y="43"/>
                </a:cubicBezTo>
                <a:cubicBezTo>
                  <a:pt x="1" y="44"/>
                  <a:pt x="0" y="46"/>
                  <a:pt x="0" y="49"/>
                </a:cubicBezTo>
                <a:cubicBezTo>
                  <a:pt x="0" y="51"/>
                  <a:pt x="1" y="53"/>
                  <a:pt x="3" y="56"/>
                </a:cubicBezTo>
                <a:cubicBezTo>
                  <a:pt x="5" y="59"/>
                  <a:pt x="8" y="63"/>
                  <a:pt x="14" y="66"/>
                </a:cubicBezTo>
                <a:cubicBezTo>
                  <a:pt x="63" y="100"/>
                  <a:pt x="63" y="100"/>
                  <a:pt x="63" y="100"/>
                </a:cubicBezTo>
                <a:cubicBezTo>
                  <a:pt x="63" y="73"/>
                  <a:pt x="63" y="73"/>
                  <a:pt x="63" y="73"/>
                </a:cubicBezTo>
                <a:lnTo>
                  <a:pt x="4" y="40"/>
                </a:lnTo>
                <a:close/>
                <a:moveTo>
                  <a:pt x="146" y="146"/>
                </a:moveTo>
                <a:cubicBezTo>
                  <a:pt x="146" y="146"/>
                  <a:pt x="146" y="146"/>
                  <a:pt x="146" y="146"/>
                </a:cubicBezTo>
                <a:cubicBezTo>
                  <a:pt x="150" y="148"/>
                  <a:pt x="153" y="149"/>
                  <a:pt x="156" y="149"/>
                </a:cubicBezTo>
                <a:cubicBezTo>
                  <a:pt x="160" y="150"/>
                  <a:pt x="163" y="149"/>
                  <a:pt x="166" y="147"/>
                </a:cubicBezTo>
                <a:cubicBezTo>
                  <a:pt x="171" y="144"/>
                  <a:pt x="176" y="139"/>
                  <a:pt x="177" y="133"/>
                </a:cubicBezTo>
                <a:cubicBezTo>
                  <a:pt x="179" y="126"/>
                  <a:pt x="177" y="118"/>
                  <a:pt x="172" y="110"/>
                </a:cubicBezTo>
                <a:cubicBezTo>
                  <a:pt x="172" y="110"/>
                  <a:pt x="172" y="110"/>
                  <a:pt x="172" y="109"/>
                </a:cubicBezTo>
                <a:cubicBezTo>
                  <a:pt x="167" y="101"/>
                  <a:pt x="160" y="96"/>
                  <a:pt x="153" y="95"/>
                </a:cubicBezTo>
                <a:cubicBezTo>
                  <a:pt x="145" y="94"/>
                  <a:pt x="138" y="97"/>
                  <a:pt x="132" y="100"/>
                </a:cubicBezTo>
                <a:cubicBezTo>
                  <a:pt x="127" y="102"/>
                  <a:pt x="124" y="104"/>
                  <a:pt x="121" y="104"/>
                </a:cubicBezTo>
                <a:cubicBezTo>
                  <a:pt x="118" y="105"/>
                  <a:pt x="116" y="105"/>
                  <a:pt x="113" y="103"/>
                </a:cubicBezTo>
                <a:cubicBezTo>
                  <a:pt x="102" y="97"/>
                  <a:pt x="102" y="97"/>
                  <a:pt x="102" y="97"/>
                </a:cubicBezTo>
                <a:cubicBezTo>
                  <a:pt x="103" y="118"/>
                  <a:pt x="103" y="118"/>
                  <a:pt x="103" y="118"/>
                </a:cubicBezTo>
                <a:lnTo>
                  <a:pt x="146" y="146"/>
                </a:lnTo>
                <a:close/>
                <a:moveTo>
                  <a:pt x="153" y="110"/>
                </a:moveTo>
                <a:cubicBezTo>
                  <a:pt x="162" y="116"/>
                  <a:pt x="165" y="128"/>
                  <a:pt x="159" y="137"/>
                </a:cubicBezTo>
                <a:cubicBezTo>
                  <a:pt x="126" y="117"/>
                  <a:pt x="126" y="117"/>
                  <a:pt x="126" y="117"/>
                </a:cubicBezTo>
                <a:cubicBezTo>
                  <a:pt x="132" y="108"/>
                  <a:pt x="144" y="105"/>
                  <a:pt x="153" y="110"/>
                </a:cubicBezTo>
                <a:close/>
                <a:moveTo>
                  <a:pt x="74" y="126"/>
                </a:moveTo>
                <a:cubicBezTo>
                  <a:pt x="74" y="130"/>
                  <a:pt x="73" y="132"/>
                  <a:pt x="71" y="134"/>
                </a:cubicBezTo>
                <a:cubicBezTo>
                  <a:pt x="70" y="136"/>
                  <a:pt x="67" y="138"/>
                  <a:pt x="62" y="141"/>
                </a:cubicBezTo>
                <a:cubicBezTo>
                  <a:pt x="57" y="145"/>
                  <a:pt x="51" y="150"/>
                  <a:pt x="48" y="157"/>
                </a:cubicBezTo>
                <a:cubicBezTo>
                  <a:pt x="46" y="164"/>
                  <a:pt x="46" y="172"/>
                  <a:pt x="52" y="181"/>
                </a:cubicBezTo>
                <a:cubicBezTo>
                  <a:pt x="57" y="190"/>
                  <a:pt x="63" y="195"/>
                  <a:pt x="69" y="197"/>
                </a:cubicBezTo>
                <a:cubicBezTo>
                  <a:pt x="76" y="198"/>
                  <a:pt x="82" y="196"/>
                  <a:pt x="87" y="193"/>
                </a:cubicBezTo>
                <a:cubicBezTo>
                  <a:pt x="90" y="192"/>
                  <a:pt x="93" y="189"/>
                  <a:pt x="94" y="186"/>
                </a:cubicBezTo>
                <a:cubicBezTo>
                  <a:pt x="95" y="183"/>
                  <a:pt x="96" y="180"/>
                  <a:pt x="95" y="176"/>
                </a:cubicBezTo>
                <a:cubicBezTo>
                  <a:pt x="95" y="176"/>
                  <a:pt x="95" y="176"/>
                  <a:pt x="95" y="176"/>
                </a:cubicBezTo>
                <a:cubicBezTo>
                  <a:pt x="92" y="120"/>
                  <a:pt x="92" y="120"/>
                  <a:pt x="92" y="120"/>
                </a:cubicBezTo>
                <a:cubicBezTo>
                  <a:pt x="91" y="116"/>
                  <a:pt x="91" y="116"/>
                  <a:pt x="91" y="116"/>
                </a:cubicBezTo>
                <a:cubicBezTo>
                  <a:pt x="91" y="115"/>
                  <a:pt x="93" y="113"/>
                  <a:pt x="94" y="113"/>
                </a:cubicBezTo>
                <a:cubicBezTo>
                  <a:pt x="94" y="113"/>
                  <a:pt x="95" y="113"/>
                  <a:pt x="95" y="113"/>
                </a:cubicBezTo>
                <a:cubicBezTo>
                  <a:pt x="95" y="113"/>
                  <a:pt x="95" y="113"/>
                  <a:pt x="95" y="113"/>
                </a:cubicBezTo>
                <a:cubicBezTo>
                  <a:pt x="95" y="113"/>
                  <a:pt x="95" y="113"/>
                  <a:pt x="95" y="113"/>
                </a:cubicBezTo>
                <a:cubicBezTo>
                  <a:pt x="94" y="58"/>
                  <a:pt x="94" y="58"/>
                  <a:pt x="94" y="58"/>
                </a:cubicBezTo>
                <a:cubicBezTo>
                  <a:pt x="90" y="22"/>
                  <a:pt x="90" y="22"/>
                  <a:pt x="90" y="22"/>
                </a:cubicBezTo>
                <a:cubicBezTo>
                  <a:pt x="89" y="15"/>
                  <a:pt x="88" y="10"/>
                  <a:pt x="86" y="6"/>
                </a:cubicBezTo>
                <a:cubicBezTo>
                  <a:pt x="85" y="4"/>
                  <a:pt x="83" y="2"/>
                  <a:pt x="81" y="1"/>
                </a:cubicBezTo>
                <a:cubicBezTo>
                  <a:pt x="79" y="0"/>
                  <a:pt x="77" y="0"/>
                  <a:pt x="75" y="0"/>
                </a:cubicBezTo>
                <a:cubicBezTo>
                  <a:pt x="71" y="0"/>
                  <a:pt x="71" y="0"/>
                  <a:pt x="71" y="0"/>
                </a:cubicBezTo>
                <a:cubicBezTo>
                  <a:pt x="74" y="107"/>
                  <a:pt x="74" y="107"/>
                  <a:pt x="74" y="107"/>
                </a:cubicBezTo>
                <a:lnTo>
                  <a:pt x="74" y="126"/>
                </a:lnTo>
                <a:close/>
                <a:moveTo>
                  <a:pt x="80" y="144"/>
                </a:moveTo>
                <a:cubicBezTo>
                  <a:pt x="82" y="182"/>
                  <a:pt x="82" y="182"/>
                  <a:pt x="82" y="182"/>
                </a:cubicBezTo>
                <a:cubicBezTo>
                  <a:pt x="71" y="183"/>
                  <a:pt x="62" y="174"/>
                  <a:pt x="62" y="164"/>
                </a:cubicBezTo>
                <a:cubicBezTo>
                  <a:pt x="61" y="153"/>
                  <a:pt x="70" y="144"/>
                  <a:pt x="80" y="144"/>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1" name="Freeform 154"/>
          <p:cNvSpPr>
            <a:spLocks noEditPoints="1"/>
          </p:cNvSpPr>
          <p:nvPr/>
        </p:nvSpPr>
        <p:spPr bwMode="auto">
          <a:xfrm>
            <a:off x="849313" y="3681368"/>
            <a:ext cx="392112" cy="393700"/>
          </a:xfrm>
          <a:custGeom>
            <a:avLst/>
            <a:gdLst>
              <a:gd name="T0" fmla="*/ 87 w 174"/>
              <a:gd name="T1" fmla="*/ 0 h 174"/>
              <a:gd name="T2" fmla="*/ 174 w 174"/>
              <a:gd name="T3" fmla="*/ 87 h 174"/>
              <a:gd name="T4" fmla="*/ 87 w 174"/>
              <a:gd name="T5" fmla="*/ 174 h 174"/>
              <a:gd name="T6" fmla="*/ 0 w 174"/>
              <a:gd name="T7" fmla="*/ 87 h 174"/>
              <a:gd name="T8" fmla="*/ 87 w 174"/>
              <a:gd name="T9" fmla="*/ 0 h 174"/>
              <a:gd name="T10" fmla="*/ 87 w 174"/>
              <a:gd name="T11" fmla="*/ 46 h 174"/>
              <a:gd name="T12" fmla="*/ 46 w 174"/>
              <a:gd name="T13" fmla="*/ 87 h 174"/>
              <a:gd name="T14" fmla="*/ 87 w 174"/>
              <a:gd name="T15" fmla="*/ 128 h 174"/>
              <a:gd name="T16" fmla="*/ 128 w 174"/>
              <a:gd name="T17" fmla="*/ 87 h 174"/>
              <a:gd name="T18" fmla="*/ 87 w 174"/>
              <a:gd name="T19" fmla="*/ 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174">
                <a:moveTo>
                  <a:pt x="87" y="0"/>
                </a:moveTo>
                <a:cubicBezTo>
                  <a:pt x="135" y="0"/>
                  <a:pt x="174" y="39"/>
                  <a:pt x="174" y="87"/>
                </a:cubicBezTo>
                <a:cubicBezTo>
                  <a:pt x="174" y="135"/>
                  <a:pt x="135" y="174"/>
                  <a:pt x="87" y="174"/>
                </a:cubicBezTo>
                <a:cubicBezTo>
                  <a:pt x="39" y="174"/>
                  <a:pt x="0" y="135"/>
                  <a:pt x="0" y="87"/>
                </a:cubicBezTo>
                <a:cubicBezTo>
                  <a:pt x="0" y="39"/>
                  <a:pt x="39" y="0"/>
                  <a:pt x="87" y="0"/>
                </a:cubicBezTo>
                <a:moveTo>
                  <a:pt x="87" y="46"/>
                </a:moveTo>
                <a:cubicBezTo>
                  <a:pt x="64" y="46"/>
                  <a:pt x="46" y="64"/>
                  <a:pt x="46" y="87"/>
                </a:cubicBezTo>
                <a:cubicBezTo>
                  <a:pt x="46" y="110"/>
                  <a:pt x="64" y="128"/>
                  <a:pt x="87" y="128"/>
                </a:cubicBezTo>
                <a:cubicBezTo>
                  <a:pt x="110" y="128"/>
                  <a:pt x="128" y="110"/>
                  <a:pt x="128" y="87"/>
                </a:cubicBezTo>
                <a:cubicBezTo>
                  <a:pt x="128" y="64"/>
                  <a:pt x="110" y="46"/>
                  <a:pt x="87" y="46"/>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2" name="Freeform 155"/>
          <p:cNvSpPr>
            <a:spLocks noEditPoints="1"/>
          </p:cNvSpPr>
          <p:nvPr/>
        </p:nvSpPr>
        <p:spPr bwMode="auto">
          <a:xfrm>
            <a:off x="981075" y="3813130"/>
            <a:ext cx="130175" cy="1301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39 h 58"/>
              <a:gd name="T12" fmla="*/ 19 w 58"/>
              <a:gd name="T13" fmla="*/ 29 h 58"/>
              <a:gd name="T14" fmla="*/ 29 w 58"/>
              <a:gd name="T15" fmla="*/ 19 h 58"/>
              <a:gd name="T16" fmla="*/ 39 w 58"/>
              <a:gd name="T17" fmla="*/ 29 h 58"/>
              <a:gd name="T18" fmla="*/ 29 w 58"/>
              <a:gd name="T19"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39"/>
                </a:moveTo>
                <a:cubicBezTo>
                  <a:pt x="23" y="39"/>
                  <a:pt x="19" y="35"/>
                  <a:pt x="19" y="29"/>
                </a:cubicBezTo>
                <a:cubicBezTo>
                  <a:pt x="19" y="23"/>
                  <a:pt x="23" y="19"/>
                  <a:pt x="29" y="19"/>
                </a:cubicBezTo>
                <a:cubicBezTo>
                  <a:pt x="35" y="19"/>
                  <a:pt x="39" y="23"/>
                  <a:pt x="39" y="29"/>
                </a:cubicBezTo>
                <a:cubicBezTo>
                  <a:pt x="39" y="35"/>
                  <a:pt x="35" y="39"/>
                  <a:pt x="29" y="39"/>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3" name="Freeform 156"/>
          <p:cNvSpPr>
            <a:spLocks noEditPoints="1"/>
          </p:cNvSpPr>
          <p:nvPr/>
        </p:nvSpPr>
        <p:spPr bwMode="auto">
          <a:xfrm>
            <a:off x="1550988" y="3684543"/>
            <a:ext cx="323850" cy="369887"/>
          </a:xfrm>
          <a:custGeom>
            <a:avLst/>
            <a:gdLst>
              <a:gd name="T0" fmla="*/ 102 w 204"/>
              <a:gd name="T1" fmla="*/ 0 h 233"/>
              <a:gd name="T2" fmla="*/ 8 w 204"/>
              <a:gd name="T3" fmla="*/ 54 h 233"/>
              <a:gd name="T4" fmla="*/ 102 w 204"/>
              <a:gd name="T5" fmla="*/ 109 h 233"/>
              <a:gd name="T6" fmla="*/ 196 w 204"/>
              <a:gd name="T7" fmla="*/ 55 h 233"/>
              <a:gd name="T8" fmla="*/ 102 w 204"/>
              <a:gd name="T9" fmla="*/ 0 h 233"/>
              <a:gd name="T10" fmla="*/ 0 w 204"/>
              <a:gd name="T11" fmla="*/ 178 h 233"/>
              <a:gd name="T12" fmla="*/ 93 w 204"/>
              <a:gd name="T13" fmla="*/ 233 h 233"/>
              <a:gd name="T14" fmla="*/ 93 w 204"/>
              <a:gd name="T15" fmla="*/ 124 h 233"/>
              <a:gd name="T16" fmla="*/ 0 w 204"/>
              <a:gd name="T17" fmla="*/ 70 h 233"/>
              <a:gd name="T18" fmla="*/ 0 w 204"/>
              <a:gd name="T19" fmla="*/ 178 h 233"/>
              <a:gd name="T20" fmla="*/ 110 w 204"/>
              <a:gd name="T21" fmla="*/ 125 h 233"/>
              <a:gd name="T22" fmla="*/ 110 w 204"/>
              <a:gd name="T23" fmla="*/ 233 h 233"/>
              <a:gd name="T24" fmla="*/ 204 w 204"/>
              <a:gd name="T25" fmla="*/ 178 h 233"/>
              <a:gd name="T26" fmla="*/ 204 w 204"/>
              <a:gd name="T27" fmla="*/ 70 h 233"/>
              <a:gd name="T28" fmla="*/ 110 w 204"/>
              <a:gd name="T29" fmla="*/ 12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233">
                <a:moveTo>
                  <a:pt x="102" y="0"/>
                </a:moveTo>
                <a:lnTo>
                  <a:pt x="8" y="54"/>
                </a:lnTo>
                <a:lnTo>
                  <a:pt x="102" y="109"/>
                </a:lnTo>
                <a:lnTo>
                  <a:pt x="196" y="55"/>
                </a:lnTo>
                <a:lnTo>
                  <a:pt x="102" y="0"/>
                </a:lnTo>
                <a:close/>
                <a:moveTo>
                  <a:pt x="0" y="178"/>
                </a:moveTo>
                <a:lnTo>
                  <a:pt x="93" y="233"/>
                </a:lnTo>
                <a:lnTo>
                  <a:pt x="93" y="124"/>
                </a:lnTo>
                <a:lnTo>
                  <a:pt x="0" y="70"/>
                </a:lnTo>
                <a:lnTo>
                  <a:pt x="0" y="178"/>
                </a:lnTo>
                <a:close/>
                <a:moveTo>
                  <a:pt x="110" y="125"/>
                </a:moveTo>
                <a:lnTo>
                  <a:pt x="110" y="233"/>
                </a:lnTo>
                <a:lnTo>
                  <a:pt x="204" y="178"/>
                </a:lnTo>
                <a:lnTo>
                  <a:pt x="204" y="70"/>
                </a:lnTo>
                <a:lnTo>
                  <a:pt x="110" y="125"/>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4" name="Freeform 157"/>
          <p:cNvSpPr>
            <a:spLocks noEditPoints="1"/>
          </p:cNvSpPr>
          <p:nvPr/>
        </p:nvSpPr>
        <p:spPr bwMode="auto">
          <a:xfrm>
            <a:off x="2170113" y="3697243"/>
            <a:ext cx="331787" cy="379412"/>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5" name="Rectangle 158"/>
          <p:cNvSpPr>
            <a:spLocks noChangeArrowheads="1"/>
          </p:cNvSpPr>
          <p:nvPr/>
        </p:nvSpPr>
        <p:spPr bwMode="auto">
          <a:xfrm>
            <a:off x="2519363" y="3697243"/>
            <a:ext cx="33337" cy="85725"/>
          </a:xfrm>
          <a:prstGeom prst="rect">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6" name="Rectangle 159"/>
          <p:cNvSpPr>
            <a:spLocks noChangeArrowheads="1"/>
          </p:cNvSpPr>
          <p:nvPr/>
        </p:nvSpPr>
        <p:spPr bwMode="auto">
          <a:xfrm>
            <a:off x="2519363" y="3806780"/>
            <a:ext cx="33337" cy="87313"/>
          </a:xfrm>
          <a:prstGeom prst="rect">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7" name="Rectangle 160"/>
          <p:cNvSpPr>
            <a:spLocks noChangeArrowheads="1"/>
          </p:cNvSpPr>
          <p:nvPr/>
        </p:nvSpPr>
        <p:spPr bwMode="auto">
          <a:xfrm>
            <a:off x="2519363" y="3916318"/>
            <a:ext cx="33337" cy="88900"/>
          </a:xfrm>
          <a:prstGeom prst="rect">
            <a:avLst/>
          </a:pr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8" name="Freeform 161"/>
          <p:cNvSpPr>
            <a:spLocks noEditPoints="1"/>
          </p:cNvSpPr>
          <p:nvPr/>
        </p:nvSpPr>
        <p:spPr bwMode="auto">
          <a:xfrm>
            <a:off x="2803525" y="3697243"/>
            <a:ext cx="396875" cy="342900"/>
          </a:xfrm>
          <a:custGeom>
            <a:avLst/>
            <a:gdLst>
              <a:gd name="T0" fmla="*/ 125 w 250"/>
              <a:gd name="T1" fmla="*/ 0 h 216"/>
              <a:gd name="T2" fmla="*/ 0 w 250"/>
              <a:gd name="T3" fmla="*/ 216 h 216"/>
              <a:gd name="T4" fmla="*/ 250 w 250"/>
              <a:gd name="T5" fmla="*/ 216 h 216"/>
              <a:gd name="T6" fmla="*/ 125 w 250"/>
              <a:gd name="T7" fmla="*/ 0 h 216"/>
              <a:gd name="T8" fmla="*/ 138 w 250"/>
              <a:gd name="T9" fmla="*/ 189 h 216"/>
              <a:gd name="T10" fmla="*/ 111 w 250"/>
              <a:gd name="T11" fmla="*/ 189 h 216"/>
              <a:gd name="T12" fmla="*/ 111 w 250"/>
              <a:gd name="T13" fmla="*/ 164 h 216"/>
              <a:gd name="T14" fmla="*/ 138 w 250"/>
              <a:gd name="T15" fmla="*/ 164 h 216"/>
              <a:gd name="T16" fmla="*/ 138 w 250"/>
              <a:gd name="T17" fmla="*/ 189 h 216"/>
              <a:gd name="T18" fmla="*/ 130 w 250"/>
              <a:gd name="T19" fmla="*/ 154 h 216"/>
              <a:gd name="T20" fmla="*/ 118 w 250"/>
              <a:gd name="T21" fmla="*/ 154 h 216"/>
              <a:gd name="T22" fmla="*/ 111 w 250"/>
              <a:gd name="T23" fmla="*/ 93 h 216"/>
              <a:gd name="T24" fmla="*/ 111 w 250"/>
              <a:gd name="T25" fmla="*/ 60 h 216"/>
              <a:gd name="T26" fmla="*/ 138 w 250"/>
              <a:gd name="T27" fmla="*/ 60 h 216"/>
              <a:gd name="T28" fmla="*/ 138 w 250"/>
              <a:gd name="T29" fmla="*/ 93 h 216"/>
              <a:gd name="T30" fmla="*/ 130 w 250"/>
              <a:gd name="T31"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16">
                <a:moveTo>
                  <a:pt x="125" y="0"/>
                </a:moveTo>
                <a:lnTo>
                  <a:pt x="0" y="216"/>
                </a:lnTo>
                <a:lnTo>
                  <a:pt x="250" y="216"/>
                </a:lnTo>
                <a:lnTo>
                  <a:pt x="125" y="0"/>
                </a:lnTo>
                <a:close/>
                <a:moveTo>
                  <a:pt x="138" y="189"/>
                </a:moveTo>
                <a:lnTo>
                  <a:pt x="111" y="189"/>
                </a:lnTo>
                <a:lnTo>
                  <a:pt x="111" y="164"/>
                </a:lnTo>
                <a:lnTo>
                  <a:pt x="138" y="164"/>
                </a:lnTo>
                <a:lnTo>
                  <a:pt x="138" y="189"/>
                </a:lnTo>
                <a:close/>
                <a:moveTo>
                  <a:pt x="130" y="154"/>
                </a:moveTo>
                <a:lnTo>
                  <a:pt x="118" y="154"/>
                </a:lnTo>
                <a:lnTo>
                  <a:pt x="111" y="93"/>
                </a:lnTo>
                <a:lnTo>
                  <a:pt x="111" y="60"/>
                </a:lnTo>
                <a:lnTo>
                  <a:pt x="138" y="60"/>
                </a:lnTo>
                <a:lnTo>
                  <a:pt x="138" y="93"/>
                </a:lnTo>
                <a:lnTo>
                  <a:pt x="130" y="15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9" name="Freeform 162"/>
          <p:cNvSpPr>
            <a:spLocks noEditPoints="1"/>
          </p:cNvSpPr>
          <p:nvPr/>
        </p:nvSpPr>
        <p:spPr bwMode="auto">
          <a:xfrm>
            <a:off x="3452813" y="3716293"/>
            <a:ext cx="341312" cy="342900"/>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0" name="Freeform 163"/>
          <p:cNvSpPr>
            <a:spLocks noEditPoints="1"/>
          </p:cNvSpPr>
          <p:nvPr/>
        </p:nvSpPr>
        <p:spPr bwMode="auto">
          <a:xfrm>
            <a:off x="4689475" y="3717880"/>
            <a:ext cx="355600" cy="357188"/>
          </a:xfrm>
          <a:custGeom>
            <a:avLst/>
            <a:gdLst>
              <a:gd name="T0" fmla="*/ 79 w 158"/>
              <a:gd name="T1" fmla="*/ 40 h 158"/>
              <a:gd name="T2" fmla="*/ 59 w 158"/>
              <a:gd name="T3" fmla="*/ 46 h 158"/>
              <a:gd name="T4" fmla="*/ 111 w 158"/>
              <a:gd name="T5" fmla="*/ 98 h 158"/>
              <a:gd name="T6" fmla="*/ 117 w 158"/>
              <a:gd name="T7" fmla="*/ 78 h 158"/>
              <a:gd name="T8" fmla="*/ 79 w 158"/>
              <a:gd name="T9" fmla="*/ 40 h 158"/>
              <a:gd name="T10" fmla="*/ 41 w 158"/>
              <a:gd name="T11" fmla="*/ 78 h 158"/>
              <a:gd name="T12" fmla="*/ 79 w 158"/>
              <a:gd name="T13" fmla="*/ 115 h 158"/>
              <a:gd name="T14" fmla="*/ 99 w 158"/>
              <a:gd name="T15" fmla="*/ 110 h 158"/>
              <a:gd name="T16" fmla="*/ 47 w 158"/>
              <a:gd name="T17" fmla="*/ 58 h 158"/>
              <a:gd name="T18" fmla="*/ 41 w 158"/>
              <a:gd name="T19" fmla="*/ 78 h 158"/>
              <a:gd name="T20" fmla="*/ 79 w 158"/>
              <a:gd name="T21" fmla="*/ 0 h 158"/>
              <a:gd name="T22" fmla="*/ 0 w 158"/>
              <a:gd name="T23" fmla="*/ 79 h 158"/>
              <a:gd name="T24" fmla="*/ 79 w 158"/>
              <a:gd name="T25" fmla="*/ 158 h 158"/>
              <a:gd name="T26" fmla="*/ 158 w 158"/>
              <a:gd name="T27" fmla="*/ 79 h 158"/>
              <a:gd name="T28" fmla="*/ 79 w 158"/>
              <a:gd name="T29" fmla="*/ 0 h 158"/>
              <a:gd name="T30" fmla="*/ 79 w 158"/>
              <a:gd name="T31" fmla="*/ 132 h 158"/>
              <a:gd name="T32" fmla="*/ 25 w 158"/>
              <a:gd name="T33" fmla="*/ 78 h 158"/>
              <a:gd name="T34" fmla="*/ 79 w 158"/>
              <a:gd name="T35" fmla="*/ 24 h 158"/>
              <a:gd name="T36" fmla="*/ 133 w 158"/>
              <a:gd name="T37" fmla="*/ 78 h 158"/>
              <a:gd name="T38" fmla="*/ 79 w 158"/>
              <a:gd name="T39" fmla="*/ 1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158">
                <a:moveTo>
                  <a:pt x="79" y="40"/>
                </a:moveTo>
                <a:cubicBezTo>
                  <a:pt x="72" y="40"/>
                  <a:pt x="65" y="42"/>
                  <a:pt x="59" y="46"/>
                </a:cubicBezTo>
                <a:cubicBezTo>
                  <a:pt x="111" y="98"/>
                  <a:pt x="111" y="98"/>
                  <a:pt x="111" y="98"/>
                </a:cubicBezTo>
                <a:cubicBezTo>
                  <a:pt x="115" y="92"/>
                  <a:pt x="117" y="85"/>
                  <a:pt x="117" y="78"/>
                </a:cubicBezTo>
                <a:cubicBezTo>
                  <a:pt x="117" y="57"/>
                  <a:pt x="100" y="40"/>
                  <a:pt x="79" y="40"/>
                </a:cubicBezTo>
                <a:close/>
                <a:moveTo>
                  <a:pt x="41" y="78"/>
                </a:moveTo>
                <a:cubicBezTo>
                  <a:pt x="41" y="99"/>
                  <a:pt x="58" y="115"/>
                  <a:pt x="79" y="115"/>
                </a:cubicBezTo>
                <a:cubicBezTo>
                  <a:pt x="87" y="115"/>
                  <a:pt x="93" y="113"/>
                  <a:pt x="99" y="110"/>
                </a:cubicBezTo>
                <a:cubicBezTo>
                  <a:pt x="47" y="58"/>
                  <a:pt x="47" y="58"/>
                  <a:pt x="47" y="58"/>
                </a:cubicBezTo>
                <a:cubicBezTo>
                  <a:pt x="44" y="63"/>
                  <a:pt x="41" y="70"/>
                  <a:pt x="41" y="78"/>
                </a:cubicBezTo>
                <a:close/>
                <a:moveTo>
                  <a:pt x="79" y="0"/>
                </a:moveTo>
                <a:cubicBezTo>
                  <a:pt x="36" y="0"/>
                  <a:pt x="0" y="36"/>
                  <a:pt x="0" y="79"/>
                </a:cubicBezTo>
                <a:cubicBezTo>
                  <a:pt x="0" y="122"/>
                  <a:pt x="36" y="158"/>
                  <a:pt x="79" y="158"/>
                </a:cubicBezTo>
                <a:cubicBezTo>
                  <a:pt x="122" y="158"/>
                  <a:pt x="158" y="122"/>
                  <a:pt x="158" y="79"/>
                </a:cubicBezTo>
                <a:cubicBezTo>
                  <a:pt x="158" y="36"/>
                  <a:pt x="122" y="0"/>
                  <a:pt x="79" y="0"/>
                </a:cubicBezTo>
                <a:close/>
                <a:moveTo>
                  <a:pt x="79" y="132"/>
                </a:moveTo>
                <a:cubicBezTo>
                  <a:pt x="49" y="132"/>
                  <a:pt x="25" y="108"/>
                  <a:pt x="25" y="78"/>
                </a:cubicBezTo>
                <a:cubicBezTo>
                  <a:pt x="25" y="48"/>
                  <a:pt x="49" y="24"/>
                  <a:pt x="79" y="24"/>
                </a:cubicBezTo>
                <a:cubicBezTo>
                  <a:pt x="109" y="24"/>
                  <a:pt x="133" y="48"/>
                  <a:pt x="133" y="78"/>
                </a:cubicBezTo>
                <a:cubicBezTo>
                  <a:pt x="133" y="108"/>
                  <a:pt x="109" y="132"/>
                  <a:pt x="79" y="132"/>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1" name="Freeform 164"/>
          <p:cNvSpPr>
            <a:spLocks noEditPoints="1"/>
          </p:cNvSpPr>
          <p:nvPr/>
        </p:nvSpPr>
        <p:spPr bwMode="auto">
          <a:xfrm>
            <a:off x="5405438" y="3713118"/>
            <a:ext cx="203200" cy="384175"/>
          </a:xfrm>
          <a:custGeom>
            <a:avLst/>
            <a:gdLst>
              <a:gd name="T0" fmla="*/ 128 w 128"/>
              <a:gd name="T1" fmla="*/ 73 h 242"/>
              <a:gd name="T2" fmla="*/ 56 w 128"/>
              <a:gd name="T3" fmla="*/ 0 h 242"/>
              <a:gd name="T4" fmla="*/ 56 w 128"/>
              <a:gd name="T5" fmla="*/ 97 h 242"/>
              <a:gd name="T6" fmla="*/ 16 w 128"/>
              <a:gd name="T7" fmla="*/ 57 h 242"/>
              <a:gd name="T8" fmla="*/ 0 w 128"/>
              <a:gd name="T9" fmla="*/ 71 h 242"/>
              <a:gd name="T10" fmla="*/ 51 w 128"/>
              <a:gd name="T11" fmla="*/ 121 h 242"/>
              <a:gd name="T12" fmla="*/ 0 w 128"/>
              <a:gd name="T13" fmla="*/ 171 h 242"/>
              <a:gd name="T14" fmla="*/ 16 w 128"/>
              <a:gd name="T15" fmla="*/ 185 h 242"/>
              <a:gd name="T16" fmla="*/ 56 w 128"/>
              <a:gd name="T17" fmla="*/ 145 h 242"/>
              <a:gd name="T18" fmla="*/ 56 w 128"/>
              <a:gd name="T19" fmla="*/ 242 h 242"/>
              <a:gd name="T20" fmla="*/ 128 w 128"/>
              <a:gd name="T21" fmla="*/ 169 h 242"/>
              <a:gd name="T22" fmla="*/ 80 w 128"/>
              <a:gd name="T23" fmla="*/ 121 h 242"/>
              <a:gd name="T24" fmla="*/ 128 w 128"/>
              <a:gd name="T25" fmla="*/ 73 h 242"/>
              <a:gd name="T26" fmla="*/ 98 w 128"/>
              <a:gd name="T27" fmla="*/ 73 h 242"/>
              <a:gd name="T28" fmla="*/ 75 w 128"/>
              <a:gd name="T29" fmla="*/ 97 h 242"/>
              <a:gd name="T30" fmla="*/ 75 w 128"/>
              <a:gd name="T31" fmla="*/ 50 h 242"/>
              <a:gd name="T32" fmla="*/ 98 w 128"/>
              <a:gd name="T33" fmla="*/ 73 h 242"/>
              <a:gd name="T34" fmla="*/ 98 w 128"/>
              <a:gd name="T35" fmla="*/ 169 h 242"/>
              <a:gd name="T36" fmla="*/ 75 w 128"/>
              <a:gd name="T37" fmla="*/ 192 h 242"/>
              <a:gd name="T38" fmla="*/ 75 w 128"/>
              <a:gd name="T39" fmla="*/ 145 h 242"/>
              <a:gd name="T40" fmla="*/ 98 w 128"/>
              <a:gd name="T41" fmla="*/ 16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242">
                <a:moveTo>
                  <a:pt x="128" y="73"/>
                </a:moveTo>
                <a:lnTo>
                  <a:pt x="56" y="0"/>
                </a:lnTo>
                <a:lnTo>
                  <a:pt x="56" y="97"/>
                </a:lnTo>
                <a:lnTo>
                  <a:pt x="16" y="57"/>
                </a:lnTo>
                <a:lnTo>
                  <a:pt x="0" y="71"/>
                </a:lnTo>
                <a:lnTo>
                  <a:pt x="51" y="121"/>
                </a:lnTo>
                <a:lnTo>
                  <a:pt x="0" y="171"/>
                </a:lnTo>
                <a:lnTo>
                  <a:pt x="16" y="185"/>
                </a:lnTo>
                <a:lnTo>
                  <a:pt x="56" y="145"/>
                </a:lnTo>
                <a:lnTo>
                  <a:pt x="56" y="242"/>
                </a:lnTo>
                <a:lnTo>
                  <a:pt x="128" y="169"/>
                </a:lnTo>
                <a:lnTo>
                  <a:pt x="80" y="121"/>
                </a:lnTo>
                <a:lnTo>
                  <a:pt x="128" y="73"/>
                </a:lnTo>
                <a:close/>
                <a:moveTo>
                  <a:pt x="98" y="73"/>
                </a:moveTo>
                <a:lnTo>
                  <a:pt x="75" y="97"/>
                </a:lnTo>
                <a:lnTo>
                  <a:pt x="75" y="50"/>
                </a:lnTo>
                <a:lnTo>
                  <a:pt x="98" y="73"/>
                </a:lnTo>
                <a:close/>
                <a:moveTo>
                  <a:pt x="98" y="169"/>
                </a:moveTo>
                <a:lnTo>
                  <a:pt x="75" y="192"/>
                </a:lnTo>
                <a:lnTo>
                  <a:pt x="75" y="145"/>
                </a:lnTo>
                <a:lnTo>
                  <a:pt x="98" y="169"/>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2" name="Freeform 165"/>
          <p:cNvSpPr>
            <a:spLocks noEditPoints="1"/>
          </p:cNvSpPr>
          <p:nvPr/>
        </p:nvSpPr>
        <p:spPr bwMode="auto">
          <a:xfrm>
            <a:off x="5924550" y="3689305"/>
            <a:ext cx="373063" cy="420688"/>
          </a:xfrm>
          <a:custGeom>
            <a:avLst/>
            <a:gdLst>
              <a:gd name="T0" fmla="*/ 166 w 166"/>
              <a:gd name="T1" fmla="*/ 17 h 187"/>
              <a:gd name="T2" fmla="*/ 152 w 166"/>
              <a:gd name="T3" fmla="*/ 9 h 187"/>
              <a:gd name="T4" fmla="*/ 138 w 166"/>
              <a:gd name="T5" fmla="*/ 0 h 187"/>
              <a:gd name="T6" fmla="*/ 72 w 166"/>
              <a:gd name="T7" fmla="*/ 105 h 187"/>
              <a:gd name="T8" fmla="*/ 48 w 166"/>
              <a:gd name="T9" fmla="*/ 120 h 187"/>
              <a:gd name="T10" fmla="*/ 0 w 166"/>
              <a:gd name="T11" fmla="*/ 154 h 187"/>
              <a:gd name="T12" fmla="*/ 89 w 166"/>
              <a:gd name="T13" fmla="*/ 154 h 187"/>
              <a:gd name="T14" fmla="*/ 97 w 166"/>
              <a:gd name="T15" fmla="*/ 128 h 187"/>
              <a:gd name="T16" fmla="*/ 166 w 166"/>
              <a:gd name="T17" fmla="*/ 17 h 187"/>
              <a:gd name="T18" fmla="*/ 83 w 166"/>
              <a:gd name="T19" fmla="*/ 104 h 187"/>
              <a:gd name="T20" fmla="*/ 92 w 166"/>
              <a:gd name="T21" fmla="*/ 91 h 187"/>
              <a:gd name="T22" fmla="*/ 104 w 166"/>
              <a:gd name="T23" fmla="*/ 99 h 187"/>
              <a:gd name="T24" fmla="*/ 95 w 166"/>
              <a:gd name="T25" fmla="*/ 112 h 187"/>
              <a:gd name="T26" fmla="*/ 83 w 166"/>
              <a:gd name="T27" fmla="*/ 10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87">
                <a:moveTo>
                  <a:pt x="166" y="17"/>
                </a:moveTo>
                <a:cubicBezTo>
                  <a:pt x="152" y="9"/>
                  <a:pt x="152" y="9"/>
                  <a:pt x="152" y="9"/>
                </a:cubicBezTo>
                <a:cubicBezTo>
                  <a:pt x="138" y="0"/>
                  <a:pt x="138" y="0"/>
                  <a:pt x="138" y="0"/>
                </a:cubicBezTo>
                <a:cubicBezTo>
                  <a:pt x="72" y="105"/>
                  <a:pt x="72" y="105"/>
                  <a:pt x="72" y="105"/>
                </a:cubicBezTo>
                <a:cubicBezTo>
                  <a:pt x="63" y="103"/>
                  <a:pt x="53" y="107"/>
                  <a:pt x="48" y="120"/>
                </a:cubicBezTo>
                <a:cubicBezTo>
                  <a:pt x="36" y="155"/>
                  <a:pt x="0" y="154"/>
                  <a:pt x="0" y="154"/>
                </a:cubicBezTo>
                <a:cubicBezTo>
                  <a:pt x="0" y="154"/>
                  <a:pt x="52" y="187"/>
                  <a:pt x="89" y="154"/>
                </a:cubicBezTo>
                <a:cubicBezTo>
                  <a:pt x="96" y="147"/>
                  <a:pt x="99" y="137"/>
                  <a:pt x="97" y="128"/>
                </a:cubicBezTo>
                <a:lnTo>
                  <a:pt x="166" y="17"/>
                </a:lnTo>
                <a:close/>
                <a:moveTo>
                  <a:pt x="83" y="104"/>
                </a:moveTo>
                <a:cubicBezTo>
                  <a:pt x="92" y="91"/>
                  <a:pt x="92" y="91"/>
                  <a:pt x="92" y="91"/>
                </a:cubicBezTo>
                <a:cubicBezTo>
                  <a:pt x="104" y="99"/>
                  <a:pt x="104" y="99"/>
                  <a:pt x="104" y="99"/>
                </a:cubicBezTo>
                <a:cubicBezTo>
                  <a:pt x="95" y="112"/>
                  <a:pt x="95" y="112"/>
                  <a:pt x="95" y="112"/>
                </a:cubicBezTo>
                <a:lnTo>
                  <a:pt x="83" y="10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3" name="Freeform 166"/>
          <p:cNvSpPr>
            <a:spLocks noEditPoints="1"/>
          </p:cNvSpPr>
          <p:nvPr/>
        </p:nvSpPr>
        <p:spPr bwMode="auto">
          <a:xfrm>
            <a:off x="6597650" y="3706768"/>
            <a:ext cx="379413" cy="379412"/>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134 w 168"/>
              <a:gd name="T11" fmla="*/ 134 h 168"/>
              <a:gd name="T12" fmla="*/ 122 w 168"/>
              <a:gd name="T13" fmla="*/ 144 h 168"/>
              <a:gd name="T14" fmla="*/ 85 w 168"/>
              <a:gd name="T15" fmla="*/ 85 h 168"/>
              <a:gd name="T16" fmla="*/ 48 w 168"/>
              <a:gd name="T17" fmla="*/ 145 h 168"/>
              <a:gd name="T18" fmla="*/ 34 w 168"/>
              <a:gd name="T19" fmla="*/ 134 h 168"/>
              <a:gd name="T20" fmla="*/ 13 w 168"/>
              <a:gd name="T21" fmla="*/ 85 h 168"/>
              <a:gd name="T22" fmla="*/ 85 w 168"/>
              <a:gd name="T23" fmla="*/ 85 h 168"/>
              <a:gd name="T24" fmla="*/ 51 w 168"/>
              <a:gd name="T25" fmla="*/ 22 h 168"/>
              <a:gd name="T26" fmla="*/ 84 w 168"/>
              <a:gd name="T27" fmla="*/ 13 h 168"/>
              <a:gd name="T28" fmla="*/ 119 w 168"/>
              <a:gd name="T29" fmla="*/ 23 h 168"/>
              <a:gd name="T30" fmla="*/ 85 w 168"/>
              <a:gd name="T31" fmla="*/ 85 h 168"/>
              <a:gd name="T32" fmla="*/ 155 w 168"/>
              <a:gd name="T33" fmla="*/ 85 h 168"/>
              <a:gd name="T34" fmla="*/ 134 w 168"/>
              <a:gd name="T35" fmla="*/ 1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168">
                <a:moveTo>
                  <a:pt x="84" y="0"/>
                </a:moveTo>
                <a:cubicBezTo>
                  <a:pt x="38" y="0"/>
                  <a:pt x="0" y="38"/>
                  <a:pt x="0" y="84"/>
                </a:cubicBezTo>
                <a:cubicBezTo>
                  <a:pt x="0" y="130"/>
                  <a:pt x="38" y="168"/>
                  <a:pt x="84" y="168"/>
                </a:cubicBezTo>
                <a:cubicBezTo>
                  <a:pt x="130" y="168"/>
                  <a:pt x="168" y="130"/>
                  <a:pt x="168" y="84"/>
                </a:cubicBezTo>
                <a:cubicBezTo>
                  <a:pt x="168" y="38"/>
                  <a:pt x="130" y="0"/>
                  <a:pt x="84" y="0"/>
                </a:cubicBezTo>
                <a:close/>
                <a:moveTo>
                  <a:pt x="134" y="134"/>
                </a:moveTo>
                <a:cubicBezTo>
                  <a:pt x="130" y="138"/>
                  <a:pt x="126" y="141"/>
                  <a:pt x="122" y="144"/>
                </a:cubicBezTo>
                <a:cubicBezTo>
                  <a:pt x="85" y="85"/>
                  <a:pt x="85" y="85"/>
                  <a:pt x="85" y="85"/>
                </a:cubicBezTo>
                <a:cubicBezTo>
                  <a:pt x="48" y="145"/>
                  <a:pt x="48" y="145"/>
                  <a:pt x="48" y="145"/>
                </a:cubicBezTo>
                <a:cubicBezTo>
                  <a:pt x="43" y="142"/>
                  <a:pt x="38" y="138"/>
                  <a:pt x="34" y="134"/>
                </a:cubicBezTo>
                <a:cubicBezTo>
                  <a:pt x="21" y="121"/>
                  <a:pt x="14" y="104"/>
                  <a:pt x="13" y="85"/>
                </a:cubicBezTo>
                <a:cubicBezTo>
                  <a:pt x="85" y="85"/>
                  <a:pt x="85" y="85"/>
                  <a:pt x="85" y="85"/>
                </a:cubicBezTo>
                <a:cubicBezTo>
                  <a:pt x="51" y="22"/>
                  <a:pt x="51" y="22"/>
                  <a:pt x="51" y="22"/>
                </a:cubicBezTo>
                <a:cubicBezTo>
                  <a:pt x="61" y="16"/>
                  <a:pt x="72" y="13"/>
                  <a:pt x="84" y="13"/>
                </a:cubicBezTo>
                <a:cubicBezTo>
                  <a:pt x="97" y="13"/>
                  <a:pt x="109" y="17"/>
                  <a:pt x="119" y="23"/>
                </a:cubicBezTo>
                <a:cubicBezTo>
                  <a:pt x="85" y="85"/>
                  <a:pt x="85" y="85"/>
                  <a:pt x="85" y="85"/>
                </a:cubicBezTo>
                <a:cubicBezTo>
                  <a:pt x="155" y="85"/>
                  <a:pt x="155" y="85"/>
                  <a:pt x="155" y="85"/>
                </a:cubicBezTo>
                <a:cubicBezTo>
                  <a:pt x="154" y="104"/>
                  <a:pt x="147" y="121"/>
                  <a:pt x="134" y="134"/>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4" name="Freeform 167"/>
          <p:cNvSpPr/>
          <p:nvPr/>
        </p:nvSpPr>
        <p:spPr bwMode="auto">
          <a:xfrm>
            <a:off x="7248525" y="3771855"/>
            <a:ext cx="166688" cy="249238"/>
          </a:xfrm>
          <a:custGeom>
            <a:avLst/>
            <a:gdLst>
              <a:gd name="T0" fmla="*/ 0 w 105"/>
              <a:gd name="T1" fmla="*/ 78 h 157"/>
              <a:gd name="T2" fmla="*/ 78 w 105"/>
              <a:gd name="T3" fmla="*/ 0 h 157"/>
              <a:gd name="T4" fmla="*/ 105 w 105"/>
              <a:gd name="T5" fmla="*/ 27 h 157"/>
              <a:gd name="T6" fmla="*/ 54 w 105"/>
              <a:gd name="T7" fmla="*/ 78 h 157"/>
              <a:gd name="T8" fmla="*/ 105 w 105"/>
              <a:gd name="T9" fmla="*/ 130 h 157"/>
              <a:gd name="T10" fmla="*/ 78 w 105"/>
              <a:gd name="T11" fmla="*/ 157 h 157"/>
              <a:gd name="T12" fmla="*/ 0 w 105"/>
              <a:gd name="T13" fmla="*/ 78 h 157"/>
              <a:gd name="T14" fmla="*/ 0 w 105"/>
              <a:gd name="T15" fmla="*/ 78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57">
                <a:moveTo>
                  <a:pt x="0" y="78"/>
                </a:moveTo>
                <a:lnTo>
                  <a:pt x="78" y="0"/>
                </a:lnTo>
                <a:lnTo>
                  <a:pt x="105" y="27"/>
                </a:lnTo>
                <a:lnTo>
                  <a:pt x="54" y="78"/>
                </a:lnTo>
                <a:lnTo>
                  <a:pt x="105" y="130"/>
                </a:lnTo>
                <a:lnTo>
                  <a:pt x="78" y="157"/>
                </a:lnTo>
                <a:lnTo>
                  <a:pt x="0" y="78"/>
                </a:lnTo>
                <a:lnTo>
                  <a:pt x="0" y="78"/>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5" name="Freeform 168"/>
          <p:cNvSpPr/>
          <p:nvPr/>
        </p:nvSpPr>
        <p:spPr bwMode="auto">
          <a:xfrm>
            <a:off x="7473950" y="3771855"/>
            <a:ext cx="166688" cy="249238"/>
          </a:xfrm>
          <a:custGeom>
            <a:avLst/>
            <a:gdLst>
              <a:gd name="T0" fmla="*/ 0 w 105"/>
              <a:gd name="T1" fmla="*/ 130 h 157"/>
              <a:gd name="T2" fmla="*/ 51 w 105"/>
              <a:gd name="T3" fmla="*/ 78 h 157"/>
              <a:gd name="T4" fmla="*/ 10 w 105"/>
              <a:gd name="T5" fmla="*/ 37 h 157"/>
              <a:gd name="T6" fmla="*/ 0 w 105"/>
              <a:gd name="T7" fmla="*/ 27 h 157"/>
              <a:gd name="T8" fmla="*/ 27 w 105"/>
              <a:gd name="T9" fmla="*/ 0 h 157"/>
              <a:gd name="T10" fmla="*/ 37 w 105"/>
              <a:gd name="T11" fmla="*/ 10 h 157"/>
              <a:gd name="T12" fmla="*/ 105 w 105"/>
              <a:gd name="T13" fmla="*/ 78 h 157"/>
              <a:gd name="T14" fmla="*/ 27 w 105"/>
              <a:gd name="T15" fmla="*/ 157 h 157"/>
              <a:gd name="T16" fmla="*/ 0 w 105"/>
              <a:gd name="T17" fmla="*/ 130 h 157"/>
              <a:gd name="T18" fmla="*/ 0 w 105"/>
              <a:gd name="T19" fmla="*/ 1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57">
                <a:moveTo>
                  <a:pt x="0" y="130"/>
                </a:moveTo>
                <a:lnTo>
                  <a:pt x="51" y="78"/>
                </a:lnTo>
                <a:lnTo>
                  <a:pt x="10" y="37"/>
                </a:lnTo>
                <a:lnTo>
                  <a:pt x="0" y="27"/>
                </a:lnTo>
                <a:lnTo>
                  <a:pt x="27" y="0"/>
                </a:lnTo>
                <a:lnTo>
                  <a:pt x="37" y="10"/>
                </a:lnTo>
                <a:lnTo>
                  <a:pt x="105" y="78"/>
                </a:lnTo>
                <a:lnTo>
                  <a:pt x="27" y="157"/>
                </a:lnTo>
                <a:lnTo>
                  <a:pt x="0" y="130"/>
                </a:lnTo>
                <a:lnTo>
                  <a:pt x="0" y="13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6" name="Freeform 169"/>
          <p:cNvSpPr>
            <a:spLocks noEditPoints="1"/>
          </p:cNvSpPr>
          <p:nvPr/>
        </p:nvSpPr>
        <p:spPr bwMode="auto">
          <a:xfrm>
            <a:off x="7897813" y="3709943"/>
            <a:ext cx="392112" cy="392112"/>
          </a:xfrm>
          <a:custGeom>
            <a:avLst/>
            <a:gdLst>
              <a:gd name="T0" fmla="*/ 163 w 174"/>
              <a:gd name="T1" fmla="*/ 11 h 174"/>
              <a:gd name="T2" fmla="*/ 138 w 174"/>
              <a:gd name="T3" fmla="*/ 0 h 174"/>
              <a:gd name="T4" fmla="*/ 113 w 174"/>
              <a:gd name="T5" fmla="*/ 11 h 174"/>
              <a:gd name="T6" fmla="*/ 102 w 174"/>
              <a:gd name="T7" fmla="*/ 52 h 174"/>
              <a:gd name="T8" fmla="*/ 72 w 174"/>
              <a:gd name="T9" fmla="*/ 36 h 174"/>
              <a:gd name="T10" fmla="*/ 50 w 174"/>
              <a:gd name="T11" fmla="*/ 3 h 174"/>
              <a:gd name="T12" fmla="*/ 36 w 174"/>
              <a:gd name="T13" fmla="*/ 0 h 174"/>
              <a:gd name="T14" fmla="*/ 3 w 174"/>
              <a:gd name="T15" fmla="*/ 23 h 174"/>
              <a:gd name="T16" fmla="*/ 0 w 174"/>
              <a:gd name="T17" fmla="*/ 37 h 174"/>
              <a:gd name="T18" fmla="*/ 3 w 174"/>
              <a:gd name="T19" fmla="*/ 51 h 174"/>
              <a:gd name="T20" fmla="*/ 36 w 174"/>
              <a:gd name="T21" fmla="*/ 72 h 174"/>
              <a:gd name="T22" fmla="*/ 36 w 174"/>
              <a:gd name="T23" fmla="*/ 102 h 174"/>
              <a:gd name="T24" fmla="*/ 11 w 174"/>
              <a:gd name="T25" fmla="*/ 112 h 174"/>
              <a:gd name="T26" fmla="*/ 0 w 174"/>
              <a:gd name="T27" fmla="*/ 138 h 174"/>
              <a:gd name="T28" fmla="*/ 22 w 174"/>
              <a:gd name="T29" fmla="*/ 171 h 174"/>
              <a:gd name="T30" fmla="*/ 38 w 174"/>
              <a:gd name="T31" fmla="*/ 174 h 174"/>
              <a:gd name="T32" fmla="*/ 69 w 174"/>
              <a:gd name="T33" fmla="*/ 152 h 174"/>
              <a:gd name="T34" fmla="*/ 102 w 174"/>
              <a:gd name="T35" fmla="*/ 123 h 174"/>
              <a:gd name="T36" fmla="*/ 105 w 174"/>
              <a:gd name="T37" fmla="*/ 152 h 174"/>
              <a:gd name="T38" fmla="*/ 138 w 174"/>
              <a:gd name="T39" fmla="*/ 174 h 174"/>
              <a:gd name="T40" fmla="*/ 141 w 174"/>
              <a:gd name="T41" fmla="*/ 174 h 174"/>
              <a:gd name="T42" fmla="*/ 163 w 174"/>
              <a:gd name="T43" fmla="*/ 163 h 174"/>
              <a:gd name="T44" fmla="*/ 174 w 174"/>
              <a:gd name="T45" fmla="*/ 137 h 174"/>
              <a:gd name="T46" fmla="*/ 163 w 174"/>
              <a:gd name="T47" fmla="*/ 113 h 174"/>
              <a:gd name="T48" fmla="*/ 123 w 174"/>
              <a:gd name="T49" fmla="*/ 102 h 174"/>
              <a:gd name="T50" fmla="*/ 140 w 174"/>
              <a:gd name="T51" fmla="*/ 72 h 174"/>
              <a:gd name="T52" fmla="*/ 171 w 174"/>
              <a:gd name="T53" fmla="*/ 50 h 174"/>
              <a:gd name="T54" fmla="*/ 52 w 174"/>
              <a:gd name="T55" fmla="*/ 138 h 174"/>
              <a:gd name="T56" fmla="*/ 42 w 174"/>
              <a:gd name="T57" fmla="*/ 152 h 174"/>
              <a:gd name="T58" fmla="*/ 25 w 174"/>
              <a:gd name="T59" fmla="*/ 149 h 174"/>
              <a:gd name="T60" fmla="*/ 21 w 174"/>
              <a:gd name="T61" fmla="*/ 138 h 174"/>
              <a:gd name="T62" fmla="*/ 30 w 174"/>
              <a:gd name="T63" fmla="*/ 124 h 174"/>
              <a:gd name="T64" fmla="*/ 52 w 174"/>
              <a:gd name="T65" fmla="*/ 138 h 174"/>
              <a:gd name="T66" fmla="*/ 30 w 174"/>
              <a:gd name="T67" fmla="*/ 50 h 174"/>
              <a:gd name="T68" fmla="*/ 21 w 174"/>
              <a:gd name="T69" fmla="*/ 37 h 174"/>
              <a:gd name="T70" fmla="*/ 25 w 174"/>
              <a:gd name="T71" fmla="*/ 26 h 174"/>
              <a:gd name="T72" fmla="*/ 36 w 174"/>
              <a:gd name="T73" fmla="*/ 21 h 174"/>
              <a:gd name="T74" fmla="*/ 51 w 174"/>
              <a:gd name="T75" fmla="*/ 31 h 174"/>
              <a:gd name="T76" fmla="*/ 102 w 174"/>
              <a:gd name="T77" fmla="*/ 102 h 174"/>
              <a:gd name="T78" fmla="*/ 102 w 174"/>
              <a:gd name="T79" fmla="*/ 72 h 174"/>
              <a:gd name="T80" fmla="*/ 144 w 174"/>
              <a:gd name="T81" fmla="*/ 124 h 174"/>
              <a:gd name="T82" fmla="*/ 153 w 174"/>
              <a:gd name="T83" fmla="*/ 138 h 174"/>
              <a:gd name="T84" fmla="*/ 149 w 174"/>
              <a:gd name="T85" fmla="*/ 149 h 174"/>
              <a:gd name="T86" fmla="*/ 132 w 174"/>
              <a:gd name="T87" fmla="*/ 152 h 174"/>
              <a:gd name="T88" fmla="*/ 123 w 174"/>
              <a:gd name="T89" fmla="*/ 138 h 174"/>
              <a:gd name="T90" fmla="*/ 152 w 174"/>
              <a:gd name="T91" fmla="*/ 42 h 174"/>
              <a:gd name="T92" fmla="*/ 138 w 174"/>
              <a:gd name="T93" fmla="*/ 52 h 174"/>
              <a:gd name="T94" fmla="*/ 123 w 174"/>
              <a:gd name="T95" fmla="*/ 37 h 174"/>
              <a:gd name="T96" fmla="*/ 132 w 174"/>
              <a:gd name="T97" fmla="*/ 22 h 174"/>
              <a:gd name="T98" fmla="*/ 144 w 174"/>
              <a:gd name="T99" fmla="*/ 22 h 174"/>
              <a:gd name="T100" fmla="*/ 153 w 174"/>
              <a:gd name="T101" fmla="*/ 3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4">
                <a:moveTo>
                  <a:pt x="174" y="36"/>
                </a:moveTo>
                <a:cubicBezTo>
                  <a:pt x="174" y="31"/>
                  <a:pt x="173" y="27"/>
                  <a:pt x="171" y="23"/>
                </a:cubicBezTo>
                <a:cubicBezTo>
                  <a:pt x="169" y="18"/>
                  <a:pt x="167" y="14"/>
                  <a:pt x="163" y="11"/>
                </a:cubicBezTo>
                <a:cubicBezTo>
                  <a:pt x="160" y="8"/>
                  <a:pt x="156" y="5"/>
                  <a:pt x="152" y="3"/>
                </a:cubicBezTo>
                <a:cubicBezTo>
                  <a:pt x="148" y="1"/>
                  <a:pt x="143" y="0"/>
                  <a:pt x="138" y="0"/>
                </a:cubicBezTo>
                <a:cubicBezTo>
                  <a:pt x="138" y="0"/>
                  <a:pt x="138" y="0"/>
                  <a:pt x="138" y="0"/>
                </a:cubicBezTo>
                <a:cubicBezTo>
                  <a:pt x="138" y="0"/>
                  <a:pt x="138" y="0"/>
                  <a:pt x="138" y="0"/>
                </a:cubicBezTo>
                <a:cubicBezTo>
                  <a:pt x="133" y="0"/>
                  <a:pt x="128" y="1"/>
                  <a:pt x="124" y="3"/>
                </a:cubicBezTo>
                <a:cubicBezTo>
                  <a:pt x="120" y="5"/>
                  <a:pt x="116" y="8"/>
                  <a:pt x="113" y="11"/>
                </a:cubicBezTo>
                <a:cubicBezTo>
                  <a:pt x="109" y="14"/>
                  <a:pt x="107" y="18"/>
                  <a:pt x="105" y="23"/>
                </a:cubicBezTo>
                <a:cubicBezTo>
                  <a:pt x="103" y="27"/>
                  <a:pt x="102" y="32"/>
                  <a:pt x="102" y="37"/>
                </a:cubicBezTo>
                <a:cubicBezTo>
                  <a:pt x="102" y="52"/>
                  <a:pt x="102" y="52"/>
                  <a:pt x="102" y="52"/>
                </a:cubicBezTo>
                <a:cubicBezTo>
                  <a:pt x="72" y="51"/>
                  <a:pt x="72" y="51"/>
                  <a:pt x="72" y="51"/>
                </a:cubicBezTo>
                <a:cubicBezTo>
                  <a:pt x="72" y="36"/>
                  <a:pt x="72" y="36"/>
                  <a:pt x="72" y="36"/>
                </a:cubicBezTo>
                <a:cubicBezTo>
                  <a:pt x="72" y="36"/>
                  <a:pt x="72" y="36"/>
                  <a:pt x="72" y="36"/>
                </a:cubicBezTo>
                <a:cubicBezTo>
                  <a:pt x="72" y="31"/>
                  <a:pt x="71" y="27"/>
                  <a:pt x="70" y="23"/>
                </a:cubicBezTo>
                <a:cubicBezTo>
                  <a:pt x="68" y="18"/>
                  <a:pt x="65" y="14"/>
                  <a:pt x="62" y="11"/>
                </a:cubicBezTo>
                <a:cubicBezTo>
                  <a:pt x="59" y="8"/>
                  <a:pt x="55" y="5"/>
                  <a:pt x="50" y="3"/>
                </a:cubicBezTo>
                <a:cubicBezTo>
                  <a:pt x="46" y="1"/>
                  <a:pt x="41" y="0"/>
                  <a:pt x="36" y="0"/>
                </a:cubicBezTo>
                <a:cubicBezTo>
                  <a:pt x="36" y="0"/>
                  <a:pt x="36" y="0"/>
                  <a:pt x="36" y="0"/>
                </a:cubicBezTo>
                <a:cubicBezTo>
                  <a:pt x="36" y="0"/>
                  <a:pt x="36" y="0"/>
                  <a:pt x="36" y="0"/>
                </a:cubicBezTo>
                <a:cubicBezTo>
                  <a:pt x="31" y="0"/>
                  <a:pt x="27" y="1"/>
                  <a:pt x="22" y="3"/>
                </a:cubicBezTo>
                <a:cubicBezTo>
                  <a:pt x="18" y="5"/>
                  <a:pt x="14" y="8"/>
                  <a:pt x="11" y="11"/>
                </a:cubicBezTo>
                <a:cubicBezTo>
                  <a:pt x="8" y="14"/>
                  <a:pt x="5" y="18"/>
                  <a:pt x="3" y="23"/>
                </a:cubicBezTo>
                <a:cubicBezTo>
                  <a:pt x="1" y="27"/>
                  <a:pt x="0" y="32"/>
                  <a:pt x="0" y="37"/>
                </a:cubicBezTo>
                <a:cubicBezTo>
                  <a:pt x="0" y="37"/>
                  <a:pt x="0" y="37"/>
                  <a:pt x="0" y="37"/>
                </a:cubicBezTo>
                <a:cubicBezTo>
                  <a:pt x="0" y="37"/>
                  <a:pt x="0" y="37"/>
                  <a:pt x="0" y="37"/>
                </a:cubicBezTo>
                <a:cubicBezTo>
                  <a:pt x="0" y="37"/>
                  <a:pt x="0" y="37"/>
                  <a:pt x="0" y="37"/>
                </a:cubicBezTo>
                <a:cubicBezTo>
                  <a:pt x="0" y="37"/>
                  <a:pt x="0" y="37"/>
                  <a:pt x="0" y="37"/>
                </a:cubicBezTo>
                <a:cubicBezTo>
                  <a:pt x="0" y="42"/>
                  <a:pt x="1" y="46"/>
                  <a:pt x="3" y="51"/>
                </a:cubicBezTo>
                <a:cubicBezTo>
                  <a:pt x="5" y="55"/>
                  <a:pt x="8" y="59"/>
                  <a:pt x="11" y="62"/>
                </a:cubicBezTo>
                <a:cubicBezTo>
                  <a:pt x="14" y="65"/>
                  <a:pt x="18" y="68"/>
                  <a:pt x="22" y="69"/>
                </a:cubicBezTo>
                <a:cubicBezTo>
                  <a:pt x="27" y="71"/>
                  <a:pt x="31" y="72"/>
                  <a:pt x="36" y="72"/>
                </a:cubicBezTo>
                <a:cubicBezTo>
                  <a:pt x="52" y="72"/>
                  <a:pt x="52" y="72"/>
                  <a:pt x="52" y="72"/>
                </a:cubicBezTo>
                <a:cubicBezTo>
                  <a:pt x="52" y="102"/>
                  <a:pt x="52" y="102"/>
                  <a:pt x="52" y="102"/>
                </a:cubicBezTo>
                <a:cubicBezTo>
                  <a:pt x="36" y="102"/>
                  <a:pt x="36" y="102"/>
                  <a:pt x="36" y="102"/>
                </a:cubicBezTo>
                <a:cubicBezTo>
                  <a:pt x="36" y="102"/>
                  <a:pt x="36" y="102"/>
                  <a:pt x="36" y="102"/>
                </a:cubicBezTo>
                <a:cubicBezTo>
                  <a:pt x="31" y="102"/>
                  <a:pt x="27" y="103"/>
                  <a:pt x="22" y="105"/>
                </a:cubicBezTo>
                <a:cubicBezTo>
                  <a:pt x="18" y="107"/>
                  <a:pt x="14" y="109"/>
                  <a:pt x="11" y="112"/>
                </a:cubicBezTo>
                <a:cubicBezTo>
                  <a:pt x="8" y="116"/>
                  <a:pt x="5" y="119"/>
                  <a:pt x="3" y="124"/>
                </a:cubicBezTo>
                <a:cubicBezTo>
                  <a:pt x="1" y="128"/>
                  <a:pt x="0" y="133"/>
                  <a:pt x="0" y="138"/>
                </a:cubicBezTo>
                <a:cubicBezTo>
                  <a:pt x="0" y="138"/>
                  <a:pt x="0" y="138"/>
                  <a:pt x="0" y="138"/>
                </a:cubicBezTo>
                <a:cubicBezTo>
                  <a:pt x="0" y="143"/>
                  <a:pt x="1" y="147"/>
                  <a:pt x="3" y="152"/>
                </a:cubicBezTo>
                <a:cubicBezTo>
                  <a:pt x="5" y="156"/>
                  <a:pt x="8" y="160"/>
                  <a:pt x="11" y="163"/>
                </a:cubicBezTo>
                <a:cubicBezTo>
                  <a:pt x="14" y="166"/>
                  <a:pt x="18" y="169"/>
                  <a:pt x="22" y="171"/>
                </a:cubicBezTo>
                <a:cubicBezTo>
                  <a:pt x="27" y="173"/>
                  <a:pt x="31" y="174"/>
                  <a:pt x="36" y="174"/>
                </a:cubicBezTo>
                <a:cubicBezTo>
                  <a:pt x="38" y="174"/>
                  <a:pt x="38" y="174"/>
                  <a:pt x="38" y="174"/>
                </a:cubicBezTo>
                <a:cubicBezTo>
                  <a:pt x="38" y="174"/>
                  <a:pt x="38" y="174"/>
                  <a:pt x="38" y="174"/>
                </a:cubicBezTo>
                <a:cubicBezTo>
                  <a:pt x="42" y="174"/>
                  <a:pt x="46" y="173"/>
                  <a:pt x="50" y="171"/>
                </a:cubicBezTo>
                <a:cubicBezTo>
                  <a:pt x="55" y="169"/>
                  <a:pt x="59" y="166"/>
                  <a:pt x="62" y="163"/>
                </a:cubicBezTo>
                <a:cubicBezTo>
                  <a:pt x="65" y="160"/>
                  <a:pt x="68" y="156"/>
                  <a:pt x="69" y="152"/>
                </a:cubicBezTo>
                <a:cubicBezTo>
                  <a:pt x="71" y="147"/>
                  <a:pt x="72" y="143"/>
                  <a:pt x="72" y="138"/>
                </a:cubicBezTo>
                <a:cubicBezTo>
                  <a:pt x="72" y="123"/>
                  <a:pt x="72" y="123"/>
                  <a:pt x="72" y="123"/>
                </a:cubicBezTo>
                <a:cubicBezTo>
                  <a:pt x="102" y="123"/>
                  <a:pt x="102" y="123"/>
                  <a:pt x="102" y="123"/>
                </a:cubicBezTo>
                <a:cubicBezTo>
                  <a:pt x="102" y="138"/>
                  <a:pt x="102" y="138"/>
                  <a:pt x="102" y="138"/>
                </a:cubicBezTo>
                <a:cubicBezTo>
                  <a:pt x="102" y="138"/>
                  <a:pt x="102" y="138"/>
                  <a:pt x="102" y="138"/>
                </a:cubicBezTo>
                <a:cubicBezTo>
                  <a:pt x="102" y="143"/>
                  <a:pt x="103" y="147"/>
                  <a:pt x="105" y="152"/>
                </a:cubicBezTo>
                <a:cubicBezTo>
                  <a:pt x="107" y="156"/>
                  <a:pt x="109" y="160"/>
                  <a:pt x="113" y="163"/>
                </a:cubicBezTo>
                <a:cubicBezTo>
                  <a:pt x="116" y="166"/>
                  <a:pt x="120" y="169"/>
                  <a:pt x="124" y="171"/>
                </a:cubicBezTo>
                <a:cubicBezTo>
                  <a:pt x="128" y="173"/>
                  <a:pt x="133" y="174"/>
                  <a:pt x="138" y="174"/>
                </a:cubicBezTo>
                <a:cubicBezTo>
                  <a:pt x="138" y="174"/>
                  <a:pt x="138" y="174"/>
                  <a:pt x="138" y="174"/>
                </a:cubicBezTo>
                <a:cubicBezTo>
                  <a:pt x="138" y="174"/>
                  <a:pt x="138" y="174"/>
                  <a:pt x="138" y="174"/>
                </a:cubicBezTo>
                <a:cubicBezTo>
                  <a:pt x="141" y="174"/>
                  <a:pt x="141" y="174"/>
                  <a:pt x="141" y="174"/>
                </a:cubicBezTo>
                <a:cubicBezTo>
                  <a:pt x="141" y="174"/>
                  <a:pt x="141" y="174"/>
                  <a:pt x="141" y="174"/>
                </a:cubicBezTo>
                <a:cubicBezTo>
                  <a:pt x="145" y="173"/>
                  <a:pt x="149" y="172"/>
                  <a:pt x="152" y="171"/>
                </a:cubicBezTo>
                <a:cubicBezTo>
                  <a:pt x="156" y="169"/>
                  <a:pt x="160" y="166"/>
                  <a:pt x="163" y="163"/>
                </a:cubicBezTo>
                <a:cubicBezTo>
                  <a:pt x="167" y="160"/>
                  <a:pt x="169" y="156"/>
                  <a:pt x="171" y="152"/>
                </a:cubicBezTo>
                <a:cubicBezTo>
                  <a:pt x="173" y="147"/>
                  <a:pt x="174" y="143"/>
                  <a:pt x="174" y="138"/>
                </a:cubicBezTo>
                <a:cubicBezTo>
                  <a:pt x="174" y="137"/>
                  <a:pt x="174" y="137"/>
                  <a:pt x="174" y="137"/>
                </a:cubicBezTo>
                <a:cubicBezTo>
                  <a:pt x="174" y="137"/>
                  <a:pt x="174" y="137"/>
                  <a:pt x="174" y="137"/>
                </a:cubicBezTo>
                <a:cubicBezTo>
                  <a:pt x="174" y="133"/>
                  <a:pt x="173" y="128"/>
                  <a:pt x="171" y="124"/>
                </a:cubicBezTo>
                <a:cubicBezTo>
                  <a:pt x="169" y="120"/>
                  <a:pt x="167" y="116"/>
                  <a:pt x="163" y="113"/>
                </a:cubicBezTo>
                <a:cubicBezTo>
                  <a:pt x="160" y="109"/>
                  <a:pt x="156" y="107"/>
                  <a:pt x="152" y="105"/>
                </a:cubicBezTo>
                <a:cubicBezTo>
                  <a:pt x="148" y="103"/>
                  <a:pt x="143" y="102"/>
                  <a:pt x="138" y="102"/>
                </a:cubicBezTo>
                <a:cubicBezTo>
                  <a:pt x="123" y="102"/>
                  <a:pt x="123" y="102"/>
                  <a:pt x="123" y="102"/>
                </a:cubicBezTo>
                <a:cubicBezTo>
                  <a:pt x="123" y="72"/>
                  <a:pt x="123" y="72"/>
                  <a:pt x="123" y="72"/>
                </a:cubicBezTo>
                <a:cubicBezTo>
                  <a:pt x="140" y="72"/>
                  <a:pt x="140" y="72"/>
                  <a:pt x="140" y="72"/>
                </a:cubicBezTo>
                <a:cubicBezTo>
                  <a:pt x="140" y="72"/>
                  <a:pt x="140" y="72"/>
                  <a:pt x="140" y="72"/>
                </a:cubicBezTo>
                <a:cubicBezTo>
                  <a:pt x="144" y="72"/>
                  <a:pt x="148" y="71"/>
                  <a:pt x="152" y="69"/>
                </a:cubicBezTo>
                <a:cubicBezTo>
                  <a:pt x="156" y="68"/>
                  <a:pt x="160" y="65"/>
                  <a:pt x="163" y="62"/>
                </a:cubicBezTo>
                <a:cubicBezTo>
                  <a:pt x="167" y="59"/>
                  <a:pt x="169" y="55"/>
                  <a:pt x="171" y="50"/>
                </a:cubicBezTo>
                <a:cubicBezTo>
                  <a:pt x="173" y="46"/>
                  <a:pt x="174" y="41"/>
                  <a:pt x="174" y="37"/>
                </a:cubicBezTo>
                <a:cubicBezTo>
                  <a:pt x="174" y="36"/>
                  <a:pt x="174" y="36"/>
                  <a:pt x="174" y="36"/>
                </a:cubicBezTo>
                <a:close/>
                <a:moveTo>
                  <a:pt x="52" y="138"/>
                </a:moveTo>
                <a:cubicBezTo>
                  <a:pt x="52" y="140"/>
                  <a:pt x="52" y="142"/>
                  <a:pt x="51" y="144"/>
                </a:cubicBezTo>
                <a:cubicBezTo>
                  <a:pt x="50" y="146"/>
                  <a:pt x="49" y="147"/>
                  <a:pt x="47" y="149"/>
                </a:cubicBezTo>
                <a:cubicBezTo>
                  <a:pt x="46" y="150"/>
                  <a:pt x="44" y="151"/>
                  <a:pt x="42" y="152"/>
                </a:cubicBezTo>
                <a:cubicBezTo>
                  <a:pt x="41" y="153"/>
                  <a:pt x="39" y="153"/>
                  <a:pt x="36" y="153"/>
                </a:cubicBezTo>
                <a:cubicBezTo>
                  <a:pt x="34" y="153"/>
                  <a:pt x="32" y="153"/>
                  <a:pt x="30" y="152"/>
                </a:cubicBezTo>
                <a:cubicBezTo>
                  <a:pt x="28" y="151"/>
                  <a:pt x="27" y="150"/>
                  <a:pt x="25" y="149"/>
                </a:cubicBezTo>
                <a:cubicBezTo>
                  <a:pt x="24" y="147"/>
                  <a:pt x="23" y="146"/>
                  <a:pt x="22" y="144"/>
                </a:cubicBezTo>
                <a:cubicBezTo>
                  <a:pt x="21" y="142"/>
                  <a:pt x="21" y="140"/>
                  <a:pt x="21" y="138"/>
                </a:cubicBezTo>
                <a:cubicBezTo>
                  <a:pt x="21" y="138"/>
                  <a:pt x="21" y="138"/>
                  <a:pt x="21" y="138"/>
                </a:cubicBezTo>
                <a:cubicBezTo>
                  <a:pt x="21" y="136"/>
                  <a:pt x="21" y="134"/>
                  <a:pt x="22" y="132"/>
                </a:cubicBezTo>
                <a:cubicBezTo>
                  <a:pt x="23" y="130"/>
                  <a:pt x="24" y="128"/>
                  <a:pt x="25" y="127"/>
                </a:cubicBezTo>
                <a:cubicBezTo>
                  <a:pt x="27" y="126"/>
                  <a:pt x="28" y="125"/>
                  <a:pt x="30" y="124"/>
                </a:cubicBezTo>
                <a:cubicBezTo>
                  <a:pt x="32" y="123"/>
                  <a:pt x="34" y="123"/>
                  <a:pt x="36" y="123"/>
                </a:cubicBezTo>
                <a:cubicBezTo>
                  <a:pt x="52" y="123"/>
                  <a:pt x="52" y="123"/>
                  <a:pt x="52" y="123"/>
                </a:cubicBezTo>
                <a:lnTo>
                  <a:pt x="52" y="138"/>
                </a:lnTo>
                <a:close/>
                <a:moveTo>
                  <a:pt x="52" y="51"/>
                </a:moveTo>
                <a:cubicBezTo>
                  <a:pt x="36" y="51"/>
                  <a:pt x="36" y="51"/>
                  <a:pt x="36" y="51"/>
                </a:cubicBezTo>
                <a:cubicBezTo>
                  <a:pt x="34" y="51"/>
                  <a:pt x="32" y="51"/>
                  <a:pt x="30" y="50"/>
                </a:cubicBezTo>
                <a:cubicBezTo>
                  <a:pt x="29" y="49"/>
                  <a:pt x="27" y="48"/>
                  <a:pt x="25" y="47"/>
                </a:cubicBezTo>
                <a:cubicBezTo>
                  <a:pt x="24" y="46"/>
                  <a:pt x="23" y="44"/>
                  <a:pt x="22" y="42"/>
                </a:cubicBezTo>
                <a:cubicBezTo>
                  <a:pt x="21" y="40"/>
                  <a:pt x="21" y="39"/>
                  <a:pt x="21" y="37"/>
                </a:cubicBezTo>
                <a:cubicBezTo>
                  <a:pt x="21" y="37"/>
                  <a:pt x="21" y="37"/>
                  <a:pt x="21" y="37"/>
                </a:cubicBezTo>
                <a:cubicBezTo>
                  <a:pt x="21" y="34"/>
                  <a:pt x="21" y="32"/>
                  <a:pt x="22" y="31"/>
                </a:cubicBezTo>
                <a:cubicBezTo>
                  <a:pt x="23" y="29"/>
                  <a:pt x="24" y="27"/>
                  <a:pt x="25" y="26"/>
                </a:cubicBezTo>
                <a:cubicBezTo>
                  <a:pt x="27" y="24"/>
                  <a:pt x="28" y="23"/>
                  <a:pt x="30" y="22"/>
                </a:cubicBezTo>
                <a:cubicBezTo>
                  <a:pt x="32" y="21"/>
                  <a:pt x="34" y="21"/>
                  <a:pt x="36" y="21"/>
                </a:cubicBezTo>
                <a:cubicBezTo>
                  <a:pt x="36" y="21"/>
                  <a:pt x="36" y="21"/>
                  <a:pt x="36" y="21"/>
                </a:cubicBezTo>
                <a:cubicBezTo>
                  <a:pt x="39" y="21"/>
                  <a:pt x="41" y="21"/>
                  <a:pt x="42" y="22"/>
                </a:cubicBezTo>
                <a:cubicBezTo>
                  <a:pt x="44" y="23"/>
                  <a:pt x="46" y="24"/>
                  <a:pt x="47" y="26"/>
                </a:cubicBezTo>
                <a:cubicBezTo>
                  <a:pt x="49" y="27"/>
                  <a:pt x="50" y="29"/>
                  <a:pt x="51" y="31"/>
                </a:cubicBezTo>
                <a:cubicBezTo>
                  <a:pt x="52" y="32"/>
                  <a:pt x="52" y="34"/>
                  <a:pt x="52" y="37"/>
                </a:cubicBezTo>
                <a:lnTo>
                  <a:pt x="52" y="51"/>
                </a:lnTo>
                <a:close/>
                <a:moveTo>
                  <a:pt x="102" y="102"/>
                </a:moveTo>
                <a:cubicBezTo>
                  <a:pt x="72" y="102"/>
                  <a:pt x="72" y="102"/>
                  <a:pt x="72" y="102"/>
                </a:cubicBezTo>
                <a:cubicBezTo>
                  <a:pt x="72" y="72"/>
                  <a:pt x="72" y="72"/>
                  <a:pt x="72" y="72"/>
                </a:cubicBezTo>
                <a:cubicBezTo>
                  <a:pt x="102" y="72"/>
                  <a:pt x="102" y="72"/>
                  <a:pt x="102" y="72"/>
                </a:cubicBezTo>
                <a:lnTo>
                  <a:pt x="102" y="102"/>
                </a:lnTo>
                <a:close/>
                <a:moveTo>
                  <a:pt x="138" y="123"/>
                </a:moveTo>
                <a:cubicBezTo>
                  <a:pt x="140" y="123"/>
                  <a:pt x="142" y="123"/>
                  <a:pt x="144" y="124"/>
                </a:cubicBezTo>
                <a:cubicBezTo>
                  <a:pt x="146" y="125"/>
                  <a:pt x="147" y="126"/>
                  <a:pt x="149" y="127"/>
                </a:cubicBezTo>
                <a:cubicBezTo>
                  <a:pt x="150" y="128"/>
                  <a:pt x="151" y="130"/>
                  <a:pt x="152" y="132"/>
                </a:cubicBezTo>
                <a:cubicBezTo>
                  <a:pt x="153" y="134"/>
                  <a:pt x="153" y="136"/>
                  <a:pt x="153" y="138"/>
                </a:cubicBezTo>
                <a:cubicBezTo>
                  <a:pt x="153" y="138"/>
                  <a:pt x="153" y="138"/>
                  <a:pt x="153" y="138"/>
                </a:cubicBezTo>
                <a:cubicBezTo>
                  <a:pt x="153" y="140"/>
                  <a:pt x="153" y="142"/>
                  <a:pt x="152" y="144"/>
                </a:cubicBezTo>
                <a:cubicBezTo>
                  <a:pt x="151" y="146"/>
                  <a:pt x="150" y="147"/>
                  <a:pt x="149" y="149"/>
                </a:cubicBezTo>
                <a:cubicBezTo>
                  <a:pt x="147" y="150"/>
                  <a:pt x="146" y="151"/>
                  <a:pt x="144" y="152"/>
                </a:cubicBezTo>
                <a:cubicBezTo>
                  <a:pt x="142" y="153"/>
                  <a:pt x="140" y="153"/>
                  <a:pt x="138" y="153"/>
                </a:cubicBezTo>
                <a:cubicBezTo>
                  <a:pt x="136" y="153"/>
                  <a:pt x="134" y="153"/>
                  <a:pt x="132" y="152"/>
                </a:cubicBezTo>
                <a:cubicBezTo>
                  <a:pt x="130" y="151"/>
                  <a:pt x="129" y="150"/>
                  <a:pt x="127" y="149"/>
                </a:cubicBezTo>
                <a:cubicBezTo>
                  <a:pt x="126" y="147"/>
                  <a:pt x="125" y="146"/>
                  <a:pt x="124" y="144"/>
                </a:cubicBezTo>
                <a:cubicBezTo>
                  <a:pt x="123" y="142"/>
                  <a:pt x="123" y="140"/>
                  <a:pt x="123" y="138"/>
                </a:cubicBezTo>
                <a:cubicBezTo>
                  <a:pt x="123" y="123"/>
                  <a:pt x="123" y="123"/>
                  <a:pt x="123" y="123"/>
                </a:cubicBezTo>
                <a:lnTo>
                  <a:pt x="138" y="123"/>
                </a:lnTo>
                <a:close/>
                <a:moveTo>
                  <a:pt x="152" y="42"/>
                </a:moveTo>
                <a:cubicBezTo>
                  <a:pt x="151" y="44"/>
                  <a:pt x="150" y="46"/>
                  <a:pt x="149" y="47"/>
                </a:cubicBezTo>
                <a:cubicBezTo>
                  <a:pt x="147" y="48"/>
                  <a:pt x="146" y="50"/>
                  <a:pt x="144" y="50"/>
                </a:cubicBezTo>
                <a:cubicBezTo>
                  <a:pt x="142" y="51"/>
                  <a:pt x="140" y="52"/>
                  <a:pt x="138" y="52"/>
                </a:cubicBezTo>
                <a:cubicBezTo>
                  <a:pt x="138" y="52"/>
                  <a:pt x="138" y="52"/>
                  <a:pt x="138" y="52"/>
                </a:cubicBezTo>
                <a:cubicBezTo>
                  <a:pt x="123" y="52"/>
                  <a:pt x="123" y="52"/>
                  <a:pt x="123" y="52"/>
                </a:cubicBezTo>
                <a:cubicBezTo>
                  <a:pt x="123" y="37"/>
                  <a:pt x="123" y="37"/>
                  <a:pt x="123" y="37"/>
                </a:cubicBezTo>
                <a:cubicBezTo>
                  <a:pt x="123" y="34"/>
                  <a:pt x="123" y="32"/>
                  <a:pt x="124" y="31"/>
                </a:cubicBezTo>
                <a:cubicBezTo>
                  <a:pt x="125" y="29"/>
                  <a:pt x="126" y="27"/>
                  <a:pt x="127" y="26"/>
                </a:cubicBezTo>
                <a:cubicBezTo>
                  <a:pt x="129" y="24"/>
                  <a:pt x="130" y="23"/>
                  <a:pt x="132" y="22"/>
                </a:cubicBezTo>
                <a:cubicBezTo>
                  <a:pt x="134" y="21"/>
                  <a:pt x="136" y="21"/>
                  <a:pt x="138" y="21"/>
                </a:cubicBezTo>
                <a:cubicBezTo>
                  <a:pt x="138" y="21"/>
                  <a:pt x="138" y="21"/>
                  <a:pt x="138" y="21"/>
                </a:cubicBezTo>
                <a:cubicBezTo>
                  <a:pt x="140" y="21"/>
                  <a:pt x="142" y="21"/>
                  <a:pt x="144" y="22"/>
                </a:cubicBezTo>
                <a:cubicBezTo>
                  <a:pt x="146" y="23"/>
                  <a:pt x="147" y="24"/>
                  <a:pt x="149" y="26"/>
                </a:cubicBezTo>
                <a:cubicBezTo>
                  <a:pt x="150" y="27"/>
                  <a:pt x="151" y="29"/>
                  <a:pt x="152" y="31"/>
                </a:cubicBezTo>
                <a:cubicBezTo>
                  <a:pt x="153" y="33"/>
                  <a:pt x="153" y="34"/>
                  <a:pt x="153" y="37"/>
                </a:cubicBezTo>
                <a:cubicBezTo>
                  <a:pt x="153" y="39"/>
                  <a:pt x="153" y="41"/>
                  <a:pt x="152" y="42"/>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7" name="Freeform 170"/>
          <p:cNvSpPr>
            <a:spLocks noEditPoints="1"/>
          </p:cNvSpPr>
          <p:nvPr/>
        </p:nvSpPr>
        <p:spPr bwMode="auto">
          <a:xfrm>
            <a:off x="836613" y="4254455"/>
            <a:ext cx="400050" cy="398463"/>
          </a:xfrm>
          <a:custGeom>
            <a:avLst/>
            <a:gdLst>
              <a:gd name="T0" fmla="*/ 171 w 178"/>
              <a:gd name="T1" fmla="*/ 17 h 176"/>
              <a:gd name="T2" fmla="*/ 161 w 178"/>
              <a:gd name="T3" fmla="*/ 7 h 176"/>
              <a:gd name="T4" fmla="*/ 136 w 178"/>
              <a:gd name="T5" fmla="*/ 7 h 176"/>
              <a:gd name="T6" fmla="*/ 112 w 178"/>
              <a:gd name="T7" fmla="*/ 31 h 176"/>
              <a:gd name="T8" fmla="*/ 100 w 178"/>
              <a:gd name="T9" fmla="*/ 19 h 176"/>
              <a:gd name="T10" fmla="*/ 76 w 178"/>
              <a:gd name="T11" fmla="*/ 43 h 176"/>
              <a:gd name="T12" fmla="*/ 86 w 178"/>
              <a:gd name="T13" fmla="*/ 53 h 176"/>
              <a:gd name="T14" fmla="*/ 19 w 178"/>
              <a:gd name="T15" fmla="*/ 120 h 176"/>
              <a:gd name="T16" fmla="*/ 12 w 178"/>
              <a:gd name="T17" fmla="*/ 136 h 176"/>
              <a:gd name="T18" fmla="*/ 8 w 178"/>
              <a:gd name="T19" fmla="*/ 140 h 176"/>
              <a:gd name="T20" fmla="*/ 8 w 178"/>
              <a:gd name="T21" fmla="*/ 170 h 176"/>
              <a:gd name="T22" fmla="*/ 23 w 178"/>
              <a:gd name="T23" fmla="*/ 176 h 176"/>
              <a:gd name="T24" fmla="*/ 38 w 178"/>
              <a:gd name="T25" fmla="*/ 170 h 176"/>
              <a:gd name="T26" fmla="*/ 42 w 178"/>
              <a:gd name="T27" fmla="*/ 166 h 176"/>
              <a:gd name="T28" fmla="*/ 58 w 178"/>
              <a:gd name="T29" fmla="*/ 159 h 176"/>
              <a:gd name="T30" fmla="*/ 125 w 178"/>
              <a:gd name="T31" fmla="*/ 92 h 176"/>
              <a:gd name="T32" fmla="*/ 135 w 178"/>
              <a:gd name="T33" fmla="*/ 102 h 176"/>
              <a:gd name="T34" fmla="*/ 159 w 178"/>
              <a:gd name="T35" fmla="*/ 78 h 176"/>
              <a:gd name="T36" fmla="*/ 147 w 178"/>
              <a:gd name="T37" fmla="*/ 66 h 176"/>
              <a:gd name="T38" fmla="*/ 171 w 178"/>
              <a:gd name="T39" fmla="*/ 42 h 176"/>
              <a:gd name="T40" fmla="*/ 171 w 178"/>
              <a:gd name="T41" fmla="*/ 17 h 176"/>
              <a:gd name="T42" fmla="*/ 47 w 178"/>
              <a:gd name="T43" fmla="*/ 148 h 176"/>
              <a:gd name="T44" fmla="*/ 41 w 178"/>
              <a:gd name="T45" fmla="*/ 151 h 176"/>
              <a:gd name="T46" fmla="*/ 37 w 178"/>
              <a:gd name="T47" fmla="*/ 150 h 176"/>
              <a:gd name="T48" fmla="*/ 37 w 178"/>
              <a:gd name="T49" fmla="*/ 150 h 176"/>
              <a:gd name="T50" fmla="*/ 27 w 178"/>
              <a:gd name="T51" fmla="*/ 159 h 176"/>
              <a:gd name="T52" fmla="*/ 23 w 178"/>
              <a:gd name="T53" fmla="*/ 161 h 176"/>
              <a:gd name="T54" fmla="*/ 19 w 178"/>
              <a:gd name="T55" fmla="*/ 159 h 176"/>
              <a:gd name="T56" fmla="*/ 19 w 178"/>
              <a:gd name="T57" fmla="*/ 151 h 176"/>
              <a:gd name="T58" fmla="*/ 28 w 178"/>
              <a:gd name="T59" fmla="*/ 141 h 176"/>
              <a:gd name="T60" fmla="*/ 28 w 178"/>
              <a:gd name="T61" fmla="*/ 141 h 176"/>
              <a:gd name="T62" fmla="*/ 30 w 178"/>
              <a:gd name="T63" fmla="*/ 131 h 176"/>
              <a:gd name="T64" fmla="*/ 97 w 178"/>
              <a:gd name="T65" fmla="*/ 64 h 176"/>
              <a:gd name="T66" fmla="*/ 114 w 178"/>
              <a:gd name="T67" fmla="*/ 81 h 176"/>
              <a:gd name="T68" fmla="*/ 47 w 178"/>
              <a:gd name="T69"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76">
                <a:moveTo>
                  <a:pt x="171" y="17"/>
                </a:moveTo>
                <a:cubicBezTo>
                  <a:pt x="161" y="7"/>
                  <a:pt x="161" y="7"/>
                  <a:pt x="161" y="7"/>
                </a:cubicBezTo>
                <a:cubicBezTo>
                  <a:pt x="154" y="0"/>
                  <a:pt x="143" y="0"/>
                  <a:pt x="136" y="7"/>
                </a:cubicBezTo>
                <a:cubicBezTo>
                  <a:pt x="112" y="31"/>
                  <a:pt x="112" y="31"/>
                  <a:pt x="112" y="31"/>
                </a:cubicBezTo>
                <a:cubicBezTo>
                  <a:pt x="100" y="19"/>
                  <a:pt x="100" y="19"/>
                  <a:pt x="100" y="19"/>
                </a:cubicBezTo>
                <a:cubicBezTo>
                  <a:pt x="76" y="43"/>
                  <a:pt x="76" y="43"/>
                  <a:pt x="76" y="43"/>
                </a:cubicBezTo>
                <a:cubicBezTo>
                  <a:pt x="86" y="53"/>
                  <a:pt x="86" y="53"/>
                  <a:pt x="86" y="53"/>
                </a:cubicBezTo>
                <a:cubicBezTo>
                  <a:pt x="19" y="120"/>
                  <a:pt x="19" y="120"/>
                  <a:pt x="19" y="120"/>
                </a:cubicBezTo>
                <a:cubicBezTo>
                  <a:pt x="15" y="124"/>
                  <a:pt x="12" y="130"/>
                  <a:pt x="12" y="136"/>
                </a:cubicBezTo>
                <a:cubicBezTo>
                  <a:pt x="8" y="140"/>
                  <a:pt x="8" y="140"/>
                  <a:pt x="8" y="140"/>
                </a:cubicBezTo>
                <a:cubicBezTo>
                  <a:pt x="0" y="148"/>
                  <a:pt x="0" y="162"/>
                  <a:pt x="8" y="170"/>
                </a:cubicBezTo>
                <a:cubicBezTo>
                  <a:pt x="12" y="174"/>
                  <a:pt x="17" y="176"/>
                  <a:pt x="23" y="176"/>
                </a:cubicBezTo>
                <a:cubicBezTo>
                  <a:pt x="29" y="176"/>
                  <a:pt x="34" y="174"/>
                  <a:pt x="38" y="170"/>
                </a:cubicBezTo>
                <a:cubicBezTo>
                  <a:pt x="42" y="166"/>
                  <a:pt x="42" y="166"/>
                  <a:pt x="42" y="166"/>
                </a:cubicBezTo>
                <a:cubicBezTo>
                  <a:pt x="48" y="166"/>
                  <a:pt x="54" y="163"/>
                  <a:pt x="58" y="159"/>
                </a:cubicBezTo>
                <a:cubicBezTo>
                  <a:pt x="125" y="92"/>
                  <a:pt x="125" y="92"/>
                  <a:pt x="125" y="92"/>
                </a:cubicBezTo>
                <a:cubicBezTo>
                  <a:pt x="135" y="102"/>
                  <a:pt x="135" y="102"/>
                  <a:pt x="135" y="102"/>
                </a:cubicBezTo>
                <a:cubicBezTo>
                  <a:pt x="159" y="78"/>
                  <a:pt x="159" y="78"/>
                  <a:pt x="159" y="78"/>
                </a:cubicBezTo>
                <a:cubicBezTo>
                  <a:pt x="147" y="66"/>
                  <a:pt x="147" y="66"/>
                  <a:pt x="147" y="66"/>
                </a:cubicBezTo>
                <a:cubicBezTo>
                  <a:pt x="171" y="42"/>
                  <a:pt x="171" y="42"/>
                  <a:pt x="171" y="42"/>
                </a:cubicBezTo>
                <a:cubicBezTo>
                  <a:pt x="178" y="35"/>
                  <a:pt x="178" y="24"/>
                  <a:pt x="171" y="17"/>
                </a:cubicBezTo>
                <a:close/>
                <a:moveTo>
                  <a:pt x="47" y="148"/>
                </a:moveTo>
                <a:cubicBezTo>
                  <a:pt x="46" y="150"/>
                  <a:pt x="43" y="151"/>
                  <a:pt x="41" y="151"/>
                </a:cubicBezTo>
                <a:cubicBezTo>
                  <a:pt x="39" y="151"/>
                  <a:pt x="38" y="151"/>
                  <a:pt x="37" y="150"/>
                </a:cubicBezTo>
                <a:cubicBezTo>
                  <a:pt x="37" y="150"/>
                  <a:pt x="37" y="150"/>
                  <a:pt x="37" y="150"/>
                </a:cubicBezTo>
                <a:cubicBezTo>
                  <a:pt x="27" y="159"/>
                  <a:pt x="27" y="159"/>
                  <a:pt x="27" y="159"/>
                </a:cubicBezTo>
                <a:cubicBezTo>
                  <a:pt x="26" y="160"/>
                  <a:pt x="25" y="161"/>
                  <a:pt x="23" y="161"/>
                </a:cubicBezTo>
                <a:cubicBezTo>
                  <a:pt x="21" y="161"/>
                  <a:pt x="20" y="160"/>
                  <a:pt x="19" y="159"/>
                </a:cubicBezTo>
                <a:cubicBezTo>
                  <a:pt x="16" y="157"/>
                  <a:pt x="16" y="153"/>
                  <a:pt x="19" y="151"/>
                </a:cubicBezTo>
                <a:cubicBezTo>
                  <a:pt x="28" y="141"/>
                  <a:pt x="28" y="141"/>
                  <a:pt x="28" y="141"/>
                </a:cubicBezTo>
                <a:cubicBezTo>
                  <a:pt x="28" y="141"/>
                  <a:pt x="28" y="141"/>
                  <a:pt x="28" y="141"/>
                </a:cubicBezTo>
                <a:cubicBezTo>
                  <a:pt x="26" y="138"/>
                  <a:pt x="27" y="134"/>
                  <a:pt x="30" y="131"/>
                </a:cubicBezTo>
                <a:cubicBezTo>
                  <a:pt x="97" y="64"/>
                  <a:pt x="97" y="64"/>
                  <a:pt x="97" y="64"/>
                </a:cubicBezTo>
                <a:cubicBezTo>
                  <a:pt x="114" y="81"/>
                  <a:pt x="114" y="81"/>
                  <a:pt x="114" y="81"/>
                </a:cubicBezTo>
                <a:lnTo>
                  <a:pt x="47" y="148"/>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8" name="Freeform 171"/>
          <p:cNvSpPr>
            <a:spLocks noEditPoints="1"/>
          </p:cNvSpPr>
          <p:nvPr/>
        </p:nvSpPr>
        <p:spPr bwMode="auto">
          <a:xfrm>
            <a:off x="1525588" y="4275093"/>
            <a:ext cx="392112" cy="361950"/>
          </a:xfrm>
          <a:custGeom>
            <a:avLst/>
            <a:gdLst>
              <a:gd name="T0" fmla="*/ 160 w 247"/>
              <a:gd name="T1" fmla="*/ 228 h 228"/>
              <a:gd name="T2" fmla="*/ 68 w 247"/>
              <a:gd name="T3" fmla="*/ 0 h 228"/>
              <a:gd name="T4" fmla="*/ 146 w 247"/>
              <a:gd name="T5" fmla="*/ 195 h 228"/>
              <a:gd name="T6" fmla="*/ 122 w 247"/>
              <a:gd name="T7" fmla="*/ 171 h 228"/>
              <a:gd name="T8" fmla="*/ 146 w 247"/>
              <a:gd name="T9" fmla="*/ 195 h 228"/>
              <a:gd name="T10" fmla="*/ 101 w 247"/>
              <a:gd name="T11" fmla="*/ 134 h 228"/>
              <a:gd name="T12" fmla="*/ 125 w 247"/>
              <a:gd name="T13" fmla="*/ 158 h 228"/>
              <a:gd name="T14" fmla="*/ 146 w 247"/>
              <a:gd name="T15" fmla="*/ 121 h 228"/>
              <a:gd name="T16" fmla="*/ 122 w 247"/>
              <a:gd name="T17" fmla="*/ 97 h 228"/>
              <a:gd name="T18" fmla="*/ 146 w 247"/>
              <a:gd name="T19" fmla="*/ 121 h 228"/>
              <a:gd name="T20" fmla="*/ 101 w 247"/>
              <a:gd name="T21" fmla="*/ 60 h 228"/>
              <a:gd name="T22" fmla="*/ 125 w 247"/>
              <a:gd name="T23" fmla="*/ 84 h 228"/>
              <a:gd name="T24" fmla="*/ 122 w 247"/>
              <a:gd name="T25" fmla="*/ 23 h 228"/>
              <a:gd name="T26" fmla="*/ 146 w 247"/>
              <a:gd name="T27" fmla="*/ 47 h 228"/>
              <a:gd name="T28" fmla="*/ 122 w 247"/>
              <a:gd name="T29" fmla="*/ 23 h 228"/>
              <a:gd name="T30" fmla="*/ 104 w 247"/>
              <a:gd name="T31" fmla="*/ 23 h 228"/>
              <a:gd name="T32" fmla="*/ 80 w 247"/>
              <a:gd name="T33" fmla="*/ 47 h 228"/>
              <a:gd name="T34" fmla="*/ 80 w 247"/>
              <a:gd name="T35" fmla="*/ 97 h 228"/>
              <a:gd name="T36" fmla="*/ 104 w 247"/>
              <a:gd name="T37" fmla="*/ 121 h 228"/>
              <a:gd name="T38" fmla="*/ 80 w 247"/>
              <a:gd name="T39" fmla="*/ 97 h 228"/>
              <a:gd name="T40" fmla="*/ 104 w 247"/>
              <a:gd name="T41" fmla="*/ 171 h 228"/>
              <a:gd name="T42" fmla="*/ 80 w 247"/>
              <a:gd name="T43" fmla="*/ 195 h 228"/>
              <a:gd name="T44" fmla="*/ 0 w 247"/>
              <a:gd name="T45" fmla="*/ 228 h 228"/>
              <a:gd name="T46" fmla="*/ 55 w 247"/>
              <a:gd name="T47" fmla="*/ 73 h 228"/>
              <a:gd name="T48" fmla="*/ 0 w 247"/>
              <a:gd name="T49" fmla="*/ 228 h 228"/>
              <a:gd name="T50" fmla="*/ 40 w 247"/>
              <a:gd name="T51" fmla="*/ 84 h 228"/>
              <a:gd name="T52" fmla="*/ 16 w 247"/>
              <a:gd name="T53" fmla="*/ 110 h 228"/>
              <a:gd name="T54" fmla="*/ 16 w 247"/>
              <a:gd name="T55" fmla="*/ 128 h 228"/>
              <a:gd name="T56" fmla="*/ 40 w 247"/>
              <a:gd name="T57" fmla="*/ 152 h 228"/>
              <a:gd name="T58" fmla="*/ 16 w 247"/>
              <a:gd name="T59" fmla="*/ 128 h 228"/>
              <a:gd name="T60" fmla="*/ 40 w 247"/>
              <a:gd name="T61" fmla="*/ 171 h 228"/>
              <a:gd name="T62" fmla="*/ 16 w 247"/>
              <a:gd name="T63" fmla="*/ 195 h 228"/>
              <a:gd name="T64" fmla="*/ 237 w 247"/>
              <a:gd name="T65" fmla="*/ 94 h 228"/>
              <a:gd name="T66" fmla="*/ 223 w 247"/>
              <a:gd name="T67" fmla="*/ 64 h 228"/>
              <a:gd name="T68" fmla="*/ 213 w 247"/>
              <a:gd name="T69" fmla="*/ 36 h 228"/>
              <a:gd name="T70" fmla="*/ 206 w 247"/>
              <a:gd name="T71" fmla="*/ 9 h 228"/>
              <a:gd name="T72" fmla="*/ 196 w 247"/>
              <a:gd name="T73" fmla="*/ 36 h 228"/>
              <a:gd name="T74" fmla="*/ 182 w 247"/>
              <a:gd name="T75" fmla="*/ 64 h 228"/>
              <a:gd name="T76" fmla="*/ 172 w 247"/>
              <a:gd name="T77" fmla="*/ 94 h 228"/>
              <a:gd name="T78" fmla="*/ 247 w 247"/>
              <a:gd name="T79" fmla="*/ 228 h 228"/>
              <a:gd name="T80" fmla="*/ 237 w 247"/>
              <a:gd name="T81" fmla="*/ 94 h 228"/>
              <a:gd name="T82" fmla="*/ 185 w 247"/>
              <a:gd name="T83" fmla="*/ 211 h 228"/>
              <a:gd name="T84" fmla="*/ 209 w 247"/>
              <a:gd name="T85" fmla="*/ 185 h 228"/>
              <a:gd name="T86" fmla="*/ 209 w 247"/>
              <a:gd name="T87" fmla="*/ 135 h 228"/>
              <a:gd name="T88" fmla="*/ 185 w 247"/>
              <a:gd name="T89" fmla="*/ 110 h 228"/>
              <a:gd name="T90" fmla="*/ 209 w 247"/>
              <a:gd name="T91" fmla="*/ 135 h 228"/>
              <a:gd name="T92" fmla="*/ 213 w 247"/>
              <a:gd name="T93" fmla="*/ 172 h 228"/>
              <a:gd name="T94" fmla="*/ 237 w 247"/>
              <a:gd name="T95" fmla="*/ 14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228">
                <a:moveTo>
                  <a:pt x="68" y="228"/>
                </a:moveTo>
                <a:lnTo>
                  <a:pt x="160" y="228"/>
                </a:lnTo>
                <a:lnTo>
                  <a:pt x="160" y="0"/>
                </a:lnTo>
                <a:lnTo>
                  <a:pt x="68" y="0"/>
                </a:lnTo>
                <a:lnTo>
                  <a:pt x="68" y="228"/>
                </a:lnTo>
                <a:close/>
                <a:moveTo>
                  <a:pt x="146" y="195"/>
                </a:moveTo>
                <a:lnTo>
                  <a:pt x="122" y="195"/>
                </a:lnTo>
                <a:lnTo>
                  <a:pt x="122" y="171"/>
                </a:lnTo>
                <a:lnTo>
                  <a:pt x="146" y="171"/>
                </a:lnTo>
                <a:lnTo>
                  <a:pt x="146" y="195"/>
                </a:lnTo>
                <a:close/>
                <a:moveTo>
                  <a:pt x="101" y="158"/>
                </a:moveTo>
                <a:lnTo>
                  <a:pt x="101" y="134"/>
                </a:lnTo>
                <a:lnTo>
                  <a:pt x="125" y="134"/>
                </a:lnTo>
                <a:lnTo>
                  <a:pt x="125" y="158"/>
                </a:lnTo>
                <a:lnTo>
                  <a:pt x="101" y="158"/>
                </a:lnTo>
                <a:close/>
                <a:moveTo>
                  <a:pt x="146" y="121"/>
                </a:moveTo>
                <a:lnTo>
                  <a:pt x="122" y="121"/>
                </a:lnTo>
                <a:lnTo>
                  <a:pt x="122" y="97"/>
                </a:lnTo>
                <a:lnTo>
                  <a:pt x="146" y="97"/>
                </a:lnTo>
                <a:lnTo>
                  <a:pt x="146" y="121"/>
                </a:lnTo>
                <a:close/>
                <a:moveTo>
                  <a:pt x="101" y="84"/>
                </a:moveTo>
                <a:lnTo>
                  <a:pt x="101" y="60"/>
                </a:lnTo>
                <a:lnTo>
                  <a:pt x="125" y="60"/>
                </a:lnTo>
                <a:lnTo>
                  <a:pt x="125" y="84"/>
                </a:lnTo>
                <a:lnTo>
                  <a:pt x="101" y="84"/>
                </a:lnTo>
                <a:close/>
                <a:moveTo>
                  <a:pt x="122" y="23"/>
                </a:moveTo>
                <a:lnTo>
                  <a:pt x="146" y="23"/>
                </a:lnTo>
                <a:lnTo>
                  <a:pt x="146" y="47"/>
                </a:lnTo>
                <a:lnTo>
                  <a:pt x="122" y="47"/>
                </a:lnTo>
                <a:lnTo>
                  <a:pt x="122" y="23"/>
                </a:lnTo>
                <a:close/>
                <a:moveTo>
                  <a:pt x="80" y="23"/>
                </a:moveTo>
                <a:lnTo>
                  <a:pt x="104" y="23"/>
                </a:lnTo>
                <a:lnTo>
                  <a:pt x="104" y="47"/>
                </a:lnTo>
                <a:lnTo>
                  <a:pt x="80" y="47"/>
                </a:lnTo>
                <a:lnTo>
                  <a:pt x="80" y="23"/>
                </a:lnTo>
                <a:close/>
                <a:moveTo>
                  <a:pt x="80" y="97"/>
                </a:moveTo>
                <a:lnTo>
                  <a:pt x="104" y="97"/>
                </a:lnTo>
                <a:lnTo>
                  <a:pt x="104" y="121"/>
                </a:lnTo>
                <a:lnTo>
                  <a:pt x="80" y="121"/>
                </a:lnTo>
                <a:lnTo>
                  <a:pt x="80" y="97"/>
                </a:lnTo>
                <a:close/>
                <a:moveTo>
                  <a:pt x="80" y="171"/>
                </a:moveTo>
                <a:lnTo>
                  <a:pt x="104" y="171"/>
                </a:lnTo>
                <a:lnTo>
                  <a:pt x="104" y="195"/>
                </a:lnTo>
                <a:lnTo>
                  <a:pt x="80" y="195"/>
                </a:lnTo>
                <a:lnTo>
                  <a:pt x="80" y="171"/>
                </a:lnTo>
                <a:close/>
                <a:moveTo>
                  <a:pt x="0" y="228"/>
                </a:moveTo>
                <a:lnTo>
                  <a:pt x="55" y="228"/>
                </a:lnTo>
                <a:lnTo>
                  <a:pt x="55" y="73"/>
                </a:lnTo>
                <a:lnTo>
                  <a:pt x="0" y="73"/>
                </a:lnTo>
                <a:lnTo>
                  <a:pt x="0" y="228"/>
                </a:lnTo>
                <a:close/>
                <a:moveTo>
                  <a:pt x="16" y="84"/>
                </a:moveTo>
                <a:lnTo>
                  <a:pt x="40" y="84"/>
                </a:lnTo>
                <a:lnTo>
                  <a:pt x="40" y="110"/>
                </a:lnTo>
                <a:lnTo>
                  <a:pt x="16" y="110"/>
                </a:lnTo>
                <a:lnTo>
                  <a:pt x="16" y="84"/>
                </a:lnTo>
                <a:close/>
                <a:moveTo>
                  <a:pt x="16" y="128"/>
                </a:moveTo>
                <a:lnTo>
                  <a:pt x="40" y="128"/>
                </a:lnTo>
                <a:lnTo>
                  <a:pt x="40" y="152"/>
                </a:lnTo>
                <a:lnTo>
                  <a:pt x="16" y="152"/>
                </a:lnTo>
                <a:lnTo>
                  <a:pt x="16" y="128"/>
                </a:lnTo>
                <a:close/>
                <a:moveTo>
                  <a:pt x="16" y="171"/>
                </a:moveTo>
                <a:lnTo>
                  <a:pt x="40" y="171"/>
                </a:lnTo>
                <a:lnTo>
                  <a:pt x="40" y="195"/>
                </a:lnTo>
                <a:lnTo>
                  <a:pt x="16" y="195"/>
                </a:lnTo>
                <a:lnTo>
                  <a:pt x="16" y="171"/>
                </a:lnTo>
                <a:close/>
                <a:moveTo>
                  <a:pt x="237" y="94"/>
                </a:moveTo>
                <a:lnTo>
                  <a:pt x="237" y="64"/>
                </a:lnTo>
                <a:lnTo>
                  <a:pt x="223" y="64"/>
                </a:lnTo>
                <a:lnTo>
                  <a:pt x="223" y="36"/>
                </a:lnTo>
                <a:lnTo>
                  <a:pt x="213" y="36"/>
                </a:lnTo>
                <a:lnTo>
                  <a:pt x="213" y="9"/>
                </a:lnTo>
                <a:lnTo>
                  <a:pt x="206" y="9"/>
                </a:lnTo>
                <a:lnTo>
                  <a:pt x="206" y="36"/>
                </a:lnTo>
                <a:lnTo>
                  <a:pt x="196" y="36"/>
                </a:lnTo>
                <a:lnTo>
                  <a:pt x="196" y="64"/>
                </a:lnTo>
                <a:lnTo>
                  <a:pt x="182" y="64"/>
                </a:lnTo>
                <a:lnTo>
                  <a:pt x="182" y="94"/>
                </a:lnTo>
                <a:lnTo>
                  <a:pt x="172" y="94"/>
                </a:lnTo>
                <a:lnTo>
                  <a:pt x="172" y="228"/>
                </a:lnTo>
                <a:lnTo>
                  <a:pt x="247" y="228"/>
                </a:lnTo>
                <a:lnTo>
                  <a:pt x="247" y="94"/>
                </a:lnTo>
                <a:lnTo>
                  <a:pt x="237" y="94"/>
                </a:lnTo>
                <a:close/>
                <a:moveTo>
                  <a:pt x="209" y="211"/>
                </a:moveTo>
                <a:lnTo>
                  <a:pt x="185" y="211"/>
                </a:lnTo>
                <a:lnTo>
                  <a:pt x="185" y="185"/>
                </a:lnTo>
                <a:lnTo>
                  <a:pt x="209" y="185"/>
                </a:lnTo>
                <a:lnTo>
                  <a:pt x="209" y="211"/>
                </a:lnTo>
                <a:close/>
                <a:moveTo>
                  <a:pt x="209" y="135"/>
                </a:moveTo>
                <a:lnTo>
                  <a:pt x="185" y="135"/>
                </a:lnTo>
                <a:lnTo>
                  <a:pt x="185" y="110"/>
                </a:lnTo>
                <a:lnTo>
                  <a:pt x="209" y="110"/>
                </a:lnTo>
                <a:lnTo>
                  <a:pt x="209" y="135"/>
                </a:lnTo>
                <a:close/>
                <a:moveTo>
                  <a:pt x="237" y="172"/>
                </a:moveTo>
                <a:lnTo>
                  <a:pt x="213" y="172"/>
                </a:lnTo>
                <a:lnTo>
                  <a:pt x="213" y="148"/>
                </a:lnTo>
                <a:lnTo>
                  <a:pt x="237" y="148"/>
                </a:lnTo>
                <a:lnTo>
                  <a:pt x="237" y="172"/>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9" name="Freeform 172"/>
          <p:cNvSpPr>
            <a:spLocks noEditPoints="1"/>
          </p:cNvSpPr>
          <p:nvPr/>
        </p:nvSpPr>
        <p:spPr bwMode="auto">
          <a:xfrm>
            <a:off x="2174875" y="4294143"/>
            <a:ext cx="392113" cy="342900"/>
          </a:xfrm>
          <a:custGeom>
            <a:avLst/>
            <a:gdLst>
              <a:gd name="T0" fmla="*/ 109 w 174"/>
              <a:gd name="T1" fmla="*/ 132 h 152"/>
              <a:gd name="T2" fmla="*/ 108 w 174"/>
              <a:gd name="T3" fmla="*/ 127 h 152"/>
              <a:gd name="T4" fmla="*/ 66 w 174"/>
              <a:gd name="T5" fmla="*/ 127 h 152"/>
              <a:gd name="T6" fmla="*/ 64 w 174"/>
              <a:gd name="T7" fmla="*/ 137 h 152"/>
              <a:gd name="T8" fmla="*/ 59 w 174"/>
              <a:gd name="T9" fmla="*/ 145 h 152"/>
              <a:gd name="T10" fmla="*/ 50 w 174"/>
              <a:gd name="T11" fmla="*/ 148 h 152"/>
              <a:gd name="T12" fmla="*/ 50 w 174"/>
              <a:gd name="T13" fmla="*/ 152 h 152"/>
              <a:gd name="T14" fmla="*/ 124 w 174"/>
              <a:gd name="T15" fmla="*/ 152 h 152"/>
              <a:gd name="T16" fmla="*/ 124 w 174"/>
              <a:gd name="T17" fmla="*/ 148 h 152"/>
              <a:gd name="T18" fmla="*/ 115 w 174"/>
              <a:gd name="T19" fmla="*/ 145 h 152"/>
              <a:gd name="T20" fmla="*/ 109 w 174"/>
              <a:gd name="T21" fmla="*/ 132 h 152"/>
              <a:gd name="T22" fmla="*/ 169 w 174"/>
              <a:gd name="T23" fmla="*/ 0 h 152"/>
              <a:gd name="T24" fmla="*/ 5 w 174"/>
              <a:gd name="T25" fmla="*/ 0 h 152"/>
              <a:gd name="T26" fmla="*/ 0 w 174"/>
              <a:gd name="T27" fmla="*/ 5 h 152"/>
              <a:gd name="T28" fmla="*/ 0 w 174"/>
              <a:gd name="T29" fmla="*/ 113 h 152"/>
              <a:gd name="T30" fmla="*/ 5 w 174"/>
              <a:gd name="T31" fmla="*/ 118 h 152"/>
              <a:gd name="T32" fmla="*/ 169 w 174"/>
              <a:gd name="T33" fmla="*/ 118 h 152"/>
              <a:gd name="T34" fmla="*/ 174 w 174"/>
              <a:gd name="T35" fmla="*/ 113 h 152"/>
              <a:gd name="T36" fmla="*/ 174 w 174"/>
              <a:gd name="T37" fmla="*/ 5 h 152"/>
              <a:gd name="T38" fmla="*/ 169 w 174"/>
              <a:gd name="T39" fmla="*/ 0 h 152"/>
              <a:gd name="T40" fmla="*/ 162 w 174"/>
              <a:gd name="T41" fmla="*/ 106 h 152"/>
              <a:gd name="T42" fmla="*/ 12 w 174"/>
              <a:gd name="T43" fmla="*/ 106 h 152"/>
              <a:gd name="T44" fmla="*/ 12 w 174"/>
              <a:gd name="T45" fmla="*/ 13 h 152"/>
              <a:gd name="T46" fmla="*/ 162 w 174"/>
              <a:gd name="T47" fmla="*/ 13 h 152"/>
              <a:gd name="T48" fmla="*/ 162 w 174"/>
              <a:gd name="T49" fmla="*/ 10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52">
                <a:moveTo>
                  <a:pt x="109" y="132"/>
                </a:moveTo>
                <a:cubicBezTo>
                  <a:pt x="108" y="130"/>
                  <a:pt x="108" y="129"/>
                  <a:pt x="108" y="127"/>
                </a:cubicBezTo>
                <a:cubicBezTo>
                  <a:pt x="66" y="127"/>
                  <a:pt x="66" y="127"/>
                  <a:pt x="66" y="127"/>
                </a:cubicBezTo>
                <a:cubicBezTo>
                  <a:pt x="66" y="130"/>
                  <a:pt x="65" y="133"/>
                  <a:pt x="64" y="137"/>
                </a:cubicBezTo>
                <a:cubicBezTo>
                  <a:pt x="63" y="140"/>
                  <a:pt x="61" y="143"/>
                  <a:pt x="59" y="145"/>
                </a:cubicBezTo>
                <a:cubicBezTo>
                  <a:pt x="57" y="147"/>
                  <a:pt x="54" y="148"/>
                  <a:pt x="50" y="148"/>
                </a:cubicBezTo>
                <a:cubicBezTo>
                  <a:pt x="50" y="152"/>
                  <a:pt x="50" y="152"/>
                  <a:pt x="50" y="152"/>
                </a:cubicBezTo>
                <a:cubicBezTo>
                  <a:pt x="124" y="152"/>
                  <a:pt x="124" y="152"/>
                  <a:pt x="124" y="152"/>
                </a:cubicBezTo>
                <a:cubicBezTo>
                  <a:pt x="124" y="148"/>
                  <a:pt x="124" y="148"/>
                  <a:pt x="124" y="148"/>
                </a:cubicBezTo>
                <a:cubicBezTo>
                  <a:pt x="120" y="148"/>
                  <a:pt x="117" y="147"/>
                  <a:pt x="115" y="145"/>
                </a:cubicBezTo>
                <a:cubicBezTo>
                  <a:pt x="112" y="142"/>
                  <a:pt x="110" y="137"/>
                  <a:pt x="109" y="132"/>
                </a:cubicBezTo>
                <a:close/>
                <a:moveTo>
                  <a:pt x="169" y="0"/>
                </a:moveTo>
                <a:cubicBezTo>
                  <a:pt x="5" y="0"/>
                  <a:pt x="5" y="0"/>
                  <a:pt x="5" y="0"/>
                </a:cubicBezTo>
                <a:cubicBezTo>
                  <a:pt x="2" y="0"/>
                  <a:pt x="0" y="3"/>
                  <a:pt x="0" y="5"/>
                </a:cubicBezTo>
                <a:cubicBezTo>
                  <a:pt x="0" y="113"/>
                  <a:pt x="0" y="113"/>
                  <a:pt x="0" y="113"/>
                </a:cubicBezTo>
                <a:cubicBezTo>
                  <a:pt x="0" y="116"/>
                  <a:pt x="2" y="118"/>
                  <a:pt x="5" y="118"/>
                </a:cubicBezTo>
                <a:cubicBezTo>
                  <a:pt x="169" y="118"/>
                  <a:pt x="169" y="118"/>
                  <a:pt x="169" y="118"/>
                </a:cubicBezTo>
                <a:cubicBezTo>
                  <a:pt x="172" y="118"/>
                  <a:pt x="174" y="116"/>
                  <a:pt x="174" y="113"/>
                </a:cubicBezTo>
                <a:cubicBezTo>
                  <a:pt x="174" y="5"/>
                  <a:pt x="174" y="5"/>
                  <a:pt x="174" y="5"/>
                </a:cubicBezTo>
                <a:cubicBezTo>
                  <a:pt x="174" y="3"/>
                  <a:pt x="172" y="0"/>
                  <a:pt x="169" y="0"/>
                </a:cubicBezTo>
                <a:close/>
                <a:moveTo>
                  <a:pt x="162" y="106"/>
                </a:moveTo>
                <a:cubicBezTo>
                  <a:pt x="12" y="106"/>
                  <a:pt x="12" y="106"/>
                  <a:pt x="12" y="106"/>
                </a:cubicBezTo>
                <a:cubicBezTo>
                  <a:pt x="12" y="13"/>
                  <a:pt x="12" y="13"/>
                  <a:pt x="12" y="13"/>
                </a:cubicBezTo>
                <a:cubicBezTo>
                  <a:pt x="162" y="13"/>
                  <a:pt x="162" y="13"/>
                  <a:pt x="162" y="13"/>
                </a:cubicBezTo>
                <a:lnTo>
                  <a:pt x="162" y="106"/>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0" name="Freeform 173"/>
          <p:cNvSpPr>
            <a:spLocks noEditPoints="1"/>
          </p:cNvSpPr>
          <p:nvPr/>
        </p:nvSpPr>
        <p:spPr bwMode="auto">
          <a:xfrm>
            <a:off x="2847975" y="4290968"/>
            <a:ext cx="325438" cy="347662"/>
          </a:xfrm>
          <a:custGeom>
            <a:avLst/>
            <a:gdLst>
              <a:gd name="T0" fmla="*/ 72 w 144"/>
              <a:gd name="T1" fmla="*/ 43 h 154"/>
              <a:gd name="T2" fmla="*/ 42 w 144"/>
              <a:gd name="T3" fmla="*/ 72 h 154"/>
              <a:gd name="T4" fmla="*/ 72 w 144"/>
              <a:gd name="T5" fmla="*/ 102 h 154"/>
              <a:gd name="T6" fmla="*/ 101 w 144"/>
              <a:gd name="T7" fmla="*/ 72 h 154"/>
              <a:gd name="T8" fmla="*/ 72 w 144"/>
              <a:gd name="T9" fmla="*/ 43 h 154"/>
              <a:gd name="T10" fmla="*/ 72 w 144"/>
              <a:gd name="T11" fmla="*/ 89 h 154"/>
              <a:gd name="T12" fmla="*/ 55 w 144"/>
              <a:gd name="T13" fmla="*/ 72 h 154"/>
              <a:gd name="T14" fmla="*/ 72 w 144"/>
              <a:gd name="T15" fmla="*/ 56 h 154"/>
              <a:gd name="T16" fmla="*/ 88 w 144"/>
              <a:gd name="T17" fmla="*/ 72 h 154"/>
              <a:gd name="T18" fmla="*/ 72 w 144"/>
              <a:gd name="T19" fmla="*/ 89 h 154"/>
              <a:gd name="T20" fmla="*/ 52 w 144"/>
              <a:gd name="T21" fmla="*/ 128 h 154"/>
              <a:gd name="T22" fmla="*/ 91 w 144"/>
              <a:gd name="T23" fmla="*/ 128 h 154"/>
              <a:gd name="T24" fmla="*/ 91 w 144"/>
              <a:gd name="T25" fmla="*/ 115 h 154"/>
              <a:gd name="T26" fmla="*/ 52 w 144"/>
              <a:gd name="T27" fmla="*/ 115 h 154"/>
              <a:gd name="T28" fmla="*/ 52 w 144"/>
              <a:gd name="T29" fmla="*/ 128 h 154"/>
              <a:gd name="T30" fmla="*/ 52 w 144"/>
              <a:gd name="T31" fmla="*/ 154 h 154"/>
              <a:gd name="T32" fmla="*/ 91 w 144"/>
              <a:gd name="T33" fmla="*/ 154 h 154"/>
              <a:gd name="T34" fmla="*/ 91 w 144"/>
              <a:gd name="T35" fmla="*/ 141 h 154"/>
              <a:gd name="T36" fmla="*/ 52 w 144"/>
              <a:gd name="T37" fmla="*/ 141 h 154"/>
              <a:gd name="T38" fmla="*/ 52 w 144"/>
              <a:gd name="T39" fmla="*/ 154 h 154"/>
              <a:gd name="T40" fmla="*/ 46 w 144"/>
              <a:gd name="T41" fmla="*/ 20 h 154"/>
              <a:gd name="T42" fmla="*/ 19 w 144"/>
              <a:gd name="T43" fmla="*/ 47 h 154"/>
              <a:gd name="T44" fmla="*/ 28 w 144"/>
              <a:gd name="T45" fmla="*/ 56 h 154"/>
              <a:gd name="T46" fmla="*/ 55 w 144"/>
              <a:gd name="T47" fmla="*/ 29 h 154"/>
              <a:gd name="T48" fmla="*/ 46 w 144"/>
              <a:gd name="T49" fmla="*/ 20 h 154"/>
              <a:gd name="T50" fmla="*/ 28 w 144"/>
              <a:gd name="T51" fmla="*/ 2 h 154"/>
              <a:gd name="T52" fmla="*/ 0 w 144"/>
              <a:gd name="T53" fmla="*/ 29 h 154"/>
              <a:gd name="T54" fmla="*/ 9 w 144"/>
              <a:gd name="T55" fmla="*/ 38 h 154"/>
              <a:gd name="T56" fmla="*/ 37 w 144"/>
              <a:gd name="T57" fmla="*/ 11 h 154"/>
              <a:gd name="T58" fmla="*/ 28 w 144"/>
              <a:gd name="T59" fmla="*/ 2 h 154"/>
              <a:gd name="T60" fmla="*/ 120 w 144"/>
              <a:gd name="T61" fmla="*/ 0 h 154"/>
              <a:gd name="T62" fmla="*/ 90 w 144"/>
              <a:gd name="T63" fmla="*/ 30 h 154"/>
              <a:gd name="T64" fmla="*/ 114 w 144"/>
              <a:gd name="T65" fmla="*/ 54 h 154"/>
              <a:gd name="T66" fmla="*/ 144 w 144"/>
              <a:gd name="T67" fmla="*/ 24 h 154"/>
              <a:gd name="T68" fmla="*/ 120 w 144"/>
              <a:gd name="T6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54">
                <a:moveTo>
                  <a:pt x="72" y="43"/>
                </a:moveTo>
                <a:cubicBezTo>
                  <a:pt x="55" y="43"/>
                  <a:pt x="42" y="56"/>
                  <a:pt x="42" y="72"/>
                </a:cubicBezTo>
                <a:cubicBezTo>
                  <a:pt x="42" y="89"/>
                  <a:pt x="55" y="102"/>
                  <a:pt x="72" y="102"/>
                </a:cubicBezTo>
                <a:cubicBezTo>
                  <a:pt x="88" y="102"/>
                  <a:pt x="101" y="89"/>
                  <a:pt x="101" y="72"/>
                </a:cubicBezTo>
                <a:cubicBezTo>
                  <a:pt x="101" y="56"/>
                  <a:pt x="88" y="43"/>
                  <a:pt x="72" y="43"/>
                </a:cubicBezTo>
                <a:close/>
                <a:moveTo>
                  <a:pt x="72" y="89"/>
                </a:moveTo>
                <a:cubicBezTo>
                  <a:pt x="62" y="89"/>
                  <a:pt x="55" y="82"/>
                  <a:pt x="55" y="72"/>
                </a:cubicBezTo>
                <a:cubicBezTo>
                  <a:pt x="55" y="63"/>
                  <a:pt x="62" y="56"/>
                  <a:pt x="72" y="56"/>
                </a:cubicBezTo>
                <a:cubicBezTo>
                  <a:pt x="81" y="56"/>
                  <a:pt x="88" y="63"/>
                  <a:pt x="88" y="72"/>
                </a:cubicBezTo>
                <a:cubicBezTo>
                  <a:pt x="88" y="82"/>
                  <a:pt x="81" y="89"/>
                  <a:pt x="72" y="89"/>
                </a:cubicBezTo>
                <a:close/>
                <a:moveTo>
                  <a:pt x="52" y="128"/>
                </a:moveTo>
                <a:cubicBezTo>
                  <a:pt x="91" y="128"/>
                  <a:pt x="91" y="128"/>
                  <a:pt x="91" y="128"/>
                </a:cubicBezTo>
                <a:cubicBezTo>
                  <a:pt x="91" y="115"/>
                  <a:pt x="91" y="115"/>
                  <a:pt x="91" y="115"/>
                </a:cubicBezTo>
                <a:cubicBezTo>
                  <a:pt x="52" y="115"/>
                  <a:pt x="52" y="115"/>
                  <a:pt x="52" y="115"/>
                </a:cubicBezTo>
                <a:lnTo>
                  <a:pt x="52" y="128"/>
                </a:lnTo>
                <a:close/>
                <a:moveTo>
                  <a:pt x="52" y="154"/>
                </a:moveTo>
                <a:cubicBezTo>
                  <a:pt x="91" y="154"/>
                  <a:pt x="91" y="154"/>
                  <a:pt x="91" y="154"/>
                </a:cubicBezTo>
                <a:cubicBezTo>
                  <a:pt x="91" y="141"/>
                  <a:pt x="91" y="141"/>
                  <a:pt x="91" y="141"/>
                </a:cubicBezTo>
                <a:cubicBezTo>
                  <a:pt x="52" y="141"/>
                  <a:pt x="52" y="141"/>
                  <a:pt x="52" y="141"/>
                </a:cubicBezTo>
                <a:lnTo>
                  <a:pt x="52" y="154"/>
                </a:lnTo>
                <a:close/>
                <a:moveTo>
                  <a:pt x="46" y="20"/>
                </a:moveTo>
                <a:cubicBezTo>
                  <a:pt x="19" y="47"/>
                  <a:pt x="19" y="47"/>
                  <a:pt x="19" y="47"/>
                </a:cubicBezTo>
                <a:cubicBezTo>
                  <a:pt x="28" y="56"/>
                  <a:pt x="28" y="56"/>
                  <a:pt x="28" y="56"/>
                </a:cubicBezTo>
                <a:cubicBezTo>
                  <a:pt x="55" y="29"/>
                  <a:pt x="55" y="29"/>
                  <a:pt x="55" y="29"/>
                </a:cubicBezTo>
                <a:lnTo>
                  <a:pt x="46" y="20"/>
                </a:lnTo>
                <a:close/>
                <a:moveTo>
                  <a:pt x="28" y="2"/>
                </a:moveTo>
                <a:cubicBezTo>
                  <a:pt x="0" y="29"/>
                  <a:pt x="0" y="29"/>
                  <a:pt x="0" y="29"/>
                </a:cubicBezTo>
                <a:cubicBezTo>
                  <a:pt x="9" y="38"/>
                  <a:pt x="9" y="38"/>
                  <a:pt x="9" y="38"/>
                </a:cubicBezTo>
                <a:cubicBezTo>
                  <a:pt x="37" y="11"/>
                  <a:pt x="37" y="11"/>
                  <a:pt x="37" y="11"/>
                </a:cubicBezTo>
                <a:lnTo>
                  <a:pt x="28" y="2"/>
                </a:lnTo>
                <a:close/>
                <a:moveTo>
                  <a:pt x="120" y="0"/>
                </a:moveTo>
                <a:cubicBezTo>
                  <a:pt x="90" y="30"/>
                  <a:pt x="90" y="30"/>
                  <a:pt x="90" y="30"/>
                </a:cubicBezTo>
                <a:cubicBezTo>
                  <a:pt x="114" y="54"/>
                  <a:pt x="114" y="54"/>
                  <a:pt x="114" y="54"/>
                </a:cubicBezTo>
                <a:cubicBezTo>
                  <a:pt x="144" y="24"/>
                  <a:pt x="144" y="24"/>
                  <a:pt x="144" y="24"/>
                </a:cubicBezTo>
                <a:lnTo>
                  <a:pt x="120"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1" name="Freeform 174"/>
          <p:cNvSpPr>
            <a:spLocks noEditPoints="1"/>
          </p:cNvSpPr>
          <p:nvPr/>
        </p:nvSpPr>
        <p:spPr bwMode="auto">
          <a:xfrm>
            <a:off x="3438525" y="4270330"/>
            <a:ext cx="387350" cy="388938"/>
          </a:xfrm>
          <a:custGeom>
            <a:avLst/>
            <a:gdLst>
              <a:gd name="T0" fmla="*/ 167 w 172"/>
              <a:gd name="T1" fmla="*/ 167 h 172"/>
              <a:gd name="T2" fmla="*/ 128 w 172"/>
              <a:gd name="T3" fmla="*/ 109 h 172"/>
              <a:gd name="T4" fmla="*/ 133 w 172"/>
              <a:gd name="T5" fmla="*/ 94 h 172"/>
              <a:gd name="T6" fmla="*/ 172 w 172"/>
              <a:gd name="T7" fmla="*/ 86 h 172"/>
              <a:gd name="T8" fmla="*/ 133 w 172"/>
              <a:gd name="T9" fmla="*/ 78 h 172"/>
              <a:gd name="T10" fmla="*/ 94 w 172"/>
              <a:gd name="T11" fmla="*/ 39 h 172"/>
              <a:gd name="T12" fmla="*/ 86 w 172"/>
              <a:gd name="T13" fmla="*/ 0 h 172"/>
              <a:gd name="T14" fmla="*/ 78 w 172"/>
              <a:gd name="T15" fmla="*/ 39 h 172"/>
              <a:gd name="T16" fmla="*/ 63 w 172"/>
              <a:gd name="T17" fmla="*/ 44 h 172"/>
              <a:gd name="T18" fmla="*/ 5 w 172"/>
              <a:gd name="T19" fmla="*/ 5 h 172"/>
              <a:gd name="T20" fmla="*/ 44 w 172"/>
              <a:gd name="T21" fmla="*/ 63 h 172"/>
              <a:gd name="T22" fmla="*/ 39 w 172"/>
              <a:gd name="T23" fmla="*/ 78 h 172"/>
              <a:gd name="T24" fmla="*/ 0 w 172"/>
              <a:gd name="T25" fmla="*/ 86 h 172"/>
              <a:gd name="T26" fmla="*/ 39 w 172"/>
              <a:gd name="T27" fmla="*/ 94 h 172"/>
              <a:gd name="T28" fmla="*/ 78 w 172"/>
              <a:gd name="T29" fmla="*/ 133 h 172"/>
              <a:gd name="T30" fmla="*/ 86 w 172"/>
              <a:gd name="T31" fmla="*/ 172 h 172"/>
              <a:gd name="T32" fmla="*/ 94 w 172"/>
              <a:gd name="T33" fmla="*/ 133 h 172"/>
              <a:gd name="T34" fmla="*/ 109 w 172"/>
              <a:gd name="T35" fmla="*/ 128 h 172"/>
              <a:gd name="T36" fmla="*/ 167 w 172"/>
              <a:gd name="T37" fmla="*/ 167 h 172"/>
              <a:gd name="T38" fmla="*/ 86 w 172"/>
              <a:gd name="T39" fmla="*/ 47 h 172"/>
              <a:gd name="T40" fmla="*/ 125 w 172"/>
              <a:gd name="T41" fmla="*/ 86 h 172"/>
              <a:gd name="T42" fmla="*/ 122 w 172"/>
              <a:gd name="T43" fmla="*/ 100 h 172"/>
              <a:gd name="T44" fmla="*/ 106 w 172"/>
              <a:gd name="T45" fmla="*/ 76 h 172"/>
              <a:gd name="T46" fmla="*/ 96 w 172"/>
              <a:gd name="T47" fmla="*/ 66 h 172"/>
              <a:gd name="T48" fmla="*/ 72 w 172"/>
              <a:gd name="T49" fmla="*/ 50 h 172"/>
              <a:gd name="T50" fmla="*/ 86 w 172"/>
              <a:gd name="T51" fmla="*/ 47 h 172"/>
              <a:gd name="T52" fmla="*/ 94 w 172"/>
              <a:gd name="T53" fmla="*/ 86 h 172"/>
              <a:gd name="T54" fmla="*/ 86 w 172"/>
              <a:gd name="T55" fmla="*/ 94 h 172"/>
              <a:gd name="T56" fmla="*/ 78 w 172"/>
              <a:gd name="T57" fmla="*/ 86 h 172"/>
              <a:gd name="T58" fmla="*/ 86 w 172"/>
              <a:gd name="T59" fmla="*/ 78 h 172"/>
              <a:gd name="T60" fmla="*/ 94 w 172"/>
              <a:gd name="T61" fmla="*/ 86 h 172"/>
              <a:gd name="T62" fmla="*/ 86 w 172"/>
              <a:gd name="T63" fmla="*/ 125 h 172"/>
              <a:gd name="T64" fmla="*/ 47 w 172"/>
              <a:gd name="T65" fmla="*/ 86 h 172"/>
              <a:gd name="T66" fmla="*/ 50 w 172"/>
              <a:gd name="T67" fmla="*/ 72 h 172"/>
              <a:gd name="T68" fmla="*/ 66 w 172"/>
              <a:gd name="T69" fmla="*/ 96 h 172"/>
              <a:gd name="T70" fmla="*/ 76 w 172"/>
              <a:gd name="T71" fmla="*/ 106 h 172"/>
              <a:gd name="T72" fmla="*/ 100 w 172"/>
              <a:gd name="T73" fmla="*/ 122 h 172"/>
              <a:gd name="T74" fmla="*/ 86 w 172"/>
              <a:gd name="T75"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2">
                <a:moveTo>
                  <a:pt x="167" y="167"/>
                </a:moveTo>
                <a:cubicBezTo>
                  <a:pt x="128" y="109"/>
                  <a:pt x="128" y="109"/>
                  <a:pt x="128" y="109"/>
                </a:cubicBezTo>
                <a:cubicBezTo>
                  <a:pt x="131" y="104"/>
                  <a:pt x="132" y="99"/>
                  <a:pt x="133" y="94"/>
                </a:cubicBezTo>
                <a:cubicBezTo>
                  <a:pt x="172" y="86"/>
                  <a:pt x="172" y="86"/>
                  <a:pt x="172" y="86"/>
                </a:cubicBezTo>
                <a:cubicBezTo>
                  <a:pt x="133" y="78"/>
                  <a:pt x="133" y="78"/>
                  <a:pt x="133" y="78"/>
                </a:cubicBezTo>
                <a:cubicBezTo>
                  <a:pt x="130" y="58"/>
                  <a:pt x="114" y="42"/>
                  <a:pt x="94" y="39"/>
                </a:cubicBezTo>
                <a:cubicBezTo>
                  <a:pt x="86" y="0"/>
                  <a:pt x="86" y="0"/>
                  <a:pt x="86" y="0"/>
                </a:cubicBezTo>
                <a:cubicBezTo>
                  <a:pt x="78" y="39"/>
                  <a:pt x="78" y="39"/>
                  <a:pt x="78" y="39"/>
                </a:cubicBezTo>
                <a:cubicBezTo>
                  <a:pt x="73" y="40"/>
                  <a:pt x="68" y="41"/>
                  <a:pt x="63" y="44"/>
                </a:cubicBezTo>
                <a:cubicBezTo>
                  <a:pt x="5" y="5"/>
                  <a:pt x="5" y="5"/>
                  <a:pt x="5" y="5"/>
                </a:cubicBezTo>
                <a:cubicBezTo>
                  <a:pt x="44" y="63"/>
                  <a:pt x="44" y="63"/>
                  <a:pt x="44" y="63"/>
                </a:cubicBezTo>
                <a:cubicBezTo>
                  <a:pt x="41" y="68"/>
                  <a:pt x="40" y="73"/>
                  <a:pt x="39" y="78"/>
                </a:cubicBezTo>
                <a:cubicBezTo>
                  <a:pt x="0" y="86"/>
                  <a:pt x="0" y="86"/>
                  <a:pt x="0" y="86"/>
                </a:cubicBezTo>
                <a:cubicBezTo>
                  <a:pt x="39" y="94"/>
                  <a:pt x="39" y="94"/>
                  <a:pt x="39" y="94"/>
                </a:cubicBezTo>
                <a:cubicBezTo>
                  <a:pt x="42" y="114"/>
                  <a:pt x="58" y="130"/>
                  <a:pt x="78" y="133"/>
                </a:cubicBezTo>
                <a:cubicBezTo>
                  <a:pt x="86" y="172"/>
                  <a:pt x="86" y="172"/>
                  <a:pt x="86" y="172"/>
                </a:cubicBezTo>
                <a:cubicBezTo>
                  <a:pt x="94" y="133"/>
                  <a:pt x="94" y="133"/>
                  <a:pt x="94" y="133"/>
                </a:cubicBezTo>
                <a:cubicBezTo>
                  <a:pt x="99" y="132"/>
                  <a:pt x="104" y="131"/>
                  <a:pt x="109" y="128"/>
                </a:cubicBezTo>
                <a:lnTo>
                  <a:pt x="167" y="167"/>
                </a:lnTo>
                <a:close/>
                <a:moveTo>
                  <a:pt x="86" y="47"/>
                </a:moveTo>
                <a:cubicBezTo>
                  <a:pt x="107" y="47"/>
                  <a:pt x="125" y="65"/>
                  <a:pt x="125" y="86"/>
                </a:cubicBezTo>
                <a:cubicBezTo>
                  <a:pt x="125" y="91"/>
                  <a:pt x="124" y="96"/>
                  <a:pt x="122" y="100"/>
                </a:cubicBezTo>
                <a:cubicBezTo>
                  <a:pt x="106" y="76"/>
                  <a:pt x="106" y="76"/>
                  <a:pt x="106" y="76"/>
                </a:cubicBezTo>
                <a:cubicBezTo>
                  <a:pt x="96" y="66"/>
                  <a:pt x="96" y="66"/>
                  <a:pt x="96" y="66"/>
                </a:cubicBezTo>
                <a:cubicBezTo>
                  <a:pt x="72" y="50"/>
                  <a:pt x="72" y="50"/>
                  <a:pt x="72" y="50"/>
                </a:cubicBezTo>
                <a:cubicBezTo>
                  <a:pt x="76" y="48"/>
                  <a:pt x="81" y="47"/>
                  <a:pt x="86" y="47"/>
                </a:cubicBezTo>
                <a:close/>
                <a:moveTo>
                  <a:pt x="94" y="86"/>
                </a:moveTo>
                <a:cubicBezTo>
                  <a:pt x="94" y="90"/>
                  <a:pt x="90" y="94"/>
                  <a:pt x="86" y="94"/>
                </a:cubicBezTo>
                <a:cubicBezTo>
                  <a:pt x="82" y="94"/>
                  <a:pt x="78" y="90"/>
                  <a:pt x="78" y="86"/>
                </a:cubicBezTo>
                <a:cubicBezTo>
                  <a:pt x="78" y="82"/>
                  <a:pt x="82" y="78"/>
                  <a:pt x="86" y="78"/>
                </a:cubicBezTo>
                <a:cubicBezTo>
                  <a:pt x="90" y="78"/>
                  <a:pt x="94" y="82"/>
                  <a:pt x="94" y="86"/>
                </a:cubicBezTo>
                <a:close/>
                <a:moveTo>
                  <a:pt x="86" y="125"/>
                </a:moveTo>
                <a:cubicBezTo>
                  <a:pt x="65" y="125"/>
                  <a:pt x="47" y="107"/>
                  <a:pt x="47" y="86"/>
                </a:cubicBezTo>
                <a:cubicBezTo>
                  <a:pt x="47" y="81"/>
                  <a:pt x="48" y="76"/>
                  <a:pt x="50" y="72"/>
                </a:cubicBezTo>
                <a:cubicBezTo>
                  <a:pt x="66" y="96"/>
                  <a:pt x="66" y="96"/>
                  <a:pt x="66" y="96"/>
                </a:cubicBezTo>
                <a:cubicBezTo>
                  <a:pt x="76" y="106"/>
                  <a:pt x="76" y="106"/>
                  <a:pt x="76" y="106"/>
                </a:cubicBezTo>
                <a:cubicBezTo>
                  <a:pt x="100" y="122"/>
                  <a:pt x="100" y="122"/>
                  <a:pt x="100" y="122"/>
                </a:cubicBezTo>
                <a:cubicBezTo>
                  <a:pt x="96" y="124"/>
                  <a:pt x="91" y="125"/>
                  <a:pt x="86" y="125"/>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2" name="Freeform 175"/>
          <p:cNvSpPr>
            <a:spLocks noEditPoints="1"/>
          </p:cNvSpPr>
          <p:nvPr/>
        </p:nvSpPr>
        <p:spPr bwMode="auto">
          <a:xfrm>
            <a:off x="4081463" y="4267155"/>
            <a:ext cx="311150" cy="396875"/>
          </a:xfrm>
          <a:custGeom>
            <a:avLst/>
            <a:gdLst>
              <a:gd name="T0" fmla="*/ 84 w 138"/>
              <a:gd name="T1" fmla="*/ 71 h 176"/>
              <a:gd name="T2" fmla="*/ 69 w 138"/>
              <a:gd name="T3" fmla="*/ 69 h 176"/>
              <a:gd name="T4" fmla="*/ 54 w 138"/>
              <a:gd name="T5" fmla="*/ 71 h 176"/>
              <a:gd name="T6" fmla="*/ 54 w 138"/>
              <a:gd name="T7" fmla="*/ 26 h 176"/>
              <a:gd name="T8" fmla="*/ 15 w 138"/>
              <a:gd name="T9" fmla="*/ 26 h 176"/>
              <a:gd name="T10" fmla="*/ 15 w 138"/>
              <a:gd name="T11" fmla="*/ 48 h 176"/>
              <a:gd name="T12" fmla="*/ 34 w 138"/>
              <a:gd name="T13" fmla="*/ 82 h 176"/>
              <a:gd name="T14" fmla="*/ 16 w 138"/>
              <a:gd name="T15" fmla="*/ 122 h 176"/>
              <a:gd name="T16" fmla="*/ 69 w 138"/>
              <a:gd name="T17" fmla="*/ 176 h 176"/>
              <a:gd name="T18" fmla="*/ 122 w 138"/>
              <a:gd name="T19" fmla="*/ 122 h 176"/>
              <a:gd name="T20" fmla="*/ 101 w 138"/>
              <a:gd name="T21" fmla="*/ 80 h 176"/>
              <a:gd name="T22" fmla="*/ 123 w 138"/>
              <a:gd name="T23" fmla="*/ 49 h 176"/>
              <a:gd name="T24" fmla="*/ 123 w 138"/>
              <a:gd name="T25" fmla="*/ 26 h 176"/>
              <a:gd name="T26" fmla="*/ 84 w 138"/>
              <a:gd name="T27" fmla="*/ 26 h 176"/>
              <a:gd name="T28" fmla="*/ 84 w 138"/>
              <a:gd name="T29" fmla="*/ 71 h 176"/>
              <a:gd name="T30" fmla="*/ 103 w 138"/>
              <a:gd name="T31" fmla="*/ 122 h 176"/>
              <a:gd name="T32" fmla="*/ 69 w 138"/>
              <a:gd name="T33" fmla="*/ 157 h 176"/>
              <a:gd name="T34" fmla="*/ 35 w 138"/>
              <a:gd name="T35" fmla="*/ 122 h 176"/>
              <a:gd name="T36" fmla="*/ 69 w 138"/>
              <a:gd name="T37" fmla="*/ 88 h 176"/>
              <a:gd name="T38" fmla="*/ 103 w 138"/>
              <a:gd name="T39" fmla="*/ 122 h 176"/>
              <a:gd name="T40" fmla="*/ 0 w 138"/>
              <a:gd name="T41" fmla="*/ 0 h 176"/>
              <a:gd name="T42" fmla="*/ 0 w 138"/>
              <a:gd name="T43" fmla="*/ 16 h 176"/>
              <a:gd name="T44" fmla="*/ 138 w 138"/>
              <a:gd name="T45" fmla="*/ 16 h 176"/>
              <a:gd name="T46" fmla="*/ 138 w 138"/>
              <a:gd name="T47" fmla="*/ 0 h 176"/>
              <a:gd name="T48" fmla="*/ 0 w 138"/>
              <a:gd name="T49" fmla="*/ 0 h 176"/>
              <a:gd name="T50" fmla="*/ 68 w 138"/>
              <a:gd name="T51" fmla="*/ 91 h 176"/>
              <a:gd name="T52" fmla="*/ 61 w 138"/>
              <a:gd name="T53" fmla="*/ 111 h 176"/>
              <a:gd name="T54" fmla="*/ 39 w 138"/>
              <a:gd name="T55" fmla="*/ 111 h 176"/>
              <a:gd name="T56" fmla="*/ 38 w 138"/>
              <a:gd name="T57" fmla="*/ 112 h 176"/>
              <a:gd name="T58" fmla="*/ 38 w 138"/>
              <a:gd name="T59" fmla="*/ 114 h 176"/>
              <a:gd name="T60" fmla="*/ 56 w 138"/>
              <a:gd name="T61" fmla="*/ 127 h 176"/>
              <a:gd name="T62" fmla="*/ 49 w 138"/>
              <a:gd name="T63" fmla="*/ 148 h 176"/>
              <a:gd name="T64" fmla="*/ 50 w 138"/>
              <a:gd name="T65" fmla="*/ 149 h 176"/>
              <a:gd name="T66" fmla="*/ 51 w 138"/>
              <a:gd name="T67" fmla="*/ 149 h 176"/>
              <a:gd name="T68" fmla="*/ 69 w 138"/>
              <a:gd name="T69" fmla="*/ 136 h 176"/>
              <a:gd name="T70" fmla="*/ 87 w 138"/>
              <a:gd name="T71" fmla="*/ 149 h 176"/>
              <a:gd name="T72" fmla="*/ 88 w 138"/>
              <a:gd name="T73" fmla="*/ 149 h 176"/>
              <a:gd name="T74" fmla="*/ 88 w 138"/>
              <a:gd name="T75" fmla="*/ 149 h 176"/>
              <a:gd name="T76" fmla="*/ 89 w 138"/>
              <a:gd name="T77" fmla="*/ 148 h 176"/>
              <a:gd name="T78" fmla="*/ 82 w 138"/>
              <a:gd name="T79" fmla="*/ 127 h 176"/>
              <a:gd name="T80" fmla="*/ 100 w 138"/>
              <a:gd name="T81" fmla="*/ 114 h 176"/>
              <a:gd name="T82" fmla="*/ 100 w 138"/>
              <a:gd name="T83" fmla="*/ 112 h 176"/>
              <a:gd name="T84" fmla="*/ 99 w 138"/>
              <a:gd name="T85" fmla="*/ 111 h 176"/>
              <a:gd name="T86" fmla="*/ 77 w 138"/>
              <a:gd name="T87" fmla="*/ 111 h 176"/>
              <a:gd name="T88" fmla="*/ 70 w 138"/>
              <a:gd name="T89" fmla="*/ 91 h 176"/>
              <a:gd name="T90" fmla="*/ 69 w 138"/>
              <a:gd name="T91" fmla="*/ 90 h 176"/>
              <a:gd name="T92" fmla="*/ 68 w 138"/>
              <a:gd name="T93"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3" name="Freeform 176"/>
          <p:cNvSpPr/>
          <p:nvPr/>
        </p:nvSpPr>
        <p:spPr bwMode="auto">
          <a:xfrm>
            <a:off x="4803775" y="4273505"/>
            <a:ext cx="180975" cy="347663"/>
          </a:xfrm>
          <a:custGeom>
            <a:avLst/>
            <a:gdLst>
              <a:gd name="T0" fmla="*/ 44 w 80"/>
              <a:gd name="T1" fmla="*/ 93 h 154"/>
              <a:gd name="T2" fmla="*/ 80 w 80"/>
              <a:gd name="T3" fmla="*/ 97 h 154"/>
              <a:gd name="T4" fmla="*/ 2 w 80"/>
              <a:gd name="T5" fmla="*/ 0 h 154"/>
              <a:gd name="T6" fmla="*/ 0 w 80"/>
              <a:gd name="T7" fmla="*/ 124 h 154"/>
              <a:gd name="T8" fmla="*/ 3 w 80"/>
              <a:gd name="T9" fmla="*/ 121 h 154"/>
              <a:gd name="T10" fmla="*/ 26 w 80"/>
              <a:gd name="T11" fmla="*/ 99 h 154"/>
              <a:gd name="T12" fmla="*/ 44 w 80"/>
              <a:gd name="T13" fmla="*/ 148 h 154"/>
              <a:gd name="T14" fmla="*/ 53 w 80"/>
              <a:gd name="T15" fmla="*/ 154 h 154"/>
              <a:gd name="T16" fmla="*/ 56 w 80"/>
              <a:gd name="T17" fmla="*/ 154 h 154"/>
              <a:gd name="T18" fmla="*/ 62 w 80"/>
              <a:gd name="T19" fmla="*/ 145 h 154"/>
              <a:gd name="T20" fmla="*/ 62 w 80"/>
              <a:gd name="T21" fmla="*/ 142 h 154"/>
              <a:gd name="T22" fmla="*/ 44 w 80"/>
              <a:gd name="T23"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4">
                <a:moveTo>
                  <a:pt x="44" y="93"/>
                </a:moveTo>
                <a:cubicBezTo>
                  <a:pt x="80" y="97"/>
                  <a:pt x="80" y="97"/>
                  <a:pt x="80" y="97"/>
                </a:cubicBezTo>
                <a:cubicBezTo>
                  <a:pt x="2" y="0"/>
                  <a:pt x="2" y="0"/>
                  <a:pt x="2" y="0"/>
                </a:cubicBezTo>
                <a:cubicBezTo>
                  <a:pt x="0" y="124"/>
                  <a:pt x="0" y="124"/>
                  <a:pt x="0" y="124"/>
                </a:cubicBezTo>
                <a:cubicBezTo>
                  <a:pt x="3" y="121"/>
                  <a:pt x="3" y="121"/>
                  <a:pt x="3" y="121"/>
                </a:cubicBezTo>
                <a:cubicBezTo>
                  <a:pt x="26" y="99"/>
                  <a:pt x="26" y="99"/>
                  <a:pt x="26" y="99"/>
                </a:cubicBezTo>
                <a:cubicBezTo>
                  <a:pt x="44" y="148"/>
                  <a:pt x="44" y="148"/>
                  <a:pt x="44" y="148"/>
                </a:cubicBezTo>
                <a:cubicBezTo>
                  <a:pt x="45" y="152"/>
                  <a:pt x="49" y="154"/>
                  <a:pt x="53" y="154"/>
                </a:cubicBezTo>
                <a:cubicBezTo>
                  <a:pt x="54" y="154"/>
                  <a:pt x="55" y="154"/>
                  <a:pt x="56" y="154"/>
                </a:cubicBezTo>
                <a:cubicBezTo>
                  <a:pt x="60" y="152"/>
                  <a:pt x="62" y="149"/>
                  <a:pt x="62" y="145"/>
                </a:cubicBezTo>
                <a:cubicBezTo>
                  <a:pt x="62" y="144"/>
                  <a:pt x="62" y="143"/>
                  <a:pt x="62" y="142"/>
                </a:cubicBezTo>
                <a:lnTo>
                  <a:pt x="44" y="93"/>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4" name="Freeform 177"/>
          <p:cNvSpPr/>
          <p:nvPr/>
        </p:nvSpPr>
        <p:spPr bwMode="auto">
          <a:xfrm>
            <a:off x="5318125" y="4363993"/>
            <a:ext cx="44450" cy="88900"/>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lnTo>
                  <a:pt x="28" y="28"/>
                </a:lnTo>
                <a:lnTo>
                  <a:pt x="0" y="56"/>
                </a:lnTo>
                <a:lnTo>
                  <a:pt x="0" y="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5" name="Freeform 178"/>
          <p:cNvSpPr>
            <a:spLocks noEditPoints="1"/>
          </p:cNvSpPr>
          <p:nvPr/>
        </p:nvSpPr>
        <p:spPr bwMode="auto">
          <a:xfrm>
            <a:off x="5308600" y="4270330"/>
            <a:ext cx="360363" cy="352425"/>
          </a:xfrm>
          <a:custGeom>
            <a:avLst/>
            <a:gdLst>
              <a:gd name="T0" fmla="*/ 47 w 227"/>
              <a:gd name="T1" fmla="*/ 87 h 222"/>
              <a:gd name="T2" fmla="*/ 6 w 227"/>
              <a:gd name="T3" fmla="*/ 130 h 222"/>
              <a:gd name="T4" fmla="*/ 6 w 227"/>
              <a:gd name="T5" fmla="*/ 222 h 222"/>
              <a:gd name="T6" fmla="*/ 227 w 227"/>
              <a:gd name="T7" fmla="*/ 222 h 222"/>
              <a:gd name="T8" fmla="*/ 227 w 227"/>
              <a:gd name="T9" fmla="*/ 87 h 222"/>
              <a:gd name="T10" fmla="*/ 47 w 227"/>
              <a:gd name="T11" fmla="*/ 87 h 222"/>
              <a:gd name="T12" fmla="*/ 180 w 227"/>
              <a:gd name="T13" fmla="*/ 178 h 222"/>
              <a:gd name="T14" fmla="*/ 57 w 227"/>
              <a:gd name="T15" fmla="*/ 178 h 222"/>
              <a:gd name="T16" fmla="*/ 57 w 227"/>
              <a:gd name="T17" fmla="*/ 164 h 222"/>
              <a:gd name="T18" fmla="*/ 180 w 227"/>
              <a:gd name="T19" fmla="*/ 164 h 222"/>
              <a:gd name="T20" fmla="*/ 180 w 227"/>
              <a:gd name="T21" fmla="*/ 178 h 222"/>
              <a:gd name="T22" fmla="*/ 180 w 227"/>
              <a:gd name="T23" fmla="*/ 145 h 222"/>
              <a:gd name="T24" fmla="*/ 57 w 227"/>
              <a:gd name="T25" fmla="*/ 145 h 222"/>
              <a:gd name="T26" fmla="*/ 57 w 227"/>
              <a:gd name="T27" fmla="*/ 131 h 222"/>
              <a:gd name="T28" fmla="*/ 180 w 227"/>
              <a:gd name="T29" fmla="*/ 131 h 222"/>
              <a:gd name="T30" fmla="*/ 180 w 227"/>
              <a:gd name="T31" fmla="*/ 145 h 222"/>
              <a:gd name="T32" fmla="*/ 223 w 227"/>
              <a:gd name="T33" fmla="*/ 47 h 222"/>
              <a:gd name="T34" fmla="*/ 215 w 227"/>
              <a:gd name="T35" fmla="*/ 0 h 222"/>
              <a:gd name="T36" fmla="*/ 215 w 227"/>
              <a:gd name="T37" fmla="*/ 0 h 222"/>
              <a:gd name="T38" fmla="*/ 0 w 227"/>
              <a:gd name="T39" fmla="*/ 40 h 222"/>
              <a:gd name="T40" fmla="*/ 41 w 227"/>
              <a:gd name="T41" fmla="*/ 80 h 222"/>
              <a:gd name="T42" fmla="*/ 223 w 227"/>
              <a:gd name="T43" fmla="*/ 47 h 222"/>
              <a:gd name="T44" fmla="*/ 200 w 227"/>
              <a:gd name="T45" fmla="*/ 12 h 222"/>
              <a:gd name="T46" fmla="*/ 212 w 227"/>
              <a:gd name="T47" fmla="*/ 33 h 222"/>
              <a:gd name="T48" fmla="*/ 213 w 227"/>
              <a:gd name="T49" fmla="*/ 40 h 222"/>
              <a:gd name="T50" fmla="*/ 188 w 227"/>
              <a:gd name="T51" fmla="*/ 44 h 222"/>
              <a:gd name="T52" fmla="*/ 171 w 227"/>
              <a:gd name="T53" fmla="*/ 17 h 222"/>
              <a:gd name="T54" fmla="*/ 200 w 227"/>
              <a:gd name="T55" fmla="*/ 12 h 222"/>
              <a:gd name="T56" fmla="*/ 141 w 227"/>
              <a:gd name="T57" fmla="*/ 23 h 222"/>
              <a:gd name="T58" fmla="*/ 158 w 227"/>
              <a:gd name="T59" fmla="*/ 50 h 222"/>
              <a:gd name="T60" fmla="*/ 128 w 227"/>
              <a:gd name="T61" fmla="*/ 56 h 222"/>
              <a:gd name="T62" fmla="*/ 112 w 227"/>
              <a:gd name="T63" fmla="*/ 27 h 222"/>
              <a:gd name="T64" fmla="*/ 141 w 227"/>
              <a:gd name="T65" fmla="*/ 23 h 222"/>
              <a:gd name="T66" fmla="*/ 83 w 227"/>
              <a:gd name="T67" fmla="*/ 33 h 222"/>
              <a:gd name="T68" fmla="*/ 98 w 227"/>
              <a:gd name="T69" fmla="*/ 61 h 222"/>
              <a:gd name="T70" fmla="*/ 70 w 227"/>
              <a:gd name="T71" fmla="*/ 67 h 222"/>
              <a:gd name="T72" fmla="*/ 54 w 227"/>
              <a:gd name="T73" fmla="*/ 39 h 222"/>
              <a:gd name="T74" fmla="*/ 83 w 227"/>
              <a:gd name="T75" fmla="*/ 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22">
                <a:moveTo>
                  <a:pt x="47" y="87"/>
                </a:moveTo>
                <a:lnTo>
                  <a:pt x="6" y="130"/>
                </a:lnTo>
                <a:lnTo>
                  <a:pt x="6" y="222"/>
                </a:lnTo>
                <a:lnTo>
                  <a:pt x="227" y="222"/>
                </a:lnTo>
                <a:lnTo>
                  <a:pt x="227" y="87"/>
                </a:lnTo>
                <a:lnTo>
                  <a:pt x="47" y="87"/>
                </a:lnTo>
                <a:close/>
                <a:moveTo>
                  <a:pt x="180" y="178"/>
                </a:moveTo>
                <a:lnTo>
                  <a:pt x="57" y="178"/>
                </a:lnTo>
                <a:lnTo>
                  <a:pt x="57" y="164"/>
                </a:lnTo>
                <a:lnTo>
                  <a:pt x="180" y="164"/>
                </a:lnTo>
                <a:lnTo>
                  <a:pt x="180" y="178"/>
                </a:lnTo>
                <a:close/>
                <a:moveTo>
                  <a:pt x="180" y="145"/>
                </a:moveTo>
                <a:lnTo>
                  <a:pt x="57" y="145"/>
                </a:lnTo>
                <a:lnTo>
                  <a:pt x="57" y="131"/>
                </a:lnTo>
                <a:lnTo>
                  <a:pt x="180" y="131"/>
                </a:lnTo>
                <a:lnTo>
                  <a:pt x="180" y="145"/>
                </a:lnTo>
                <a:close/>
                <a:moveTo>
                  <a:pt x="223" y="47"/>
                </a:moveTo>
                <a:lnTo>
                  <a:pt x="215" y="0"/>
                </a:lnTo>
                <a:lnTo>
                  <a:pt x="215" y="0"/>
                </a:lnTo>
                <a:lnTo>
                  <a:pt x="0" y="40"/>
                </a:lnTo>
                <a:lnTo>
                  <a:pt x="41" y="80"/>
                </a:lnTo>
                <a:lnTo>
                  <a:pt x="223" y="47"/>
                </a:lnTo>
                <a:close/>
                <a:moveTo>
                  <a:pt x="200" y="12"/>
                </a:moveTo>
                <a:lnTo>
                  <a:pt x="212" y="33"/>
                </a:lnTo>
                <a:lnTo>
                  <a:pt x="213" y="40"/>
                </a:lnTo>
                <a:lnTo>
                  <a:pt x="188" y="44"/>
                </a:lnTo>
                <a:lnTo>
                  <a:pt x="171" y="17"/>
                </a:lnTo>
                <a:lnTo>
                  <a:pt x="200" y="12"/>
                </a:lnTo>
                <a:close/>
                <a:moveTo>
                  <a:pt x="141" y="23"/>
                </a:moveTo>
                <a:lnTo>
                  <a:pt x="158" y="50"/>
                </a:lnTo>
                <a:lnTo>
                  <a:pt x="128" y="56"/>
                </a:lnTo>
                <a:lnTo>
                  <a:pt x="112" y="27"/>
                </a:lnTo>
                <a:lnTo>
                  <a:pt x="141" y="23"/>
                </a:lnTo>
                <a:close/>
                <a:moveTo>
                  <a:pt x="83" y="33"/>
                </a:moveTo>
                <a:lnTo>
                  <a:pt x="98" y="61"/>
                </a:lnTo>
                <a:lnTo>
                  <a:pt x="70" y="67"/>
                </a:lnTo>
                <a:lnTo>
                  <a:pt x="54" y="39"/>
                </a:lnTo>
                <a:lnTo>
                  <a:pt x="83" y="33"/>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6" name="Freeform 179"/>
          <p:cNvSpPr>
            <a:spLocks noEditPoints="1"/>
          </p:cNvSpPr>
          <p:nvPr/>
        </p:nvSpPr>
        <p:spPr bwMode="auto">
          <a:xfrm>
            <a:off x="6000750" y="4295730"/>
            <a:ext cx="257175" cy="301625"/>
          </a:xfrm>
          <a:custGeom>
            <a:avLst/>
            <a:gdLst>
              <a:gd name="T0" fmla="*/ 41 w 162"/>
              <a:gd name="T1" fmla="*/ 95 h 190"/>
              <a:gd name="T2" fmla="*/ 162 w 162"/>
              <a:gd name="T3" fmla="*/ 190 h 190"/>
              <a:gd name="T4" fmla="*/ 162 w 162"/>
              <a:gd name="T5" fmla="*/ 0 h 190"/>
              <a:gd name="T6" fmla="*/ 41 w 162"/>
              <a:gd name="T7" fmla="*/ 95 h 190"/>
              <a:gd name="T8" fmla="*/ 0 w 162"/>
              <a:gd name="T9" fmla="*/ 190 h 190"/>
              <a:gd name="T10" fmla="*/ 37 w 162"/>
              <a:gd name="T11" fmla="*/ 190 h 190"/>
              <a:gd name="T12" fmla="*/ 37 w 162"/>
              <a:gd name="T13" fmla="*/ 0 h 190"/>
              <a:gd name="T14" fmla="*/ 0 w 162"/>
              <a:gd name="T15" fmla="*/ 0 h 190"/>
              <a:gd name="T16" fmla="*/ 0 w 162"/>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90">
                <a:moveTo>
                  <a:pt x="41" y="95"/>
                </a:moveTo>
                <a:lnTo>
                  <a:pt x="162" y="190"/>
                </a:lnTo>
                <a:lnTo>
                  <a:pt x="162" y="0"/>
                </a:lnTo>
                <a:lnTo>
                  <a:pt x="41" y="95"/>
                </a:lnTo>
                <a:close/>
                <a:moveTo>
                  <a:pt x="0" y="190"/>
                </a:moveTo>
                <a:lnTo>
                  <a:pt x="37" y="190"/>
                </a:lnTo>
                <a:lnTo>
                  <a:pt x="37" y="0"/>
                </a:lnTo>
                <a:lnTo>
                  <a:pt x="0" y="0"/>
                </a:lnTo>
                <a:lnTo>
                  <a:pt x="0" y="19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7" name="Freeform 180"/>
          <p:cNvSpPr>
            <a:spLocks noEditPoints="1"/>
          </p:cNvSpPr>
          <p:nvPr/>
        </p:nvSpPr>
        <p:spPr bwMode="auto">
          <a:xfrm>
            <a:off x="6684963" y="4295730"/>
            <a:ext cx="257175" cy="301625"/>
          </a:xfrm>
          <a:custGeom>
            <a:avLst/>
            <a:gdLst>
              <a:gd name="T0" fmla="*/ 121 w 162"/>
              <a:gd name="T1" fmla="*/ 95 h 190"/>
              <a:gd name="T2" fmla="*/ 0 w 162"/>
              <a:gd name="T3" fmla="*/ 190 h 190"/>
              <a:gd name="T4" fmla="*/ 0 w 162"/>
              <a:gd name="T5" fmla="*/ 0 h 190"/>
              <a:gd name="T6" fmla="*/ 121 w 162"/>
              <a:gd name="T7" fmla="*/ 95 h 190"/>
              <a:gd name="T8" fmla="*/ 162 w 162"/>
              <a:gd name="T9" fmla="*/ 190 h 190"/>
              <a:gd name="T10" fmla="*/ 125 w 162"/>
              <a:gd name="T11" fmla="*/ 190 h 190"/>
              <a:gd name="T12" fmla="*/ 125 w 162"/>
              <a:gd name="T13" fmla="*/ 0 h 190"/>
              <a:gd name="T14" fmla="*/ 162 w 162"/>
              <a:gd name="T15" fmla="*/ 0 h 190"/>
              <a:gd name="T16" fmla="*/ 162 w 162"/>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90">
                <a:moveTo>
                  <a:pt x="121" y="95"/>
                </a:moveTo>
                <a:lnTo>
                  <a:pt x="0" y="190"/>
                </a:lnTo>
                <a:lnTo>
                  <a:pt x="0" y="0"/>
                </a:lnTo>
                <a:lnTo>
                  <a:pt x="121" y="95"/>
                </a:lnTo>
                <a:close/>
                <a:moveTo>
                  <a:pt x="162" y="190"/>
                </a:moveTo>
                <a:lnTo>
                  <a:pt x="125" y="190"/>
                </a:lnTo>
                <a:lnTo>
                  <a:pt x="125" y="0"/>
                </a:lnTo>
                <a:lnTo>
                  <a:pt x="162" y="0"/>
                </a:lnTo>
                <a:lnTo>
                  <a:pt x="162" y="190"/>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8" name="Freeform 181"/>
          <p:cNvSpPr/>
          <p:nvPr/>
        </p:nvSpPr>
        <p:spPr bwMode="auto">
          <a:xfrm>
            <a:off x="7340600" y="4295730"/>
            <a:ext cx="190500" cy="301625"/>
          </a:xfrm>
          <a:custGeom>
            <a:avLst/>
            <a:gdLst>
              <a:gd name="T0" fmla="*/ 120 w 120"/>
              <a:gd name="T1" fmla="*/ 95 h 190"/>
              <a:gd name="T2" fmla="*/ 0 w 120"/>
              <a:gd name="T3" fmla="*/ 0 h 190"/>
              <a:gd name="T4" fmla="*/ 0 w 120"/>
              <a:gd name="T5" fmla="*/ 190 h 190"/>
              <a:gd name="T6" fmla="*/ 120 w 120"/>
              <a:gd name="T7" fmla="*/ 95 h 190"/>
            </a:gdLst>
            <a:ahLst/>
            <a:cxnLst>
              <a:cxn ang="0">
                <a:pos x="T0" y="T1"/>
              </a:cxn>
              <a:cxn ang="0">
                <a:pos x="T2" y="T3"/>
              </a:cxn>
              <a:cxn ang="0">
                <a:pos x="T4" y="T5"/>
              </a:cxn>
              <a:cxn ang="0">
                <a:pos x="T6" y="T7"/>
              </a:cxn>
            </a:cxnLst>
            <a:rect l="0" t="0" r="r" b="b"/>
            <a:pathLst>
              <a:path w="120" h="190">
                <a:moveTo>
                  <a:pt x="120" y="95"/>
                </a:moveTo>
                <a:lnTo>
                  <a:pt x="0" y="0"/>
                </a:lnTo>
                <a:lnTo>
                  <a:pt x="0" y="190"/>
                </a:lnTo>
                <a:lnTo>
                  <a:pt x="120" y="95"/>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9" name="Freeform 182"/>
          <p:cNvSpPr/>
          <p:nvPr/>
        </p:nvSpPr>
        <p:spPr bwMode="auto">
          <a:xfrm>
            <a:off x="8097838" y="4297318"/>
            <a:ext cx="74612" cy="298450"/>
          </a:xfrm>
          <a:custGeom>
            <a:avLst/>
            <a:gdLst>
              <a:gd name="T0" fmla="*/ 0 w 47"/>
              <a:gd name="T1" fmla="*/ 188 h 188"/>
              <a:gd name="T2" fmla="*/ 0 w 47"/>
              <a:gd name="T3" fmla="*/ 0 h 188"/>
              <a:gd name="T4" fmla="*/ 47 w 47"/>
              <a:gd name="T5" fmla="*/ 0 h 188"/>
              <a:gd name="T6" fmla="*/ 47 w 47"/>
              <a:gd name="T7" fmla="*/ 188 h 188"/>
              <a:gd name="T8" fmla="*/ 0 w 47"/>
              <a:gd name="T9" fmla="*/ 188 h 188"/>
              <a:gd name="T10" fmla="*/ 0 w 47"/>
              <a:gd name="T11" fmla="*/ 188 h 188"/>
            </a:gdLst>
            <a:ahLst/>
            <a:cxnLst>
              <a:cxn ang="0">
                <a:pos x="T0" y="T1"/>
              </a:cxn>
              <a:cxn ang="0">
                <a:pos x="T2" y="T3"/>
              </a:cxn>
              <a:cxn ang="0">
                <a:pos x="T4" y="T5"/>
              </a:cxn>
              <a:cxn ang="0">
                <a:pos x="T6" y="T7"/>
              </a:cxn>
              <a:cxn ang="0">
                <a:pos x="T8" y="T9"/>
              </a:cxn>
              <a:cxn ang="0">
                <a:pos x="T10" y="T11"/>
              </a:cxn>
            </a:cxnLst>
            <a:rect l="0" t="0" r="r" b="b"/>
            <a:pathLst>
              <a:path w="47" h="188">
                <a:moveTo>
                  <a:pt x="0" y="188"/>
                </a:moveTo>
                <a:lnTo>
                  <a:pt x="0" y="0"/>
                </a:lnTo>
                <a:lnTo>
                  <a:pt x="47" y="0"/>
                </a:lnTo>
                <a:lnTo>
                  <a:pt x="47" y="188"/>
                </a:lnTo>
                <a:lnTo>
                  <a:pt x="0" y="188"/>
                </a:lnTo>
                <a:lnTo>
                  <a:pt x="0" y="188"/>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0" name="Freeform 183"/>
          <p:cNvSpPr/>
          <p:nvPr/>
        </p:nvSpPr>
        <p:spPr bwMode="auto">
          <a:xfrm>
            <a:off x="7961313" y="4297318"/>
            <a:ext cx="74612" cy="298450"/>
          </a:xfrm>
          <a:custGeom>
            <a:avLst/>
            <a:gdLst>
              <a:gd name="T0" fmla="*/ 0 w 47"/>
              <a:gd name="T1" fmla="*/ 188 h 188"/>
              <a:gd name="T2" fmla="*/ 0 w 47"/>
              <a:gd name="T3" fmla="*/ 0 h 188"/>
              <a:gd name="T4" fmla="*/ 47 w 47"/>
              <a:gd name="T5" fmla="*/ 0 h 188"/>
              <a:gd name="T6" fmla="*/ 47 w 47"/>
              <a:gd name="T7" fmla="*/ 188 h 188"/>
              <a:gd name="T8" fmla="*/ 0 w 47"/>
              <a:gd name="T9" fmla="*/ 188 h 188"/>
              <a:gd name="T10" fmla="*/ 0 w 47"/>
              <a:gd name="T11" fmla="*/ 188 h 188"/>
            </a:gdLst>
            <a:ahLst/>
            <a:cxnLst>
              <a:cxn ang="0">
                <a:pos x="T0" y="T1"/>
              </a:cxn>
              <a:cxn ang="0">
                <a:pos x="T2" y="T3"/>
              </a:cxn>
              <a:cxn ang="0">
                <a:pos x="T4" y="T5"/>
              </a:cxn>
              <a:cxn ang="0">
                <a:pos x="T6" y="T7"/>
              </a:cxn>
              <a:cxn ang="0">
                <a:pos x="T8" y="T9"/>
              </a:cxn>
              <a:cxn ang="0">
                <a:pos x="T10" y="T11"/>
              </a:cxn>
            </a:cxnLst>
            <a:rect l="0" t="0" r="r" b="b"/>
            <a:pathLst>
              <a:path w="47" h="188">
                <a:moveTo>
                  <a:pt x="0" y="188"/>
                </a:moveTo>
                <a:lnTo>
                  <a:pt x="0" y="0"/>
                </a:lnTo>
                <a:lnTo>
                  <a:pt x="47" y="0"/>
                </a:lnTo>
                <a:lnTo>
                  <a:pt x="47" y="188"/>
                </a:lnTo>
                <a:lnTo>
                  <a:pt x="0" y="188"/>
                </a:lnTo>
                <a:lnTo>
                  <a:pt x="0" y="188"/>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1" name="Freeform 184"/>
          <p:cNvSpPr>
            <a:spLocks noEditPoints="1"/>
          </p:cNvSpPr>
          <p:nvPr/>
        </p:nvSpPr>
        <p:spPr bwMode="auto">
          <a:xfrm>
            <a:off x="4057650" y="3709943"/>
            <a:ext cx="357188" cy="355600"/>
          </a:xfrm>
          <a:custGeom>
            <a:avLst/>
            <a:gdLst>
              <a:gd name="T0" fmla="*/ 79 w 158"/>
              <a:gd name="T1" fmla="*/ 0 h 158"/>
              <a:gd name="T2" fmla="*/ 0 w 158"/>
              <a:gd name="T3" fmla="*/ 79 h 158"/>
              <a:gd name="T4" fmla="*/ 79 w 158"/>
              <a:gd name="T5" fmla="*/ 158 h 158"/>
              <a:gd name="T6" fmla="*/ 158 w 158"/>
              <a:gd name="T7" fmla="*/ 79 h 158"/>
              <a:gd name="T8" fmla="*/ 79 w 158"/>
              <a:gd name="T9" fmla="*/ 0 h 158"/>
              <a:gd name="T10" fmla="*/ 23 w 158"/>
              <a:gd name="T11" fmla="*/ 93 h 158"/>
              <a:gd name="T12" fmla="*/ 23 w 158"/>
              <a:gd name="T13" fmla="*/ 65 h 158"/>
              <a:gd name="T14" fmla="*/ 135 w 158"/>
              <a:gd name="T15" fmla="*/ 65 h 158"/>
              <a:gd name="T16" fmla="*/ 135 w 158"/>
              <a:gd name="T17" fmla="*/ 93 h 158"/>
              <a:gd name="T18" fmla="*/ 23 w 158"/>
              <a:gd name="T19" fmla="*/ 9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79" y="0"/>
                </a:moveTo>
                <a:cubicBezTo>
                  <a:pt x="36" y="0"/>
                  <a:pt x="0" y="36"/>
                  <a:pt x="0" y="79"/>
                </a:cubicBezTo>
                <a:cubicBezTo>
                  <a:pt x="0" y="122"/>
                  <a:pt x="36" y="158"/>
                  <a:pt x="79" y="158"/>
                </a:cubicBezTo>
                <a:cubicBezTo>
                  <a:pt x="122" y="158"/>
                  <a:pt x="158" y="122"/>
                  <a:pt x="158" y="79"/>
                </a:cubicBezTo>
                <a:cubicBezTo>
                  <a:pt x="158" y="36"/>
                  <a:pt x="122" y="0"/>
                  <a:pt x="79" y="0"/>
                </a:cubicBezTo>
                <a:close/>
                <a:moveTo>
                  <a:pt x="23" y="93"/>
                </a:moveTo>
                <a:cubicBezTo>
                  <a:pt x="23" y="65"/>
                  <a:pt x="23" y="65"/>
                  <a:pt x="23" y="65"/>
                </a:cubicBezTo>
                <a:cubicBezTo>
                  <a:pt x="135" y="65"/>
                  <a:pt x="135" y="65"/>
                  <a:pt x="135" y="65"/>
                </a:cubicBezTo>
                <a:cubicBezTo>
                  <a:pt x="135" y="93"/>
                  <a:pt x="135" y="93"/>
                  <a:pt x="135" y="93"/>
                </a:cubicBezTo>
                <a:lnTo>
                  <a:pt x="23" y="93"/>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2" name="Freeform 185"/>
          <p:cNvSpPr>
            <a:spLocks noEditPoints="1"/>
          </p:cNvSpPr>
          <p:nvPr/>
        </p:nvSpPr>
        <p:spPr bwMode="auto">
          <a:xfrm>
            <a:off x="7413625" y="2001793"/>
            <a:ext cx="117475" cy="315912"/>
          </a:xfrm>
          <a:custGeom>
            <a:avLst/>
            <a:gdLst>
              <a:gd name="T0" fmla="*/ 26 w 52"/>
              <a:gd name="T1" fmla="*/ 140 h 140"/>
              <a:gd name="T2" fmla="*/ 0 w 52"/>
              <a:gd name="T3" fmla="*/ 105 h 140"/>
              <a:gd name="T4" fmla="*/ 0 w 52"/>
              <a:gd name="T5" fmla="*/ 0 h 140"/>
              <a:gd name="T6" fmla="*/ 52 w 52"/>
              <a:gd name="T7" fmla="*/ 0 h 140"/>
              <a:gd name="T8" fmla="*/ 52 w 52"/>
              <a:gd name="T9" fmla="*/ 105 h 140"/>
              <a:gd name="T10" fmla="*/ 26 w 52"/>
              <a:gd name="T11" fmla="*/ 140 h 140"/>
              <a:gd name="T12" fmla="*/ 43 w 52"/>
              <a:gd name="T13" fmla="*/ 38 h 140"/>
              <a:gd name="T14" fmla="*/ 41 w 52"/>
              <a:gd name="T15" fmla="*/ 34 h 140"/>
              <a:gd name="T16" fmla="*/ 40 w 52"/>
              <a:gd name="T17" fmla="*/ 38 h 140"/>
              <a:gd name="T18" fmla="*/ 38 w 52"/>
              <a:gd name="T19" fmla="*/ 43 h 140"/>
              <a:gd name="T20" fmla="*/ 40 w 52"/>
              <a:gd name="T21" fmla="*/ 43 h 140"/>
              <a:gd name="T22" fmla="*/ 40 w 52"/>
              <a:gd name="T23" fmla="*/ 70 h 140"/>
              <a:gd name="T24" fmla="*/ 28 w 52"/>
              <a:gd name="T25" fmla="*/ 87 h 140"/>
              <a:gd name="T26" fmla="*/ 28 w 52"/>
              <a:gd name="T27" fmla="*/ 19 h 140"/>
              <a:gd name="T28" fmla="*/ 30 w 52"/>
              <a:gd name="T29" fmla="*/ 19 h 140"/>
              <a:gd name="T30" fmla="*/ 28 w 52"/>
              <a:gd name="T31" fmla="*/ 13 h 140"/>
              <a:gd name="T32" fmla="*/ 26 w 52"/>
              <a:gd name="T33" fmla="*/ 6 h 140"/>
              <a:gd name="T34" fmla="*/ 24 w 52"/>
              <a:gd name="T35" fmla="*/ 13 h 140"/>
              <a:gd name="T36" fmla="*/ 22 w 52"/>
              <a:gd name="T37" fmla="*/ 19 h 140"/>
              <a:gd name="T38" fmla="*/ 24 w 52"/>
              <a:gd name="T39" fmla="*/ 19 h 140"/>
              <a:gd name="T40" fmla="*/ 24 w 52"/>
              <a:gd name="T41" fmla="*/ 72 h 140"/>
              <a:gd name="T42" fmla="*/ 11 w 52"/>
              <a:gd name="T43" fmla="*/ 54 h 140"/>
              <a:gd name="T44" fmla="*/ 11 w 52"/>
              <a:gd name="T45" fmla="*/ 27 h 140"/>
              <a:gd name="T46" fmla="*/ 13 w 52"/>
              <a:gd name="T47" fmla="*/ 27 h 140"/>
              <a:gd name="T48" fmla="*/ 11 w 52"/>
              <a:gd name="T49" fmla="*/ 23 h 140"/>
              <a:gd name="T50" fmla="*/ 10 w 52"/>
              <a:gd name="T51" fmla="*/ 18 h 140"/>
              <a:gd name="T52" fmla="*/ 7 w 52"/>
              <a:gd name="T53" fmla="*/ 27 h 140"/>
              <a:gd name="T54" fmla="*/ 9 w 52"/>
              <a:gd name="T55" fmla="*/ 27 h 140"/>
              <a:gd name="T56" fmla="*/ 9 w 52"/>
              <a:gd name="T57" fmla="*/ 56 h 140"/>
              <a:gd name="T58" fmla="*/ 24 w 52"/>
              <a:gd name="T59" fmla="*/ 76 h 140"/>
              <a:gd name="T60" fmla="*/ 24 w 52"/>
              <a:gd name="T61" fmla="*/ 113 h 140"/>
              <a:gd name="T62" fmla="*/ 22 w 52"/>
              <a:gd name="T63" fmla="*/ 120 h 140"/>
              <a:gd name="T64" fmla="*/ 26 w 52"/>
              <a:gd name="T65" fmla="*/ 128 h 140"/>
              <a:gd name="T66" fmla="*/ 30 w 52"/>
              <a:gd name="T67" fmla="*/ 120 h 140"/>
              <a:gd name="T68" fmla="*/ 28 w 52"/>
              <a:gd name="T69" fmla="*/ 113 h 140"/>
              <a:gd name="T70" fmla="*/ 28 w 52"/>
              <a:gd name="T71" fmla="*/ 91 h 140"/>
              <a:gd name="T72" fmla="*/ 42 w 52"/>
              <a:gd name="T73" fmla="*/ 71 h 140"/>
              <a:gd name="T74" fmla="*/ 42 w 52"/>
              <a:gd name="T75" fmla="*/ 43 h 140"/>
              <a:gd name="T76" fmla="*/ 44 w 52"/>
              <a:gd name="T77" fmla="*/ 43 h 140"/>
              <a:gd name="T78" fmla="*/ 43 w 52"/>
              <a:gd name="T79" fmla="*/ 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140">
                <a:moveTo>
                  <a:pt x="26" y="140"/>
                </a:moveTo>
                <a:cubicBezTo>
                  <a:pt x="12" y="140"/>
                  <a:pt x="0" y="124"/>
                  <a:pt x="0" y="105"/>
                </a:cubicBezTo>
                <a:cubicBezTo>
                  <a:pt x="0" y="0"/>
                  <a:pt x="0" y="0"/>
                  <a:pt x="0" y="0"/>
                </a:cubicBezTo>
                <a:cubicBezTo>
                  <a:pt x="52" y="0"/>
                  <a:pt x="52" y="0"/>
                  <a:pt x="52" y="0"/>
                </a:cubicBezTo>
                <a:cubicBezTo>
                  <a:pt x="52" y="105"/>
                  <a:pt x="52" y="105"/>
                  <a:pt x="52" y="105"/>
                </a:cubicBezTo>
                <a:cubicBezTo>
                  <a:pt x="52" y="124"/>
                  <a:pt x="40" y="140"/>
                  <a:pt x="26" y="140"/>
                </a:cubicBezTo>
                <a:close/>
                <a:moveTo>
                  <a:pt x="43" y="38"/>
                </a:moveTo>
                <a:cubicBezTo>
                  <a:pt x="41" y="34"/>
                  <a:pt x="41" y="34"/>
                  <a:pt x="41" y="34"/>
                </a:cubicBezTo>
                <a:cubicBezTo>
                  <a:pt x="40" y="38"/>
                  <a:pt x="40" y="38"/>
                  <a:pt x="40" y="38"/>
                </a:cubicBezTo>
                <a:cubicBezTo>
                  <a:pt x="38" y="43"/>
                  <a:pt x="38" y="43"/>
                  <a:pt x="38" y="43"/>
                </a:cubicBezTo>
                <a:cubicBezTo>
                  <a:pt x="40" y="43"/>
                  <a:pt x="40" y="43"/>
                  <a:pt x="40" y="43"/>
                </a:cubicBezTo>
                <a:cubicBezTo>
                  <a:pt x="40" y="70"/>
                  <a:pt x="40" y="70"/>
                  <a:pt x="40" y="70"/>
                </a:cubicBezTo>
                <a:cubicBezTo>
                  <a:pt x="28" y="87"/>
                  <a:pt x="28" y="87"/>
                  <a:pt x="28" y="87"/>
                </a:cubicBezTo>
                <a:cubicBezTo>
                  <a:pt x="28" y="19"/>
                  <a:pt x="28" y="19"/>
                  <a:pt x="28" y="19"/>
                </a:cubicBezTo>
                <a:cubicBezTo>
                  <a:pt x="30" y="19"/>
                  <a:pt x="30" y="19"/>
                  <a:pt x="30" y="19"/>
                </a:cubicBezTo>
                <a:cubicBezTo>
                  <a:pt x="28" y="13"/>
                  <a:pt x="28" y="13"/>
                  <a:pt x="28" y="13"/>
                </a:cubicBezTo>
                <a:cubicBezTo>
                  <a:pt x="26" y="6"/>
                  <a:pt x="26" y="6"/>
                  <a:pt x="26" y="6"/>
                </a:cubicBezTo>
                <a:cubicBezTo>
                  <a:pt x="24" y="13"/>
                  <a:pt x="24" y="13"/>
                  <a:pt x="24" y="13"/>
                </a:cubicBezTo>
                <a:cubicBezTo>
                  <a:pt x="22" y="19"/>
                  <a:pt x="22" y="19"/>
                  <a:pt x="22" y="19"/>
                </a:cubicBezTo>
                <a:cubicBezTo>
                  <a:pt x="24" y="19"/>
                  <a:pt x="24" y="19"/>
                  <a:pt x="24" y="19"/>
                </a:cubicBezTo>
                <a:cubicBezTo>
                  <a:pt x="24" y="72"/>
                  <a:pt x="24" y="72"/>
                  <a:pt x="24" y="72"/>
                </a:cubicBezTo>
                <a:cubicBezTo>
                  <a:pt x="11" y="54"/>
                  <a:pt x="11" y="54"/>
                  <a:pt x="11" y="54"/>
                </a:cubicBezTo>
                <a:cubicBezTo>
                  <a:pt x="11" y="27"/>
                  <a:pt x="11" y="27"/>
                  <a:pt x="11" y="27"/>
                </a:cubicBezTo>
                <a:cubicBezTo>
                  <a:pt x="13" y="27"/>
                  <a:pt x="13" y="27"/>
                  <a:pt x="13" y="27"/>
                </a:cubicBezTo>
                <a:cubicBezTo>
                  <a:pt x="11" y="23"/>
                  <a:pt x="11" y="23"/>
                  <a:pt x="11" y="23"/>
                </a:cubicBezTo>
                <a:cubicBezTo>
                  <a:pt x="10" y="18"/>
                  <a:pt x="10" y="18"/>
                  <a:pt x="10" y="18"/>
                </a:cubicBezTo>
                <a:cubicBezTo>
                  <a:pt x="7" y="27"/>
                  <a:pt x="7" y="27"/>
                  <a:pt x="7" y="27"/>
                </a:cubicBezTo>
                <a:cubicBezTo>
                  <a:pt x="9" y="27"/>
                  <a:pt x="9" y="27"/>
                  <a:pt x="9" y="27"/>
                </a:cubicBezTo>
                <a:cubicBezTo>
                  <a:pt x="9" y="56"/>
                  <a:pt x="9" y="56"/>
                  <a:pt x="9" y="56"/>
                </a:cubicBezTo>
                <a:cubicBezTo>
                  <a:pt x="24" y="76"/>
                  <a:pt x="24" y="76"/>
                  <a:pt x="24" y="76"/>
                </a:cubicBezTo>
                <a:cubicBezTo>
                  <a:pt x="24" y="113"/>
                  <a:pt x="24" y="113"/>
                  <a:pt x="24" y="113"/>
                </a:cubicBezTo>
                <a:cubicBezTo>
                  <a:pt x="23" y="114"/>
                  <a:pt x="22" y="117"/>
                  <a:pt x="22" y="120"/>
                </a:cubicBezTo>
                <a:cubicBezTo>
                  <a:pt x="22" y="125"/>
                  <a:pt x="24" y="128"/>
                  <a:pt x="26" y="128"/>
                </a:cubicBezTo>
                <a:cubicBezTo>
                  <a:pt x="28" y="128"/>
                  <a:pt x="30" y="125"/>
                  <a:pt x="30" y="120"/>
                </a:cubicBezTo>
                <a:cubicBezTo>
                  <a:pt x="30" y="117"/>
                  <a:pt x="29" y="114"/>
                  <a:pt x="28" y="113"/>
                </a:cubicBezTo>
                <a:cubicBezTo>
                  <a:pt x="28" y="91"/>
                  <a:pt x="28" y="91"/>
                  <a:pt x="28" y="91"/>
                </a:cubicBezTo>
                <a:cubicBezTo>
                  <a:pt x="42" y="71"/>
                  <a:pt x="42" y="71"/>
                  <a:pt x="42" y="71"/>
                </a:cubicBezTo>
                <a:cubicBezTo>
                  <a:pt x="42" y="43"/>
                  <a:pt x="42" y="43"/>
                  <a:pt x="42" y="43"/>
                </a:cubicBezTo>
                <a:cubicBezTo>
                  <a:pt x="44" y="43"/>
                  <a:pt x="44" y="43"/>
                  <a:pt x="44" y="43"/>
                </a:cubicBezTo>
                <a:lnTo>
                  <a:pt x="43" y="38"/>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3" name="Freeform 186"/>
          <p:cNvSpPr>
            <a:spLocks noEditPoints="1"/>
          </p:cNvSpPr>
          <p:nvPr/>
        </p:nvSpPr>
        <p:spPr bwMode="auto">
          <a:xfrm>
            <a:off x="7434263" y="1884318"/>
            <a:ext cx="77787" cy="106362"/>
          </a:xfrm>
          <a:custGeom>
            <a:avLst/>
            <a:gdLst>
              <a:gd name="T0" fmla="*/ 31 w 35"/>
              <a:gd name="T1" fmla="*/ 47 h 47"/>
              <a:gd name="T2" fmla="*/ 4 w 35"/>
              <a:gd name="T3" fmla="*/ 47 h 47"/>
              <a:gd name="T4" fmla="*/ 0 w 35"/>
              <a:gd name="T5" fmla="*/ 42 h 47"/>
              <a:gd name="T6" fmla="*/ 0 w 35"/>
              <a:gd name="T7" fmla="*/ 5 h 47"/>
              <a:gd name="T8" fmla="*/ 4 w 35"/>
              <a:gd name="T9" fmla="*/ 0 h 47"/>
              <a:gd name="T10" fmla="*/ 31 w 35"/>
              <a:gd name="T11" fmla="*/ 0 h 47"/>
              <a:gd name="T12" fmla="*/ 35 w 35"/>
              <a:gd name="T13" fmla="*/ 5 h 47"/>
              <a:gd name="T14" fmla="*/ 35 w 35"/>
              <a:gd name="T15" fmla="*/ 42 h 47"/>
              <a:gd name="T16" fmla="*/ 31 w 35"/>
              <a:gd name="T17" fmla="*/ 47 h 47"/>
              <a:gd name="T18" fmla="*/ 15 w 35"/>
              <a:gd name="T19" fmla="*/ 24 h 47"/>
              <a:gd name="T20" fmla="*/ 12 w 35"/>
              <a:gd name="T21" fmla="*/ 21 h 47"/>
              <a:gd name="T22" fmla="*/ 7 w 35"/>
              <a:gd name="T23" fmla="*/ 21 h 47"/>
              <a:gd name="T24" fmla="*/ 4 w 35"/>
              <a:gd name="T25" fmla="*/ 24 h 47"/>
              <a:gd name="T26" fmla="*/ 4 w 35"/>
              <a:gd name="T27" fmla="*/ 27 h 47"/>
              <a:gd name="T28" fmla="*/ 7 w 35"/>
              <a:gd name="T29" fmla="*/ 30 h 47"/>
              <a:gd name="T30" fmla="*/ 12 w 35"/>
              <a:gd name="T31" fmla="*/ 30 h 47"/>
              <a:gd name="T32" fmla="*/ 15 w 35"/>
              <a:gd name="T33" fmla="*/ 27 h 47"/>
              <a:gd name="T34" fmla="*/ 15 w 35"/>
              <a:gd name="T35" fmla="*/ 24 h 47"/>
              <a:gd name="T36" fmla="*/ 31 w 35"/>
              <a:gd name="T37" fmla="*/ 24 h 47"/>
              <a:gd name="T38" fmla="*/ 28 w 35"/>
              <a:gd name="T39" fmla="*/ 21 h 47"/>
              <a:gd name="T40" fmla="*/ 24 w 35"/>
              <a:gd name="T41" fmla="*/ 21 h 47"/>
              <a:gd name="T42" fmla="*/ 20 w 35"/>
              <a:gd name="T43" fmla="*/ 24 h 47"/>
              <a:gd name="T44" fmla="*/ 20 w 35"/>
              <a:gd name="T45" fmla="*/ 27 h 47"/>
              <a:gd name="T46" fmla="*/ 24 w 35"/>
              <a:gd name="T47" fmla="*/ 30 h 47"/>
              <a:gd name="T48" fmla="*/ 28 w 35"/>
              <a:gd name="T49" fmla="*/ 30 h 47"/>
              <a:gd name="T50" fmla="*/ 31 w 35"/>
              <a:gd name="T51" fmla="*/ 27 h 47"/>
              <a:gd name="T52" fmla="*/ 31 w 35"/>
              <a:gd name="T5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7">
                <a:moveTo>
                  <a:pt x="31" y="47"/>
                </a:moveTo>
                <a:cubicBezTo>
                  <a:pt x="4" y="47"/>
                  <a:pt x="4" y="47"/>
                  <a:pt x="4" y="47"/>
                </a:cubicBezTo>
                <a:cubicBezTo>
                  <a:pt x="2" y="47"/>
                  <a:pt x="0" y="45"/>
                  <a:pt x="0" y="42"/>
                </a:cubicBezTo>
                <a:cubicBezTo>
                  <a:pt x="0" y="5"/>
                  <a:pt x="0" y="5"/>
                  <a:pt x="0" y="5"/>
                </a:cubicBezTo>
                <a:cubicBezTo>
                  <a:pt x="0" y="2"/>
                  <a:pt x="2" y="0"/>
                  <a:pt x="4" y="0"/>
                </a:cubicBezTo>
                <a:cubicBezTo>
                  <a:pt x="31" y="0"/>
                  <a:pt x="31" y="0"/>
                  <a:pt x="31" y="0"/>
                </a:cubicBezTo>
                <a:cubicBezTo>
                  <a:pt x="33" y="0"/>
                  <a:pt x="35" y="2"/>
                  <a:pt x="35" y="5"/>
                </a:cubicBezTo>
                <a:cubicBezTo>
                  <a:pt x="35" y="42"/>
                  <a:pt x="35" y="42"/>
                  <a:pt x="35" y="42"/>
                </a:cubicBezTo>
                <a:cubicBezTo>
                  <a:pt x="35" y="45"/>
                  <a:pt x="33" y="47"/>
                  <a:pt x="31" y="47"/>
                </a:cubicBezTo>
                <a:close/>
                <a:moveTo>
                  <a:pt x="15" y="24"/>
                </a:moveTo>
                <a:cubicBezTo>
                  <a:pt x="15" y="22"/>
                  <a:pt x="13" y="21"/>
                  <a:pt x="12" y="21"/>
                </a:cubicBezTo>
                <a:cubicBezTo>
                  <a:pt x="7" y="21"/>
                  <a:pt x="7" y="21"/>
                  <a:pt x="7" y="21"/>
                </a:cubicBezTo>
                <a:cubicBezTo>
                  <a:pt x="6" y="21"/>
                  <a:pt x="4" y="22"/>
                  <a:pt x="4" y="24"/>
                </a:cubicBezTo>
                <a:cubicBezTo>
                  <a:pt x="4" y="27"/>
                  <a:pt x="4" y="27"/>
                  <a:pt x="4" y="27"/>
                </a:cubicBezTo>
                <a:cubicBezTo>
                  <a:pt x="4" y="29"/>
                  <a:pt x="6" y="30"/>
                  <a:pt x="7" y="30"/>
                </a:cubicBezTo>
                <a:cubicBezTo>
                  <a:pt x="12" y="30"/>
                  <a:pt x="12" y="30"/>
                  <a:pt x="12" y="30"/>
                </a:cubicBezTo>
                <a:cubicBezTo>
                  <a:pt x="13" y="30"/>
                  <a:pt x="15" y="29"/>
                  <a:pt x="15" y="27"/>
                </a:cubicBezTo>
                <a:lnTo>
                  <a:pt x="15" y="24"/>
                </a:lnTo>
                <a:close/>
                <a:moveTo>
                  <a:pt x="31" y="24"/>
                </a:moveTo>
                <a:cubicBezTo>
                  <a:pt x="31" y="22"/>
                  <a:pt x="29" y="21"/>
                  <a:pt x="28" y="21"/>
                </a:cubicBezTo>
                <a:cubicBezTo>
                  <a:pt x="24" y="21"/>
                  <a:pt x="24" y="21"/>
                  <a:pt x="24" y="21"/>
                </a:cubicBezTo>
                <a:cubicBezTo>
                  <a:pt x="22" y="21"/>
                  <a:pt x="20" y="22"/>
                  <a:pt x="20" y="24"/>
                </a:cubicBezTo>
                <a:cubicBezTo>
                  <a:pt x="20" y="27"/>
                  <a:pt x="20" y="27"/>
                  <a:pt x="20" y="27"/>
                </a:cubicBezTo>
                <a:cubicBezTo>
                  <a:pt x="20" y="29"/>
                  <a:pt x="22" y="30"/>
                  <a:pt x="24" y="30"/>
                </a:cubicBezTo>
                <a:cubicBezTo>
                  <a:pt x="28" y="30"/>
                  <a:pt x="28" y="30"/>
                  <a:pt x="28" y="30"/>
                </a:cubicBezTo>
                <a:cubicBezTo>
                  <a:pt x="29" y="30"/>
                  <a:pt x="31" y="29"/>
                  <a:pt x="31" y="27"/>
                </a:cubicBezTo>
                <a:lnTo>
                  <a:pt x="31" y="2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4" name="Freeform 187"/>
          <p:cNvSpPr>
            <a:spLocks noEditPoints="1"/>
          </p:cNvSpPr>
          <p:nvPr/>
        </p:nvSpPr>
        <p:spPr bwMode="auto">
          <a:xfrm>
            <a:off x="7977188" y="1955755"/>
            <a:ext cx="233362" cy="307975"/>
          </a:xfrm>
          <a:custGeom>
            <a:avLst/>
            <a:gdLst>
              <a:gd name="T0" fmla="*/ 6 w 104"/>
              <a:gd name="T1" fmla="*/ 0 h 136"/>
              <a:gd name="T2" fmla="*/ 0 w 104"/>
              <a:gd name="T3" fmla="*/ 130 h 136"/>
              <a:gd name="T4" fmla="*/ 98 w 104"/>
              <a:gd name="T5" fmla="*/ 136 h 136"/>
              <a:gd name="T6" fmla="*/ 104 w 104"/>
              <a:gd name="T7" fmla="*/ 6 h 136"/>
              <a:gd name="T8" fmla="*/ 35 w 104"/>
              <a:gd name="T9" fmla="*/ 112 h 136"/>
              <a:gd name="T10" fmla="*/ 21 w 104"/>
              <a:gd name="T11" fmla="*/ 115 h 136"/>
              <a:gd name="T12" fmla="*/ 18 w 104"/>
              <a:gd name="T13" fmla="*/ 105 h 136"/>
              <a:gd name="T14" fmla="*/ 32 w 104"/>
              <a:gd name="T15" fmla="*/ 102 h 136"/>
              <a:gd name="T16" fmla="*/ 35 w 104"/>
              <a:gd name="T17" fmla="*/ 112 h 136"/>
              <a:gd name="T18" fmla="*/ 32 w 104"/>
              <a:gd name="T19" fmla="*/ 95 h 136"/>
              <a:gd name="T20" fmla="*/ 18 w 104"/>
              <a:gd name="T21" fmla="*/ 92 h 136"/>
              <a:gd name="T22" fmla="*/ 21 w 104"/>
              <a:gd name="T23" fmla="*/ 82 h 136"/>
              <a:gd name="T24" fmla="*/ 35 w 104"/>
              <a:gd name="T25" fmla="*/ 85 h 136"/>
              <a:gd name="T26" fmla="*/ 35 w 104"/>
              <a:gd name="T27" fmla="*/ 72 h 136"/>
              <a:gd name="T28" fmla="*/ 21 w 104"/>
              <a:gd name="T29" fmla="*/ 74 h 136"/>
              <a:gd name="T30" fmla="*/ 18 w 104"/>
              <a:gd name="T31" fmla="*/ 64 h 136"/>
              <a:gd name="T32" fmla="*/ 32 w 104"/>
              <a:gd name="T33" fmla="*/ 61 h 136"/>
              <a:gd name="T34" fmla="*/ 35 w 104"/>
              <a:gd name="T35" fmla="*/ 72 h 136"/>
              <a:gd name="T36" fmla="*/ 58 w 104"/>
              <a:gd name="T37" fmla="*/ 115 h 136"/>
              <a:gd name="T38" fmla="*/ 43 w 104"/>
              <a:gd name="T39" fmla="*/ 112 h 136"/>
              <a:gd name="T40" fmla="*/ 47 w 104"/>
              <a:gd name="T41" fmla="*/ 102 h 136"/>
              <a:gd name="T42" fmla="*/ 61 w 104"/>
              <a:gd name="T43" fmla="*/ 105 h 136"/>
              <a:gd name="T44" fmla="*/ 61 w 104"/>
              <a:gd name="T45" fmla="*/ 92 h 136"/>
              <a:gd name="T46" fmla="*/ 47 w 104"/>
              <a:gd name="T47" fmla="*/ 95 h 136"/>
              <a:gd name="T48" fmla="*/ 43 w 104"/>
              <a:gd name="T49" fmla="*/ 85 h 136"/>
              <a:gd name="T50" fmla="*/ 58 w 104"/>
              <a:gd name="T51" fmla="*/ 82 h 136"/>
              <a:gd name="T52" fmla="*/ 61 w 104"/>
              <a:gd name="T53" fmla="*/ 92 h 136"/>
              <a:gd name="T54" fmla="*/ 58 w 104"/>
              <a:gd name="T55" fmla="*/ 74 h 136"/>
              <a:gd name="T56" fmla="*/ 43 w 104"/>
              <a:gd name="T57" fmla="*/ 72 h 136"/>
              <a:gd name="T58" fmla="*/ 47 w 104"/>
              <a:gd name="T59" fmla="*/ 61 h 136"/>
              <a:gd name="T60" fmla="*/ 61 w 104"/>
              <a:gd name="T61" fmla="*/ 64 h 136"/>
              <a:gd name="T62" fmla="*/ 86 w 104"/>
              <a:gd name="T63" fmla="*/ 112 h 136"/>
              <a:gd name="T64" fmla="*/ 72 w 104"/>
              <a:gd name="T65" fmla="*/ 115 h 136"/>
              <a:gd name="T66" fmla="*/ 69 w 104"/>
              <a:gd name="T67" fmla="*/ 104 h 136"/>
              <a:gd name="T68" fmla="*/ 83 w 104"/>
              <a:gd name="T69" fmla="*/ 102 h 136"/>
              <a:gd name="T70" fmla="*/ 86 w 104"/>
              <a:gd name="T71" fmla="*/ 112 h 136"/>
              <a:gd name="T72" fmla="*/ 83 w 104"/>
              <a:gd name="T73" fmla="*/ 95 h 136"/>
              <a:gd name="T74" fmla="*/ 69 w 104"/>
              <a:gd name="T75" fmla="*/ 92 h 136"/>
              <a:gd name="T76" fmla="*/ 72 w 104"/>
              <a:gd name="T77" fmla="*/ 82 h 136"/>
              <a:gd name="T78" fmla="*/ 86 w 104"/>
              <a:gd name="T79" fmla="*/ 84 h 136"/>
              <a:gd name="T80" fmla="*/ 86 w 104"/>
              <a:gd name="T81" fmla="*/ 72 h 136"/>
              <a:gd name="T82" fmla="*/ 72 w 104"/>
              <a:gd name="T83" fmla="*/ 74 h 136"/>
              <a:gd name="T84" fmla="*/ 69 w 104"/>
              <a:gd name="T85" fmla="*/ 64 h 136"/>
              <a:gd name="T86" fmla="*/ 83 w 104"/>
              <a:gd name="T87" fmla="*/ 61 h 136"/>
              <a:gd name="T88" fmla="*/ 86 w 104"/>
              <a:gd name="T89" fmla="*/ 72 h 136"/>
              <a:gd name="T90" fmla="*/ 71 w 104"/>
              <a:gd name="T91" fmla="*/ 48 h 136"/>
              <a:gd name="T92" fmla="*/ 71 w 104"/>
              <a:gd name="T93" fmla="*/ 39 h 136"/>
              <a:gd name="T94" fmla="*/ 90 w 104"/>
              <a:gd name="T95" fmla="*/ 43 h 136"/>
              <a:gd name="T96" fmla="*/ 94 w 104"/>
              <a:gd name="T97" fmla="*/ 27 h 136"/>
              <a:gd name="T98" fmla="*/ 14 w 104"/>
              <a:gd name="T99" fmla="*/ 32 h 136"/>
              <a:gd name="T100" fmla="*/ 10 w 104"/>
              <a:gd name="T101" fmla="*/ 16 h 136"/>
              <a:gd name="T102" fmla="*/ 90 w 104"/>
              <a:gd name="T103" fmla="*/ 12 h 136"/>
              <a:gd name="T104" fmla="*/ 94 w 104"/>
              <a:gd name="T105" fmla="*/ 2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136">
                <a:moveTo>
                  <a:pt x="98" y="0"/>
                </a:moveTo>
                <a:cubicBezTo>
                  <a:pt x="6" y="0"/>
                  <a:pt x="6" y="0"/>
                  <a:pt x="6" y="0"/>
                </a:cubicBezTo>
                <a:cubicBezTo>
                  <a:pt x="3" y="0"/>
                  <a:pt x="0" y="3"/>
                  <a:pt x="0" y="6"/>
                </a:cubicBezTo>
                <a:cubicBezTo>
                  <a:pt x="0" y="130"/>
                  <a:pt x="0" y="130"/>
                  <a:pt x="0" y="130"/>
                </a:cubicBezTo>
                <a:cubicBezTo>
                  <a:pt x="0" y="133"/>
                  <a:pt x="3" y="136"/>
                  <a:pt x="6" y="136"/>
                </a:cubicBezTo>
                <a:cubicBezTo>
                  <a:pt x="98" y="136"/>
                  <a:pt x="98" y="136"/>
                  <a:pt x="98" y="136"/>
                </a:cubicBezTo>
                <a:cubicBezTo>
                  <a:pt x="101" y="136"/>
                  <a:pt x="104" y="133"/>
                  <a:pt x="104" y="130"/>
                </a:cubicBezTo>
                <a:cubicBezTo>
                  <a:pt x="104" y="6"/>
                  <a:pt x="104" y="6"/>
                  <a:pt x="104" y="6"/>
                </a:cubicBezTo>
                <a:cubicBezTo>
                  <a:pt x="104" y="3"/>
                  <a:pt x="101" y="0"/>
                  <a:pt x="98" y="0"/>
                </a:cubicBezTo>
                <a:close/>
                <a:moveTo>
                  <a:pt x="35" y="112"/>
                </a:moveTo>
                <a:cubicBezTo>
                  <a:pt x="35" y="114"/>
                  <a:pt x="34" y="115"/>
                  <a:pt x="32" y="115"/>
                </a:cubicBezTo>
                <a:cubicBezTo>
                  <a:pt x="21" y="115"/>
                  <a:pt x="21" y="115"/>
                  <a:pt x="21" y="115"/>
                </a:cubicBezTo>
                <a:cubicBezTo>
                  <a:pt x="19" y="115"/>
                  <a:pt x="18" y="114"/>
                  <a:pt x="18" y="112"/>
                </a:cubicBezTo>
                <a:cubicBezTo>
                  <a:pt x="18" y="105"/>
                  <a:pt x="18" y="105"/>
                  <a:pt x="18" y="105"/>
                </a:cubicBezTo>
                <a:cubicBezTo>
                  <a:pt x="18" y="103"/>
                  <a:pt x="19" y="102"/>
                  <a:pt x="21" y="102"/>
                </a:cubicBezTo>
                <a:cubicBezTo>
                  <a:pt x="32" y="102"/>
                  <a:pt x="32" y="102"/>
                  <a:pt x="32" y="102"/>
                </a:cubicBezTo>
                <a:cubicBezTo>
                  <a:pt x="34" y="102"/>
                  <a:pt x="35" y="103"/>
                  <a:pt x="35" y="105"/>
                </a:cubicBezTo>
                <a:lnTo>
                  <a:pt x="35" y="112"/>
                </a:lnTo>
                <a:close/>
                <a:moveTo>
                  <a:pt x="35" y="92"/>
                </a:moveTo>
                <a:cubicBezTo>
                  <a:pt x="35" y="94"/>
                  <a:pt x="34" y="95"/>
                  <a:pt x="32" y="95"/>
                </a:cubicBezTo>
                <a:cubicBezTo>
                  <a:pt x="21" y="95"/>
                  <a:pt x="21" y="95"/>
                  <a:pt x="21" y="95"/>
                </a:cubicBezTo>
                <a:cubicBezTo>
                  <a:pt x="19" y="95"/>
                  <a:pt x="18" y="94"/>
                  <a:pt x="18" y="92"/>
                </a:cubicBezTo>
                <a:cubicBezTo>
                  <a:pt x="18" y="85"/>
                  <a:pt x="18" y="85"/>
                  <a:pt x="18" y="85"/>
                </a:cubicBezTo>
                <a:cubicBezTo>
                  <a:pt x="18" y="83"/>
                  <a:pt x="19" y="82"/>
                  <a:pt x="21" y="82"/>
                </a:cubicBezTo>
                <a:cubicBezTo>
                  <a:pt x="32" y="82"/>
                  <a:pt x="32" y="82"/>
                  <a:pt x="32" y="82"/>
                </a:cubicBezTo>
                <a:cubicBezTo>
                  <a:pt x="34" y="82"/>
                  <a:pt x="35" y="83"/>
                  <a:pt x="35" y="85"/>
                </a:cubicBezTo>
                <a:lnTo>
                  <a:pt x="35" y="92"/>
                </a:lnTo>
                <a:close/>
                <a:moveTo>
                  <a:pt x="35" y="72"/>
                </a:moveTo>
                <a:cubicBezTo>
                  <a:pt x="35" y="73"/>
                  <a:pt x="34" y="74"/>
                  <a:pt x="32" y="74"/>
                </a:cubicBezTo>
                <a:cubicBezTo>
                  <a:pt x="21" y="74"/>
                  <a:pt x="21" y="74"/>
                  <a:pt x="21" y="74"/>
                </a:cubicBezTo>
                <a:cubicBezTo>
                  <a:pt x="19" y="74"/>
                  <a:pt x="18" y="73"/>
                  <a:pt x="18" y="72"/>
                </a:cubicBezTo>
                <a:cubicBezTo>
                  <a:pt x="18" y="64"/>
                  <a:pt x="18" y="64"/>
                  <a:pt x="18" y="64"/>
                </a:cubicBezTo>
                <a:cubicBezTo>
                  <a:pt x="18" y="62"/>
                  <a:pt x="19" y="61"/>
                  <a:pt x="21" y="61"/>
                </a:cubicBezTo>
                <a:cubicBezTo>
                  <a:pt x="32" y="61"/>
                  <a:pt x="32" y="61"/>
                  <a:pt x="32" y="61"/>
                </a:cubicBezTo>
                <a:cubicBezTo>
                  <a:pt x="34" y="61"/>
                  <a:pt x="35" y="62"/>
                  <a:pt x="35" y="64"/>
                </a:cubicBezTo>
                <a:lnTo>
                  <a:pt x="35" y="72"/>
                </a:lnTo>
                <a:close/>
                <a:moveTo>
                  <a:pt x="61" y="112"/>
                </a:moveTo>
                <a:cubicBezTo>
                  <a:pt x="61" y="114"/>
                  <a:pt x="59" y="115"/>
                  <a:pt x="58" y="115"/>
                </a:cubicBezTo>
                <a:cubicBezTo>
                  <a:pt x="47" y="115"/>
                  <a:pt x="47" y="115"/>
                  <a:pt x="47" y="115"/>
                </a:cubicBezTo>
                <a:cubicBezTo>
                  <a:pt x="45" y="115"/>
                  <a:pt x="43" y="114"/>
                  <a:pt x="43" y="112"/>
                </a:cubicBezTo>
                <a:cubicBezTo>
                  <a:pt x="43" y="105"/>
                  <a:pt x="43" y="105"/>
                  <a:pt x="43" y="105"/>
                </a:cubicBezTo>
                <a:cubicBezTo>
                  <a:pt x="43" y="103"/>
                  <a:pt x="45" y="102"/>
                  <a:pt x="47" y="102"/>
                </a:cubicBezTo>
                <a:cubicBezTo>
                  <a:pt x="58" y="102"/>
                  <a:pt x="58" y="102"/>
                  <a:pt x="58" y="102"/>
                </a:cubicBezTo>
                <a:cubicBezTo>
                  <a:pt x="59" y="102"/>
                  <a:pt x="61" y="103"/>
                  <a:pt x="61" y="105"/>
                </a:cubicBezTo>
                <a:lnTo>
                  <a:pt x="61" y="112"/>
                </a:lnTo>
                <a:close/>
                <a:moveTo>
                  <a:pt x="61" y="92"/>
                </a:moveTo>
                <a:cubicBezTo>
                  <a:pt x="61" y="94"/>
                  <a:pt x="59" y="95"/>
                  <a:pt x="58" y="95"/>
                </a:cubicBezTo>
                <a:cubicBezTo>
                  <a:pt x="47" y="95"/>
                  <a:pt x="47" y="95"/>
                  <a:pt x="47" y="95"/>
                </a:cubicBezTo>
                <a:cubicBezTo>
                  <a:pt x="45" y="95"/>
                  <a:pt x="43" y="94"/>
                  <a:pt x="43" y="92"/>
                </a:cubicBezTo>
                <a:cubicBezTo>
                  <a:pt x="43" y="85"/>
                  <a:pt x="43" y="85"/>
                  <a:pt x="43" y="85"/>
                </a:cubicBezTo>
                <a:cubicBezTo>
                  <a:pt x="43" y="83"/>
                  <a:pt x="45" y="82"/>
                  <a:pt x="47" y="82"/>
                </a:cubicBezTo>
                <a:cubicBezTo>
                  <a:pt x="58" y="82"/>
                  <a:pt x="58" y="82"/>
                  <a:pt x="58" y="82"/>
                </a:cubicBezTo>
                <a:cubicBezTo>
                  <a:pt x="59" y="82"/>
                  <a:pt x="61" y="83"/>
                  <a:pt x="61" y="85"/>
                </a:cubicBezTo>
                <a:lnTo>
                  <a:pt x="61" y="92"/>
                </a:lnTo>
                <a:close/>
                <a:moveTo>
                  <a:pt x="61" y="72"/>
                </a:moveTo>
                <a:cubicBezTo>
                  <a:pt x="61" y="73"/>
                  <a:pt x="59" y="74"/>
                  <a:pt x="58" y="74"/>
                </a:cubicBezTo>
                <a:cubicBezTo>
                  <a:pt x="47" y="74"/>
                  <a:pt x="47" y="74"/>
                  <a:pt x="47" y="74"/>
                </a:cubicBezTo>
                <a:cubicBezTo>
                  <a:pt x="45" y="74"/>
                  <a:pt x="43" y="73"/>
                  <a:pt x="43" y="72"/>
                </a:cubicBezTo>
                <a:cubicBezTo>
                  <a:pt x="43" y="64"/>
                  <a:pt x="43" y="64"/>
                  <a:pt x="43" y="64"/>
                </a:cubicBezTo>
                <a:cubicBezTo>
                  <a:pt x="43" y="62"/>
                  <a:pt x="45" y="61"/>
                  <a:pt x="47" y="61"/>
                </a:cubicBezTo>
                <a:cubicBezTo>
                  <a:pt x="58" y="61"/>
                  <a:pt x="58" y="61"/>
                  <a:pt x="58" y="61"/>
                </a:cubicBezTo>
                <a:cubicBezTo>
                  <a:pt x="59" y="61"/>
                  <a:pt x="61" y="62"/>
                  <a:pt x="61" y="64"/>
                </a:cubicBezTo>
                <a:lnTo>
                  <a:pt x="61" y="72"/>
                </a:lnTo>
                <a:close/>
                <a:moveTo>
                  <a:pt x="86" y="112"/>
                </a:moveTo>
                <a:cubicBezTo>
                  <a:pt x="86" y="114"/>
                  <a:pt x="85" y="115"/>
                  <a:pt x="83" y="115"/>
                </a:cubicBezTo>
                <a:cubicBezTo>
                  <a:pt x="72" y="115"/>
                  <a:pt x="72" y="115"/>
                  <a:pt x="72" y="115"/>
                </a:cubicBezTo>
                <a:cubicBezTo>
                  <a:pt x="70" y="115"/>
                  <a:pt x="69" y="114"/>
                  <a:pt x="69" y="112"/>
                </a:cubicBezTo>
                <a:cubicBezTo>
                  <a:pt x="69" y="104"/>
                  <a:pt x="69" y="104"/>
                  <a:pt x="69" y="104"/>
                </a:cubicBezTo>
                <a:cubicBezTo>
                  <a:pt x="69" y="103"/>
                  <a:pt x="70" y="102"/>
                  <a:pt x="72" y="102"/>
                </a:cubicBezTo>
                <a:cubicBezTo>
                  <a:pt x="83" y="102"/>
                  <a:pt x="83" y="102"/>
                  <a:pt x="83" y="102"/>
                </a:cubicBezTo>
                <a:cubicBezTo>
                  <a:pt x="85" y="102"/>
                  <a:pt x="86" y="103"/>
                  <a:pt x="86" y="104"/>
                </a:cubicBezTo>
                <a:lnTo>
                  <a:pt x="86" y="112"/>
                </a:lnTo>
                <a:close/>
                <a:moveTo>
                  <a:pt x="86" y="92"/>
                </a:moveTo>
                <a:cubicBezTo>
                  <a:pt x="86" y="94"/>
                  <a:pt x="85" y="95"/>
                  <a:pt x="83" y="95"/>
                </a:cubicBezTo>
                <a:cubicBezTo>
                  <a:pt x="72" y="95"/>
                  <a:pt x="72" y="95"/>
                  <a:pt x="72" y="95"/>
                </a:cubicBezTo>
                <a:cubicBezTo>
                  <a:pt x="70" y="95"/>
                  <a:pt x="69" y="94"/>
                  <a:pt x="69" y="92"/>
                </a:cubicBezTo>
                <a:cubicBezTo>
                  <a:pt x="69" y="84"/>
                  <a:pt x="69" y="84"/>
                  <a:pt x="69" y="84"/>
                </a:cubicBezTo>
                <a:cubicBezTo>
                  <a:pt x="69" y="83"/>
                  <a:pt x="70" y="82"/>
                  <a:pt x="72" y="82"/>
                </a:cubicBezTo>
                <a:cubicBezTo>
                  <a:pt x="83" y="82"/>
                  <a:pt x="83" y="82"/>
                  <a:pt x="83" y="82"/>
                </a:cubicBezTo>
                <a:cubicBezTo>
                  <a:pt x="85" y="82"/>
                  <a:pt x="86" y="83"/>
                  <a:pt x="86" y="84"/>
                </a:cubicBezTo>
                <a:lnTo>
                  <a:pt x="86" y="92"/>
                </a:lnTo>
                <a:close/>
                <a:moveTo>
                  <a:pt x="86" y="72"/>
                </a:moveTo>
                <a:cubicBezTo>
                  <a:pt x="86" y="73"/>
                  <a:pt x="85" y="74"/>
                  <a:pt x="83" y="74"/>
                </a:cubicBezTo>
                <a:cubicBezTo>
                  <a:pt x="72" y="74"/>
                  <a:pt x="72" y="74"/>
                  <a:pt x="72" y="74"/>
                </a:cubicBezTo>
                <a:cubicBezTo>
                  <a:pt x="70" y="74"/>
                  <a:pt x="69" y="73"/>
                  <a:pt x="69" y="72"/>
                </a:cubicBezTo>
                <a:cubicBezTo>
                  <a:pt x="69" y="64"/>
                  <a:pt x="69" y="64"/>
                  <a:pt x="69" y="64"/>
                </a:cubicBezTo>
                <a:cubicBezTo>
                  <a:pt x="69" y="62"/>
                  <a:pt x="70" y="61"/>
                  <a:pt x="72" y="61"/>
                </a:cubicBezTo>
                <a:cubicBezTo>
                  <a:pt x="83" y="61"/>
                  <a:pt x="83" y="61"/>
                  <a:pt x="83" y="61"/>
                </a:cubicBezTo>
                <a:cubicBezTo>
                  <a:pt x="85" y="61"/>
                  <a:pt x="86" y="62"/>
                  <a:pt x="86" y="64"/>
                </a:cubicBezTo>
                <a:lnTo>
                  <a:pt x="86" y="72"/>
                </a:lnTo>
                <a:close/>
                <a:moveTo>
                  <a:pt x="87" y="48"/>
                </a:moveTo>
                <a:cubicBezTo>
                  <a:pt x="71" y="48"/>
                  <a:pt x="71" y="48"/>
                  <a:pt x="71" y="48"/>
                </a:cubicBezTo>
                <a:cubicBezTo>
                  <a:pt x="70" y="48"/>
                  <a:pt x="68" y="46"/>
                  <a:pt x="68" y="43"/>
                </a:cubicBezTo>
                <a:cubicBezTo>
                  <a:pt x="68" y="41"/>
                  <a:pt x="70" y="39"/>
                  <a:pt x="71" y="39"/>
                </a:cubicBezTo>
                <a:cubicBezTo>
                  <a:pt x="87" y="39"/>
                  <a:pt x="87" y="39"/>
                  <a:pt x="87" y="39"/>
                </a:cubicBezTo>
                <a:cubicBezTo>
                  <a:pt x="89" y="39"/>
                  <a:pt x="90" y="41"/>
                  <a:pt x="90" y="43"/>
                </a:cubicBezTo>
                <a:cubicBezTo>
                  <a:pt x="90" y="46"/>
                  <a:pt x="89" y="48"/>
                  <a:pt x="87" y="48"/>
                </a:cubicBezTo>
                <a:close/>
                <a:moveTo>
                  <a:pt x="94" y="27"/>
                </a:moveTo>
                <a:cubicBezTo>
                  <a:pt x="94" y="30"/>
                  <a:pt x="92" y="32"/>
                  <a:pt x="90" y="32"/>
                </a:cubicBezTo>
                <a:cubicBezTo>
                  <a:pt x="14" y="32"/>
                  <a:pt x="14" y="32"/>
                  <a:pt x="14" y="32"/>
                </a:cubicBezTo>
                <a:cubicBezTo>
                  <a:pt x="12" y="32"/>
                  <a:pt x="10" y="30"/>
                  <a:pt x="10" y="27"/>
                </a:cubicBezTo>
                <a:cubicBezTo>
                  <a:pt x="10" y="16"/>
                  <a:pt x="10" y="16"/>
                  <a:pt x="10" y="16"/>
                </a:cubicBezTo>
                <a:cubicBezTo>
                  <a:pt x="10" y="14"/>
                  <a:pt x="12" y="12"/>
                  <a:pt x="14" y="12"/>
                </a:cubicBezTo>
                <a:cubicBezTo>
                  <a:pt x="90" y="12"/>
                  <a:pt x="90" y="12"/>
                  <a:pt x="90" y="12"/>
                </a:cubicBezTo>
                <a:cubicBezTo>
                  <a:pt x="92" y="12"/>
                  <a:pt x="94" y="14"/>
                  <a:pt x="94" y="16"/>
                </a:cubicBezTo>
                <a:lnTo>
                  <a:pt x="94" y="27"/>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5" name="Freeform 188"/>
          <p:cNvSpPr/>
          <p:nvPr/>
        </p:nvSpPr>
        <p:spPr bwMode="auto">
          <a:xfrm>
            <a:off x="8166100" y="1987505"/>
            <a:ext cx="11113" cy="36513"/>
          </a:xfrm>
          <a:custGeom>
            <a:avLst/>
            <a:gdLst>
              <a:gd name="T0" fmla="*/ 5 w 5"/>
              <a:gd name="T1" fmla="*/ 14 h 16"/>
              <a:gd name="T2" fmla="*/ 2 w 5"/>
              <a:gd name="T3" fmla="*/ 16 h 16"/>
              <a:gd name="T4" fmla="*/ 2 w 5"/>
              <a:gd name="T5" fmla="*/ 16 h 16"/>
              <a:gd name="T6" fmla="*/ 0 w 5"/>
              <a:gd name="T7" fmla="*/ 14 h 16"/>
              <a:gd name="T8" fmla="*/ 0 w 5"/>
              <a:gd name="T9" fmla="*/ 2 h 16"/>
              <a:gd name="T10" fmla="*/ 2 w 5"/>
              <a:gd name="T11" fmla="*/ 0 h 16"/>
              <a:gd name="T12" fmla="*/ 2 w 5"/>
              <a:gd name="T13" fmla="*/ 0 h 16"/>
              <a:gd name="T14" fmla="*/ 5 w 5"/>
              <a:gd name="T15" fmla="*/ 2 h 16"/>
              <a:gd name="T16" fmla="*/ 5 w 5"/>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4"/>
                </a:moveTo>
                <a:cubicBezTo>
                  <a:pt x="5" y="15"/>
                  <a:pt x="4" y="16"/>
                  <a:pt x="2" y="16"/>
                </a:cubicBezTo>
                <a:cubicBezTo>
                  <a:pt x="2" y="16"/>
                  <a:pt x="2" y="16"/>
                  <a:pt x="2" y="16"/>
                </a:cubicBezTo>
                <a:cubicBezTo>
                  <a:pt x="1" y="16"/>
                  <a:pt x="0" y="15"/>
                  <a:pt x="0" y="14"/>
                </a:cubicBezTo>
                <a:cubicBezTo>
                  <a:pt x="0" y="2"/>
                  <a:pt x="0" y="2"/>
                  <a:pt x="0" y="2"/>
                </a:cubicBezTo>
                <a:cubicBezTo>
                  <a:pt x="0" y="1"/>
                  <a:pt x="1" y="0"/>
                  <a:pt x="2" y="0"/>
                </a:cubicBezTo>
                <a:cubicBezTo>
                  <a:pt x="2" y="0"/>
                  <a:pt x="2" y="0"/>
                  <a:pt x="2" y="0"/>
                </a:cubicBezTo>
                <a:cubicBezTo>
                  <a:pt x="4" y="0"/>
                  <a:pt x="5" y="1"/>
                  <a:pt x="5" y="2"/>
                </a:cubicBezTo>
                <a:lnTo>
                  <a:pt x="5" y="14"/>
                </a:ln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6" name="Freeform 189"/>
          <p:cNvSpPr>
            <a:spLocks noEditPoints="1"/>
          </p:cNvSpPr>
          <p:nvPr/>
        </p:nvSpPr>
        <p:spPr bwMode="auto">
          <a:xfrm>
            <a:off x="3433763" y="1911305"/>
            <a:ext cx="396875" cy="354013"/>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C0000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7" name="文本框 871"/>
          <p:cNvSpPr txBox="1">
            <a:spLocks noChangeArrowheads="1"/>
          </p:cNvSpPr>
          <p:nvPr/>
        </p:nvSpPr>
        <p:spPr bwMode="auto">
          <a:xfrm>
            <a:off x="827088" y="322882"/>
            <a:ext cx="7360443" cy="523220"/>
          </a:xfrm>
          <a:prstGeom prst="rect">
            <a:avLst/>
          </a:prstGeom>
          <a:solidFill>
            <a:srgbClr val="C00000"/>
          </a:solidFill>
          <a:ln>
            <a:noFill/>
          </a:ln>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 </a:t>
            </a:r>
            <a:r>
              <a:rPr lang="zh-CN" altLang="en-US" sz="2800" dirty="0">
                <a:solidFill>
                  <a:schemeClr val="bg1"/>
                </a:solidFill>
                <a:latin typeface="微软雅黑" panose="020B0503020204020204" pitchFamily="34" charset="-122"/>
                <a:ea typeface="微软雅黑" panose="020B0503020204020204" pitchFamily="34" charset="-122"/>
              </a:rPr>
              <a:t>附赠常用精品图标 颜色可更改 </a:t>
            </a:r>
            <a:r>
              <a:rPr lang="en-US" altLang="zh-CN" sz="2800" b="1" dirty="0">
                <a:solidFill>
                  <a:schemeClr val="bg1"/>
                </a:solidFill>
                <a:latin typeface="微软雅黑" panose="020B0503020204020204" pitchFamily="34" charset="-122"/>
                <a:ea typeface="微软雅黑" panose="020B0503020204020204" pitchFamily="34" charset="-122"/>
              </a:rPr>
              <a:t>03</a:t>
            </a:r>
            <a:r>
              <a:rPr lang="en-US" altLang="zh-CN" sz="2800" dirty="0">
                <a:solidFill>
                  <a:schemeClr val="bg1"/>
                </a:solidFill>
                <a:latin typeface="微软雅黑" panose="020B0503020204020204" pitchFamily="34" charset="-122"/>
                <a:ea typeface="微软雅黑" panose="020B0503020204020204" pitchFamily="34" charset="-122"/>
              </a:rPr>
              <a: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ppt_w</p:attrName>
                                        </p:attrNameLst>
                                      </p:cBhvr>
                                      <p:tavLst>
                                        <p:tav tm="0">
                                          <p:val>
                                            <p:fltVal val="0"/>
                                          </p:val>
                                        </p:tav>
                                        <p:tav tm="100000">
                                          <p:val>
                                            <p:strVal val="#ppt_w"/>
                                          </p:val>
                                        </p:tav>
                                      </p:tavLst>
                                    </p:anim>
                                    <p:anim calcmode="lin" valueType="num">
                                      <p:cBhvr>
                                        <p:cTn id="103" dur="500" fill="hold"/>
                                        <p:tgtEl>
                                          <p:spTgt spid="21"/>
                                        </p:tgtEl>
                                        <p:attrNameLst>
                                          <p:attrName>ppt_h</p:attrName>
                                        </p:attrNameLst>
                                      </p:cBhvr>
                                      <p:tavLst>
                                        <p:tav tm="0">
                                          <p:val>
                                            <p:fltVal val="0"/>
                                          </p:val>
                                        </p:tav>
                                        <p:tav tm="100000">
                                          <p:val>
                                            <p:strVal val="#ppt_h"/>
                                          </p:val>
                                        </p:tav>
                                      </p:tavLst>
                                    </p:anim>
                                    <p:animEffect transition="in" filter="fade">
                                      <p:cBhvr>
                                        <p:cTn id="104" dur="500"/>
                                        <p:tgtEl>
                                          <p:spTgt spid="2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500" fill="hold"/>
                                        <p:tgtEl>
                                          <p:spTgt spid="22"/>
                                        </p:tgtEl>
                                        <p:attrNameLst>
                                          <p:attrName>ppt_w</p:attrName>
                                        </p:attrNameLst>
                                      </p:cBhvr>
                                      <p:tavLst>
                                        <p:tav tm="0">
                                          <p:val>
                                            <p:fltVal val="0"/>
                                          </p:val>
                                        </p:tav>
                                        <p:tav tm="100000">
                                          <p:val>
                                            <p:strVal val="#ppt_w"/>
                                          </p:val>
                                        </p:tav>
                                      </p:tavLst>
                                    </p:anim>
                                    <p:anim calcmode="lin" valueType="num">
                                      <p:cBhvr>
                                        <p:cTn id="108" dur="500" fill="hold"/>
                                        <p:tgtEl>
                                          <p:spTgt spid="22"/>
                                        </p:tgtEl>
                                        <p:attrNameLst>
                                          <p:attrName>ppt_h</p:attrName>
                                        </p:attrNameLst>
                                      </p:cBhvr>
                                      <p:tavLst>
                                        <p:tav tm="0">
                                          <p:val>
                                            <p:fltVal val="0"/>
                                          </p:val>
                                        </p:tav>
                                        <p:tav tm="100000">
                                          <p:val>
                                            <p:strVal val="#ppt_h"/>
                                          </p:val>
                                        </p:tav>
                                      </p:tavLst>
                                    </p:anim>
                                    <p:animEffect transition="in" filter="fade">
                                      <p:cBhvr>
                                        <p:cTn id="109" dur="500"/>
                                        <p:tgtEl>
                                          <p:spTgt spid="2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p:cTn id="117" dur="500" fill="hold"/>
                                        <p:tgtEl>
                                          <p:spTgt spid="24"/>
                                        </p:tgtEl>
                                        <p:attrNameLst>
                                          <p:attrName>ppt_w</p:attrName>
                                        </p:attrNameLst>
                                      </p:cBhvr>
                                      <p:tavLst>
                                        <p:tav tm="0">
                                          <p:val>
                                            <p:fltVal val="0"/>
                                          </p:val>
                                        </p:tav>
                                        <p:tav tm="100000">
                                          <p:val>
                                            <p:strVal val="#ppt_w"/>
                                          </p:val>
                                        </p:tav>
                                      </p:tavLst>
                                    </p:anim>
                                    <p:anim calcmode="lin" valueType="num">
                                      <p:cBhvr>
                                        <p:cTn id="118" dur="500" fill="hold"/>
                                        <p:tgtEl>
                                          <p:spTgt spid="24"/>
                                        </p:tgtEl>
                                        <p:attrNameLst>
                                          <p:attrName>ppt_h</p:attrName>
                                        </p:attrNameLst>
                                      </p:cBhvr>
                                      <p:tavLst>
                                        <p:tav tm="0">
                                          <p:val>
                                            <p:fltVal val="0"/>
                                          </p:val>
                                        </p:tav>
                                        <p:tav tm="100000">
                                          <p:val>
                                            <p:strVal val="#ppt_h"/>
                                          </p:val>
                                        </p:tav>
                                      </p:tavLst>
                                    </p:anim>
                                    <p:animEffect transition="in" filter="fade">
                                      <p:cBhvr>
                                        <p:cTn id="119" dur="500"/>
                                        <p:tgtEl>
                                          <p:spTgt spid="2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p:cTn id="122" dur="500" fill="hold"/>
                                        <p:tgtEl>
                                          <p:spTgt spid="25"/>
                                        </p:tgtEl>
                                        <p:attrNameLst>
                                          <p:attrName>ppt_w</p:attrName>
                                        </p:attrNameLst>
                                      </p:cBhvr>
                                      <p:tavLst>
                                        <p:tav tm="0">
                                          <p:val>
                                            <p:fltVal val="0"/>
                                          </p:val>
                                        </p:tav>
                                        <p:tav tm="100000">
                                          <p:val>
                                            <p:strVal val="#ppt_w"/>
                                          </p:val>
                                        </p:tav>
                                      </p:tavLst>
                                    </p:anim>
                                    <p:anim calcmode="lin" valueType="num">
                                      <p:cBhvr>
                                        <p:cTn id="123" dur="500" fill="hold"/>
                                        <p:tgtEl>
                                          <p:spTgt spid="25"/>
                                        </p:tgtEl>
                                        <p:attrNameLst>
                                          <p:attrName>ppt_h</p:attrName>
                                        </p:attrNameLst>
                                      </p:cBhvr>
                                      <p:tavLst>
                                        <p:tav tm="0">
                                          <p:val>
                                            <p:fltVal val="0"/>
                                          </p:val>
                                        </p:tav>
                                        <p:tav tm="100000">
                                          <p:val>
                                            <p:strVal val="#ppt_h"/>
                                          </p:val>
                                        </p:tav>
                                      </p:tavLst>
                                    </p:anim>
                                    <p:animEffect transition="in" filter="fade">
                                      <p:cBhvr>
                                        <p:cTn id="124" dur="500"/>
                                        <p:tgtEl>
                                          <p:spTgt spid="25"/>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500" fill="hold"/>
                                        <p:tgtEl>
                                          <p:spTgt spid="26"/>
                                        </p:tgtEl>
                                        <p:attrNameLst>
                                          <p:attrName>ppt_w</p:attrName>
                                        </p:attrNameLst>
                                      </p:cBhvr>
                                      <p:tavLst>
                                        <p:tav tm="0">
                                          <p:val>
                                            <p:fltVal val="0"/>
                                          </p:val>
                                        </p:tav>
                                        <p:tav tm="100000">
                                          <p:val>
                                            <p:strVal val="#ppt_w"/>
                                          </p:val>
                                        </p:tav>
                                      </p:tavLst>
                                    </p:anim>
                                    <p:anim calcmode="lin" valueType="num">
                                      <p:cBhvr>
                                        <p:cTn id="128" dur="500" fill="hold"/>
                                        <p:tgtEl>
                                          <p:spTgt spid="26"/>
                                        </p:tgtEl>
                                        <p:attrNameLst>
                                          <p:attrName>ppt_h</p:attrName>
                                        </p:attrNameLst>
                                      </p:cBhvr>
                                      <p:tavLst>
                                        <p:tav tm="0">
                                          <p:val>
                                            <p:fltVal val="0"/>
                                          </p:val>
                                        </p:tav>
                                        <p:tav tm="100000">
                                          <p:val>
                                            <p:strVal val="#ppt_h"/>
                                          </p:val>
                                        </p:tav>
                                      </p:tavLst>
                                    </p:anim>
                                    <p:animEffect transition="in" filter="fade">
                                      <p:cBhvr>
                                        <p:cTn id="129" dur="500"/>
                                        <p:tgtEl>
                                          <p:spTgt spid="26"/>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p:cTn id="132" dur="500" fill="hold"/>
                                        <p:tgtEl>
                                          <p:spTgt spid="27"/>
                                        </p:tgtEl>
                                        <p:attrNameLst>
                                          <p:attrName>ppt_w</p:attrName>
                                        </p:attrNameLst>
                                      </p:cBhvr>
                                      <p:tavLst>
                                        <p:tav tm="0">
                                          <p:val>
                                            <p:fltVal val="0"/>
                                          </p:val>
                                        </p:tav>
                                        <p:tav tm="100000">
                                          <p:val>
                                            <p:strVal val="#ppt_w"/>
                                          </p:val>
                                        </p:tav>
                                      </p:tavLst>
                                    </p:anim>
                                    <p:anim calcmode="lin" valueType="num">
                                      <p:cBhvr>
                                        <p:cTn id="133" dur="500" fill="hold"/>
                                        <p:tgtEl>
                                          <p:spTgt spid="27"/>
                                        </p:tgtEl>
                                        <p:attrNameLst>
                                          <p:attrName>ppt_h</p:attrName>
                                        </p:attrNameLst>
                                      </p:cBhvr>
                                      <p:tavLst>
                                        <p:tav tm="0">
                                          <p:val>
                                            <p:fltVal val="0"/>
                                          </p:val>
                                        </p:tav>
                                        <p:tav tm="100000">
                                          <p:val>
                                            <p:strVal val="#ppt_h"/>
                                          </p:val>
                                        </p:tav>
                                      </p:tavLst>
                                    </p:anim>
                                    <p:animEffect transition="in" filter="fade">
                                      <p:cBhvr>
                                        <p:cTn id="134" dur="500"/>
                                        <p:tgtEl>
                                          <p:spTgt spid="2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p:cTn id="137" dur="500" fill="hold"/>
                                        <p:tgtEl>
                                          <p:spTgt spid="28"/>
                                        </p:tgtEl>
                                        <p:attrNameLst>
                                          <p:attrName>ppt_w</p:attrName>
                                        </p:attrNameLst>
                                      </p:cBhvr>
                                      <p:tavLst>
                                        <p:tav tm="0">
                                          <p:val>
                                            <p:fltVal val="0"/>
                                          </p:val>
                                        </p:tav>
                                        <p:tav tm="100000">
                                          <p:val>
                                            <p:strVal val="#ppt_w"/>
                                          </p:val>
                                        </p:tav>
                                      </p:tavLst>
                                    </p:anim>
                                    <p:anim calcmode="lin" valueType="num">
                                      <p:cBhvr>
                                        <p:cTn id="138" dur="500" fill="hold"/>
                                        <p:tgtEl>
                                          <p:spTgt spid="28"/>
                                        </p:tgtEl>
                                        <p:attrNameLst>
                                          <p:attrName>ppt_h</p:attrName>
                                        </p:attrNameLst>
                                      </p:cBhvr>
                                      <p:tavLst>
                                        <p:tav tm="0">
                                          <p:val>
                                            <p:fltVal val="0"/>
                                          </p:val>
                                        </p:tav>
                                        <p:tav tm="100000">
                                          <p:val>
                                            <p:strVal val="#ppt_h"/>
                                          </p:val>
                                        </p:tav>
                                      </p:tavLst>
                                    </p:anim>
                                    <p:animEffect transition="in" filter="fade">
                                      <p:cBhvr>
                                        <p:cTn id="139" dur="500"/>
                                        <p:tgtEl>
                                          <p:spTgt spid="2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p:cTn id="142" dur="500" fill="hold"/>
                                        <p:tgtEl>
                                          <p:spTgt spid="29"/>
                                        </p:tgtEl>
                                        <p:attrNameLst>
                                          <p:attrName>ppt_w</p:attrName>
                                        </p:attrNameLst>
                                      </p:cBhvr>
                                      <p:tavLst>
                                        <p:tav tm="0">
                                          <p:val>
                                            <p:fltVal val="0"/>
                                          </p:val>
                                        </p:tav>
                                        <p:tav tm="100000">
                                          <p:val>
                                            <p:strVal val="#ppt_w"/>
                                          </p:val>
                                        </p:tav>
                                      </p:tavLst>
                                    </p:anim>
                                    <p:anim calcmode="lin" valueType="num">
                                      <p:cBhvr>
                                        <p:cTn id="143" dur="500" fill="hold"/>
                                        <p:tgtEl>
                                          <p:spTgt spid="29"/>
                                        </p:tgtEl>
                                        <p:attrNameLst>
                                          <p:attrName>ppt_h</p:attrName>
                                        </p:attrNameLst>
                                      </p:cBhvr>
                                      <p:tavLst>
                                        <p:tav tm="0">
                                          <p:val>
                                            <p:fltVal val="0"/>
                                          </p:val>
                                        </p:tav>
                                        <p:tav tm="100000">
                                          <p:val>
                                            <p:strVal val="#ppt_h"/>
                                          </p:val>
                                        </p:tav>
                                      </p:tavLst>
                                    </p:anim>
                                    <p:animEffect transition="in" filter="fade">
                                      <p:cBhvr>
                                        <p:cTn id="144" dur="500"/>
                                        <p:tgtEl>
                                          <p:spTgt spid="2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fill="hold"/>
                                        <p:tgtEl>
                                          <p:spTgt spid="30"/>
                                        </p:tgtEl>
                                        <p:attrNameLst>
                                          <p:attrName>ppt_w</p:attrName>
                                        </p:attrNameLst>
                                      </p:cBhvr>
                                      <p:tavLst>
                                        <p:tav tm="0">
                                          <p:val>
                                            <p:fltVal val="0"/>
                                          </p:val>
                                        </p:tav>
                                        <p:tav tm="100000">
                                          <p:val>
                                            <p:strVal val="#ppt_w"/>
                                          </p:val>
                                        </p:tav>
                                      </p:tavLst>
                                    </p:anim>
                                    <p:anim calcmode="lin" valueType="num">
                                      <p:cBhvr>
                                        <p:cTn id="148" dur="500" fill="hold"/>
                                        <p:tgtEl>
                                          <p:spTgt spid="30"/>
                                        </p:tgtEl>
                                        <p:attrNameLst>
                                          <p:attrName>ppt_h</p:attrName>
                                        </p:attrNameLst>
                                      </p:cBhvr>
                                      <p:tavLst>
                                        <p:tav tm="0">
                                          <p:val>
                                            <p:fltVal val="0"/>
                                          </p:val>
                                        </p:tav>
                                        <p:tav tm="100000">
                                          <p:val>
                                            <p:strVal val="#ppt_h"/>
                                          </p:val>
                                        </p:tav>
                                      </p:tavLst>
                                    </p:anim>
                                    <p:animEffect transition="in" filter="fade">
                                      <p:cBhvr>
                                        <p:cTn id="149" dur="500"/>
                                        <p:tgtEl>
                                          <p:spTgt spid="3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p:cTn id="152" dur="500" fill="hold"/>
                                        <p:tgtEl>
                                          <p:spTgt spid="31"/>
                                        </p:tgtEl>
                                        <p:attrNameLst>
                                          <p:attrName>ppt_w</p:attrName>
                                        </p:attrNameLst>
                                      </p:cBhvr>
                                      <p:tavLst>
                                        <p:tav tm="0">
                                          <p:val>
                                            <p:fltVal val="0"/>
                                          </p:val>
                                        </p:tav>
                                        <p:tav tm="100000">
                                          <p:val>
                                            <p:strVal val="#ppt_w"/>
                                          </p:val>
                                        </p:tav>
                                      </p:tavLst>
                                    </p:anim>
                                    <p:anim calcmode="lin" valueType="num">
                                      <p:cBhvr>
                                        <p:cTn id="153" dur="500" fill="hold"/>
                                        <p:tgtEl>
                                          <p:spTgt spid="31"/>
                                        </p:tgtEl>
                                        <p:attrNameLst>
                                          <p:attrName>ppt_h</p:attrName>
                                        </p:attrNameLst>
                                      </p:cBhvr>
                                      <p:tavLst>
                                        <p:tav tm="0">
                                          <p:val>
                                            <p:fltVal val="0"/>
                                          </p:val>
                                        </p:tav>
                                        <p:tav tm="100000">
                                          <p:val>
                                            <p:strVal val="#ppt_h"/>
                                          </p:val>
                                        </p:tav>
                                      </p:tavLst>
                                    </p:anim>
                                    <p:animEffect transition="in" filter="fade">
                                      <p:cBhvr>
                                        <p:cTn id="154" dur="500"/>
                                        <p:tgtEl>
                                          <p:spTgt spid="31"/>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p:cTn id="157" dur="500" fill="hold"/>
                                        <p:tgtEl>
                                          <p:spTgt spid="32"/>
                                        </p:tgtEl>
                                        <p:attrNameLst>
                                          <p:attrName>ppt_w</p:attrName>
                                        </p:attrNameLst>
                                      </p:cBhvr>
                                      <p:tavLst>
                                        <p:tav tm="0">
                                          <p:val>
                                            <p:fltVal val="0"/>
                                          </p:val>
                                        </p:tav>
                                        <p:tav tm="100000">
                                          <p:val>
                                            <p:strVal val="#ppt_w"/>
                                          </p:val>
                                        </p:tav>
                                      </p:tavLst>
                                    </p:anim>
                                    <p:anim calcmode="lin" valueType="num">
                                      <p:cBhvr>
                                        <p:cTn id="158" dur="500" fill="hold"/>
                                        <p:tgtEl>
                                          <p:spTgt spid="32"/>
                                        </p:tgtEl>
                                        <p:attrNameLst>
                                          <p:attrName>ppt_h</p:attrName>
                                        </p:attrNameLst>
                                      </p:cBhvr>
                                      <p:tavLst>
                                        <p:tav tm="0">
                                          <p:val>
                                            <p:fltVal val="0"/>
                                          </p:val>
                                        </p:tav>
                                        <p:tav tm="100000">
                                          <p:val>
                                            <p:strVal val="#ppt_h"/>
                                          </p:val>
                                        </p:tav>
                                      </p:tavLst>
                                    </p:anim>
                                    <p:animEffect transition="in" filter="fade">
                                      <p:cBhvr>
                                        <p:cTn id="159" dur="500"/>
                                        <p:tgtEl>
                                          <p:spTgt spid="32"/>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33"/>
                                        </p:tgtEl>
                                        <p:attrNameLst>
                                          <p:attrName>style.visibility</p:attrName>
                                        </p:attrNameLst>
                                      </p:cBhvr>
                                      <p:to>
                                        <p:strVal val="visible"/>
                                      </p:to>
                                    </p:set>
                                    <p:anim calcmode="lin" valueType="num">
                                      <p:cBhvr>
                                        <p:cTn id="162" dur="500" fill="hold"/>
                                        <p:tgtEl>
                                          <p:spTgt spid="33"/>
                                        </p:tgtEl>
                                        <p:attrNameLst>
                                          <p:attrName>ppt_w</p:attrName>
                                        </p:attrNameLst>
                                      </p:cBhvr>
                                      <p:tavLst>
                                        <p:tav tm="0">
                                          <p:val>
                                            <p:fltVal val="0"/>
                                          </p:val>
                                        </p:tav>
                                        <p:tav tm="100000">
                                          <p:val>
                                            <p:strVal val="#ppt_w"/>
                                          </p:val>
                                        </p:tav>
                                      </p:tavLst>
                                    </p:anim>
                                    <p:anim calcmode="lin" valueType="num">
                                      <p:cBhvr>
                                        <p:cTn id="163" dur="500" fill="hold"/>
                                        <p:tgtEl>
                                          <p:spTgt spid="33"/>
                                        </p:tgtEl>
                                        <p:attrNameLst>
                                          <p:attrName>ppt_h</p:attrName>
                                        </p:attrNameLst>
                                      </p:cBhvr>
                                      <p:tavLst>
                                        <p:tav tm="0">
                                          <p:val>
                                            <p:fltVal val="0"/>
                                          </p:val>
                                        </p:tav>
                                        <p:tav tm="100000">
                                          <p:val>
                                            <p:strVal val="#ppt_h"/>
                                          </p:val>
                                        </p:tav>
                                      </p:tavLst>
                                    </p:anim>
                                    <p:animEffect transition="in" filter="fade">
                                      <p:cBhvr>
                                        <p:cTn id="164" dur="500"/>
                                        <p:tgtEl>
                                          <p:spTgt spid="33"/>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34"/>
                                        </p:tgtEl>
                                        <p:attrNameLst>
                                          <p:attrName>style.visibility</p:attrName>
                                        </p:attrNameLst>
                                      </p:cBhvr>
                                      <p:to>
                                        <p:strVal val="visible"/>
                                      </p:to>
                                    </p:set>
                                    <p:anim calcmode="lin" valueType="num">
                                      <p:cBhvr>
                                        <p:cTn id="167" dur="500" fill="hold"/>
                                        <p:tgtEl>
                                          <p:spTgt spid="34"/>
                                        </p:tgtEl>
                                        <p:attrNameLst>
                                          <p:attrName>ppt_w</p:attrName>
                                        </p:attrNameLst>
                                      </p:cBhvr>
                                      <p:tavLst>
                                        <p:tav tm="0">
                                          <p:val>
                                            <p:fltVal val="0"/>
                                          </p:val>
                                        </p:tav>
                                        <p:tav tm="100000">
                                          <p:val>
                                            <p:strVal val="#ppt_w"/>
                                          </p:val>
                                        </p:tav>
                                      </p:tavLst>
                                    </p:anim>
                                    <p:anim calcmode="lin" valueType="num">
                                      <p:cBhvr>
                                        <p:cTn id="168" dur="500" fill="hold"/>
                                        <p:tgtEl>
                                          <p:spTgt spid="34"/>
                                        </p:tgtEl>
                                        <p:attrNameLst>
                                          <p:attrName>ppt_h</p:attrName>
                                        </p:attrNameLst>
                                      </p:cBhvr>
                                      <p:tavLst>
                                        <p:tav tm="0">
                                          <p:val>
                                            <p:fltVal val="0"/>
                                          </p:val>
                                        </p:tav>
                                        <p:tav tm="100000">
                                          <p:val>
                                            <p:strVal val="#ppt_h"/>
                                          </p:val>
                                        </p:tav>
                                      </p:tavLst>
                                    </p:anim>
                                    <p:animEffect transition="in" filter="fade">
                                      <p:cBhvr>
                                        <p:cTn id="169" dur="500"/>
                                        <p:tgtEl>
                                          <p:spTgt spid="3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5"/>
                                        </p:tgtEl>
                                        <p:attrNameLst>
                                          <p:attrName>style.visibility</p:attrName>
                                        </p:attrNameLst>
                                      </p:cBhvr>
                                      <p:to>
                                        <p:strVal val="visible"/>
                                      </p:to>
                                    </p:set>
                                    <p:anim calcmode="lin" valueType="num">
                                      <p:cBhvr>
                                        <p:cTn id="172" dur="500" fill="hold"/>
                                        <p:tgtEl>
                                          <p:spTgt spid="35"/>
                                        </p:tgtEl>
                                        <p:attrNameLst>
                                          <p:attrName>ppt_w</p:attrName>
                                        </p:attrNameLst>
                                      </p:cBhvr>
                                      <p:tavLst>
                                        <p:tav tm="0">
                                          <p:val>
                                            <p:fltVal val="0"/>
                                          </p:val>
                                        </p:tav>
                                        <p:tav tm="100000">
                                          <p:val>
                                            <p:strVal val="#ppt_w"/>
                                          </p:val>
                                        </p:tav>
                                      </p:tavLst>
                                    </p:anim>
                                    <p:anim calcmode="lin" valueType="num">
                                      <p:cBhvr>
                                        <p:cTn id="173" dur="500" fill="hold"/>
                                        <p:tgtEl>
                                          <p:spTgt spid="35"/>
                                        </p:tgtEl>
                                        <p:attrNameLst>
                                          <p:attrName>ppt_h</p:attrName>
                                        </p:attrNameLst>
                                      </p:cBhvr>
                                      <p:tavLst>
                                        <p:tav tm="0">
                                          <p:val>
                                            <p:fltVal val="0"/>
                                          </p:val>
                                        </p:tav>
                                        <p:tav tm="100000">
                                          <p:val>
                                            <p:strVal val="#ppt_h"/>
                                          </p:val>
                                        </p:tav>
                                      </p:tavLst>
                                    </p:anim>
                                    <p:animEffect transition="in" filter="fade">
                                      <p:cBhvr>
                                        <p:cTn id="174" dur="500"/>
                                        <p:tgtEl>
                                          <p:spTgt spid="3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cBhvr>
                                        <p:cTn id="177" dur="500" fill="hold"/>
                                        <p:tgtEl>
                                          <p:spTgt spid="36"/>
                                        </p:tgtEl>
                                        <p:attrNameLst>
                                          <p:attrName>ppt_w</p:attrName>
                                        </p:attrNameLst>
                                      </p:cBhvr>
                                      <p:tavLst>
                                        <p:tav tm="0">
                                          <p:val>
                                            <p:fltVal val="0"/>
                                          </p:val>
                                        </p:tav>
                                        <p:tav tm="100000">
                                          <p:val>
                                            <p:strVal val="#ppt_w"/>
                                          </p:val>
                                        </p:tav>
                                      </p:tavLst>
                                    </p:anim>
                                    <p:anim calcmode="lin" valueType="num">
                                      <p:cBhvr>
                                        <p:cTn id="178" dur="500" fill="hold"/>
                                        <p:tgtEl>
                                          <p:spTgt spid="36"/>
                                        </p:tgtEl>
                                        <p:attrNameLst>
                                          <p:attrName>ppt_h</p:attrName>
                                        </p:attrNameLst>
                                      </p:cBhvr>
                                      <p:tavLst>
                                        <p:tav tm="0">
                                          <p:val>
                                            <p:fltVal val="0"/>
                                          </p:val>
                                        </p:tav>
                                        <p:tav tm="100000">
                                          <p:val>
                                            <p:strVal val="#ppt_h"/>
                                          </p:val>
                                        </p:tav>
                                      </p:tavLst>
                                    </p:anim>
                                    <p:animEffect transition="in" filter="fade">
                                      <p:cBhvr>
                                        <p:cTn id="179" dur="500"/>
                                        <p:tgtEl>
                                          <p:spTgt spid="36"/>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37"/>
                                        </p:tgtEl>
                                        <p:attrNameLst>
                                          <p:attrName>style.visibility</p:attrName>
                                        </p:attrNameLst>
                                      </p:cBhvr>
                                      <p:to>
                                        <p:strVal val="visible"/>
                                      </p:to>
                                    </p:set>
                                    <p:anim calcmode="lin" valueType="num">
                                      <p:cBhvr>
                                        <p:cTn id="182" dur="500" fill="hold"/>
                                        <p:tgtEl>
                                          <p:spTgt spid="37"/>
                                        </p:tgtEl>
                                        <p:attrNameLst>
                                          <p:attrName>ppt_w</p:attrName>
                                        </p:attrNameLst>
                                      </p:cBhvr>
                                      <p:tavLst>
                                        <p:tav tm="0">
                                          <p:val>
                                            <p:fltVal val="0"/>
                                          </p:val>
                                        </p:tav>
                                        <p:tav tm="100000">
                                          <p:val>
                                            <p:strVal val="#ppt_w"/>
                                          </p:val>
                                        </p:tav>
                                      </p:tavLst>
                                    </p:anim>
                                    <p:anim calcmode="lin" valueType="num">
                                      <p:cBhvr>
                                        <p:cTn id="183" dur="500" fill="hold"/>
                                        <p:tgtEl>
                                          <p:spTgt spid="37"/>
                                        </p:tgtEl>
                                        <p:attrNameLst>
                                          <p:attrName>ppt_h</p:attrName>
                                        </p:attrNameLst>
                                      </p:cBhvr>
                                      <p:tavLst>
                                        <p:tav tm="0">
                                          <p:val>
                                            <p:fltVal val="0"/>
                                          </p:val>
                                        </p:tav>
                                        <p:tav tm="100000">
                                          <p:val>
                                            <p:strVal val="#ppt_h"/>
                                          </p:val>
                                        </p:tav>
                                      </p:tavLst>
                                    </p:anim>
                                    <p:animEffect transition="in" filter="fade">
                                      <p:cBhvr>
                                        <p:cTn id="184" dur="500"/>
                                        <p:tgtEl>
                                          <p:spTgt spid="3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38"/>
                                        </p:tgtEl>
                                        <p:attrNameLst>
                                          <p:attrName>style.visibility</p:attrName>
                                        </p:attrNameLst>
                                      </p:cBhvr>
                                      <p:to>
                                        <p:strVal val="visible"/>
                                      </p:to>
                                    </p:set>
                                    <p:anim calcmode="lin" valueType="num">
                                      <p:cBhvr>
                                        <p:cTn id="187" dur="500" fill="hold"/>
                                        <p:tgtEl>
                                          <p:spTgt spid="38"/>
                                        </p:tgtEl>
                                        <p:attrNameLst>
                                          <p:attrName>ppt_w</p:attrName>
                                        </p:attrNameLst>
                                      </p:cBhvr>
                                      <p:tavLst>
                                        <p:tav tm="0">
                                          <p:val>
                                            <p:fltVal val="0"/>
                                          </p:val>
                                        </p:tav>
                                        <p:tav tm="100000">
                                          <p:val>
                                            <p:strVal val="#ppt_w"/>
                                          </p:val>
                                        </p:tav>
                                      </p:tavLst>
                                    </p:anim>
                                    <p:anim calcmode="lin" valueType="num">
                                      <p:cBhvr>
                                        <p:cTn id="188" dur="500" fill="hold"/>
                                        <p:tgtEl>
                                          <p:spTgt spid="38"/>
                                        </p:tgtEl>
                                        <p:attrNameLst>
                                          <p:attrName>ppt_h</p:attrName>
                                        </p:attrNameLst>
                                      </p:cBhvr>
                                      <p:tavLst>
                                        <p:tav tm="0">
                                          <p:val>
                                            <p:fltVal val="0"/>
                                          </p:val>
                                        </p:tav>
                                        <p:tav tm="100000">
                                          <p:val>
                                            <p:strVal val="#ppt_h"/>
                                          </p:val>
                                        </p:tav>
                                      </p:tavLst>
                                    </p:anim>
                                    <p:animEffect transition="in" filter="fade">
                                      <p:cBhvr>
                                        <p:cTn id="189" dur="500"/>
                                        <p:tgtEl>
                                          <p:spTgt spid="38"/>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39"/>
                                        </p:tgtEl>
                                        <p:attrNameLst>
                                          <p:attrName>style.visibility</p:attrName>
                                        </p:attrNameLst>
                                      </p:cBhvr>
                                      <p:to>
                                        <p:strVal val="visible"/>
                                      </p:to>
                                    </p:set>
                                    <p:anim calcmode="lin" valueType="num">
                                      <p:cBhvr>
                                        <p:cTn id="192" dur="500" fill="hold"/>
                                        <p:tgtEl>
                                          <p:spTgt spid="39"/>
                                        </p:tgtEl>
                                        <p:attrNameLst>
                                          <p:attrName>ppt_w</p:attrName>
                                        </p:attrNameLst>
                                      </p:cBhvr>
                                      <p:tavLst>
                                        <p:tav tm="0">
                                          <p:val>
                                            <p:fltVal val="0"/>
                                          </p:val>
                                        </p:tav>
                                        <p:tav tm="100000">
                                          <p:val>
                                            <p:strVal val="#ppt_w"/>
                                          </p:val>
                                        </p:tav>
                                      </p:tavLst>
                                    </p:anim>
                                    <p:anim calcmode="lin" valueType="num">
                                      <p:cBhvr>
                                        <p:cTn id="193" dur="500" fill="hold"/>
                                        <p:tgtEl>
                                          <p:spTgt spid="39"/>
                                        </p:tgtEl>
                                        <p:attrNameLst>
                                          <p:attrName>ppt_h</p:attrName>
                                        </p:attrNameLst>
                                      </p:cBhvr>
                                      <p:tavLst>
                                        <p:tav tm="0">
                                          <p:val>
                                            <p:fltVal val="0"/>
                                          </p:val>
                                        </p:tav>
                                        <p:tav tm="100000">
                                          <p:val>
                                            <p:strVal val="#ppt_h"/>
                                          </p:val>
                                        </p:tav>
                                      </p:tavLst>
                                    </p:anim>
                                    <p:animEffect transition="in" filter="fade">
                                      <p:cBhvr>
                                        <p:cTn id="194" dur="500"/>
                                        <p:tgtEl>
                                          <p:spTgt spid="39"/>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40"/>
                                        </p:tgtEl>
                                        <p:attrNameLst>
                                          <p:attrName>style.visibility</p:attrName>
                                        </p:attrNameLst>
                                      </p:cBhvr>
                                      <p:to>
                                        <p:strVal val="visible"/>
                                      </p:to>
                                    </p:set>
                                    <p:anim calcmode="lin" valueType="num">
                                      <p:cBhvr>
                                        <p:cTn id="197" dur="500" fill="hold"/>
                                        <p:tgtEl>
                                          <p:spTgt spid="40"/>
                                        </p:tgtEl>
                                        <p:attrNameLst>
                                          <p:attrName>ppt_w</p:attrName>
                                        </p:attrNameLst>
                                      </p:cBhvr>
                                      <p:tavLst>
                                        <p:tav tm="0">
                                          <p:val>
                                            <p:fltVal val="0"/>
                                          </p:val>
                                        </p:tav>
                                        <p:tav tm="100000">
                                          <p:val>
                                            <p:strVal val="#ppt_w"/>
                                          </p:val>
                                        </p:tav>
                                      </p:tavLst>
                                    </p:anim>
                                    <p:anim calcmode="lin" valueType="num">
                                      <p:cBhvr>
                                        <p:cTn id="198" dur="500" fill="hold"/>
                                        <p:tgtEl>
                                          <p:spTgt spid="40"/>
                                        </p:tgtEl>
                                        <p:attrNameLst>
                                          <p:attrName>ppt_h</p:attrName>
                                        </p:attrNameLst>
                                      </p:cBhvr>
                                      <p:tavLst>
                                        <p:tav tm="0">
                                          <p:val>
                                            <p:fltVal val="0"/>
                                          </p:val>
                                        </p:tav>
                                        <p:tav tm="100000">
                                          <p:val>
                                            <p:strVal val="#ppt_h"/>
                                          </p:val>
                                        </p:tav>
                                      </p:tavLst>
                                    </p:anim>
                                    <p:animEffect transition="in" filter="fade">
                                      <p:cBhvr>
                                        <p:cTn id="199" dur="500"/>
                                        <p:tgtEl>
                                          <p:spTgt spid="40"/>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41"/>
                                        </p:tgtEl>
                                        <p:attrNameLst>
                                          <p:attrName>style.visibility</p:attrName>
                                        </p:attrNameLst>
                                      </p:cBhvr>
                                      <p:to>
                                        <p:strVal val="visible"/>
                                      </p:to>
                                    </p:set>
                                    <p:anim calcmode="lin" valueType="num">
                                      <p:cBhvr>
                                        <p:cTn id="202" dur="500" fill="hold"/>
                                        <p:tgtEl>
                                          <p:spTgt spid="41"/>
                                        </p:tgtEl>
                                        <p:attrNameLst>
                                          <p:attrName>ppt_w</p:attrName>
                                        </p:attrNameLst>
                                      </p:cBhvr>
                                      <p:tavLst>
                                        <p:tav tm="0">
                                          <p:val>
                                            <p:fltVal val="0"/>
                                          </p:val>
                                        </p:tav>
                                        <p:tav tm="100000">
                                          <p:val>
                                            <p:strVal val="#ppt_w"/>
                                          </p:val>
                                        </p:tav>
                                      </p:tavLst>
                                    </p:anim>
                                    <p:anim calcmode="lin" valueType="num">
                                      <p:cBhvr>
                                        <p:cTn id="203" dur="500" fill="hold"/>
                                        <p:tgtEl>
                                          <p:spTgt spid="41"/>
                                        </p:tgtEl>
                                        <p:attrNameLst>
                                          <p:attrName>ppt_h</p:attrName>
                                        </p:attrNameLst>
                                      </p:cBhvr>
                                      <p:tavLst>
                                        <p:tav tm="0">
                                          <p:val>
                                            <p:fltVal val="0"/>
                                          </p:val>
                                        </p:tav>
                                        <p:tav tm="100000">
                                          <p:val>
                                            <p:strVal val="#ppt_h"/>
                                          </p:val>
                                        </p:tav>
                                      </p:tavLst>
                                    </p:anim>
                                    <p:animEffect transition="in" filter="fade">
                                      <p:cBhvr>
                                        <p:cTn id="204" dur="500"/>
                                        <p:tgtEl>
                                          <p:spTgt spid="41"/>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2"/>
                                        </p:tgtEl>
                                        <p:attrNameLst>
                                          <p:attrName>style.visibility</p:attrName>
                                        </p:attrNameLst>
                                      </p:cBhvr>
                                      <p:to>
                                        <p:strVal val="visible"/>
                                      </p:to>
                                    </p:set>
                                    <p:anim calcmode="lin" valueType="num">
                                      <p:cBhvr>
                                        <p:cTn id="207" dur="500" fill="hold"/>
                                        <p:tgtEl>
                                          <p:spTgt spid="42"/>
                                        </p:tgtEl>
                                        <p:attrNameLst>
                                          <p:attrName>ppt_w</p:attrName>
                                        </p:attrNameLst>
                                      </p:cBhvr>
                                      <p:tavLst>
                                        <p:tav tm="0">
                                          <p:val>
                                            <p:fltVal val="0"/>
                                          </p:val>
                                        </p:tav>
                                        <p:tav tm="100000">
                                          <p:val>
                                            <p:strVal val="#ppt_w"/>
                                          </p:val>
                                        </p:tav>
                                      </p:tavLst>
                                    </p:anim>
                                    <p:anim calcmode="lin" valueType="num">
                                      <p:cBhvr>
                                        <p:cTn id="208" dur="500" fill="hold"/>
                                        <p:tgtEl>
                                          <p:spTgt spid="42"/>
                                        </p:tgtEl>
                                        <p:attrNameLst>
                                          <p:attrName>ppt_h</p:attrName>
                                        </p:attrNameLst>
                                      </p:cBhvr>
                                      <p:tavLst>
                                        <p:tav tm="0">
                                          <p:val>
                                            <p:fltVal val="0"/>
                                          </p:val>
                                        </p:tav>
                                        <p:tav tm="100000">
                                          <p:val>
                                            <p:strVal val="#ppt_h"/>
                                          </p:val>
                                        </p:tav>
                                      </p:tavLst>
                                    </p:anim>
                                    <p:animEffect transition="in" filter="fade">
                                      <p:cBhvr>
                                        <p:cTn id="209" dur="500"/>
                                        <p:tgtEl>
                                          <p:spTgt spid="42"/>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3"/>
                                        </p:tgtEl>
                                        <p:attrNameLst>
                                          <p:attrName>style.visibility</p:attrName>
                                        </p:attrNameLst>
                                      </p:cBhvr>
                                      <p:to>
                                        <p:strVal val="visible"/>
                                      </p:to>
                                    </p:set>
                                    <p:anim calcmode="lin" valueType="num">
                                      <p:cBhvr>
                                        <p:cTn id="212" dur="500" fill="hold"/>
                                        <p:tgtEl>
                                          <p:spTgt spid="43"/>
                                        </p:tgtEl>
                                        <p:attrNameLst>
                                          <p:attrName>ppt_w</p:attrName>
                                        </p:attrNameLst>
                                      </p:cBhvr>
                                      <p:tavLst>
                                        <p:tav tm="0">
                                          <p:val>
                                            <p:fltVal val="0"/>
                                          </p:val>
                                        </p:tav>
                                        <p:tav tm="100000">
                                          <p:val>
                                            <p:strVal val="#ppt_w"/>
                                          </p:val>
                                        </p:tav>
                                      </p:tavLst>
                                    </p:anim>
                                    <p:anim calcmode="lin" valueType="num">
                                      <p:cBhvr>
                                        <p:cTn id="213" dur="500" fill="hold"/>
                                        <p:tgtEl>
                                          <p:spTgt spid="43"/>
                                        </p:tgtEl>
                                        <p:attrNameLst>
                                          <p:attrName>ppt_h</p:attrName>
                                        </p:attrNameLst>
                                      </p:cBhvr>
                                      <p:tavLst>
                                        <p:tav tm="0">
                                          <p:val>
                                            <p:fltVal val="0"/>
                                          </p:val>
                                        </p:tav>
                                        <p:tav tm="100000">
                                          <p:val>
                                            <p:strVal val="#ppt_h"/>
                                          </p:val>
                                        </p:tav>
                                      </p:tavLst>
                                    </p:anim>
                                    <p:animEffect transition="in" filter="fade">
                                      <p:cBhvr>
                                        <p:cTn id="214" dur="500"/>
                                        <p:tgtEl>
                                          <p:spTgt spid="43"/>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4"/>
                                        </p:tgtEl>
                                        <p:attrNameLst>
                                          <p:attrName>style.visibility</p:attrName>
                                        </p:attrNameLst>
                                      </p:cBhvr>
                                      <p:to>
                                        <p:strVal val="visible"/>
                                      </p:to>
                                    </p:set>
                                    <p:anim calcmode="lin" valueType="num">
                                      <p:cBhvr>
                                        <p:cTn id="217" dur="500" fill="hold"/>
                                        <p:tgtEl>
                                          <p:spTgt spid="44"/>
                                        </p:tgtEl>
                                        <p:attrNameLst>
                                          <p:attrName>ppt_w</p:attrName>
                                        </p:attrNameLst>
                                      </p:cBhvr>
                                      <p:tavLst>
                                        <p:tav tm="0">
                                          <p:val>
                                            <p:fltVal val="0"/>
                                          </p:val>
                                        </p:tav>
                                        <p:tav tm="100000">
                                          <p:val>
                                            <p:strVal val="#ppt_w"/>
                                          </p:val>
                                        </p:tav>
                                      </p:tavLst>
                                    </p:anim>
                                    <p:anim calcmode="lin" valueType="num">
                                      <p:cBhvr>
                                        <p:cTn id="218" dur="500" fill="hold"/>
                                        <p:tgtEl>
                                          <p:spTgt spid="44"/>
                                        </p:tgtEl>
                                        <p:attrNameLst>
                                          <p:attrName>ppt_h</p:attrName>
                                        </p:attrNameLst>
                                      </p:cBhvr>
                                      <p:tavLst>
                                        <p:tav tm="0">
                                          <p:val>
                                            <p:fltVal val="0"/>
                                          </p:val>
                                        </p:tav>
                                        <p:tav tm="100000">
                                          <p:val>
                                            <p:strVal val="#ppt_h"/>
                                          </p:val>
                                        </p:tav>
                                      </p:tavLst>
                                    </p:anim>
                                    <p:animEffect transition="in" filter="fade">
                                      <p:cBhvr>
                                        <p:cTn id="219" dur="500"/>
                                        <p:tgtEl>
                                          <p:spTgt spid="44"/>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5"/>
                                        </p:tgtEl>
                                        <p:attrNameLst>
                                          <p:attrName>style.visibility</p:attrName>
                                        </p:attrNameLst>
                                      </p:cBhvr>
                                      <p:to>
                                        <p:strVal val="visible"/>
                                      </p:to>
                                    </p:set>
                                    <p:anim calcmode="lin" valueType="num">
                                      <p:cBhvr>
                                        <p:cTn id="222" dur="500" fill="hold"/>
                                        <p:tgtEl>
                                          <p:spTgt spid="45"/>
                                        </p:tgtEl>
                                        <p:attrNameLst>
                                          <p:attrName>ppt_w</p:attrName>
                                        </p:attrNameLst>
                                      </p:cBhvr>
                                      <p:tavLst>
                                        <p:tav tm="0">
                                          <p:val>
                                            <p:fltVal val="0"/>
                                          </p:val>
                                        </p:tav>
                                        <p:tav tm="100000">
                                          <p:val>
                                            <p:strVal val="#ppt_w"/>
                                          </p:val>
                                        </p:tav>
                                      </p:tavLst>
                                    </p:anim>
                                    <p:anim calcmode="lin" valueType="num">
                                      <p:cBhvr>
                                        <p:cTn id="223" dur="500" fill="hold"/>
                                        <p:tgtEl>
                                          <p:spTgt spid="45"/>
                                        </p:tgtEl>
                                        <p:attrNameLst>
                                          <p:attrName>ppt_h</p:attrName>
                                        </p:attrNameLst>
                                      </p:cBhvr>
                                      <p:tavLst>
                                        <p:tav tm="0">
                                          <p:val>
                                            <p:fltVal val="0"/>
                                          </p:val>
                                        </p:tav>
                                        <p:tav tm="100000">
                                          <p:val>
                                            <p:strVal val="#ppt_h"/>
                                          </p:val>
                                        </p:tav>
                                      </p:tavLst>
                                    </p:anim>
                                    <p:animEffect transition="in" filter="fade">
                                      <p:cBhvr>
                                        <p:cTn id="224" dur="500"/>
                                        <p:tgtEl>
                                          <p:spTgt spid="45"/>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46"/>
                                        </p:tgtEl>
                                        <p:attrNameLst>
                                          <p:attrName>style.visibility</p:attrName>
                                        </p:attrNameLst>
                                      </p:cBhvr>
                                      <p:to>
                                        <p:strVal val="visible"/>
                                      </p:to>
                                    </p:set>
                                    <p:anim calcmode="lin" valueType="num">
                                      <p:cBhvr>
                                        <p:cTn id="227" dur="500" fill="hold"/>
                                        <p:tgtEl>
                                          <p:spTgt spid="46"/>
                                        </p:tgtEl>
                                        <p:attrNameLst>
                                          <p:attrName>ppt_w</p:attrName>
                                        </p:attrNameLst>
                                      </p:cBhvr>
                                      <p:tavLst>
                                        <p:tav tm="0">
                                          <p:val>
                                            <p:fltVal val="0"/>
                                          </p:val>
                                        </p:tav>
                                        <p:tav tm="100000">
                                          <p:val>
                                            <p:strVal val="#ppt_w"/>
                                          </p:val>
                                        </p:tav>
                                      </p:tavLst>
                                    </p:anim>
                                    <p:anim calcmode="lin" valueType="num">
                                      <p:cBhvr>
                                        <p:cTn id="228" dur="500" fill="hold"/>
                                        <p:tgtEl>
                                          <p:spTgt spid="46"/>
                                        </p:tgtEl>
                                        <p:attrNameLst>
                                          <p:attrName>ppt_h</p:attrName>
                                        </p:attrNameLst>
                                      </p:cBhvr>
                                      <p:tavLst>
                                        <p:tav tm="0">
                                          <p:val>
                                            <p:fltVal val="0"/>
                                          </p:val>
                                        </p:tav>
                                        <p:tav tm="100000">
                                          <p:val>
                                            <p:strVal val="#ppt_h"/>
                                          </p:val>
                                        </p:tav>
                                      </p:tavLst>
                                    </p:anim>
                                    <p:animEffect transition="in" filter="fade">
                                      <p:cBhvr>
                                        <p:cTn id="229" dur="500"/>
                                        <p:tgtEl>
                                          <p:spTgt spid="46"/>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47"/>
                                        </p:tgtEl>
                                        <p:attrNameLst>
                                          <p:attrName>style.visibility</p:attrName>
                                        </p:attrNameLst>
                                      </p:cBhvr>
                                      <p:to>
                                        <p:strVal val="visible"/>
                                      </p:to>
                                    </p:set>
                                    <p:anim calcmode="lin" valueType="num">
                                      <p:cBhvr>
                                        <p:cTn id="232" dur="500" fill="hold"/>
                                        <p:tgtEl>
                                          <p:spTgt spid="47"/>
                                        </p:tgtEl>
                                        <p:attrNameLst>
                                          <p:attrName>ppt_w</p:attrName>
                                        </p:attrNameLst>
                                      </p:cBhvr>
                                      <p:tavLst>
                                        <p:tav tm="0">
                                          <p:val>
                                            <p:fltVal val="0"/>
                                          </p:val>
                                        </p:tav>
                                        <p:tav tm="100000">
                                          <p:val>
                                            <p:strVal val="#ppt_w"/>
                                          </p:val>
                                        </p:tav>
                                      </p:tavLst>
                                    </p:anim>
                                    <p:anim calcmode="lin" valueType="num">
                                      <p:cBhvr>
                                        <p:cTn id="233" dur="500" fill="hold"/>
                                        <p:tgtEl>
                                          <p:spTgt spid="47"/>
                                        </p:tgtEl>
                                        <p:attrNameLst>
                                          <p:attrName>ppt_h</p:attrName>
                                        </p:attrNameLst>
                                      </p:cBhvr>
                                      <p:tavLst>
                                        <p:tav tm="0">
                                          <p:val>
                                            <p:fltVal val="0"/>
                                          </p:val>
                                        </p:tav>
                                        <p:tav tm="100000">
                                          <p:val>
                                            <p:strVal val="#ppt_h"/>
                                          </p:val>
                                        </p:tav>
                                      </p:tavLst>
                                    </p:anim>
                                    <p:animEffect transition="in" filter="fade">
                                      <p:cBhvr>
                                        <p:cTn id="234" dur="500"/>
                                        <p:tgtEl>
                                          <p:spTgt spid="47"/>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48"/>
                                        </p:tgtEl>
                                        <p:attrNameLst>
                                          <p:attrName>style.visibility</p:attrName>
                                        </p:attrNameLst>
                                      </p:cBhvr>
                                      <p:to>
                                        <p:strVal val="visible"/>
                                      </p:to>
                                    </p:set>
                                    <p:anim calcmode="lin" valueType="num">
                                      <p:cBhvr>
                                        <p:cTn id="237" dur="500" fill="hold"/>
                                        <p:tgtEl>
                                          <p:spTgt spid="48"/>
                                        </p:tgtEl>
                                        <p:attrNameLst>
                                          <p:attrName>ppt_w</p:attrName>
                                        </p:attrNameLst>
                                      </p:cBhvr>
                                      <p:tavLst>
                                        <p:tav tm="0">
                                          <p:val>
                                            <p:fltVal val="0"/>
                                          </p:val>
                                        </p:tav>
                                        <p:tav tm="100000">
                                          <p:val>
                                            <p:strVal val="#ppt_w"/>
                                          </p:val>
                                        </p:tav>
                                      </p:tavLst>
                                    </p:anim>
                                    <p:anim calcmode="lin" valueType="num">
                                      <p:cBhvr>
                                        <p:cTn id="238" dur="500" fill="hold"/>
                                        <p:tgtEl>
                                          <p:spTgt spid="48"/>
                                        </p:tgtEl>
                                        <p:attrNameLst>
                                          <p:attrName>ppt_h</p:attrName>
                                        </p:attrNameLst>
                                      </p:cBhvr>
                                      <p:tavLst>
                                        <p:tav tm="0">
                                          <p:val>
                                            <p:fltVal val="0"/>
                                          </p:val>
                                        </p:tav>
                                        <p:tav tm="100000">
                                          <p:val>
                                            <p:strVal val="#ppt_h"/>
                                          </p:val>
                                        </p:tav>
                                      </p:tavLst>
                                    </p:anim>
                                    <p:animEffect transition="in" filter="fade">
                                      <p:cBhvr>
                                        <p:cTn id="239" dur="500"/>
                                        <p:tgtEl>
                                          <p:spTgt spid="48"/>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49"/>
                                        </p:tgtEl>
                                        <p:attrNameLst>
                                          <p:attrName>style.visibility</p:attrName>
                                        </p:attrNameLst>
                                      </p:cBhvr>
                                      <p:to>
                                        <p:strVal val="visible"/>
                                      </p:to>
                                    </p:set>
                                    <p:anim calcmode="lin" valueType="num">
                                      <p:cBhvr>
                                        <p:cTn id="242" dur="500" fill="hold"/>
                                        <p:tgtEl>
                                          <p:spTgt spid="49"/>
                                        </p:tgtEl>
                                        <p:attrNameLst>
                                          <p:attrName>ppt_w</p:attrName>
                                        </p:attrNameLst>
                                      </p:cBhvr>
                                      <p:tavLst>
                                        <p:tav tm="0">
                                          <p:val>
                                            <p:fltVal val="0"/>
                                          </p:val>
                                        </p:tav>
                                        <p:tav tm="100000">
                                          <p:val>
                                            <p:strVal val="#ppt_w"/>
                                          </p:val>
                                        </p:tav>
                                      </p:tavLst>
                                    </p:anim>
                                    <p:anim calcmode="lin" valueType="num">
                                      <p:cBhvr>
                                        <p:cTn id="243" dur="500" fill="hold"/>
                                        <p:tgtEl>
                                          <p:spTgt spid="49"/>
                                        </p:tgtEl>
                                        <p:attrNameLst>
                                          <p:attrName>ppt_h</p:attrName>
                                        </p:attrNameLst>
                                      </p:cBhvr>
                                      <p:tavLst>
                                        <p:tav tm="0">
                                          <p:val>
                                            <p:fltVal val="0"/>
                                          </p:val>
                                        </p:tav>
                                        <p:tav tm="100000">
                                          <p:val>
                                            <p:strVal val="#ppt_h"/>
                                          </p:val>
                                        </p:tav>
                                      </p:tavLst>
                                    </p:anim>
                                    <p:animEffect transition="in" filter="fade">
                                      <p:cBhvr>
                                        <p:cTn id="244" dur="500"/>
                                        <p:tgtEl>
                                          <p:spTgt spid="49"/>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50"/>
                                        </p:tgtEl>
                                        <p:attrNameLst>
                                          <p:attrName>style.visibility</p:attrName>
                                        </p:attrNameLst>
                                      </p:cBhvr>
                                      <p:to>
                                        <p:strVal val="visible"/>
                                      </p:to>
                                    </p:set>
                                    <p:anim calcmode="lin" valueType="num">
                                      <p:cBhvr>
                                        <p:cTn id="247" dur="500" fill="hold"/>
                                        <p:tgtEl>
                                          <p:spTgt spid="50"/>
                                        </p:tgtEl>
                                        <p:attrNameLst>
                                          <p:attrName>ppt_w</p:attrName>
                                        </p:attrNameLst>
                                      </p:cBhvr>
                                      <p:tavLst>
                                        <p:tav tm="0">
                                          <p:val>
                                            <p:fltVal val="0"/>
                                          </p:val>
                                        </p:tav>
                                        <p:tav tm="100000">
                                          <p:val>
                                            <p:strVal val="#ppt_w"/>
                                          </p:val>
                                        </p:tav>
                                      </p:tavLst>
                                    </p:anim>
                                    <p:anim calcmode="lin" valueType="num">
                                      <p:cBhvr>
                                        <p:cTn id="248" dur="500" fill="hold"/>
                                        <p:tgtEl>
                                          <p:spTgt spid="50"/>
                                        </p:tgtEl>
                                        <p:attrNameLst>
                                          <p:attrName>ppt_h</p:attrName>
                                        </p:attrNameLst>
                                      </p:cBhvr>
                                      <p:tavLst>
                                        <p:tav tm="0">
                                          <p:val>
                                            <p:fltVal val="0"/>
                                          </p:val>
                                        </p:tav>
                                        <p:tav tm="100000">
                                          <p:val>
                                            <p:strVal val="#ppt_h"/>
                                          </p:val>
                                        </p:tav>
                                      </p:tavLst>
                                    </p:anim>
                                    <p:animEffect transition="in" filter="fade">
                                      <p:cBhvr>
                                        <p:cTn id="249" dur="500"/>
                                        <p:tgtEl>
                                          <p:spTgt spid="50"/>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51"/>
                                        </p:tgtEl>
                                        <p:attrNameLst>
                                          <p:attrName>style.visibility</p:attrName>
                                        </p:attrNameLst>
                                      </p:cBhvr>
                                      <p:to>
                                        <p:strVal val="visible"/>
                                      </p:to>
                                    </p:set>
                                    <p:anim calcmode="lin" valueType="num">
                                      <p:cBhvr>
                                        <p:cTn id="252" dur="500" fill="hold"/>
                                        <p:tgtEl>
                                          <p:spTgt spid="51"/>
                                        </p:tgtEl>
                                        <p:attrNameLst>
                                          <p:attrName>ppt_w</p:attrName>
                                        </p:attrNameLst>
                                      </p:cBhvr>
                                      <p:tavLst>
                                        <p:tav tm="0">
                                          <p:val>
                                            <p:fltVal val="0"/>
                                          </p:val>
                                        </p:tav>
                                        <p:tav tm="100000">
                                          <p:val>
                                            <p:strVal val="#ppt_w"/>
                                          </p:val>
                                        </p:tav>
                                      </p:tavLst>
                                    </p:anim>
                                    <p:anim calcmode="lin" valueType="num">
                                      <p:cBhvr>
                                        <p:cTn id="253" dur="500" fill="hold"/>
                                        <p:tgtEl>
                                          <p:spTgt spid="51"/>
                                        </p:tgtEl>
                                        <p:attrNameLst>
                                          <p:attrName>ppt_h</p:attrName>
                                        </p:attrNameLst>
                                      </p:cBhvr>
                                      <p:tavLst>
                                        <p:tav tm="0">
                                          <p:val>
                                            <p:fltVal val="0"/>
                                          </p:val>
                                        </p:tav>
                                        <p:tav tm="100000">
                                          <p:val>
                                            <p:strVal val="#ppt_h"/>
                                          </p:val>
                                        </p:tav>
                                      </p:tavLst>
                                    </p:anim>
                                    <p:animEffect transition="in" filter="fade">
                                      <p:cBhvr>
                                        <p:cTn id="254" dur="500"/>
                                        <p:tgtEl>
                                          <p:spTgt spid="51"/>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52"/>
                                        </p:tgtEl>
                                        <p:attrNameLst>
                                          <p:attrName>style.visibility</p:attrName>
                                        </p:attrNameLst>
                                      </p:cBhvr>
                                      <p:to>
                                        <p:strVal val="visible"/>
                                      </p:to>
                                    </p:set>
                                    <p:anim calcmode="lin" valueType="num">
                                      <p:cBhvr>
                                        <p:cTn id="257" dur="500" fill="hold"/>
                                        <p:tgtEl>
                                          <p:spTgt spid="52"/>
                                        </p:tgtEl>
                                        <p:attrNameLst>
                                          <p:attrName>ppt_w</p:attrName>
                                        </p:attrNameLst>
                                      </p:cBhvr>
                                      <p:tavLst>
                                        <p:tav tm="0">
                                          <p:val>
                                            <p:fltVal val="0"/>
                                          </p:val>
                                        </p:tav>
                                        <p:tav tm="100000">
                                          <p:val>
                                            <p:strVal val="#ppt_w"/>
                                          </p:val>
                                        </p:tav>
                                      </p:tavLst>
                                    </p:anim>
                                    <p:anim calcmode="lin" valueType="num">
                                      <p:cBhvr>
                                        <p:cTn id="258" dur="500" fill="hold"/>
                                        <p:tgtEl>
                                          <p:spTgt spid="52"/>
                                        </p:tgtEl>
                                        <p:attrNameLst>
                                          <p:attrName>ppt_h</p:attrName>
                                        </p:attrNameLst>
                                      </p:cBhvr>
                                      <p:tavLst>
                                        <p:tav tm="0">
                                          <p:val>
                                            <p:fltVal val="0"/>
                                          </p:val>
                                        </p:tav>
                                        <p:tav tm="100000">
                                          <p:val>
                                            <p:strVal val="#ppt_h"/>
                                          </p:val>
                                        </p:tav>
                                      </p:tavLst>
                                    </p:anim>
                                    <p:animEffect transition="in" filter="fade">
                                      <p:cBhvr>
                                        <p:cTn id="259" dur="500"/>
                                        <p:tgtEl>
                                          <p:spTgt spid="52"/>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53"/>
                                        </p:tgtEl>
                                        <p:attrNameLst>
                                          <p:attrName>style.visibility</p:attrName>
                                        </p:attrNameLst>
                                      </p:cBhvr>
                                      <p:to>
                                        <p:strVal val="visible"/>
                                      </p:to>
                                    </p:set>
                                    <p:anim calcmode="lin" valueType="num">
                                      <p:cBhvr>
                                        <p:cTn id="262" dur="500" fill="hold"/>
                                        <p:tgtEl>
                                          <p:spTgt spid="53"/>
                                        </p:tgtEl>
                                        <p:attrNameLst>
                                          <p:attrName>ppt_w</p:attrName>
                                        </p:attrNameLst>
                                      </p:cBhvr>
                                      <p:tavLst>
                                        <p:tav tm="0">
                                          <p:val>
                                            <p:fltVal val="0"/>
                                          </p:val>
                                        </p:tav>
                                        <p:tav tm="100000">
                                          <p:val>
                                            <p:strVal val="#ppt_w"/>
                                          </p:val>
                                        </p:tav>
                                      </p:tavLst>
                                    </p:anim>
                                    <p:anim calcmode="lin" valueType="num">
                                      <p:cBhvr>
                                        <p:cTn id="263" dur="500" fill="hold"/>
                                        <p:tgtEl>
                                          <p:spTgt spid="53"/>
                                        </p:tgtEl>
                                        <p:attrNameLst>
                                          <p:attrName>ppt_h</p:attrName>
                                        </p:attrNameLst>
                                      </p:cBhvr>
                                      <p:tavLst>
                                        <p:tav tm="0">
                                          <p:val>
                                            <p:fltVal val="0"/>
                                          </p:val>
                                        </p:tav>
                                        <p:tav tm="100000">
                                          <p:val>
                                            <p:strVal val="#ppt_h"/>
                                          </p:val>
                                        </p:tav>
                                      </p:tavLst>
                                    </p:anim>
                                    <p:animEffect transition="in" filter="fade">
                                      <p:cBhvr>
                                        <p:cTn id="264" dur="500"/>
                                        <p:tgtEl>
                                          <p:spTgt spid="53"/>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54"/>
                                        </p:tgtEl>
                                        <p:attrNameLst>
                                          <p:attrName>style.visibility</p:attrName>
                                        </p:attrNameLst>
                                      </p:cBhvr>
                                      <p:to>
                                        <p:strVal val="visible"/>
                                      </p:to>
                                    </p:set>
                                    <p:anim calcmode="lin" valueType="num">
                                      <p:cBhvr>
                                        <p:cTn id="267" dur="500" fill="hold"/>
                                        <p:tgtEl>
                                          <p:spTgt spid="54"/>
                                        </p:tgtEl>
                                        <p:attrNameLst>
                                          <p:attrName>ppt_w</p:attrName>
                                        </p:attrNameLst>
                                      </p:cBhvr>
                                      <p:tavLst>
                                        <p:tav tm="0">
                                          <p:val>
                                            <p:fltVal val="0"/>
                                          </p:val>
                                        </p:tav>
                                        <p:tav tm="100000">
                                          <p:val>
                                            <p:strVal val="#ppt_w"/>
                                          </p:val>
                                        </p:tav>
                                      </p:tavLst>
                                    </p:anim>
                                    <p:anim calcmode="lin" valueType="num">
                                      <p:cBhvr>
                                        <p:cTn id="268" dur="500" fill="hold"/>
                                        <p:tgtEl>
                                          <p:spTgt spid="54"/>
                                        </p:tgtEl>
                                        <p:attrNameLst>
                                          <p:attrName>ppt_h</p:attrName>
                                        </p:attrNameLst>
                                      </p:cBhvr>
                                      <p:tavLst>
                                        <p:tav tm="0">
                                          <p:val>
                                            <p:fltVal val="0"/>
                                          </p:val>
                                        </p:tav>
                                        <p:tav tm="100000">
                                          <p:val>
                                            <p:strVal val="#ppt_h"/>
                                          </p:val>
                                        </p:tav>
                                      </p:tavLst>
                                    </p:anim>
                                    <p:animEffect transition="in" filter="fade">
                                      <p:cBhvr>
                                        <p:cTn id="269" dur="500"/>
                                        <p:tgtEl>
                                          <p:spTgt spid="54"/>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55"/>
                                        </p:tgtEl>
                                        <p:attrNameLst>
                                          <p:attrName>style.visibility</p:attrName>
                                        </p:attrNameLst>
                                      </p:cBhvr>
                                      <p:to>
                                        <p:strVal val="visible"/>
                                      </p:to>
                                    </p:set>
                                    <p:anim calcmode="lin" valueType="num">
                                      <p:cBhvr>
                                        <p:cTn id="272" dur="500" fill="hold"/>
                                        <p:tgtEl>
                                          <p:spTgt spid="55"/>
                                        </p:tgtEl>
                                        <p:attrNameLst>
                                          <p:attrName>ppt_w</p:attrName>
                                        </p:attrNameLst>
                                      </p:cBhvr>
                                      <p:tavLst>
                                        <p:tav tm="0">
                                          <p:val>
                                            <p:fltVal val="0"/>
                                          </p:val>
                                        </p:tav>
                                        <p:tav tm="100000">
                                          <p:val>
                                            <p:strVal val="#ppt_w"/>
                                          </p:val>
                                        </p:tav>
                                      </p:tavLst>
                                    </p:anim>
                                    <p:anim calcmode="lin" valueType="num">
                                      <p:cBhvr>
                                        <p:cTn id="273" dur="500" fill="hold"/>
                                        <p:tgtEl>
                                          <p:spTgt spid="55"/>
                                        </p:tgtEl>
                                        <p:attrNameLst>
                                          <p:attrName>ppt_h</p:attrName>
                                        </p:attrNameLst>
                                      </p:cBhvr>
                                      <p:tavLst>
                                        <p:tav tm="0">
                                          <p:val>
                                            <p:fltVal val="0"/>
                                          </p:val>
                                        </p:tav>
                                        <p:tav tm="100000">
                                          <p:val>
                                            <p:strVal val="#ppt_h"/>
                                          </p:val>
                                        </p:tav>
                                      </p:tavLst>
                                    </p:anim>
                                    <p:animEffect transition="in" filter="fade">
                                      <p:cBhvr>
                                        <p:cTn id="274" dur="500"/>
                                        <p:tgtEl>
                                          <p:spTgt spid="55"/>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56"/>
                                        </p:tgtEl>
                                        <p:attrNameLst>
                                          <p:attrName>style.visibility</p:attrName>
                                        </p:attrNameLst>
                                      </p:cBhvr>
                                      <p:to>
                                        <p:strVal val="visible"/>
                                      </p:to>
                                    </p:set>
                                    <p:anim calcmode="lin" valueType="num">
                                      <p:cBhvr>
                                        <p:cTn id="277" dur="500" fill="hold"/>
                                        <p:tgtEl>
                                          <p:spTgt spid="56"/>
                                        </p:tgtEl>
                                        <p:attrNameLst>
                                          <p:attrName>ppt_w</p:attrName>
                                        </p:attrNameLst>
                                      </p:cBhvr>
                                      <p:tavLst>
                                        <p:tav tm="0">
                                          <p:val>
                                            <p:fltVal val="0"/>
                                          </p:val>
                                        </p:tav>
                                        <p:tav tm="100000">
                                          <p:val>
                                            <p:strVal val="#ppt_w"/>
                                          </p:val>
                                        </p:tav>
                                      </p:tavLst>
                                    </p:anim>
                                    <p:anim calcmode="lin" valueType="num">
                                      <p:cBhvr>
                                        <p:cTn id="278" dur="500" fill="hold"/>
                                        <p:tgtEl>
                                          <p:spTgt spid="56"/>
                                        </p:tgtEl>
                                        <p:attrNameLst>
                                          <p:attrName>ppt_h</p:attrName>
                                        </p:attrNameLst>
                                      </p:cBhvr>
                                      <p:tavLst>
                                        <p:tav tm="0">
                                          <p:val>
                                            <p:fltVal val="0"/>
                                          </p:val>
                                        </p:tav>
                                        <p:tav tm="100000">
                                          <p:val>
                                            <p:strVal val="#ppt_h"/>
                                          </p:val>
                                        </p:tav>
                                      </p:tavLst>
                                    </p:anim>
                                    <p:animEffect transition="in" filter="fade">
                                      <p:cBhvr>
                                        <p:cTn id="279" dur="500"/>
                                        <p:tgtEl>
                                          <p:spTgt spid="56"/>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57"/>
                                        </p:tgtEl>
                                        <p:attrNameLst>
                                          <p:attrName>style.visibility</p:attrName>
                                        </p:attrNameLst>
                                      </p:cBhvr>
                                      <p:to>
                                        <p:strVal val="visible"/>
                                      </p:to>
                                    </p:set>
                                    <p:anim calcmode="lin" valueType="num">
                                      <p:cBhvr>
                                        <p:cTn id="282" dur="500" fill="hold"/>
                                        <p:tgtEl>
                                          <p:spTgt spid="57"/>
                                        </p:tgtEl>
                                        <p:attrNameLst>
                                          <p:attrName>ppt_w</p:attrName>
                                        </p:attrNameLst>
                                      </p:cBhvr>
                                      <p:tavLst>
                                        <p:tav tm="0">
                                          <p:val>
                                            <p:fltVal val="0"/>
                                          </p:val>
                                        </p:tav>
                                        <p:tav tm="100000">
                                          <p:val>
                                            <p:strVal val="#ppt_w"/>
                                          </p:val>
                                        </p:tav>
                                      </p:tavLst>
                                    </p:anim>
                                    <p:anim calcmode="lin" valueType="num">
                                      <p:cBhvr>
                                        <p:cTn id="283" dur="500" fill="hold"/>
                                        <p:tgtEl>
                                          <p:spTgt spid="57"/>
                                        </p:tgtEl>
                                        <p:attrNameLst>
                                          <p:attrName>ppt_h</p:attrName>
                                        </p:attrNameLst>
                                      </p:cBhvr>
                                      <p:tavLst>
                                        <p:tav tm="0">
                                          <p:val>
                                            <p:fltVal val="0"/>
                                          </p:val>
                                        </p:tav>
                                        <p:tav tm="100000">
                                          <p:val>
                                            <p:strVal val="#ppt_h"/>
                                          </p:val>
                                        </p:tav>
                                      </p:tavLst>
                                    </p:anim>
                                    <p:animEffect transition="in" filter="fade">
                                      <p:cBhvr>
                                        <p:cTn id="284" dur="500"/>
                                        <p:tgtEl>
                                          <p:spTgt spid="57"/>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58"/>
                                        </p:tgtEl>
                                        <p:attrNameLst>
                                          <p:attrName>style.visibility</p:attrName>
                                        </p:attrNameLst>
                                      </p:cBhvr>
                                      <p:to>
                                        <p:strVal val="visible"/>
                                      </p:to>
                                    </p:set>
                                    <p:anim calcmode="lin" valueType="num">
                                      <p:cBhvr>
                                        <p:cTn id="287" dur="500" fill="hold"/>
                                        <p:tgtEl>
                                          <p:spTgt spid="58"/>
                                        </p:tgtEl>
                                        <p:attrNameLst>
                                          <p:attrName>ppt_w</p:attrName>
                                        </p:attrNameLst>
                                      </p:cBhvr>
                                      <p:tavLst>
                                        <p:tav tm="0">
                                          <p:val>
                                            <p:fltVal val="0"/>
                                          </p:val>
                                        </p:tav>
                                        <p:tav tm="100000">
                                          <p:val>
                                            <p:strVal val="#ppt_w"/>
                                          </p:val>
                                        </p:tav>
                                      </p:tavLst>
                                    </p:anim>
                                    <p:anim calcmode="lin" valueType="num">
                                      <p:cBhvr>
                                        <p:cTn id="288" dur="500" fill="hold"/>
                                        <p:tgtEl>
                                          <p:spTgt spid="58"/>
                                        </p:tgtEl>
                                        <p:attrNameLst>
                                          <p:attrName>ppt_h</p:attrName>
                                        </p:attrNameLst>
                                      </p:cBhvr>
                                      <p:tavLst>
                                        <p:tav tm="0">
                                          <p:val>
                                            <p:fltVal val="0"/>
                                          </p:val>
                                        </p:tav>
                                        <p:tav tm="100000">
                                          <p:val>
                                            <p:strVal val="#ppt_h"/>
                                          </p:val>
                                        </p:tav>
                                      </p:tavLst>
                                    </p:anim>
                                    <p:animEffect transition="in" filter="fade">
                                      <p:cBhvr>
                                        <p:cTn id="289" dur="500"/>
                                        <p:tgtEl>
                                          <p:spTgt spid="58"/>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59"/>
                                        </p:tgtEl>
                                        <p:attrNameLst>
                                          <p:attrName>style.visibility</p:attrName>
                                        </p:attrNameLst>
                                      </p:cBhvr>
                                      <p:to>
                                        <p:strVal val="visible"/>
                                      </p:to>
                                    </p:set>
                                    <p:anim calcmode="lin" valueType="num">
                                      <p:cBhvr>
                                        <p:cTn id="292" dur="500" fill="hold"/>
                                        <p:tgtEl>
                                          <p:spTgt spid="59"/>
                                        </p:tgtEl>
                                        <p:attrNameLst>
                                          <p:attrName>ppt_w</p:attrName>
                                        </p:attrNameLst>
                                      </p:cBhvr>
                                      <p:tavLst>
                                        <p:tav tm="0">
                                          <p:val>
                                            <p:fltVal val="0"/>
                                          </p:val>
                                        </p:tav>
                                        <p:tav tm="100000">
                                          <p:val>
                                            <p:strVal val="#ppt_w"/>
                                          </p:val>
                                        </p:tav>
                                      </p:tavLst>
                                    </p:anim>
                                    <p:anim calcmode="lin" valueType="num">
                                      <p:cBhvr>
                                        <p:cTn id="293" dur="500" fill="hold"/>
                                        <p:tgtEl>
                                          <p:spTgt spid="59"/>
                                        </p:tgtEl>
                                        <p:attrNameLst>
                                          <p:attrName>ppt_h</p:attrName>
                                        </p:attrNameLst>
                                      </p:cBhvr>
                                      <p:tavLst>
                                        <p:tav tm="0">
                                          <p:val>
                                            <p:fltVal val="0"/>
                                          </p:val>
                                        </p:tav>
                                        <p:tav tm="100000">
                                          <p:val>
                                            <p:strVal val="#ppt_h"/>
                                          </p:val>
                                        </p:tav>
                                      </p:tavLst>
                                    </p:anim>
                                    <p:animEffect transition="in" filter="fade">
                                      <p:cBhvr>
                                        <p:cTn id="294" dur="500"/>
                                        <p:tgtEl>
                                          <p:spTgt spid="59"/>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60"/>
                                        </p:tgtEl>
                                        <p:attrNameLst>
                                          <p:attrName>style.visibility</p:attrName>
                                        </p:attrNameLst>
                                      </p:cBhvr>
                                      <p:to>
                                        <p:strVal val="visible"/>
                                      </p:to>
                                    </p:set>
                                    <p:anim calcmode="lin" valueType="num">
                                      <p:cBhvr>
                                        <p:cTn id="297" dur="500" fill="hold"/>
                                        <p:tgtEl>
                                          <p:spTgt spid="60"/>
                                        </p:tgtEl>
                                        <p:attrNameLst>
                                          <p:attrName>ppt_w</p:attrName>
                                        </p:attrNameLst>
                                      </p:cBhvr>
                                      <p:tavLst>
                                        <p:tav tm="0">
                                          <p:val>
                                            <p:fltVal val="0"/>
                                          </p:val>
                                        </p:tav>
                                        <p:tav tm="100000">
                                          <p:val>
                                            <p:strVal val="#ppt_w"/>
                                          </p:val>
                                        </p:tav>
                                      </p:tavLst>
                                    </p:anim>
                                    <p:anim calcmode="lin" valueType="num">
                                      <p:cBhvr>
                                        <p:cTn id="298" dur="500" fill="hold"/>
                                        <p:tgtEl>
                                          <p:spTgt spid="60"/>
                                        </p:tgtEl>
                                        <p:attrNameLst>
                                          <p:attrName>ppt_h</p:attrName>
                                        </p:attrNameLst>
                                      </p:cBhvr>
                                      <p:tavLst>
                                        <p:tav tm="0">
                                          <p:val>
                                            <p:fltVal val="0"/>
                                          </p:val>
                                        </p:tav>
                                        <p:tav tm="100000">
                                          <p:val>
                                            <p:strVal val="#ppt_h"/>
                                          </p:val>
                                        </p:tav>
                                      </p:tavLst>
                                    </p:anim>
                                    <p:animEffect transition="in" filter="fade">
                                      <p:cBhvr>
                                        <p:cTn id="299" dur="500"/>
                                        <p:tgtEl>
                                          <p:spTgt spid="60"/>
                                        </p:tgtEl>
                                      </p:cBhvr>
                                    </p:animEffect>
                                  </p:childTnLst>
                                </p:cTn>
                              </p:par>
                              <p:par>
                                <p:cTn id="300" presetID="53" presetClass="entr" presetSubtype="16" fill="hold" grpId="0" nodeType="withEffect">
                                  <p:stCondLst>
                                    <p:cond delay="0"/>
                                  </p:stCondLst>
                                  <p:childTnLst>
                                    <p:set>
                                      <p:cBhvr>
                                        <p:cTn id="301" dur="1" fill="hold">
                                          <p:stCondLst>
                                            <p:cond delay="0"/>
                                          </p:stCondLst>
                                        </p:cTn>
                                        <p:tgtEl>
                                          <p:spTgt spid="61"/>
                                        </p:tgtEl>
                                        <p:attrNameLst>
                                          <p:attrName>style.visibility</p:attrName>
                                        </p:attrNameLst>
                                      </p:cBhvr>
                                      <p:to>
                                        <p:strVal val="visible"/>
                                      </p:to>
                                    </p:set>
                                    <p:anim calcmode="lin" valueType="num">
                                      <p:cBhvr>
                                        <p:cTn id="302" dur="500" fill="hold"/>
                                        <p:tgtEl>
                                          <p:spTgt spid="61"/>
                                        </p:tgtEl>
                                        <p:attrNameLst>
                                          <p:attrName>ppt_w</p:attrName>
                                        </p:attrNameLst>
                                      </p:cBhvr>
                                      <p:tavLst>
                                        <p:tav tm="0">
                                          <p:val>
                                            <p:fltVal val="0"/>
                                          </p:val>
                                        </p:tav>
                                        <p:tav tm="100000">
                                          <p:val>
                                            <p:strVal val="#ppt_w"/>
                                          </p:val>
                                        </p:tav>
                                      </p:tavLst>
                                    </p:anim>
                                    <p:anim calcmode="lin" valueType="num">
                                      <p:cBhvr>
                                        <p:cTn id="303" dur="500" fill="hold"/>
                                        <p:tgtEl>
                                          <p:spTgt spid="61"/>
                                        </p:tgtEl>
                                        <p:attrNameLst>
                                          <p:attrName>ppt_h</p:attrName>
                                        </p:attrNameLst>
                                      </p:cBhvr>
                                      <p:tavLst>
                                        <p:tav tm="0">
                                          <p:val>
                                            <p:fltVal val="0"/>
                                          </p:val>
                                        </p:tav>
                                        <p:tav tm="100000">
                                          <p:val>
                                            <p:strVal val="#ppt_h"/>
                                          </p:val>
                                        </p:tav>
                                      </p:tavLst>
                                    </p:anim>
                                    <p:animEffect transition="in" filter="fade">
                                      <p:cBhvr>
                                        <p:cTn id="304" dur="500"/>
                                        <p:tgtEl>
                                          <p:spTgt spid="61"/>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62"/>
                                        </p:tgtEl>
                                        <p:attrNameLst>
                                          <p:attrName>style.visibility</p:attrName>
                                        </p:attrNameLst>
                                      </p:cBhvr>
                                      <p:to>
                                        <p:strVal val="visible"/>
                                      </p:to>
                                    </p:set>
                                    <p:anim calcmode="lin" valueType="num">
                                      <p:cBhvr>
                                        <p:cTn id="307" dur="500" fill="hold"/>
                                        <p:tgtEl>
                                          <p:spTgt spid="62"/>
                                        </p:tgtEl>
                                        <p:attrNameLst>
                                          <p:attrName>ppt_w</p:attrName>
                                        </p:attrNameLst>
                                      </p:cBhvr>
                                      <p:tavLst>
                                        <p:tav tm="0">
                                          <p:val>
                                            <p:fltVal val="0"/>
                                          </p:val>
                                        </p:tav>
                                        <p:tav tm="100000">
                                          <p:val>
                                            <p:strVal val="#ppt_w"/>
                                          </p:val>
                                        </p:tav>
                                      </p:tavLst>
                                    </p:anim>
                                    <p:anim calcmode="lin" valueType="num">
                                      <p:cBhvr>
                                        <p:cTn id="308" dur="500" fill="hold"/>
                                        <p:tgtEl>
                                          <p:spTgt spid="62"/>
                                        </p:tgtEl>
                                        <p:attrNameLst>
                                          <p:attrName>ppt_h</p:attrName>
                                        </p:attrNameLst>
                                      </p:cBhvr>
                                      <p:tavLst>
                                        <p:tav tm="0">
                                          <p:val>
                                            <p:fltVal val="0"/>
                                          </p:val>
                                        </p:tav>
                                        <p:tav tm="100000">
                                          <p:val>
                                            <p:strVal val="#ppt_h"/>
                                          </p:val>
                                        </p:tav>
                                      </p:tavLst>
                                    </p:anim>
                                    <p:animEffect transition="in" filter="fade">
                                      <p:cBhvr>
                                        <p:cTn id="309" dur="500"/>
                                        <p:tgtEl>
                                          <p:spTgt spid="62"/>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63"/>
                                        </p:tgtEl>
                                        <p:attrNameLst>
                                          <p:attrName>style.visibility</p:attrName>
                                        </p:attrNameLst>
                                      </p:cBhvr>
                                      <p:to>
                                        <p:strVal val="visible"/>
                                      </p:to>
                                    </p:set>
                                    <p:anim calcmode="lin" valueType="num">
                                      <p:cBhvr>
                                        <p:cTn id="312" dur="500" fill="hold"/>
                                        <p:tgtEl>
                                          <p:spTgt spid="63"/>
                                        </p:tgtEl>
                                        <p:attrNameLst>
                                          <p:attrName>ppt_w</p:attrName>
                                        </p:attrNameLst>
                                      </p:cBhvr>
                                      <p:tavLst>
                                        <p:tav tm="0">
                                          <p:val>
                                            <p:fltVal val="0"/>
                                          </p:val>
                                        </p:tav>
                                        <p:tav tm="100000">
                                          <p:val>
                                            <p:strVal val="#ppt_w"/>
                                          </p:val>
                                        </p:tav>
                                      </p:tavLst>
                                    </p:anim>
                                    <p:anim calcmode="lin" valueType="num">
                                      <p:cBhvr>
                                        <p:cTn id="313" dur="500" fill="hold"/>
                                        <p:tgtEl>
                                          <p:spTgt spid="63"/>
                                        </p:tgtEl>
                                        <p:attrNameLst>
                                          <p:attrName>ppt_h</p:attrName>
                                        </p:attrNameLst>
                                      </p:cBhvr>
                                      <p:tavLst>
                                        <p:tav tm="0">
                                          <p:val>
                                            <p:fltVal val="0"/>
                                          </p:val>
                                        </p:tav>
                                        <p:tav tm="100000">
                                          <p:val>
                                            <p:strVal val="#ppt_h"/>
                                          </p:val>
                                        </p:tav>
                                      </p:tavLst>
                                    </p:anim>
                                    <p:animEffect transition="in" filter="fade">
                                      <p:cBhvr>
                                        <p:cTn id="314" dur="500"/>
                                        <p:tgtEl>
                                          <p:spTgt spid="63"/>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64"/>
                                        </p:tgtEl>
                                        <p:attrNameLst>
                                          <p:attrName>style.visibility</p:attrName>
                                        </p:attrNameLst>
                                      </p:cBhvr>
                                      <p:to>
                                        <p:strVal val="visible"/>
                                      </p:to>
                                    </p:set>
                                    <p:anim calcmode="lin" valueType="num">
                                      <p:cBhvr>
                                        <p:cTn id="317" dur="500" fill="hold"/>
                                        <p:tgtEl>
                                          <p:spTgt spid="64"/>
                                        </p:tgtEl>
                                        <p:attrNameLst>
                                          <p:attrName>ppt_w</p:attrName>
                                        </p:attrNameLst>
                                      </p:cBhvr>
                                      <p:tavLst>
                                        <p:tav tm="0">
                                          <p:val>
                                            <p:fltVal val="0"/>
                                          </p:val>
                                        </p:tav>
                                        <p:tav tm="100000">
                                          <p:val>
                                            <p:strVal val="#ppt_w"/>
                                          </p:val>
                                        </p:tav>
                                      </p:tavLst>
                                    </p:anim>
                                    <p:anim calcmode="lin" valueType="num">
                                      <p:cBhvr>
                                        <p:cTn id="318" dur="500" fill="hold"/>
                                        <p:tgtEl>
                                          <p:spTgt spid="64"/>
                                        </p:tgtEl>
                                        <p:attrNameLst>
                                          <p:attrName>ppt_h</p:attrName>
                                        </p:attrNameLst>
                                      </p:cBhvr>
                                      <p:tavLst>
                                        <p:tav tm="0">
                                          <p:val>
                                            <p:fltVal val="0"/>
                                          </p:val>
                                        </p:tav>
                                        <p:tav tm="100000">
                                          <p:val>
                                            <p:strVal val="#ppt_h"/>
                                          </p:val>
                                        </p:tav>
                                      </p:tavLst>
                                    </p:anim>
                                    <p:animEffect transition="in" filter="fade">
                                      <p:cBhvr>
                                        <p:cTn id="319" dur="500"/>
                                        <p:tgtEl>
                                          <p:spTgt spid="64"/>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65"/>
                                        </p:tgtEl>
                                        <p:attrNameLst>
                                          <p:attrName>style.visibility</p:attrName>
                                        </p:attrNameLst>
                                      </p:cBhvr>
                                      <p:to>
                                        <p:strVal val="visible"/>
                                      </p:to>
                                    </p:set>
                                    <p:anim calcmode="lin" valueType="num">
                                      <p:cBhvr>
                                        <p:cTn id="322" dur="500" fill="hold"/>
                                        <p:tgtEl>
                                          <p:spTgt spid="65"/>
                                        </p:tgtEl>
                                        <p:attrNameLst>
                                          <p:attrName>ppt_w</p:attrName>
                                        </p:attrNameLst>
                                      </p:cBhvr>
                                      <p:tavLst>
                                        <p:tav tm="0">
                                          <p:val>
                                            <p:fltVal val="0"/>
                                          </p:val>
                                        </p:tav>
                                        <p:tav tm="100000">
                                          <p:val>
                                            <p:strVal val="#ppt_w"/>
                                          </p:val>
                                        </p:tav>
                                      </p:tavLst>
                                    </p:anim>
                                    <p:anim calcmode="lin" valueType="num">
                                      <p:cBhvr>
                                        <p:cTn id="323" dur="500" fill="hold"/>
                                        <p:tgtEl>
                                          <p:spTgt spid="65"/>
                                        </p:tgtEl>
                                        <p:attrNameLst>
                                          <p:attrName>ppt_h</p:attrName>
                                        </p:attrNameLst>
                                      </p:cBhvr>
                                      <p:tavLst>
                                        <p:tav tm="0">
                                          <p:val>
                                            <p:fltVal val="0"/>
                                          </p:val>
                                        </p:tav>
                                        <p:tav tm="100000">
                                          <p:val>
                                            <p:strVal val="#ppt_h"/>
                                          </p:val>
                                        </p:tav>
                                      </p:tavLst>
                                    </p:anim>
                                    <p:animEffect transition="in" filter="fade">
                                      <p:cBhvr>
                                        <p:cTn id="324" dur="500"/>
                                        <p:tgtEl>
                                          <p:spTgt spid="65"/>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66"/>
                                        </p:tgtEl>
                                        <p:attrNameLst>
                                          <p:attrName>style.visibility</p:attrName>
                                        </p:attrNameLst>
                                      </p:cBhvr>
                                      <p:to>
                                        <p:strVal val="visible"/>
                                      </p:to>
                                    </p:set>
                                    <p:anim calcmode="lin" valueType="num">
                                      <p:cBhvr>
                                        <p:cTn id="327" dur="500" fill="hold"/>
                                        <p:tgtEl>
                                          <p:spTgt spid="66"/>
                                        </p:tgtEl>
                                        <p:attrNameLst>
                                          <p:attrName>ppt_w</p:attrName>
                                        </p:attrNameLst>
                                      </p:cBhvr>
                                      <p:tavLst>
                                        <p:tav tm="0">
                                          <p:val>
                                            <p:fltVal val="0"/>
                                          </p:val>
                                        </p:tav>
                                        <p:tav tm="100000">
                                          <p:val>
                                            <p:strVal val="#ppt_w"/>
                                          </p:val>
                                        </p:tav>
                                      </p:tavLst>
                                    </p:anim>
                                    <p:anim calcmode="lin" valueType="num">
                                      <p:cBhvr>
                                        <p:cTn id="328" dur="500" fill="hold"/>
                                        <p:tgtEl>
                                          <p:spTgt spid="66"/>
                                        </p:tgtEl>
                                        <p:attrNameLst>
                                          <p:attrName>ppt_h</p:attrName>
                                        </p:attrNameLst>
                                      </p:cBhvr>
                                      <p:tavLst>
                                        <p:tav tm="0">
                                          <p:val>
                                            <p:fltVal val="0"/>
                                          </p:val>
                                        </p:tav>
                                        <p:tav tm="100000">
                                          <p:val>
                                            <p:strVal val="#ppt_h"/>
                                          </p:val>
                                        </p:tav>
                                      </p:tavLst>
                                    </p:anim>
                                    <p:animEffect transition="in" filter="fade">
                                      <p:cBhvr>
                                        <p:cTn id="329" dur="500"/>
                                        <p:tgtEl>
                                          <p:spTgt spid="66"/>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67"/>
                                        </p:tgtEl>
                                        <p:attrNameLst>
                                          <p:attrName>style.visibility</p:attrName>
                                        </p:attrNameLst>
                                      </p:cBhvr>
                                      <p:to>
                                        <p:strVal val="visible"/>
                                      </p:to>
                                    </p:set>
                                    <p:anim calcmode="lin" valueType="num">
                                      <p:cBhvr>
                                        <p:cTn id="332" dur="500" fill="hold"/>
                                        <p:tgtEl>
                                          <p:spTgt spid="67"/>
                                        </p:tgtEl>
                                        <p:attrNameLst>
                                          <p:attrName>ppt_w</p:attrName>
                                        </p:attrNameLst>
                                      </p:cBhvr>
                                      <p:tavLst>
                                        <p:tav tm="0">
                                          <p:val>
                                            <p:fltVal val="0"/>
                                          </p:val>
                                        </p:tav>
                                        <p:tav tm="100000">
                                          <p:val>
                                            <p:strVal val="#ppt_w"/>
                                          </p:val>
                                        </p:tav>
                                      </p:tavLst>
                                    </p:anim>
                                    <p:anim calcmode="lin" valueType="num">
                                      <p:cBhvr>
                                        <p:cTn id="333" dur="500" fill="hold"/>
                                        <p:tgtEl>
                                          <p:spTgt spid="67"/>
                                        </p:tgtEl>
                                        <p:attrNameLst>
                                          <p:attrName>ppt_h</p:attrName>
                                        </p:attrNameLst>
                                      </p:cBhvr>
                                      <p:tavLst>
                                        <p:tav tm="0">
                                          <p:val>
                                            <p:fltVal val="0"/>
                                          </p:val>
                                        </p:tav>
                                        <p:tav tm="100000">
                                          <p:val>
                                            <p:strVal val="#ppt_h"/>
                                          </p:val>
                                        </p:tav>
                                      </p:tavLst>
                                    </p:anim>
                                    <p:animEffect transition="in" filter="fade">
                                      <p:cBhvr>
                                        <p:cTn id="334" dur="500"/>
                                        <p:tgtEl>
                                          <p:spTgt spid="67"/>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68"/>
                                        </p:tgtEl>
                                        <p:attrNameLst>
                                          <p:attrName>style.visibility</p:attrName>
                                        </p:attrNameLst>
                                      </p:cBhvr>
                                      <p:to>
                                        <p:strVal val="visible"/>
                                      </p:to>
                                    </p:set>
                                    <p:anim calcmode="lin" valueType="num">
                                      <p:cBhvr>
                                        <p:cTn id="337" dur="500" fill="hold"/>
                                        <p:tgtEl>
                                          <p:spTgt spid="68"/>
                                        </p:tgtEl>
                                        <p:attrNameLst>
                                          <p:attrName>ppt_w</p:attrName>
                                        </p:attrNameLst>
                                      </p:cBhvr>
                                      <p:tavLst>
                                        <p:tav tm="0">
                                          <p:val>
                                            <p:fltVal val="0"/>
                                          </p:val>
                                        </p:tav>
                                        <p:tav tm="100000">
                                          <p:val>
                                            <p:strVal val="#ppt_w"/>
                                          </p:val>
                                        </p:tav>
                                      </p:tavLst>
                                    </p:anim>
                                    <p:anim calcmode="lin" valueType="num">
                                      <p:cBhvr>
                                        <p:cTn id="338" dur="500" fill="hold"/>
                                        <p:tgtEl>
                                          <p:spTgt spid="68"/>
                                        </p:tgtEl>
                                        <p:attrNameLst>
                                          <p:attrName>ppt_h</p:attrName>
                                        </p:attrNameLst>
                                      </p:cBhvr>
                                      <p:tavLst>
                                        <p:tav tm="0">
                                          <p:val>
                                            <p:fltVal val="0"/>
                                          </p:val>
                                        </p:tav>
                                        <p:tav tm="100000">
                                          <p:val>
                                            <p:strVal val="#ppt_h"/>
                                          </p:val>
                                        </p:tav>
                                      </p:tavLst>
                                    </p:anim>
                                    <p:animEffect transition="in" filter="fade">
                                      <p:cBhvr>
                                        <p:cTn id="339" dur="500"/>
                                        <p:tgtEl>
                                          <p:spTgt spid="68"/>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69"/>
                                        </p:tgtEl>
                                        <p:attrNameLst>
                                          <p:attrName>style.visibility</p:attrName>
                                        </p:attrNameLst>
                                      </p:cBhvr>
                                      <p:to>
                                        <p:strVal val="visible"/>
                                      </p:to>
                                    </p:set>
                                    <p:anim calcmode="lin" valueType="num">
                                      <p:cBhvr>
                                        <p:cTn id="342" dur="500" fill="hold"/>
                                        <p:tgtEl>
                                          <p:spTgt spid="69"/>
                                        </p:tgtEl>
                                        <p:attrNameLst>
                                          <p:attrName>ppt_w</p:attrName>
                                        </p:attrNameLst>
                                      </p:cBhvr>
                                      <p:tavLst>
                                        <p:tav tm="0">
                                          <p:val>
                                            <p:fltVal val="0"/>
                                          </p:val>
                                        </p:tav>
                                        <p:tav tm="100000">
                                          <p:val>
                                            <p:strVal val="#ppt_w"/>
                                          </p:val>
                                        </p:tav>
                                      </p:tavLst>
                                    </p:anim>
                                    <p:anim calcmode="lin" valueType="num">
                                      <p:cBhvr>
                                        <p:cTn id="343" dur="500" fill="hold"/>
                                        <p:tgtEl>
                                          <p:spTgt spid="69"/>
                                        </p:tgtEl>
                                        <p:attrNameLst>
                                          <p:attrName>ppt_h</p:attrName>
                                        </p:attrNameLst>
                                      </p:cBhvr>
                                      <p:tavLst>
                                        <p:tav tm="0">
                                          <p:val>
                                            <p:fltVal val="0"/>
                                          </p:val>
                                        </p:tav>
                                        <p:tav tm="100000">
                                          <p:val>
                                            <p:strVal val="#ppt_h"/>
                                          </p:val>
                                        </p:tav>
                                      </p:tavLst>
                                    </p:anim>
                                    <p:animEffect transition="in" filter="fade">
                                      <p:cBhvr>
                                        <p:cTn id="344" dur="500"/>
                                        <p:tgtEl>
                                          <p:spTgt spid="69"/>
                                        </p:tgtEl>
                                      </p:cBhvr>
                                    </p:animEffect>
                                  </p:childTnLst>
                                </p:cTn>
                              </p:par>
                              <p:par>
                                <p:cTn id="345" presetID="53" presetClass="entr" presetSubtype="16" fill="hold" grpId="0" nodeType="withEffect">
                                  <p:stCondLst>
                                    <p:cond delay="0"/>
                                  </p:stCondLst>
                                  <p:childTnLst>
                                    <p:set>
                                      <p:cBhvr>
                                        <p:cTn id="346" dur="1" fill="hold">
                                          <p:stCondLst>
                                            <p:cond delay="0"/>
                                          </p:stCondLst>
                                        </p:cTn>
                                        <p:tgtEl>
                                          <p:spTgt spid="70"/>
                                        </p:tgtEl>
                                        <p:attrNameLst>
                                          <p:attrName>style.visibility</p:attrName>
                                        </p:attrNameLst>
                                      </p:cBhvr>
                                      <p:to>
                                        <p:strVal val="visible"/>
                                      </p:to>
                                    </p:set>
                                    <p:anim calcmode="lin" valueType="num">
                                      <p:cBhvr>
                                        <p:cTn id="347" dur="500" fill="hold"/>
                                        <p:tgtEl>
                                          <p:spTgt spid="70"/>
                                        </p:tgtEl>
                                        <p:attrNameLst>
                                          <p:attrName>ppt_w</p:attrName>
                                        </p:attrNameLst>
                                      </p:cBhvr>
                                      <p:tavLst>
                                        <p:tav tm="0">
                                          <p:val>
                                            <p:fltVal val="0"/>
                                          </p:val>
                                        </p:tav>
                                        <p:tav tm="100000">
                                          <p:val>
                                            <p:strVal val="#ppt_w"/>
                                          </p:val>
                                        </p:tav>
                                      </p:tavLst>
                                    </p:anim>
                                    <p:anim calcmode="lin" valueType="num">
                                      <p:cBhvr>
                                        <p:cTn id="348" dur="500" fill="hold"/>
                                        <p:tgtEl>
                                          <p:spTgt spid="70"/>
                                        </p:tgtEl>
                                        <p:attrNameLst>
                                          <p:attrName>ppt_h</p:attrName>
                                        </p:attrNameLst>
                                      </p:cBhvr>
                                      <p:tavLst>
                                        <p:tav tm="0">
                                          <p:val>
                                            <p:fltVal val="0"/>
                                          </p:val>
                                        </p:tav>
                                        <p:tav tm="100000">
                                          <p:val>
                                            <p:strVal val="#ppt_h"/>
                                          </p:val>
                                        </p:tav>
                                      </p:tavLst>
                                    </p:anim>
                                    <p:animEffect transition="in" filter="fade">
                                      <p:cBhvr>
                                        <p:cTn id="349" dur="500"/>
                                        <p:tgtEl>
                                          <p:spTgt spid="70"/>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71"/>
                                        </p:tgtEl>
                                        <p:attrNameLst>
                                          <p:attrName>style.visibility</p:attrName>
                                        </p:attrNameLst>
                                      </p:cBhvr>
                                      <p:to>
                                        <p:strVal val="visible"/>
                                      </p:to>
                                    </p:set>
                                    <p:anim calcmode="lin" valueType="num">
                                      <p:cBhvr>
                                        <p:cTn id="352" dur="500" fill="hold"/>
                                        <p:tgtEl>
                                          <p:spTgt spid="71"/>
                                        </p:tgtEl>
                                        <p:attrNameLst>
                                          <p:attrName>ppt_w</p:attrName>
                                        </p:attrNameLst>
                                      </p:cBhvr>
                                      <p:tavLst>
                                        <p:tav tm="0">
                                          <p:val>
                                            <p:fltVal val="0"/>
                                          </p:val>
                                        </p:tav>
                                        <p:tav tm="100000">
                                          <p:val>
                                            <p:strVal val="#ppt_w"/>
                                          </p:val>
                                        </p:tav>
                                      </p:tavLst>
                                    </p:anim>
                                    <p:anim calcmode="lin" valueType="num">
                                      <p:cBhvr>
                                        <p:cTn id="353" dur="500" fill="hold"/>
                                        <p:tgtEl>
                                          <p:spTgt spid="71"/>
                                        </p:tgtEl>
                                        <p:attrNameLst>
                                          <p:attrName>ppt_h</p:attrName>
                                        </p:attrNameLst>
                                      </p:cBhvr>
                                      <p:tavLst>
                                        <p:tav tm="0">
                                          <p:val>
                                            <p:fltVal val="0"/>
                                          </p:val>
                                        </p:tav>
                                        <p:tav tm="100000">
                                          <p:val>
                                            <p:strVal val="#ppt_h"/>
                                          </p:val>
                                        </p:tav>
                                      </p:tavLst>
                                    </p:anim>
                                    <p:animEffect transition="in" filter="fade">
                                      <p:cBhvr>
                                        <p:cTn id="354" dur="500"/>
                                        <p:tgtEl>
                                          <p:spTgt spid="71"/>
                                        </p:tgtEl>
                                      </p:cBhvr>
                                    </p:animEffect>
                                  </p:childTnLst>
                                </p:cTn>
                              </p:par>
                              <p:par>
                                <p:cTn id="355" presetID="53" presetClass="entr" presetSubtype="16" fill="hold" grpId="0" nodeType="withEffect">
                                  <p:stCondLst>
                                    <p:cond delay="0"/>
                                  </p:stCondLst>
                                  <p:childTnLst>
                                    <p:set>
                                      <p:cBhvr>
                                        <p:cTn id="356" dur="1" fill="hold">
                                          <p:stCondLst>
                                            <p:cond delay="0"/>
                                          </p:stCondLst>
                                        </p:cTn>
                                        <p:tgtEl>
                                          <p:spTgt spid="72"/>
                                        </p:tgtEl>
                                        <p:attrNameLst>
                                          <p:attrName>style.visibility</p:attrName>
                                        </p:attrNameLst>
                                      </p:cBhvr>
                                      <p:to>
                                        <p:strVal val="visible"/>
                                      </p:to>
                                    </p:set>
                                    <p:anim calcmode="lin" valueType="num">
                                      <p:cBhvr>
                                        <p:cTn id="357" dur="500" fill="hold"/>
                                        <p:tgtEl>
                                          <p:spTgt spid="72"/>
                                        </p:tgtEl>
                                        <p:attrNameLst>
                                          <p:attrName>ppt_w</p:attrName>
                                        </p:attrNameLst>
                                      </p:cBhvr>
                                      <p:tavLst>
                                        <p:tav tm="0">
                                          <p:val>
                                            <p:fltVal val="0"/>
                                          </p:val>
                                        </p:tav>
                                        <p:tav tm="100000">
                                          <p:val>
                                            <p:strVal val="#ppt_w"/>
                                          </p:val>
                                        </p:tav>
                                      </p:tavLst>
                                    </p:anim>
                                    <p:anim calcmode="lin" valueType="num">
                                      <p:cBhvr>
                                        <p:cTn id="358" dur="500" fill="hold"/>
                                        <p:tgtEl>
                                          <p:spTgt spid="72"/>
                                        </p:tgtEl>
                                        <p:attrNameLst>
                                          <p:attrName>ppt_h</p:attrName>
                                        </p:attrNameLst>
                                      </p:cBhvr>
                                      <p:tavLst>
                                        <p:tav tm="0">
                                          <p:val>
                                            <p:fltVal val="0"/>
                                          </p:val>
                                        </p:tav>
                                        <p:tav tm="100000">
                                          <p:val>
                                            <p:strVal val="#ppt_h"/>
                                          </p:val>
                                        </p:tav>
                                      </p:tavLst>
                                    </p:anim>
                                    <p:animEffect transition="in" filter="fade">
                                      <p:cBhvr>
                                        <p:cTn id="359" dur="500"/>
                                        <p:tgtEl>
                                          <p:spTgt spid="72"/>
                                        </p:tgtEl>
                                      </p:cBhvr>
                                    </p:animEffect>
                                  </p:childTnLst>
                                </p:cTn>
                              </p:par>
                              <p:par>
                                <p:cTn id="360" presetID="53" presetClass="entr" presetSubtype="16" fill="hold" grpId="0" nodeType="withEffect">
                                  <p:stCondLst>
                                    <p:cond delay="0"/>
                                  </p:stCondLst>
                                  <p:childTnLst>
                                    <p:set>
                                      <p:cBhvr>
                                        <p:cTn id="361" dur="1" fill="hold">
                                          <p:stCondLst>
                                            <p:cond delay="0"/>
                                          </p:stCondLst>
                                        </p:cTn>
                                        <p:tgtEl>
                                          <p:spTgt spid="73"/>
                                        </p:tgtEl>
                                        <p:attrNameLst>
                                          <p:attrName>style.visibility</p:attrName>
                                        </p:attrNameLst>
                                      </p:cBhvr>
                                      <p:to>
                                        <p:strVal val="visible"/>
                                      </p:to>
                                    </p:set>
                                    <p:anim calcmode="lin" valueType="num">
                                      <p:cBhvr>
                                        <p:cTn id="362" dur="500" fill="hold"/>
                                        <p:tgtEl>
                                          <p:spTgt spid="73"/>
                                        </p:tgtEl>
                                        <p:attrNameLst>
                                          <p:attrName>ppt_w</p:attrName>
                                        </p:attrNameLst>
                                      </p:cBhvr>
                                      <p:tavLst>
                                        <p:tav tm="0">
                                          <p:val>
                                            <p:fltVal val="0"/>
                                          </p:val>
                                        </p:tav>
                                        <p:tav tm="100000">
                                          <p:val>
                                            <p:strVal val="#ppt_w"/>
                                          </p:val>
                                        </p:tav>
                                      </p:tavLst>
                                    </p:anim>
                                    <p:anim calcmode="lin" valueType="num">
                                      <p:cBhvr>
                                        <p:cTn id="363" dur="500" fill="hold"/>
                                        <p:tgtEl>
                                          <p:spTgt spid="73"/>
                                        </p:tgtEl>
                                        <p:attrNameLst>
                                          <p:attrName>ppt_h</p:attrName>
                                        </p:attrNameLst>
                                      </p:cBhvr>
                                      <p:tavLst>
                                        <p:tav tm="0">
                                          <p:val>
                                            <p:fltVal val="0"/>
                                          </p:val>
                                        </p:tav>
                                        <p:tav tm="100000">
                                          <p:val>
                                            <p:strVal val="#ppt_h"/>
                                          </p:val>
                                        </p:tav>
                                      </p:tavLst>
                                    </p:anim>
                                    <p:animEffect transition="in" filter="fade">
                                      <p:cBhvr>
                                        <p:cTn id="364" dur="500"/>
                                        <p:tgtEl>
                                          <p:spTgt spid="73"/>
                                        </p:tgtEl>
                                      </p:cBhvr>
                                    </p:animEffect>
                                  </p:childTnLst>
                                </p:cTn>
                              </p:par>
                              <p:par>
                                <p:cTn id="365" presetID="53" presetClass="entr" presetSubtype="16" fill="hold" grpId="0" nodeType="withEffect">
                                  <p:stCondLst>
                                    <p:cond delay="0"/>
                                  </p:stCondLst>
                                  <p:childTnLst>
                                    <p:set>
                                      <p:cBhvr>
                                        <p:cTn id="366" dur="1" fill="hold">
                                          <p:stCondLst>
                                            <p:cond delay="0"/>
                                          </p:stCondLst>
                                        </p:cTn>
                                        <p:tgtEl>
                                          <p:spTgt spid="74"/>
                                        </p:tgtEl>
                                        <p:attrNameLst>
                                          <p:attrName>style.visibility</p:attrName>
                                        </p:attrNameLst>
                                      </p:cBhvr>
                                      <p:to>
                                        <p:strVal val="visible"/>
                                      </p:to>
                                    </p:set>
                                    <p:anim calcmode="lin" valueType="num">
                                      <p:cBhvr>
                                        <p:cTn id="367" dur="500" fill="hold"/>
                                        <p:tgtEl>
                                          <p:spTgt spid="74"/>
                                        </p:tgtEl>
                                        <p:attrNameLst>
                                          <p:attrName>ppt_w</p:attrName>
                                        </p:attrNameLst>
                                      </p:cBhvr>
                                      <p:tavLst>
                                        <p:tav tm="0">
                                          <p:val>
                                            <p:fltVal val="0"/>
                                          </p:val>
                                        </p:tav>
                                        <p:tav tm="100000">
                                          <p:val>
                                            <p:strVal val="#ppt_w"/>
                                          </p:val>
                                        </p:tav>
                                      </p:tavLst>
                                    </p:anim>
                                    <p:anim calcmode="lin" valueType="num">
                                      <p:cBhvr>
                                        <p:cTn id="368" dur="500" fill="hold"/>
                                        <p:tgtEl>
                                          <p:spTgt spid="74"/>
                                        </p:tgtEl>
                                        <p:attrNameLst>
                                          <p:attrName>ppt_h</p:attrName>
                                        </p:attrNameLst>
                                      </p:cBhvr>
                                      <p:tavLst>
                                        <p:tav tm="0">
                                          <p:val>
                                            <p:fltVal val="0"/>
                                          </p:val>
                                        </p:tav>
                                        <p:tav tm="100000">
                                          <p:val>
                                            <p:strVal val="#ppt_h"/>
                                          </p:val>
                                        </p:tav>
                                      </p:tavLst>
                                    </p:anim>
                                    <p:animEffect transition="in" filter="fade">
                                      <p:cBhvr>
                                        <p:cTn id="369" dur="500"/>
                                        <p:tgtEl>
                                          <p:spTgt spid="74"/>
                                        </p:tgtEl>
                                      </p:cBhvr>
                                    </p:animEffect>
                                  </p:childTnLst>
                                </p:cTn>
                              </p:par>
                              <p:par>
                                <p:cTn id="370" presetID="53" presetClass="entr" presetSubtype="16" fill="hold" grpId="0" nodeType="withEffect">
                                  <p:stCondLst>
                                    <p:cond delay="0"/>
                                  </p:stCondLst>
                                  <p:childTnLst>
                                    <p:set>
                                      <p:cBhvr>
                                        <p:cTn id="371" dur="1" fill="hold">
                                          <p:stCondLst>
                                            <p:cond delay="0"/>
                                          </p:stCondLst>
                                        </p:cTn>
                                        <p:tgtEl>
                                          <p:spTgt spid="75"/>
                                        </p:tgtEl>
                                        <p:attrNameLst>
                                          <p:attrName>style.visibility</p:attrName>
                                        </p:attrNameLst>
                                      </p:cBhvr>
                                      <p:to>
                                        <p:strVal val="visible"/>
                                      </p:to>
                                    </p:set>
                                    <p:anim calcmode="lin" valueType="num">
                                      <p:cBhvr>
                                        <p:cTn id="372" dur="500" fill="hold"/>
                                        <p:tgtEl>
                                          <p:spTgt spid="75"/>
                                        </p:tgtEl>
                                        <p:attrNameLst>
                                          <p:attrName>ppt_w</p:attrName>
                                        </p:attrNameLst>
                                      </p:cBhvr>
                                      <p:tavLst>
                                        <p:tav tm="0">
                                          <p:val>
                                            <p:fltVal val="0"/>
                                          </p:val>
                                        </p:tav>
                                        <p:tav tm="100000">
                                          <p:val>
                                            <p:strVal val="#ppt_w"/>
                                          </p:val>
                                        </p:tav>
                                      </p:tavLst>
                                    </p:anim>
                                    <p:anim calcmode="lin" valueType="num">
                                      <p:cBhvr>
                                        <p:cTn id="373" dur="500" fill="hold"/>
                                        <p:tgtEl>
                                          <p:spTgt spid="75"/>
                                        </p:tgtEl>
                                        <p:attrNameLst>
                                          <p:attrName>ppt_h</p:attrName>
                                        </p:attrNameLst>
                                      </p:cBhvr>
                                      <p:tavLst>
                                        <p:tav tm="0">
                                          <p:val>
                                            <p:fltVal val="0"/>
                                          </p:val>
                                        </p:tav>
                                        <p:tav tm="100000">
                                          <p:val>
                                            <p:strVal val="#ppt_h"/>
                                          </p:val>
                                        </p:tav>
                                      </p:tavLst>
                                    </p:anim>
                                    <p:animEffect transition="in" filter="fade">
                                      <p:cBhvr>
                                        <p:cTn id="374" dur="500"/>
                                        <p:tgtEl>
                                          <p:spTgt spid="75"/>
                                        </p:tgtEl>
                                      </p:cBhvr>
                                    </p:animEffect>
                                  </p:childTnLst>
                                </p:cTn>
                              </p:par>
                              <p:par>
                                <p:cTn id="375" presetID="53" presetClass="entr" presetSubtype="16" fill="hold" grpId="0" nodeType="withEffect">
                                  <p:stCondLst>
                                    <p:cond delay="0"/>
                                  </p:stCondLst>
                                  <p:childTnLst>
                                    <p:set>
                                      <p:cBhvr>
                                        <p:cTn id="376" dur="1" fill="hold">
                                          <p:stCondLst>
                                            <p:cond delay="0"/>
                                          </p:stCondLst>
                                        </p:cTn>
                                        <p:tgtEl>
                                          <p:spTgt spid="76"/>
                                        </p:tgtEl>
                                        <p:attrNameLst>
                                          <p:attrName>style.visibility</p:attrName>
                                        </p:attrNameLst>
                                      </p:cBhvr>
                                      <p:to>
                                        <p:strVal val="visible"/>
                                      </p:to>
                                    </p:set>
                                    <p:anim calcmode="lin" valueType="num">
                                      <p:cBhvr>
                                        <p:cTn id="377" dur="500" fill="hold"/>
                                        <p:tgtEl>
                                          <p:spTgt spid="76"/>
                                        </p:tgtEl>
                                        <p:attrNameLst>
                                          <p:attrName>ppt_w</p:attrName>
                                        </p:attrNameLst>
                                      </p:cBhvr>
                                      <p:tavLst>
                                        <p:tav tm="0">
                                          <p:val>
                                            <p:fltVal val="0"/>
                                          </p:val>
                                        </p:tav>
                                        <p:tav tm="100000">
                                          <p:val>
                                            <p:strVal val="#ppt_w"/>
                                          </p:val>
                                        </p:tav>
                                      </p:tavLst>
                                    </p:anim>
                                    <p:anim calcmode="lin" valueType="num">
                                      <p:cBhvr>
                                        <p:cTn id="378" dur="500" fill="hold"/>
                                        <p:tgtEl>
                                          <p:spTgt spid="76"/>
                                        </p:tgtEl>
                                        <p:attrNameLst>
                                          <p:attrName>ppt_h</p:attrName>
                                        </p:attrNameLst>
                                      </p:cBhvr>
                                      <p:tavLst>
                                        <p:tav tm="0">
                                          <p:val>
                                            <p:fltVal val="0"/>
                                          </p:val>
                                        </p:tav>
                                        <p:tav tm="100000">
                                          <p:val>
                                            <p:strVal val="#ppt_h"/>
                                          </p:val>
                                        </p:tav>
                                      </p:tavLst>
                                    </p:anim>
                                    <p:animEffect transition="in" filter="fade">
                                      <p:cBhvr>
                                        <p:cTn id="379" dur="500"/>
                                        <p:tgtEl>
                                          <p:spTgt spid="76"/>
                                        </p:tgtEl>
                                      </p:cBhvr>
                                    </p:animEffect>
                                  </p:childTnLst>
                                </p:cTn>
                              </p:par>
                              <p:par>
                                <p:cTn id="380" presetID="53" presetClass="entr" presetSubtype="16" fill="hold" grpId="0" nodeType="withEffect">
                                  <p:stCondLst>
                                    <p:cond delay="0"/>
                                  </p:stCondLst>
                                  <p:childTnLst>
                                    <p:set>
                                      <p:cBhvr>
                                        <p:cTn id="381" dur="1" fill="hold">
                                          <p:stCondLst>
                                            <p:cond delay="0"/>
                                          </p:stCondLst>
                                        </p:cTn>
                                        <p:tgtEl>
                                          <p:spTgt spid="77"/>
                                        </p:tgtEl>
                                        <p:attrNameLst>
                                          <p:attrName>style.visibility</p:attrName>
                                        </p:attrNameLst>
                                      </p:cBhvr>
                                      <p:to>
                                        <p:strVal val="visible"/>
                                      </p:to>
                                    </p:set>
                                    <p:anim calcmode="lin" valueType="num">
                                      <p:cBhvr>
                                        <p:cTn id="382" dur="500" fill="hold"/>
                                        <p:tgtEl>
                                          <p:spTgt spid="77"/>
                                        </p:tgtEl>
                                        <p:attrNameLst>
                                          <p:attrName>ppt_w</p:attrName>
                                        </p:attrNameLst>
                                      </p:cBhvr>
                                      <p:tavLst>
                                        <p:tav tm="0">
                                          <p:val>
                                            <p:fltVal val="0"/>
                                          </p:val>
                                        </p:tav>
                                        <p:tav tm="100000">
                                          <p:val>
                                            <p:strVal val="#ppt_w"/>
                                          </p:val>
                                        </p:tav>
                                      </p:tavLst>
                                    </p:anim>
                                    <p:anim calcmode="lin" valueType="num">
                                      <p:cBhvr>
                                        <p:cTn id="383" dur="500" fill="hold"/>
                                        <p:tgtEl>
                                          <p:spTgt spid="77"/>
                                        </p:tgtEl>
                                        <p:attrNameLst>
                                          <p:attrName>ppt_h</p:attrName>
                                        </p:attrNameLst>
                                      </p:cBhvr>
                                      <p:tavLst>
                                        <p:tav tm="0">
                                          <p:val>
                                            <p:fltVal val="0"/>
                                          </p:val>
                                        </p:tav>
                                        <p:tav tm="100000">
                                          <p:val>
                                            <p:strVal val="#ppt_h"/>
                                          </p:val>
                                        </p:tav>
                                      </p:tavLst>
                                    </p:anim>
                                    <p:animEffect transition="in" filter="fade">
                                      <p:cBhvr>
                                        <p:cTn id="384" dur="500"/>
                                        <p:tgtEl>
                                          <p:spTgt spid="77"/>
                                        </p:tgtEl>
                                      </p:cBhvr>
                                    </p:animEffect>
                                  </p:childTnLst>
                                </p:cTn>
                              </p:par>
                              <p:par>
                                <p:cTn id="385" presetID="53" presetClass="entr" presetSubtype="16" fill="hold" grpId="0" nodeType="withEffect">
                                  <p:stCondLst>
                                    <p:cond delay="0"/>
                                  </p:stCondLst>
                                  <p:childTnLst>
                                    <p:set>
                                      <p:cBhvr>
                                        <p:cTn id="386" dur="1" fill="hold">
                                          <p:stCondLst>
                                            <p:cond delay="0"/>
                                          </p:stCondLst>
                                        </p:cTn>
                                        <p:tgtEl>
                                          <p:spTgt spid="78"/>
                                        </p:tgtEl>
                                        <p:attrNameLst>
                                          <p:attrName>style.visibility</p:attrName>
                                        </p:attrNameLst>
                                      </p:cBhvr>
                                      <p:to>
                                        <p:strVal val="visible"/>
                                      </p:to>
                                    </p:set>
                                    <p:anim calcmode="lin" valueType="num">
                                      <p:cBhvr>
                                        <p:cTn id="387" dur="500" fill="hold"/>
                                        <p:tgtEl>
                                          <p:spTgt spid="78"/>
                                        </p:tgtEl>
                                        <p:attrNameLst>
                                          <p:attrName>ppt_w</p:attrName>
                                        </p:attrNameLst>
                                      </p:cBhvr>
                                      <p:tavLst>
                                        <p:tav tm="0">
                                          <p:val>
                                            <p:fltVal val="0"/>
                                          </p:val>
                                        </p:tav>
                                        <p:tav tm="100000">
                                          <p:val>
                                            <p:strVal val="#ppt_w"/>
                                          </p:val>
                                        </p:tav>
                                      </p:tavLst>
                                    </p:anim>
                                    <p:anim calcmode="lin" valueType="num">
                                      <p:cBhvr>
                                        <p:cTn id="388" dur="500" fill="hold"/>
                                        <p:tgtEl>
                                          <p:spTgt spid="78"/>
                                        </p:tgtEl>
                                        <p:attrNameLst>
                                          <p:attrName>ppt_h</p:attrName>
                                        </p:attrNameLst>
                                      </p:cBhvr>
                                      <p:tavLst>
                                        <p:tav tm="0">
                                          <p:val>
                                            <p:fltVal val="0"/>
                                          </p:val>
                                        </p:tav>
                                        <p:tav tm="100000">
                                          <p:val>
                                            <p:strVal val="#ppt_h"/>
                                          </p:val>
                                        </p:tav>
                                      </p:tavLst>
                                    </p:anim>
                                    <p:animEffect transition="in" filter="fade">
                                      <p:cBhvr>
                                        <p:cTn id="389" dur="500"/>
                                        <p:tgtEl>
                                          <p:spTgt spid="78"/>
                                        </p:tgtEl>
                                      </p:cBhvr>
                                    </p:animEffect>
                                  </p:childTnLst>
                                </p:cTn>
                              </p:par>
                              <p:par>
                                <p:cTn id="390" presetID="53" presetClass="entr" presetSubtype="16" fill="hold" grpId="0" nodeType="withEffect">
                                  <p:stCondLst>
                                    <p:cond delay="0"/>
                                  </p:stCondLst>
                                  <p:childTnLst>
                                    <p:set>
                                      <p:cBhvr>
                                        <p:cTn id="391" dur="1" fill="hold">
                                          <p:stCondLst>
                                            <p:cond delay="0"/>
                                          </p:stCondLst>
                                        </p:cTn>
                                        <p:tgtEl>
                                          <p:spTgt spid="79"/>
                                        </p:tgtEl>
                                        <p:attrNameLst>
                                          <p:attrName>style.visibility</p:attrName>
                                        </p:attrNameLst>
                                      </p:cBhvr>
                                      <p:to>
                                        <p:strVal val="visible"/>
                                      </p:to>
                                    </p:set>
                                    <p:anim calcmode="lin" valueType="num">
                                      <p:cBhvr>
                                        <p:cTn id="392" dur="500" fill="hold"/>
                                        <p:tgtEl>
                                          <p:spTgt spid="79"/>
                                        </p:tgtEl>
                                        <p:attrNameLst>
                                          <p:attrName>ppt_w</p:attrName>
                                        </p:attrNameLst>
                                      </p:cBhvr>
                                      <p:tavLst>
                                        <p:tav tm="0">
                                          <p:val>
                                            <p:fltVal val="0"/>
                                          </p:val>
                                        </p:tav>
                                        <p:tav tm="100000">
                                          <p:val>
                                            <p:strVal val="#ppt_w"/>
                                          </p:val>
                                        </p:tav>
                                      </p:tavLst>
                                    </p:anim>
                                    <p:anim calcmode="lin" valueType="num">
                                      <p:cBhvr>
                                        <p:cTn id="393" dur="500" fill="hold"/>
                                        <p:tgtEl>
                                          <p:spTgt spid="79"/>
                                        </p:tgtEl>
                                        <p:attrNameLst>
                                          <p:attrName>ppt_h</p:attrName>
                                        </p:attrNameLst>
                                      </p:cBhvr>
                                      <p:tavLst>
                                        <p:tav tm="0">
                                          <p:val>
                                            <p:fltVal val="0"/>
                                          </p:val>
                                        </p:tav>
                                        <p:tav tm="100000">
                                          <p:val>
                                            <p:strVal val="#ppt_h"/>
                                          </p:val>
                                        </p:tav>
                                      </p:tavLst>
                                    </p:anim>
                                    <p:animEffect transition="in" filter="fade">
                                      <p:cBhvr>
                                        <p:cTn id="394" dur="500"/>
                                        <p:tgtEl>
                                          <p:spTgt spid="79"/>
                                        </p:tgtEl>
                                      </p:cBhvr>
                                    </p:animEffect>
                                  </p:childTnLst>
                                </p:cTn>
                              </p:par>
                              <p:par>
                                <p:cTn id="395" presetID="53" presetClass="entr" presetSubtype="16" fill="hold" grpId="0" nodeType="withEffect">
                                  <p:stCondLst>
                                    <p:cond delay="0"/>
                                  </p:stCondLst>
                                  <p:childTnLst>
                                    <p:set>
                                      <p:cBhvr>
                                        <p:cTn id="396" dur="1" fill="hold">
                                          <p:stCondLst>
                                            <p:cond delay="0"/>
                                          </p:stCondLst>
                                        </p:cTn>
                                        <p:tgtEl>
                                          <p:spTgt spid="80"/>
                                        </p:tgtEl>
                                        <p:attrNameLst>
                                          <p:attrName>style.visibility</p:attrName>
                                        </p:attrNameLst>
                                      </p:cBhvr>
                                      <p:to>
                                        <p:strVal val="visible"/>
                                      </p:to>
                                    </p:set>
                                    <p:anim calcmode="lin" valueType="num">
                                      <p:cBhvr>
                                        <p:cTn id="397" dur="500" fill="hold"/>
                                        <p:tgtEl>
                                          <p:spTgt spid="80"/>
                                        </p:tgtEl>
                                        <p:attrNameLst>
                                          <p:attrName>ppt_w</p:attrName>
                                        </p:attrNameLst>
                                      </p:cBhvr>
                                      <p:tavLst>
                                        <p:tav tm="0">
                                          <p:val>
                                            <p:fltVal val="0"/>
                                          </p:val>
                                        </p:tav>
                                        <p:tav tm="100000">
                                          <p:val>
                                            <p:strVal val="#ppt_w"/>
                                          </p:val>
                                        </p:tav>
                                      </p:tavLst>
                                    </p:anim>
                                    <p:anim calcmode="lin" valueType="num">
                                      <p:cBhvr>
                                        <p:cTn id="398" dur="500" fill="hold"/>
                                        <p:tgtEl>
                                          <p:spTgt spid="80"/>
                                        </p:tgtEl>
                                        <p:attrNameLst>
                                          <p:attrName>ppt_h</p:attrName>
                                        </p:attrNameLst>
                                      </p:cBhvr>
                                      <p:tavLst>
                                        <p:tav tm="0">
                                          <p:val>
                                            <p:fltVal val="0"/>
                                          </p:val>
                                        </p:tav>
                                        <p:tav tm="100000">
                                          <p:val>
                                            <p:strVal val="#ppt_h"/>
                                          </p:val>
                                        </p:tav>
                                      </p:tavLst>
                                    </p:anim>
                                    <p:animEffect transition="in" filter="fade">
                                      <p:cBhvr>
                                        <p:cTn id="399" dur="500"/>
                                        <p:tgtEl>
                                          <p:spTgt spid="80"/>
                                        </p:tgtEl>
                                      </p:cBhvr>
                                    </p:animEffect>
                                  </p:childTnLst>
                                </p:cTn>
                              </p:par>
                              <p:par>
                                <p:cTn id="400" presetID="53" presetClass="entr" presetSubtype="16" fill="hold" grpId="0" nodeType="withEffect">
                                  <p:stCondLst>
                                    <p:cond delay="0"/>
                                  </p:stCondLst>
                                  <p:childTnLst>
                                    <p:set>
                                      <p:cBhvr>
                                        <p:cTn id="401" dur="1" fill="hold">
                                          <p:stCondLst>
                                            <p:cond delay="0"/>
                                          </p:stCondLst>
                                        </p:cTn>
                                        <p:tgtEl>
                                          <p:spTgt spid="81"/>
                                        </p:tgtEl>
                                        <p:attrNameLst>
                                          <p:attrName>style.visibility</p:attrName>
                                        </p:attrNameLst>
                                      </p:cBhvr>
                                      <p:to>
                                        <p:strVal val="visible"/>
                                      </p:to>
                                    </p:set>
                                    <p:anim calcmode="lin" valueType="num">
                                      <p:cBhvr>
                                        <p:cTn id="402" dur="500" fill="hold"/>
                                        <p:tgtEl>
                                          <p:spTgt spid="81"/>
                                        </p:tgtEl>
                                        <p:attrNameLst>
                                          <p:attrName>ppt_w</p:attrName>
                                        </p:attrNameLst>
                                      </p:cBhvr>
                                      <p:tavLst>
                                        <p:tav tm="0">
                                          <p:val>
                                            <p:fltVal val="0"/>
                                          </p:val>
                                        </p:tav>
                                        <p:tav tm="100000">
                                          <p:val>
                                            <p:strVal val="#ppt_w"/>
                                          </p:val>
                                        </p:tav>
                                      </p:tavLst>
                                    </p:anim>
                                    <p:anim calcmode="lin" valueType="num">
                                      <p:cBhvr>
                                        <p:cTn id="403" dur="500" fill="hold"/>
                                        <p:tgtEl>
                                          <p:spTgt spid="81"/>
                                        </p:tgtEl>
                                        <p:attrNameLst>
                                          <p:attrName>ppt_h</p:attrName>
                                        </p:attrNameLst>
                                      </p:cBhvr>
                                      <p:tavLst>
                                        <p:tav tm="0">
                                          <p:val>
                                            <p:fltVal val="0"/>
                                          </p:val>
                                        </p:tav>
                                        <p:tav tm="100000">
                                          <p:val>
                                            <p:strVal val="#ppt_h"/>
                                          </p:val>
                                        </p:tav>
                                      </p:tavLst>
                                    </p:anim>
                                    <p:animEffect transition="in" filter="fade">
                                      <p:cBhvr>
                                        <p:cTn id="404" dur="500"/>
                                        <p:tgtEl>
                                          <p:spTgt spid="81"/>
                                        </p:tgtEl>
                                      </p:cBhvr>
                                    </p:animEffect>
                                  </p:childTnLst>
                                </p:cTn>
                              </p:par>
                              <p:par>
                                <p:cTn id="405" presetID="53" presetClass="entr" presetSubtype="16" fill="hold" grpId="0" nodeType="withEffect">
                                  <p:stCondLst>
                                    <p:cond delay="0"/>
                                  </p:stCondLst>
                                  <p:childTnLst>
                                    <p:set>
                                      <p:cBhvr>
                                        <p:cTn id="406" dur="1" fill="hold">
                                          <p:stCondLst>
                                            <p:cond delay="0"/>
                                          </p:stCondLst>
                                        </p:cTn>
                                        <p:tgtEl>
                                          <p:spTgt spid="82"/>
                                        </p:tgtEl>
                                        <p:attrNameLst>
                                          <p:attrName>style.visibility</p:attrName>
                                        </p:attrNameLst>
                                      </p:cBhvr>
                                      <p:to>
                                        <p:strVal val="visible"/>
                                      </p:to>
                                    </p:set>
                                    <p:anim calcmode="lin" valueType="num">
                                      <p:cBhvr>
                                        <p:cTn id="407" dur="500" fill="hold"/>
                                        <p:tgtEl>
                                          <p:spTgt spid="82"/>
                                        </p:tgtEl>
                                        <p:attrNameLst>
                                          <p:attrName>ppt_w</p:attrName>
                                        </p:attrNameLst>
                                      </p:cBhvr>
                                      <p:tavLst>
                                        <p:tav tm="0">
                                          <p:val>
                                            <p:fltVal val="0"/>
                                          </p:val>
                                        </p:tav>
                                        <p:tav tm="100000">
                                          <p:val>
                                            <p:strVal val="#ppt_w"/>
                                          </p:val>
                                        </p:tav>
                                      </p:tavLst>
                                    </p:anim>
                                    <p:anim calcmode="lin" valueType="num">
                                      <p:cBhvr>
                                        <p:cTn id="408" dur="500" fill="hold"/>
                                        <p:tgtEl>
                                          <p:spTgt spid="82"/>
                                        </p:tgtEl>
                                        <p:attrNameLst>
                                          <p:attrName>ppt_h</p:attrName>
                                        </p:attrNameLst>
                                      </p:cBhvr>
                                      <p:tavLst>
                                        <p:tav tm="0">
                                          <p:val>
                                            <p:fltVal val="0"/>
                                          </p:val>
                                        </p:tav>
                                        <p:tav tm="100000">
                                          <p:val>
                                            <p:strVal val="#ppt_h"/>
                                          </p:val>
                                        </p:tav>
                                      </p:tavLst>
                                    </p:anim>
                                    <p:animEffect transition="in" filter="fade">
                                      <p:cBhvr>
                                        <p:cTn id="409" dur="500"/>
                                        <p:tgtEl>
                                          <p:spTgt spid="82"/>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83"/>
                                        </p:tgtEl>
                                        <p:attrNameLst>
                                          <p:attrName>style.visibility</p:attrName>
                                        </p:attrNameLst>
                                      </p:cBhvr>
                                      <p:to>
                                        <p:strVal val="visible"/>
                                      </p:to>
                                    </p:set>
                                    <p:anim calcmode="lin" valueType="num">
                                      <p:cBhvr>
                                        <p:cTn id="412" dur="500" fill="hold"/>
                                        <p:tgtEl>
                                          <p:spTgt spid="83"/>
                                        </p:tgtEl>
                                        <p:attrNameLst>
                                          <p:attrName>ppt_w</p:attrName>
                                        </p:attrNameLst>
                                      </p:cBhvr>
                                      <p:tavLst>
                                        <p:tav tm="0">
                                          <p:val>
                                            <p:fltVal val="0"/>
                                          </p:val>
                                        </p:tav>
                                        <p:tav tm="100000">
                                          <p:val>
                                            <p:strVal val="#ppt_w"/>
                                          </p:val>
                                        </p:tav>
                                      </p:tavLst>
                                    </p:anim>
                                    <p:anim calcmode="lin" valueType="num">
                                      <p:cBhvr>
                                        <p:cTn id="413" dur="500" fill="hold"/>
                                        <p:tgtEl>
                                          <p:spTgt spid="83"/>
                                        </p:tgtEl>
                                        <p:attrNameLst>
                                          <p:attrName>ppt_h</p:attrName>
                                        </p:attrNameLst>
                                      </p:cBhvr>
                                      <p:tavLst>
                                        <p:tav tm="0">
                                          <p:val>
                                            <p:fltVal val="0"/>
                                          </p:val>
                                        </p:tav>
                                        <p:tav tm="100000">
                                          <p:val>
                                            <p:strVal val="#ppt_h"/>
                                          </p:val>
                                        </p:tav>
                                      </p:tavLst>
                                    </p:anim>
                                    <p:animEffect transition="in" filter="fade">
                                      <p:cBhvr>
                                        <p:cTn id="414" dur="500"/>
                                        <p:tgtEl>
                                          <p:spTgt spid="83"/>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84"/>
                                        </p:tgtEl>
                                        <p:attrNameLst>
                                          <p:attrName>style.visibility</p:attrName>
                                        </p:attrNameLst>
                                      </p:cBhvr>
                                      <p:to>
                                        <p:strVal val="visible"/>
                                      </p:to>
                                    </p:set>
                                    <p:anim calcmode="lin" valueType="num">
                                      <p:cBhvr>
                                        <p:cTn id="417" dur="500" fill="hold"/>
                                        <p:tgtEl>
                                          <p:spTgt spid="84"/>
                                        </p:tgtEl>
                                        <p:attrNameLst>
                                          <p:attrName>ppt_w</p:attrName>
                                        </p:attrNameLst>
                                      </p:cBhvr>
                                      <p:tavLst>
                                        <p:tav tm="0">
                                          <p:val>
                                            <p:fltVal val="0"/>
                                          </p:val>
                                        </p:tav>
                                        <p:tav tm="100000">
                                          <p:val>
                                            <p:strVal val="#ppt_w"/>
                                          </p:val>
                                        </p:tav>
                                      </p:tavLst>
                                    </p:anim>
                                    <p:anim calcmode="lin" valueType="num">
                                      <p:cBhvr>
                                        <p:cTn id="418" dur="500" fill="hold"/>
                                        <p:tgtEl>
                                          <p:spTgt spid="84"/>
                                        </p:tgtEl>
                                        <p:attrNameLst>
                                          <p:attrName>ppt_h</p:attrName>
                                        </p:attrNameLst>
                                      </p:cBhvr>
                                      <p:tavLst>
                                        <p:tav tm="0">
                                          <p:val>
                                            <p:fltVal val="0"/>
                                          </p:val>
                                        </p:tav>
                                        <p:tav tm="100000">
                                          <p:val>
                                            <p:strVal val="#ppt_h"/>
                                          </p:val>
                                        </p:tav>
                                      </p:tavLst>
                                    </p:anim>
                                    <p:animEffect transition="in" filter="fade">
                                      <p:cBhvr>
                                        <p:cTn id="419" dur="500"/>
                                        <p:tgtEl>
                                          <p:spTgt spid="84"/>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85"/>
                                        </p:tgtEl>
                                        <p:attrNameLst>
                                          <p:attrName>style.visibility</p:attrName>
                                        </p:attrNameLst>
                                      </p:cBhvr>
                                      <p:to>
                                        <p:strVal val="visible"/>
                                      </p:to>
                                    </p:set>
                                    <p:anim calcmode="lin" valueType="num">
                                      <p:cBhvr>
                                        <p:cTn id="422" dur="500" fill="hold"/>
                                        <p:tgtEl>
                                          <p:spTgt spid="85"/>
                                        </p:tgtEl>
                                        <p:attrNameLst>
                                          <p:attrName>ppt_w</p:attrName>
                                        </p:attrNameLst>
                                      </p:cBhvr>
                                      <p:tavLst>
                                        <p:tav tm="0">
                                          <p:val>
                                            <p:fltVal val="0"/>
                                          </p:val>
                                        </p:tav>
                                        <p:tav tm="100000">
                                          <p:val>
                                            <p:strVal val="#ppt_w"/>
                                          </p:val>
                                        </p:tav>
                                      </p:tavLst>
                                    </p:anim>
                                    <p:anim calcmode="lin" valueType="num">
                                      <p:cBhvr>
                                        <p:cTn id="423" dur="500" fill="hold"/>
                                        <p:tgtEl>
                                          <p:spTgt spid="85"/>
                                        </p:tgtEl>
                                        <p:attrNameLst>
                                          <p:attrName>ppt_h</p:attrName>
                                        </p:attrNameLst>
                                      </p:cBhvr>
                                      <p:tavLst>
                                        <p:tav tm="0">
                                          <p:val>
                                            <p:fltVal val="0"/>
                                          </p:val>
                                        </p:tav>
                                        <p:tav tm="100000">
                                          <p:val>
                                            <p:strVal val="#ppt_h"/>
                                          </p:val>
                                        </p:tav>
                                      </p:tavLst>
                                    </p:anim>
                                    <p:animEffect transition="in" filter="fade">
                                      <p:cBhvr>
                                        <p:cTn id="424" dur="500"/>
                                        <p:tgtEl>
                                          <p:spTgt spid="85"/>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86"/>
                                        </p:tgtEl>
                                        <p:attrNameLst>
                                          <p:attrName>style.visibility</p:attrName>
                                        </p:attrNameLst>
                                      </p:cBhvr>
                                      <p:to>
                                        <p:strVal val="visible"/>
                                      </p:to>
                                    </p:set>
                                    <p:anim calcmode="lin" valueType="num">
                                      <p:cBhvr>
                                        <p:cTn id="427" dur="500" fill="hold"/>
                                        <p:tgtEl>
                                          <p:spTgt spid="86"/>
                                        </p:tgtEl>
                                        <p:attrNameLst>
                                          <p:attrName>ppt_w</p:attrName>
                                        </p:attrNameLst>
                                      </p:cBhvr>
                                      <p:tavLst>
                                        <p:tav tm="0">
                                          <p:val>
                                            <p:fltVal val="0"/>
                                          </p:val>
                                        </p:tav>
                                        <p:tav tm="100000">
                                          <p:val>
                                            <p:strVal val="#ppt_w"/>
                                          </p:val>
                                        </p:tav>
                                      </p:tavLst>
                                    </p:anim>
                                    <p:anim calcmode="lin" valueType="num">
                                      <p:cBhvr>
                                        <p:cTn id="428" dur="500" fill="hold"/>
                                        <p:tgtEl>
                                          <p:spTgt spid="86"/>
                                        </p:tgtEl>
                                        <p:attrNameLst>
                                          <p:attrName>ppt_h</p:attrName>
                                        </p:attrNameLst>
                                      </p:cBhvr>
                                      <p:tavLst>
                                        <p:tav tm="0">
                                          <p:val>
                                            <p:fltVal val="0"/>
                                          </p:val>
                                        </p:tav>
                                        <p:tav tm="100000">
                                          <p:val>
                                            <p:strVal val="#ppt_h"/>
                                          </p:val>
                                        </p:tav>
                                      </p:tavLst>
                                    </p:anim>
                                    <p:animEffect transition="in" filter="fade">
                                      <p:cBhvr>
                                        <p:cTn id="429" dur="500"/>
                                        <p:tgtEl>
                                          <p:spTgt spid="86"/>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87"/>
                                        </p:tgtEl>
                                        <p:attrNameLst>
                                          <p:attrName>style.visibility</p:attrName>
                                        </p:attrNameLst>
                                      </p:cBhvr>
                                      <p:to>
                                        <p:strVal val="visible"/>
                                      </p:to>
                                    </p:set>
                                    <p:anim calcmode="lin" valueType="num">
                                      <p:cBhvr>
                                        <p:cTn id="432" dur="500" fill="hold"/>
                                        <p:tgtEl>
                                          <p:spTgt spid="87"/>
                                        </p:tgtEl>
                                        <p:attrNameLst>
                                          <p:attrName>ppt_w</p:attrName>
                                        </p:attrNameLst>
                                      </p:cBhvr>
                                      <p:tavLst>
                                        <p:tav tm="0">
                                          <p:val>
                                            <p:fltVal val="0"/>
                                          </p:val>
                                        </p:tav>
                                        <p:tav tm="100000">
                                          <p:val>
                                            <p:strVal val="#ppt_w"/>
                                          </p:val>
                                        </p:tav>
                                      </p:tavLst>
                                    </p:anim>
                                    <p:anim calcmode="lin" valueType="num">
                                      <p:cBhvr>
                                        <p:cTn id="433" dur="500" fill="hold"/>
                                        <p:tgtEl>
                                          <p:spTgt spid="87"/>
                                        </p:tgtEl>
                                        <p:attrNameLst>
                                          <p:attrName>ppt_h</p:attrName>
                                        </p:attrNameLst>
                                      </p:cBhvr>
                                      <p:tavLst>
                                        <p:tav tm="0">
                                          <p:val>
                                            <p:fltVal val="0"/>
                                          </p:val>
                                        </p:tav>
                                        <p:tav tm="100000">
                                          <p:val>
                                            <p:strVal val="#ppt_h"/>
                                          </p:val>
                                        </p:tav>
                                      </p:tavLst>
                                    </p:anim>
                                    <p:animEffect transition="in" filter="fade">
                                      <p:cBhvr>
                                        <p:cTn id="434" dur="500"/>
                                        <p:tgtEl>
                                          <p:spTgt spid="87"/>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88"/>
                                        </p:tgtEl>
                                        <p:attrNameLst>
                                          <p:attrName>style.visibility</p:attrName>
                                        </p:attrNameLst>
                                      </p:cBhvr>
                                      <p:to>
                                        <p:strVal val="visible"/>
                                      </p:to>
                                    </p:set>
                                    <p:anim calcmode="lin" valueType="num">
                                      <p:cBhvr>
                                        <p:cTn id="437" dur="500" fill="hold"/>
                                        <p:tgtEl>
                                          <p:spTgt spid="88"/>
                                        </p:tgtEl>
                                        <p:attrNameLst>
                                          <p:attrName>ppt_w</p:attrName>
                                        </p:attrNameLst>
                                      </p:cBhvr>
                                      <p:tavLst>
                                        <p:tav tm="0">
                                          <p:val>
                                            <p:fltVal val="0"/>
                                          </p:val>
                                        </p:tav>
                                        <p:tav tm="100000">
                                          <p:val>
                                            <p:strVal val="#ppt_w"/>
                                          </p:val>
                                        </p:tav>
                                      </p:tavLst>
                                    </p:anim>
                                    <p:anim calcmode="lin" valueType="num">
                                      <p:cBhvr>
                                        <p:cTn id="438" dur="500" fill="hold"/>
                                        <p:tgtEl>
                                          <p:spTgt spid="88"/>
                                        </p:tgtEl>
                                        <p:attrNameLst>
                                          <p:attrName>ppt_h</p:attrName>
                                        </p:attrNameLst>
                                      </p:cBhvr>
                                      <p:tavLst>
                                        <p:tav tm="0">
                                          <p:val>
                                            <p:fltVal val="0"/>
                                          </p:val>
                                        </p:tav>
                                        <p:tav tm="100000">
                                          <p:val>
                                            <p:strVal val="#ppt_h"/>
                                          </p:val>
                                        </p:tav>
                                      </p:tavLst>
                                    </p:anim>
                                    <p:animEffect transition="in" filter="fade">
                                      <p:cBhvr>
                                        <p:cTn id="439" dur="500"/>
                                        <p:tgtEl>
                                          <p:spTgt spid="88"/>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89"/>
                                        </p:tgtEl>
                                        <p:attrNameLst>
                                          <p:attrName>style.visibility</p:attrName>
                                        </p:attrNameLst>
                                      </p:cBhvr>
                                      <p:to>
                                        <p:strVal val="visible"/>
                                      </p:to>
                                    </p:set>
                                    <p:anim calcmode="lin" valueType="num">
                                      <p:cBhvr>
                                        <p:cTn id="442" dur="500" fill="hold"/>
                                        <p:tgtEl>
                                          <p:spTgt spid="89"/>
                                        </p:tgtEl>
                                        <p:attrNameLst>
                                          <p:attrName>ppt_w</p:attrName>
                                        </p:attrNameLst>
                                      </p:cBhvr>
                                      <p:tavLst>
                                        <p:tav tm="0">
                                          <p:val>
                                            <p:fltVal val="0"/>
                                          </p:val>
                                        </p:tav>
                                        <p:tav tm="100000">
                                          <p:val>
                                            <p:strVal val="#ppt_w"/>
                                          </p:val>
                                        </p:tav>
                                      </p:tavLst>
                                    </p:anim>
                                    <p:anim calcmode="lin" valueType="num">
                                      <p:cBhvr>
                                        <p:cTn id="443" dur="500" fill="hold"/>
                                        <p:tgtEl>
                                          <p:spTgt spid="89"/>
                                        </p:tgtEl>
                                        <p:attrNameLst>
                                          <p:attrName>ppt_h</p:attrName>
                                        </p:attrNameLst>
                                      </p:cBhvr>
                                      <p:tavLst>
                                        <p:tav tm="0">
                                          <p:val>
                                            <p:fltVal val="0"/>
                                          </p:val>
                                        </p:tav>
                                        <p:tav tm="100000">
                                          <p:val>
                                            <p:strVal val="#ppt_h"/>
                                          </p:val>
                                        </p:tav>
                                      </p:tavLst>
                                    </p:anim>
                                    <p:animEffect transition="in" filter="fade">
                                      <p:cBhvr>
                                        <p:cTn id="444" dur="500"/>
                                        <p:tgtEl>
                                          <p:spTgt spid="89"/>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90"/>
                                        </p:tgtEl>
                                        <p:attrNameLst>
                                          <p:attrName>style.visibility</p:attrName>
                                        </p:attrNameLst>
                                      </p:cBhvr>
                                      <p:to>
                                        <p:strVal val="visible"/>
                                      </p:to>
                                    </p:set>
                                    <p:anim calcmode="lin" valueType="num">
                                      <p:cBhvr>
                                        <p:cTn id="447" dur="500" fill="hold"/>
                                        <p:tgtEl>
                                          <p:spTgt spid="90"/>
                                        </p:tgtEl>
                                        <p:attrNameLst>
                                          <p:attrName>ppt_w</p:attrName>
                                        </p:attrNameLst>
                                      </p:cBhvr>
                                      <p:tavLst>
                                        <p:tav tm="0">
                                          <p:val>
                                            <p:fltVal val="0"/>
                                          </p:val>
                                        </p:tav>
                                        <p:tav tm="100000">
                                          <p:val>
                                            <p:strVal val="#ppt_w"/>
                                          </p:val>
                                        </p:tav>
                                      </p:tavLst>
                                    </p:anim>
                                    <p:anim calcmode="lin" valueType="num">
                                      <p:cBhvr>
                                        <p:cTn id="448" dur="500" fill="hold"/>
                                        <p:tgtEl>
                                          <p:spTgt spid="90"/>
                                        </p:tgtEl>
                                        <p:attrNameLst>
                                          <p:attrName>ppt_h</p:attrName>
                                        </p:attrNameLst>
                                      </p:cBhvr>
                                      <p:tavLst>
                                        <p:tav tm="0">
                                          <p:val>
                                            <p:fltVal val="0"/>
                                          </p:val>
                                        </p:tav>
                                        <p:tav tm="100000">
                                          <p:val>
                                            <p:strVal val="#ppt_h"/>
                                          </p:val>
                                        </p:tav>
                                      </p:tavLst>
                                    </p:anim>
                                    <p:animEffect transition="in" filter="fade">
                                      <p:cBhvr>
                                        <p:cTn id="449" dur="500"/>
                                        <p:tgtEl>
                                          <p:spTgt spid="90"/>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91"/>
                                        </p:tgtEl>
                                        <p:attrNameLst>
                                          <p:attrName>style.visibility</p:attrName>
                                        </p:attrNameLst>
                                      </p:cBhvr>
                                      <p:to>
                                        <p:strVal val="visible"/>
                                      </p:to>
                                    </p:set>
                                    <p:anim calcmode="lin" valueType="num">
                                      <p:cBhvr>
                                        <p:cTn id="452" dur="500" fill="hold"/>
                                        <p:tgtEl>
                                          <p:spTgt spid="91"/>
                                        </p:tgtEl>
                                        <p:attrNameLst>
                                          <p:attrName>ppt_w</p:attrName>
                                        </p:attrNameLst>
                                      </p:cBhvr>
                                      <p:tavLst>
                                        <p:tav tm="0">
                                          <p:val>
                                            <p:fltVal val="0"/>
                                          </p:val>
                                        </p:tav>
                                        <p:tav tm="100000">
                                          <p:val>
                                            <p:strVal val="#ppt_w"/>
                                          </p:val>
                                        </p:tav>
                                      </p:tavLst>
                                    </p:anim>
                                    <p:anim calcmode="lin" valueType="num">
                                      <p:cBhvr>
                                        <p:cTn id="453" dur="500" fill="hold"/>
                                        <p:tgtEl>
                                          <p:spTgt spid="91"/>
                                        </p:tgtEl>
                                        <p:attrNameLst>
                                          <p:attrName>ppt_h</p:attrName>
                                        </p:attrNameLst>
                                      </p:cBhvr>
                                      <p:tavLst>
                                        <p:tav tm="0">
                                          <p:val>
                                            <p:fltVal val="0"/>
                                          </p:val>
                                        </p:tav>
                                        <p:tav tm="100000">
                                          <p:val>
                                            <p:strVal val="#ppt_h"/>
                                          </p:val>
                                        </p:tav>
                                      </p:tavLst>
                                    </p:anim>
                                    <p:animEffect transition="in" filter="fade">
                                      <p:cBhvr>
                                        <p:cTn id="454" dur="500"/>
                                        <p:tgtEl>
                                          <p:spTgt spid="91"/>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92"/>
                                        </p:tgtEl>
                                        <p:attrNameLst>
                                          <p:attrName>style.visibility</p:attrName>
                                        </p:attrNameLst>
                                      </p:cBhvr>
                                      <p:to>
                                        <p:strVal val="visible"/>
                                      </p:to>
                                    </p:set>
                                    <p:anim calcmode="lin" valueType="num">
                                      <p:cBhvr>
                                        <p:cTn id="457" dur="500" fill="hold"/>
                                        <p:tgtEl>
                                          <p:spTgt spid="92"/>
                                        </p:tgtEl>
                                        <p:attrNameLst>
                                          <p:attrName>ppt_w</p:attrName>
                                        </p:attrNameLst>
                                      </p:cBhvr>
                                      <p:tavLst>
                                        <p:tav tm="0">
                                          <p:val>
                                            <p:fltVal val="0"/>
                                          </p:val>
                                        </p:tav>
                                        <p:tav tm="100000">
                                          <p:val>
                                            <p:strVal val="#ppt_w"/>
                                          </p:val>
                                        </p:tav>
                                      </p:tavLst>
                                    </p:anim>
                                    <p:anim calcmode="lin" valueType="num">
                                      <p:cBhvr>
                                        <p:cTn id="458" dur="500" fill="hold"/>
                                        <p:tgtEl>
                                          <p:spTgt spid="92"/>
                                        </p:tgtEl>
                                        <p:attrNameLst>
                                          <p:attrName>ppt_h</p:attrName>
                                        </p:attrNameLst>
                                      </p:cBhvr>
                                      <p:tavLst>
                                        <p:tav tm="0">
                                          <p:val>
                                            <p:fltVal val="0"/>
                                          </p:val>
                                        </p:tav>
                                        <p:tav tm="100000">
                                          <p:val>
                                            <p:strVal val="#ppt_h"/>
                                          </p:val>
                                        </p:tav>
                                      </p:tavLst>
                                    </p:anim>
                                    <p:animEffect transition="in" filter="fade">
                                      <p:cBhvr>
                                        <p:cTn id="459" dur="500"/>
                                        <p:tgtEl>
                                          <p:spTgt spid="92"/>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93"/>
                                        </p:tgtEl>
                                        <p:attrNameLst>
                                          <p:attrName>style.visibility</p:attrName>
                                        </p:attrNameLst>
                                      </p:cBhvr>
                                      <p:to>
                                        <p:strVal val="visible"/>
                                      </p:to>
                                    </p:set>
                                    <p:anim calcmode="lin" valueType="num">
                                      <p:cBhvr>
                                        <p:cTn id="462" dur="500" fill="hold"/>
                                        <p:tgtEl>
                                          <p:spTgt spid="93"/>
                                        </p:tgtEl>
                                        <p:attrNameLst>
                                          <p:attrName>ppt_w</p:attrName>
                                        </p:attrNameLst>
                                      </p:cBhvr>
                                      <p:tavLst>
                                        <p:tav tm="0">
                                          <p:val>
                                            <p:fltVal val="0"/>
                                          </p:val>
                                        </p:tav>
                                        <p:tav tm="100000">
                                          <p:val>
                                            <p:strVal val="#ppt_w"/>
                                          </p:val>
                                        </p:tav>
                                      </p:tavLst>
                                    </p:anim>
                                    <p:anim calcmode="lin" valueType="num">
                                      <p:cBhvr>
                                        <p:cTn id="463" dur="500" fill="hold"/>
                                        <p:tgtEl>
                                          <p:spTgt spid="93"/>
                                        </p:tgtEl>
                                        <p:attrNameLst>
                                          <p:attrName>ppt_h</p:attrName>
                                        </p:attrNameLst>
                                      </p:cBhvr>
                                      <p:tavLst>
                                        <p:tav tm="0">
                                          <p:val>
                                            <p:fltVal val="0"/>
                                          </p:val>
                                        </p:tav>
                                        <p:tav tm="100000">
                                          <p:val>
                                            <p:strVal val="#ppt_h"/>
                                          </p:val>
                                        </p:tav>
                                      </p:tavLst>
                                    </p:anim>
                                    <p:animEffect transition="in" filter="fade">
                                      <p:cBhvr>
                                        <p:cTn id="464" dur="500"/>
                                        <p:tgtEl>
                                          <p:spTgt spid="93"/>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94"/>
                                        </p:tgtEl>
                                        <p:attrNameLst>
                                          <p:attrName>style.visibility</p:attrName>
                                        </p:attrNameLst>
                                      </p:cBhvr>
                                      <p:to>
                                        <p:strVal val="visible"/>
                                      </p:to>
                                    </p:set>
                                    <p:anim calcmode="lin" valueType="num">
                                      <p:cBhvr>
                                        <p:cTn id="467" dur="500" fill="hold"/>
                                        <p:tgtEl>
                                          <p:spTgt spid="94"/>
                                        </p:tgtEl>
                                        <p:attrNameLst>
                                          <p:attrName>ppt_w</p:attrName>
                                        </p:attrNameLst>
                                      </p:cBhvr>
                                      <p:tavLst>
                                        <p:tav tm="0">
                                          <p:val>
                                            <p:fltVal val="0"/>
                                          </p:val>
                                        </p:tav>
                                        <p:tav tm="100000">
                                          <p:val>
                                            <p:strVal val="#ppt_w"/>
                                          </p:val>
                                        </p:tav>
                                      </p:tavLst>
                                    </p:anim>
                                    <p:anim calcmode="lin" valueType="num">
                                      <p:cBhvr>
                                        <p:cTn id="468" dur="500" fill="hold"/>
                                        <p:tgtEl>
                                          <p:spTgt spid="94"/>
                                        </p:tgtEl>
                                        <p:attrNameLst>
                                          <p:attrName>ppt_h</p:attrName>
                                        </p:attrNameLst>
                                      </p:cBhvr>
                                      <p:tavLst>
                                        <p:tav tm="0">
                                          <p:val>
                                            <p:fltVal val="0"/>
                                          </p:val>
                                        </p:tav>
                                        <p:tav tm="100000">
                                          <p:val>
                                            <p:strVal val="#ppt_h"/>
                                          </p:val>
                                        </p:tav>
                                      </p:tavLst>
                                    </p:anim>
                                    <p:animEffect transition="in" filter="fade">
                                      <p:cBhvr>
                                        <p:cTn id="469" dur="500"/>
                                        <p:tgtEl>
                                          <p:spTgt spid="94"/>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95"/>
                                        </p:tgtEl>
                                        <p:attrNameLst>
                                          <p:attrName>style.visibility</p:attrName>
                                        </p:attrNameLst>
                                      </p:cBhvr>
                                      <p:to>
                                        <p:strVal val="visible"/>
                                      </p:to>
                                    </p:set>
                                    <p:anim calcmode="lin" valueType="num">
                                      <p:cBhvr>
                                        <p:cTn id="472" dur="500" fill="hold"/>
                                        <p:tgtEl>
                                          <p:spTgt spid="95"/>
                                        </p:tgtEl>
                                        <p:attrNameLst>
                                          <p:attrName>ppt_w</p:attrName>
                                        </p:attrNameLst>
                                      </p:cBhvr>
                                      <p:tavLst>
                                        <p:tav tm="0">
                                          <p:val>
                                            <p:fltVal val="0"/>
                                          </p:val>
                                        </p:tav>
                                        <p:tav tm="100000">
                                          <p:val>
                                            <p:strVal val="#ppt_w"/>
                                          </p:val>
                                        </p:tav>
                                      </p:tavLst>
                                    </p:anim>
                                    <p:anim calcmode="lin" valueType="num">
                                      <p:cBhvr>
                                        <p:cTn id="473" dur="500" fill="hold"/>
                                        <p:tgtEl>
                                          <p:spTgt spid="95"/>
                                        </p:tgtEl>
                                        <p:attrNameLst>
                                          <p:attrName>ppt_h</p:attrName>
                                        </p:attrNameLst>
                                      </p:cBhvr>
                                      <p:tavLst>
                                        <p:tav tm="0">
                                          <p:val>
                                            <p:fltVal val="0"/>
                                          </p:val>
                                        </p:tav>
                                        <p:tav tm="100000">
                                          <p:val>
                                            <p:strVal val="#ppt_h"/>
                                          </p:val>
                                        </p:tav>
                                      </p:tavLst>
                                    </p:anim>
                                    <p:animEffect transition="in" filter="fade">
                                      <p:cBhvr>
                                        <p:cTn id="474" dur="500"/>
                                        <p:tgtEl>
                                          <p:spTgt spid="95"/>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96"/>
                                        </p:tgtEl>
                                        <p:attrNameLst>
                                          <p:attrName>style.visibility</p:attrName>
                                        </p:attrNameLst>
                                      </p:cBhvr>
                                      <p:to>
                                        <p:strVal val="visible"/>
                                      </p:to>
                                    </p:set>
                                    <p:anim calcmode="lin" valueType="num">
                                      <p:cBhvr>
                                        <p:cTn id="477" dur="500" fill="hold"/>
                                        <p:tgtEl>
                                          <p:spTgt spid="96"/>
                                        </p:tgtEl>
                                        <p:attrNameLst>
                                          <p:attrName>ppt_w</p:attrName>
                                        </p:attrNameLst>
                                      </p:cBhvr>
                                      <p:tavLst>
                                        <p:tav tm="0">
                                          <p:val>
                                            <p:fltVal val="0"/>
                                          </p:val>
                                        </p:tav>
                                        <p:tav tm="100000">
                                          <p:val>
                                            <p:strVal val="#ppt_w"/>
                                          </p:val>
                                        </p:tav>
                                      </p:tavLst>
                                    </p:anim>
                                    <p:anim calcmode="lin" valueType="num">
                                      <p:cBhvr>
                                        <p:cTn id="478" dur="500" fill="hold"/>
                                        <p:tgtEl>
                                          <p:spTgt spid="96"/>
                                        </p:tgtEl>
                                        <p:attrNameLst>
                                          <p:attrName>ppt_h</p:attrName>
                                        </p:attrNameLst>
                                      </p:cBhvr>
                                      <p:tavLst>
                                        <p:tav tm="0">
                                          <p:val>
                                            <p:fltVal val="0"/>
                                          </p:val>
                                        </p:tav>
                                        <p:tav tm="100000">
                                          <p:val>
                                            <p:strVal val="#ppt_h"/>
                                          </p:val>
                                        </p:tav>
                                      </p:tavLst>
                                    </p:anim>
                                    <p:animEffect transition="in" filter="fade">
                                      <p:cBhvr>
                                        <p:cTn id="479" dur="500"/>
                                        <p:tgtEl>
                                          <p:spTgt spid="96"/>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97"/>
                                        </p:tgtEl>
                                        <p:attrNameLst>
                                          <p:attrName>style.visibility</p:attrName>
                                        </p:attrNameLst>
                                      </p:cBhvr>
                                      <p:to>
                                        <p:strVal val="visible"/>
                                      </p:to>
                                    </p:set>
                                    <p:anim calcmode="lin" valueType="num">
                                      <p:cBhvr>
                                        <p:cTn id="482" dur="500" fill="hold"/>
                                        <p:tgtEl>
                                          <p:spTgt spid="97"/>
                                        </p:tgtEl>
                                        <p:attrNameLst>
                                          <p:attrName>ppt_w</p:attrName>
                                        </p:attrNameLst>
                                      </p:cBhvr>
                                      <p:tavLst>
                                        <p:tav tm="0">
                                          <p:val>
                                            <p:fltVal val="0"/>
                                          </p:val>
                                        </p:tav>
                                        <p:tav tm="100000">
                                          <p:val>
                                            <p:strVal val="#ppt_w"/>
                                          </p:val>
                                        </p:tav>
                                      </p:tavLst>
                                    </p:anim>
                                    <p:anim calcmode="lin" valueType="num">
                                      <p:cBhvr>
                                        <p:cTn id="483" dur="500" fill="hold"/>
                                        <p:tgtEl>
                                          <p:spTgt spid="97"/>
                                        </p:tgtEl>
                                        <p:attrNameLst>
                                          <p:attrName>ppt_h</p:attrName>
                                        </p:attrNameLst>
                                      </p:cBhvr>
                                      <p:tavLst>
                                        <p:tav tm="0">
                                          <p:val>
                                            <p:fltVal val="0"/>
                                          </p:val>
                                        </p:tav>
                                        <p:tav tm="100000">
                                          <p:val>
                                            <p:strVal val="#ppt_h"/>
                                          </p:val>
                                        </p:tav>
                                      </p:tavLst>
                                    </p:anim>
                                    <p:animEffect transition="in" filter="fade">
                                      <p:cBhvr>
                                        <p:cTn id="484" dur="500"/>
                                        <p:tgtEl>
                                          <p:spTgt spid="97"/>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98"/>
                                        </p:tgtEl>
                                        <p:attrNameLst>
                                          <p:attrName>style.visibility</p:attrName>
                                        </p:attrNameLst>
                                      </p:cBhvr>
                                      <p:to>
                                        <p:strVal val="visible"/>
                                      </p:to>
                                    </p:set>
                                    <p:anim calcmode="lin" valueType="num">
                                      <p:cBhvr>
                                        <p:cTn id="487" dur="500" fill="hold"/>
                                        <p:tgtEl>
                                          <p:spTgt spid="98"/>
                                        </p:tgtEl>
                                        <p:attrNameLst>
                                          <p:attrName>ppt_w</p:attrName>
                                        </p:attrNameLst>
                                      </p:cBhvr>
                                      <p:tavLst>
                                        <p:tav tm="0">
                                          <p:val>
                                            <p:fltVal val="0"/>
                                          </p:val>
                                        </p:tav>
                                        <p:tav tm="100000">
                                          <p:val>
                                            <p:strVal val="#ppt_w"/>
                                          </p:val>
                                        </p:tav>
                                      </p:tavLst>
                                    </p:anim>
                                    <p:anim calcmode="lin" valueType="num">
                                      <p:cBhvr>
                                        <p:cTn id="488" dur="500" fill="hold"/>
                                        <p:tgtEl>
                                          <p:spTgt spid="98"/>
                                        </p:tgtEl>
                                        <p:attrNameLst>
                                          <p:attrName>ppt_h</p:attrName>
                                        </p:attrNameLst>
                                      </p:cBhvr>
                                      <p:tavLst>
                                        <p:tav tm="0">
                                          <p:val>
                                            <p:fltVal val="0"/>
                                          </p:val>
                                        </p:tav>
                                        <p:tav tm="100000">
                                          <p:val>
                                            <p:strVal val="#ppt_h"/>
                                          </p:val>
                                        </p:tav>
                                      </p:tavLst>
                                    </p:anim>
                                    <p:animEffect transition="in" filter="fade">
                                      <p:cBhvr>
                                        <p:cTn id="489" dur="500"/>
                                        <p:tgtEl>
                                          <p:spTgt spid="98"/>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99"/>
                                        </p:tgtEl>
                                        <p:attrNameLst>
                                          <p:attrName>style.visibility</p:attrName>
                                        </p:attrNameLst>
                                      </p:cBhvr>
                                      <p:to>
                                        <p:strVal val="visible"/>
                                      </p:to>
                                    </p:set>
                                    <p:anim calcmode="lin" valueType="num">
                                      <p:cBhvr>
                                        <p:cTn id="492" dur="500" fill="hold"/>
                                        <p:tgtEl>
                                          <p:spTgt spid="99"/>
                                        </p:tgtEl>
                                        <p:attrNameLst>
                                          <p:attrName>ppt_w</p:attrName>
                                        </p:attrNameLst>
                                      </p:cBhvr>
                                      <p:tavLst>
                                        <p:tav tm="0">
                                          <p:val>
                                            <p:fltVal val="0"/>
                                          </p:val>
                                        </p:tav>
                                        <p:tav tm="100000">
                                          <p:val>
                                            <p:strVal val="#ppt_w"/>
                                          </p:val>
                                        </p:tav>
                                      </p:tavLst>
                                    </p:anim>
                                    <p:anim calcmode="lin" valueType="num">
                                      <p:cBhvr>
                                        <p:cTn id="493" dur="500" fill="hold"/>
                                        <p:tgtEl>
                                          <p:spTgt spid="99"/>
                                        </p:tgtEl>
                                        <p:attrNameLst>
                                          <p:attrName>ppt_h</p:attrName>
                                        </p:attrNameLst>
                                      </p:cBhvr>
                                      <p:tavLst>
                                        <p:tav tm="0">
                                          <p:val>
                                            <p:fltVal val="0"/>
                                          </p:val>
                                        </p:tav>
                                        <p:tav tm="100000">
                                          <p:val>
                                            <p:strVal val="#ppt_h"/>
                                          </p:val>
                                        </p:tav>
                                      </p:tavLst>
                                    </p:anim>
                                    <p:animEffect transition="in" filter="fade">
                                      <p:cBhvr>
                                        <p:cTn id="494" dur="500"/>
                                        <p:tgtEl>
                                          <p:spTgt spid="99"/>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100"/>
                                        </p:tgtEl>
                                        <p:attrNameLst>
                                          <p:attrName>style.visibility</p:attrName>
                                        </p:attrNameLst>
                                      </p:cBhvr>
                                      <p:to>
                                        <p:strVal val="visible"/>
                                      </p:to>
                                    </p:set>
                                    <p:anim calcmode="lin" valueType="num">
                                      <p:cBhvr>
                                        <p:cTn id="497" dur="500" fill="hold"/>
                                        <p:tgtEl>
                                          <p:spTgt spid="100"/>
                                        </p:tgtEl>
                                        <p:attrNameLst>
                                          <p:attrName>ppt_w</p:attrName>
                                        </p:attrNameLst>
                                      </p:cBhvr>
                                      <p:tavLst>
                                        <p:tav tm="0">
                                          <p:val>
                                            <p:fltVal val="0"/>
                                          </p:val>
                                        </p:tav>
                                        <p:tav tm="100000">
                                          <p:val>
                                            <p:strVal val="#ppt_w"/>
                                          </p:val>
                                        </p:tav>
                                      </p:tavLst>
                                    </p:anim>
                                    <p:anim calcmode="lin" valueType="num">
                                      <p:cBhvr>
                                        <p:cTn id="498" dur="500" fill="hold"/>
                                        <p:tgtEl>
                                          <p:spTgt spid="100"/>
                                        </p:tgtEl>
                                        <p:attrNameLst>
                                          <p:attrName>ppt_h</p:attrName>
                                        </p:attrNameLst>
                                      </p:cBhvr>
                                      <p:tavLst>
                                        <p:tav tm="0">
                                          <p:val>
                                            <p:fltVal val="0"/>
                                          </p:val>
                                        </p:tav>
                                        <p:tav tm="100000">
                                          <p:val>
                                            <p:strVal val="#ppt_h"/>
                                          </p:val>
                                        </p:tav>
                                      </p:tavLst>
                                    </p:anim>
                                    <p:animEffect transition="in" filter="fade">
                                      <p:cBhvr>
                                        <p:cTn id="499" dur="500"/>
                                        <p:tgtEl>
                                          <p:spTgt spid="100"/>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101"/>
                                        </p:tgtEl>
                                        <p:attrNameLst>
                                          <p:attrName>style.visibility</p:attrName>
                                        </p:attrNameLst>
                                      </p:cBhvr>
                                      <p:to>
                                        <p:strVal val="visible"/>
                                      </p:to>
                                    </p:set>
                                    <p:anim calcmode="lin" valueType="num">
                                      <p:cBhvr>
                                        <p:cTn id="502" dur="500" fill="hold"/>
                                        <p:tgtEl>
                                          <p:spTgt spid="101"/>
                                        </p:tgtEl>
                                        <p:attrNameLst>
                                          <p:attrName>ppt_w</p:attrName>
                                        </p:attrNameLst>
                                      </p:cBhvr>
                                      <p:tavLst>
                                        <p:tav tm="0">
                                          <p:val>
                                            <p:fltVal val="0"/>
                                          </p:val>
                                        </p:tav>
                                        <p:tav tm="100000">
                                          <p:val>
                                            <p:strVal val="#ppt_w"/>
                                          </p:val>
                                        </p:tav>
                                      </p:tavLst>
                                    </p:anim>
                                    <p:anim calcmode="lin" valueType="num">
                                      <p:cBhvr>
                                        <p:cTn id="503" dur="500" fill="hold"/>
                                        <p:tgtEl>
                                          <p:spTgt spid="101"/>
                                        </p:tgtEl>
                                        <p:attrNameLst>
                                          <p:attrName>ppt_h</p:attrName>
                                        </p:attrNameLst>
                                      </p:cBhvr>
                                      <p:tavLst>
                                        <p:tav tm="0">
                                          <p:val>
                                            <p:fltVal val="0"/>
                                          </p:val>
                                        </p:tav>
                                        <p:tav tm="100000">
                                          <p:val>
                                            <p:strVal val="#ppt_h"/>
                                          </p:val>
                                        </p:tav>
                                      </p:tavLst>
                                    </p:anim>
                                    <p:animEffect transition="in" filter="fade">
                                      <p:cBhvr>
                                        <p:cTn id="504" dur="500"/>
                                        <p:tgtEl>
                                          <p:spTgt spid="101"/>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102"/>
                                        </p:tgtEl>
                                        <p:attrNameLst>
                                          <p:attrName>style.visibility</p:attrName>
                                        </p:attrNameLst>
                                      </p:cBhvr>
                                      <p:to>
                                        <p:strVal val="visible"/>
                                      </p:to>
                                    </p:set>
                                    <p:anim calcmode="lin" valueType="num">
                                      <p:cBhvr>
                                        <p:cTn id="507" dur="500" fill="hold"/>
                                        <p:tgtEl>
                                          <p:spTgt spid="102"/>
                                        </p:tgtEl>
                                        <p:attrNameLst>
                                          <p:attrName>ppt_w</p:attrName>
                                        </p:attrNameLst>
                                      </p:cBhvr>
                                      <p:tavLst>
                                        <p:tav tm="0">
                                          <p:val>
                                            <p:fltVal val="0"/>
                                          </p:val>
                                        </p:tav>
                                        <p:tav tm="100000">
                                          <p:val>
                                            <p:strVal val="#ppt_w"/>
                                          </p:val>
                                        </p:tav>
                                      </p:tavLst>
                                    </p:anim>
                                    <p:anim calcmode="lin" valueType="num">
                                      <p:cBhvr>
                                        <p:cTn id="508" dur="500" fill="hold"/>
                                        <p:tgtEl>
                                          <p:spTgt spid="102"/>
                                        </p:tgtEl>
                                        <p:attrNameLst>
                                          <p:attrName>ppt_h</p:attrName>
                                        </p:attrNameLst>
                                      </p:cBhvr>
                                      <p:tavLst>
                                        <p:tav tm="0">
                                          <p:val>
                                            <p:fltVal val="0"/>
                                          </p:val>
                                        </p:tav>
                                        <p:tav tm="100000">
                                          <p:val>
                                            <p:strVal val="#ppt_h"/>
                                          </p:val>
                                        </p:tav>
                                      </p:tavLst>
                                    </p:anim>
                                    <p:animEffect transition="in" filter="fade">
                                      <p:cBhvr>
                                        <p:cTn id="509" dur="500"/>
                                        <p:tgtEl>
                                          <p:spTgt spid="102"/>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103"/>
                                        </p:tgtEl>
                                        <p:attrNameLst>
                                          <p:attrName>style.visibility</p:attrName>
                                        </p:attrNameLst>
                                      </p:cBhvr>
                                      <p:to>
                                        <p:strVal val="visible"/>
                                      </p:to>
                                    </p:set>
                                    <p:anim calcmode="lin" valueType="num">
                                      <p:cBhvr>
                                        <p:cTn id="512" dur="500" fill="hold"/>
                                        <p:tgtEl>
                                          <p:spTgt spid="103"/>
                                        </p:tgtEl>
                                        <p:attrNameLst>
                                          <p:attrName>ppt_w</p:attrName>
                                        </p:attrNameLst>
                                      </p:cBhvr>
                                      <p:tavLst>
                                        <p:tav tm="0">
                                          <p:val>
                                            <p:fltVal val="0"/>
                                          </p:val>
                                        </p:tav>
                                        <p:tav tm="100000">
                                          <p:val>
                                            <p:strVal val="#ppt_w"/>
                                          </p:val>
                                        </p:tav>
                                      </p:tavLst>
                                    </p:anim>
                                    <p:anim calcmode="lin" valueType="num">
                                      <p:cBhvr>
                                        <p:cTn id="513" dur="500" fill="hold"/>
                                        <p:tgtEl>
                                          <p:spTgt spid="103"/>
                                        </p:tgtEl>
                                        <p:attrNameLst>
                                          <p:attrName>ppt_h</p:attrName>
                                        </p:attrNameLst>
                                      </p:cBhvr>
                                      <p:tavLst>
                                        <p:tav tm="0">
                                          <p:val>
                                            <p:fltVal val="0"/>
                                          </p:val>
                                        </p:tav>
                                        <p:tav tm="100000">
                                          <p:val>
                                            <p:strVal val="#ppt_h"/>
                                          </p:val>
                                        </p:tav>
                                      </p:tavLst>
                                    </p:anim>
                                    <p:animEffect transition="in" filter="fade">
                                      <p:cBhvr>
                                        <p:cTn id="514" dur="500"/>
                                        <p:tgtEl>
                                          <p:spTgt spid="103"/>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104"/>
                                        </p:tgtEl>
                                        <p:attrNameLst>
                                          <p:attrName>style.visibility</p:attrName>
                                        </p:attrNameLst>
                                      </p:cBhvr>
                                      <p:to>
                                        <p:strVal val="visible"/>
                                      </p:to>
                                    </p:set>
                                    <p:anim calcmode="lin" valueType="num">
                                      <p:cBhvr>
                                        <p:cTn id="517" dur="500" fill="hold"/>
                                        <p:tgtEl>
                                          <p:spTgt spid="104"/>
                                        </p:tgtEl>
                                        <p:attrNameLst>
                                          <p:attrName>ppt_w</p:attrName>
                                        </p:attrNameLst>
                                      </p:cBhvr>
                                      <p:tavLst>
                                        <p:tav tm="0">
                                          <p:val>
                                            <p:fltVal val="0"/>
                                          </p:val>
                                        </p:tav>
                                        <p:tav tm="100000">
                                          <p:val>
                                            <p:strVal val="#ppt_w"/>
                                          </p:val>
                                        </p:tav>
                                      </p:tavLst>
                                    </p:anim>
                                    <p:anim calcmode="lin" valueType="num">
                                      <p:cBhvr>
                                        <p:cTn id="518" dur="500" fill="hold"/>
                                        <p:tgtEl>
                                          <p:spTgt spid="104"/>
                                        </p:tgtEl>
                                        <p:attrNameLst>
                                          <p:attrName>ppt_h</p:attrName>
                                        </p:attrNameLst>
                                      </p:cBhvr>
                                      <p:tavLst>
                                        <p:tav tm="0">
                                          <p:val>
                                            <p:fltVal val="0"/>
                                          </p:val>
                                        </p:tav>
                                        <p:tav tm="100000">
                                          <p:val>
                                            <p:strVal val="#ppt_h"/>
                                          </p:val>
                                        </p:tav>
                                      </p:tavLst>
                                    </p:anim>
                                    <p:animEffect transition="in" filter="fade">
                                      <p:cBhvr>
                                        <p:cTn id="519" dur="500"/>
                                        <p:tgtEl>
                                          <p:spTgt spid="104"/>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105"/>
                                        </p:tgtEl>
                                        <p:attrNameLst>
                                          <p:attrName>style.visibility</p:attrName>
                                        </p:attrNameLst>
                                      </p:cBhvr>
                                      <p:to>
                                        <p:strVal val="visible"/>
                                      </p:to>
                                    </p:set>
                                    <p:anim calcmode="lin" valueType="num">
                                      <p:cBhvr>
                                        <p:cTn id="522" dur="500" fill="hold"/>
                                        <p:tgtEl>
                                          <p:spTgt spid="105"/>
                                        </p:tgtEl>
                                        <p:attrNameLst>
                                          <p:attrName>ppt_w</p:attrName>
                                        </p:attrNameLst>
                                      </p:cBhvr>
                                      <p:tavLst>
                                        <p:tav tm="0">
                                          <p:val>
                                            <p:fltVal val="0"/>
                                          </p:val>
                                        </p:tav>
                                        <p:tav tm="100000">
                                          <p:val>
                                            <p:strVal val="#ppt_w"/>
                                          </p:val>
                                        </p:tav>
                                      </p:tavLst>
                                    </p:anim>
                                    <p:anim calcmode="lin" valueType="num">
                                      <p:cBhvr>
                                        <p:cTn id="523" dur="500" fill="hold"/>
                                        <p:tgtEl>
                                          <p:spTgt spid="105"/>
                                        </p:tgtEl>
                                        <p:attrNameLst>
                                          <p:attrName>ppt_h</p:attrName>
                                        </p:attrNameLst>
                                      </p:cBhvr>
                                      <p:tavLst>
                                        <p:tav tm="0">
                                          <p:val>
                                            <p:fltVal val="0"/>
                                          </p:val>
                                        </p:tav>
                                        <p:tav tm="100000">
                                          <p:val>
                                            <p:strVal val="#ppt_h"/>
                                          </p:val>
                                        </p:tav>
                                      </p:tavLst>
                                    </p:anim>
                                    <p:animEffect transition="in" filter="fade">
                                      <p:cBhvr>
                                        <p:cTn id="524" dur="500"/>
                                        <p:tgtEl>
                                          <p:spTgt spid="105"/>
                                        </p:tgtEl>
                                      </p:cBhvr>
                                    </p:animEffect>
                                  </p:childTnLst>
                                </p:cTn>
                              </p:par>
                              <p:par>
                                <p:cTn id="525" presetID="53" presetClass="entr" presetSubtype="16" fill="hold" grpId="0" nodeType="withEffect">
                                  <p:stCondLst>
                                    <p:cond delay="0"/>
                                  </p:stCondLst>
                                  <p:childTnLst>
                                    <p:set>
                                      <p:cBhvr>
                                        <p:cTn id="526" dur="1" fill="hold">
                                          <p:stCondLst>
                                            <p:cond delay="0"/>
                                          </p:stCondLst>
                                        </p:cTn>
                                        <p:tgtEl>
                                          <p:spTgt spid="106"/>
                                        </p:tgtEl>
                                        <p:attrNameLst>
                                          <p:attrName>style.visibility</p:attrName>
                                        </p:attrNameLst>
                                      </p:cBhvr>
                                      <p:to>
                                        <p:strVal val="visible"/>
                                      </p:to>
                                    </p:set>
                                    <p:anim calcmode="lin" valueType="num">
                                      <p:cBhvr>
                                        <p:cTn id="527" dur="500" fill="hold"/>
                                        <p:tgtEl>
                                          <p:spTgt spid="106"/>
                                        </p:tgtEl>
                                        <p:attrNameLst>
                                          <p:attrName>ppt_w</p:attrName>
                                        </p:attrNameLst>
                                      </p:cBhvr>
                                      <p:tavLst>
                                        <p:tav tm="0">
                                          <p:val>
                                            <p:fltVal val="0"/>
                                          </p:val>
                                        </p:tav>
                                        <p:tav tm="100000">
                                          <p:val>
                                            <p:strVal val="#ppt_w"/>
                                          </p:val>
                                        </p:tav>
                                      </p:tavLst>
                                    </p:anim>
                                    <p:anim calcmode="lin" valueType="num">
                                      <p:cBhvr>
                                        <p:cTn id="528" dur="500" fill="hold"/>
                                        <p:tgtEl>
                                          <p:spTgt spid="106"/>
                                        </p:tgtEl>
                                        <p:attrNameLst>
                                          <p:attrName>ppt_h</p:attrName>
                                        </p:attrNameLst>
                                      </p:cBhvr>
                                      <p:tavLst>
                                        <p:tav tm="0">
                                          <p:val>
                                            <p:fltVal val="0"/>
                                          </p:val>
                                        </p:tav>
                                        <p:tav tm="100000">
                                          <p:val>
                                            <p:strVal val="#ppt_h"/>
                                          </p:val>
                                        </p:tav>
                                      </p:tavLst>
                                    </p:anim>
                                    <p:animEffect transition="in" filter="fade">
                                      <p:cBhvr>
                                        <p:cTn id="529" dur="500"/>
                                        <p:tgtEl>
                                          <p:spTgt spid="106"/>
                                        </p:tgtEl>
                                      </p:cBhvr>
                                    </p:animEffect>
                                  </p:childTnLst>
                                </p:cTn>
                              </p:par>
                              <p:par>
                                <p:cTn id="530" presetID="53" presetClass="entr" presetSubtype="16" fill="hold" grpId="0" nodeType="withEffect">
                                  <p:stCondLst>
                                    <p:cond delay="0"/>
                                  </p:stCondLst>
                                  <p:childTnLst>
                                    <p:set>
                                      <p:cBhvr>
                                        <p:cTn id="531" dur="1" fill="hold">
                                          <p:stCondLst>
                                            <p:cond delay="0"/>
                                          </p:stCondLst>
                                        </p:cTn>
                                        <p:tgtEl>
                                          <p:spTgt spid="107"/>
                                        </p:tgtEl>
                                        <p:attrNameLst>
                                          <p:attrName>style.visibility</p:attrName>
                                        </p:attrNameLst>
                                      </p:cBhvr>
                                      <p:to>
                                        <p:strVal val="visible"/>
                                      </p:to>
                                    </p:set>
                                    <p:anim calcmode="lin" valueType="num">
                                      <p:cBhvr>
                                        <p:cTn id="532" dur="500" fill="hold"/>
                                        <p:tgtEl>
                                          <p:spTgt spid="107"/>
                                        </p:tgtEl>
                                        <p:attrNameLst>
                                          <p:attrName>ppt_w</p:attrName>
                                        </p:attrNameLst>
                                      </p:cBhvr>
                                      <p:tavLst>
                                        <p:tav tm="0">
                                          <p:val>
                                            <p:fltVal val="0"/>
                                          </p:val>
                                        </p:tav>
                                        <p:tav tm="100000">
                                          <p:val>
                                            <p:strVal val="#ppt_w"/>
                                          </p:val>
                                        </p:tav>
                                      </p:tavLst>
                                    </p:anim>
                                    <p:anim calcmode="lin" valueType="num">
                                      <p:cBhvr>
                                        <p:cTn id="533" dur="500" fill="hold"/>
                                        <p:tgtEl>
                                          <p:spTgt spid="107"/>
                                        </p:tgtEl>
                                        <p:attrNameLst>
                                          <p:attrName>ppt_h</p:attrName>
                                        </p:attrNameLst>
                                      </p:cBhvr>
                                      <p:tavLst>
                                        <p:tav tm="0">
                                          <p:val>
                                            <p:fltVal val="0"/>
                                          </p:val>
                                        </p:tav>
                                        <p:tav tm="100000">
                                          <p:val>
                                            <p:strVal val="#ppt_h"/>
                                          </p:val>
                                        </p:tav>
                                      </p:tavLst>
                                    </p:anim>
                                    <p:animEffect transition="in" filter="fade">
                                      <p:cBhvr>
                                        <p:cTn id="534" dur="500"/>
                                        <p:tgtEl>
                                          <p:spTgt spid="107"/>
                                        </p:tgtEl>
                                      </p:cBhvr>
                                    </p:animEffect>
                                  </p:childTnLst>
                                </p:cTn>
                              </p:par>
                              <p:par>
                                <p:cTn id="535" presetID="53" presetClass="entr" presetSubtype="16" fill="hold" grpId="0" nodeType="withEffect">
                                  <p:stCondLst>
                                    <p:cond delay="0"/>
                                  </p:stCondLst>
                                  <p:childTnLst>
                                    <p:set>
                                      <p:cBhvr>
                                        <p:cTn id="536" dur="1" fill="hold">
                                          <p:stCondLst>
                                            <p:cond delay="0"/>
                                          </p:stCondLst>
                                        </p:cTn>
                                        <p:tgtEl>
                                          <p:spTgt spid="108"/>
                                        </p:tgtEl>
                                        <p:attrNameLst>
                                          <p:attrName>style.visibility</p:attrName>
                                        </p:attrNameLst>
                                      </p:cBhvr>
                                      <p:to>
                                        <p:strVal val="visible"/>
                                      </p:to>
                                    </p:set>
                                    <p:anim calcmode="lin" valueType="num">
                                      <p:cBhvr>
                                        <p:cTn id="537" dur="500" fill="hold"/>
                                        <p:tgtEl>
                                          <p:spTgt spid="108"/>
                                        </p:tgtEl>
                                        <p:attrNameLst>
                                          <p:attrName>ppt_w</p:attrName>
                                        </p:attrNameLst>
                                      </p:cBhvr>
                                      <p:tavLst>
                                        <p:tav tm="0">
                                          <p:val>
                                            <p:fltVal val="0"/>
                                          </p:val>
                                        </p:tav>
                                        <p:tav tm="100000">
                                          <p:val>
                                            <p:strVal val="#ppt_w"/>
                                          </p:val>
                                        </p:tav>
                                      </p:tavLst>
                                    </p:anim>
                                    <p:anim calcmode="lin" valueType="num">
                                      <p:cBhvr>
                                        <p:cTn id="538" dur="500" fill="hold"/>
                                        <p:tgtEl>
                                          <p:spTgt spid="108"/>
                                        </p:tgtEl>
                                        <p:attrNameLst>
                                          <p:attrName>ppt_h</p:attrName>
                                        </p:attrNameLst>
                                      </p:cBhvr>
                                      <p:tavLst>
                                        <p:tav tm="0">
                                          <p:val>
                                            <p:fltVal val="0"/>
                                          </p:val>
                                        </p:tav>
                                        <p:tav tm="100000">
                                          <p:val>
                                            <p:strVal val="#ppt_h"/>
                                          </p:val>
                                        </p:tav>
                                      </p:tavLst>
                                    </p:anim>
                                    <p:animEffect transition="in" filter="fade">
                                      <p:cBhvr>
                                        <p:cTn id="539" dur="500"/>
                                        <p:tgtEl>
                                          <p:spTgt spid="108"/>
                                        </p:tgtEl>
                                      </p:cBhvr>
                                    </p:animEffect>
                                  </p:childTnLst>
                                </p:cTn>
                              </p:par>
                              <p:par>
                                <p:cTn id="540" presetID="53" presetClass="entr" presetSubtype="16" fill="hold" grpId="0" nodeType="withEffect">
                                  <p:stCondLst>
                                    <p:cond delay="0"/>
                                  </p:stCondLst>
                                  <p:childTnLst>
                                    <p:set>
                                      <p:cBhvr>
                                        <p:cTn id="541" dur="1" fill="hold">
                                          <p:stCondLst>
                                            <p:cond delay="0"/>
                                          </p:stCondLst>
                                        </p:cTn>
                                        <p:tgtEl>
                                          <p:spTgt spid="109"/>
                                        </p:tgtEl>
                                        <p:attrNameLst>
                                          <p:attrName>style.visibility</p:attrName>
                                        </p:attrNameLst>
                                      </p:cBhvr>
                                      <p:to>
                                        <p:strVal val="visible"/>
                                      </p:to>
                                    </p:set>
                                    <p:anim calcmode="lin" valueType="num">
                                      <p:cBhvr>
                                        <p:cTn id="542" dur="500" fill="hold"/>
                                        <p:tgtEl>
                                          <p:spTgt spid="109"/>
                                        </p:tgtEl>
                                        <p:attrNameLst>
                                          <p:attrName>ppt_w</p:attrName>
                                        </p:attrNameLst>
                                      </p:cBhvr>
                                      <p:tavLst>
                                        <p:tav tm="0">
                                          <p:val>
                                            <p:fltVal val="0"/>
                                          </p:val>
                                        </p:tav>
                                        <p:tav tm="100000">
                                          <p:val>
                                            <p:strVal val="#ppt_w"/>
                                          </p:val>
                                        </p:tav>
                                      </p:tavLst>
                                    </p:anim>
                                    <p:anim calcmode="lin" valueType="num">
                                      <p:cBhvr>
                                        <p:cTn id="543" dur="500" fill="hold"/>
                                        <p:tgtEl>
                                          <p:spTgt spid="109"/>
                                        </p:tgtEl>
                                        <p:attrNameLst>
                                          <p:attrName>ppt_h</p:attrName>
                                        </p:attrNameLst>
                                      </p:cBhvr>
                                      <p:tavLst>
                                        <p:tav tm="0">
                                          <p:val>
                                            <p:fltVal val="0"/>
                                          </p:val>
                                        </p:tav>
                                        <p:tav tm="100000">
                                          <p:val>
                                            <p:strVal val="#ppt_h"/>
                                          </p:val>
                                        </p:tav>
                                      </p:tavLst>
                                    </p:anim>
                                    <p:animEffect transition="in" filter="fade">
                                      <p:cBhvr>
                                        <p:cTn id="544" dur="500"/>
                                        <p:tgtEl>
                                          <p:spTgt spid="109"/>
                                        </p:tgtEl>
                                      </p:cBhvr>
                                    </p:animEffect>
                                  </p:childTnLst>
                                </p:cTn>
                              </p:par>
                              <p:par>
                                <p:cTn id="545" presetID="53" presetClass="entr" presetSubtype="16" fill="hold" grpId="0" nodeType="withEffect">
                                  <p:stCondLst>
                                    <p:cond delay="0"/>
                                  </p:stCondLst>
                                  <p:childTnLst>
                                    <p:set>
                                      <p:cBhvr>
                                        <p:cTn id="546" dur="1" fill="hold">
                                          <p:stCondLst>
                                            <p:cond delay="0"/>
                                          </p:stCondLst>
                                        </p:cTn>
                                        <p:tgtEl>
                                          <p:spTgt spid="110"/>
                                        </p:tgtEl>
                                        <p:attrNameLst>
                                          <p:attrName>style.visibility</p:attrName>
                                        </p:attrNameLst>
                                      </p:cBhvr>
                                      <p:to>
                                        <p:strVal val="visible"/>
                                      </p:to>
                                    </p:set>
                                    <p:anim calcmode="lin" valueType="num">
                                      <p:cBhvr>
                                        <p:cTn id="547" dur="500" fill="hold"/>
                                        <p:tgtEl>
                                          <p:spTgt spid="110"/>
                                        </p:tgtEl>
                                        <p:attrNameLst>
                                          <p:attrName>ppt_w</p:attrName>
                                        </p:attrNameLst>
                                      </p:cBhvr>
                                      <p:tavLst>
                                        <p:tav tm="0">
                                          <p:val>
                                            <p:fltVal val="0"/>
                                          </p:val>
                                        </p:tav>
                                        <p:tav tm="100000">
                                          <p:val>
                                            <p:strVal val="#ppt_w"/>
                                          </p:val>
                                        </p:tav>
                                      </p:tavLst>
                                    </p:anim>
                                    <p:anim calcmode="lin" valueType="num">
                                      <p:cBhvr>
                                        <p:cTn id="548" dur="500" fill="hold"/>
                                        <p:tgtEl>
                                          <p:spTgt spid="110"/>
                                        </p:tgtEl>
                                        <p:attrNameLst>
                                          <p:attrName>ppt_h</p:attrName>
                                        </p:attrNameLst>
                                      </p:cBhvr>
                                      <p:tavLst>
                                        <p:tav tm="0">
                                          <p:val>
                                            <p:fltVal val="0"/>
                                          </p:val>
                                        </p:tav>
                                        <p:tav tm="100000">
                                          <p:val>
                                            <p:strVal val="#ppt_h"/>
                                          </p:val>
                                        </p:tav>
                                      </p:tavLst>
                                    </p:anim>
                                    <p:animEffect transition="in" filter="fade">
                                      <p:cBhvr>
                                        <p:cTn id="549" dur="500"/>
                                        <p:tgtEl>
                                          <p:spTgt spid="110"/>
                                        </p:tgtEl>
                                      </p:cBhvr>
                                    </p:animEffect>
                                  </p:childTnLst>
                                </p:cTn>
                              </p:par>
                              <p:par>
                                <p:cTn id="550" presetID="53" presetClass="entr" presetSubtype="16" fill="hold" grpId="0" nodeType="withEffect">
                                  <p:stCondLst>
                                    <p:cond delay="0"/>
                                  </p:stCondLst>
                                  <p:childTnLst>
                                    <p:set>
                                      <p:cBhvr>
                                        <p:cTn id="551" dur="1" fill="hold">
                                          <p:stCondLst>
                                            <p:cond delay="0"/>
                                          </p:stCondLst>
                                        </p:cTn>
                                        <p:tgtEl>
                                          <p:spTgt spid="111"/>
                                        </p:tgtEl>
                                        <p:attrNameLst>
                                          <p:attrName>style.visibility</p:attrName>
                                        </p:attrNameLst>
                                      </p:cBhvr>
                                      <p:to>
                                        <p:strVal val="visible"/>
                                      </p:to>
                                    </p:set>
                                    <p:anim calcmode="lin" valueType="num">
                                      <p:cBhvr>
                                        <p:cTn id="552" dur="500" fill="hold"/>
                                        <p:tgtEl>
                                          <p:spTgt spid="111"/>
                                        </p:tgtEl>
                                        <p:attrNameLst>
                                          <p:attrName>ppt_w</p:attrName>
                                        </p:attrNameLst>
                                      </p:cBhvr>
                                      <p:tavLst>
                                        <p:tav tm="0">
                                          <p:val>
                                            <p:fltVal val="0"/>
                                          </p:val>
                                        </p:tav>
                                        <p:tav tm="100000">
                                          <p:val>
                                            <p:strVal val="#ppt_w"/>
                                          </p:val>
                                        </p:tav>
                                      </p:tavLst>
                                    </p:anim>
                                    <p:anim calcmode="lin" valueType="num">
                                      <p:cBhvr>
                                        <p:cTn id="553" dur="500" fill="hold"/>
                                        <p:tgtEl>
                                          <p:spTgt spid="111"/>
                                        </p:tgtEl>
                                        <p:attrNameLst>
                                          <p:attrName>ppt_h</p:attrName>
                                        </p:attrNameLst>
                                      </p:cBhvr>
                                      <p:tavLst>
                                        <p:tav tm="0">
                                          <p:val>
                                            <p:fltVal val="0"/>
                                          </p:val>
                                        </p:tav>
                                        <p:tav tm="100000">
                                          <p:val>
                                            <p:strVal val="#ppt_h"/>
                                          </p:val>
                                        </p:tav>
                                      </p:tavLst>
                                    </p:anim>
                                    <p:animEffect transition="in" filter="fade">
                                      <p:cBhvr>
                                        <p:cTn id="554" dur="500"/>
                                        <p:tgtEl>
                                          <p:spTgt spid="111"/>
                                        </p:tgtEl>
                                      </p:cBhvr>
                                    </p:animEffect>
                                  </p:childTnLst>
                                </p:cTn>
                              </p:par>
                              <p:par>
                                <p:cTn id="555" presetID="53" presetClass="entr" presetSubtype="16" fill="hold" grpId="0" nodeType="withEffect">
                                  <p:stCondLst>
                                    <p:cond delay="0"/>
                                  </p:stCondLst>
                                  <p:childTnLst>
                                    <p:set>
                                      <p:cBhvr>
                                        <p:cTn id="556" dur="1" fill="hold">
                                          <p:stCondLst>
                                            <p:cond delay="0"/>
                                          </p:stCondLst>
                                        </p:cTn>
                                        <p:tgtEl>
                                          <p:spTgt spid="112"/>
                                        </p:tgtEl>
                                        <p:attrNameLst>
                                          <p:attrName>style.visibility</p:attrName>
                                        </p:attrNameLst>
                                      </p:cBhvr>
                                      <p:to>
                                        <p:strVal val="visible"/>
                                      </p:to>
                                    </p:set>
                                    <p:anim calcmode="lin" valueType="num">
                                      <p:cBhvr>
                                        <p:cTn id="557" dur="500" fill="hold"/>
                                        <p:tgtEl>
                                          <p:spTgt spid="112"/>
                                        </p:tgtEl>
                                        <p:attrNameLst>
                                          <p:attrName>ppt_w</p:attrName>
                                        </p:attrNameLst>
                                      </p:cBhvr>
                                      <p:tavLst>
                                        <p:tav tm="0">
                                          <p:val>
                                            <p:fltVal val="0"/>
                                          </p:val>
                                        </p:tav>
                                        <p:tav tm="100000">
                                          <p:val>
                                            <p:strVal val="#ppt_w"/>
                                          </p:val>
                                        </p:tav>
                                      </p:tavLst>
                                    </p:anim>
                                    <p:anim calcmode="lin" valueType="num">
                                      <p:cBhvr>
                                        <p:cTn id="558" dur="500" fill="hold"/>
                                        <p:tgtEl>
                                          <p:spTgt spid="112"/>
                                        </p:tgtEl>
                                        <p:attrNameLst>
                                          <p:attrName>ppt_h</p:attrName>
                                        </p:attrNameLst>
                                      </p:cBhvr>
                                      <p:tavLst>
                                        <p:tav tm="0">
                                          <p:val>
                                            <p:fltVal val="0"/>
                                          </p:val>
                                        </p:tav>
                                        <p:tav tm="100000">
                                          <p:val>
                                            <p:strVal val="#ppt_h"/>
                                          </p:val>
                                        </p:tav>
                                      </p:tavLst>
                                    </p:anim>
                                    <p:animEffect transition="in" filter="fade">
                                      <p:cBhvr>
                                        <p:cTn id="559" dur="500"/>
                                        <p:tgtEl>
                                          <p:spTgt spid="112"/>
                                        </p:tgtEl>
                                      </p:cBhvr>
                                    </p:animEffect>
                                  </p:childTnLst>
                                </p:cTn>
                              </p:par>
                              <p:par>
                                <p:cTn id="560" presetID="53" presetClass="entr" presetSubtype="16" fill="hold" grpId="0" nodeType="withEffect">
                                  <p:stCondLst>
                                    <p:cond delay="0"/>
                                  </p:stCondLst>
                                  <p:childTnLst>
                                    <p:set>
                                      <p:cBhvr>
                                        <p:cTn id="561" dur="1" fill="hold">
                                          <p:stCondLst>
                                            <p:cond delay="0"/>
                                          </p:stCondLst>
                                        </p:cTn>
                                        <p:tgtEl>
                                          <p:spTgt spid="113"/>
                                        </p:tgtEl>
                                        <p:attrNameLst>
                                          <p:attrName>style.visibility</p:attrName>
                                        </p:attrNameLst>
                                      </p:cBhvr>
                                      <p:to>
                                        <p:strVal val="visible"/>
                                      </p:to>
                                    </p:set>
                                    <p:anim calcmode="lin" valueType="num">
                                      <p:cBhvr>
                                        <p:cTn id="562" dur="500" fill="hold"/>
                                        <p:tgtEl>
                                          <p:spTgt spid="113"/>
                                        </p:tgtEl>
                                        <p:attrNameLst>
                                          <p:attrName>ppt_w</p:attrName>
                                        </p:attrNameLst>
                                      </p:cBhvr>
                                      <p:tavLst>
                                        <p:tav tm="0">
                                          <p:val>
                                            <p:fltVal val="0"/>
                                          </p:val>
                                        </p:tav>
                                        <p:tav tm="100000">
                                          <p:val>
                                            <p:strVal val="#ppt_w"/>
                                          </p:val>
                                        </p:tav>
                                      </p:tavLst>
                                    </p:anim>
                                    <p:anim calcmode="lin" valueType="num">
                                      <p:cBhvr>
                                        <p:cTn id="563" dur="500" fill="hold"/>
                                        <p:tgtEl>
                                          <p:spTgt spid="113"/>
                                        </p:tgtEl>
                                        <p:attrNameLst>
                                          <p:attrName>ppt_h</p:attrName>
                                        </p:attrNameLst>
                                      </p:cBhvr>
                                      <p:tavLst>
                                        <p:tav tm="0">
                                          <p:val>
                                            <p:fltVal val="0"/>
                                          </p:val>
                                        </p:tav>
                                        <p:tav tm="100000">
                                          <p:val>
                                            <p:strVal val="#ppt_h"/>
                                          </p:val>
                                        </p:tav>
                                      </p:tavLst>
                                    </p:anim>
                                    <p:animEffect transition="in" filter="fade">
                                      <p:cBhvr>
                                        <p:cTn id="564" dur="500"/>
                                        <p:tgtEl>
                                          <p:spTgt spid="113"/>
                                        </p:tgtEl>
                                      </p:cBhvr>
                                    </p:animEffect>
                                  </p:childTnLst>
                                </p:cTn>
                              </p:par>
                              <p:par>
                                <p:cTn id="565" presetID="53" presetClass="entr" presetSubtype="16" fill="hold" grpId="0" nodeType="withEffect">
                                  <p:stCondLst>
                                    <p:cond delay="0"/>
                                  </p:stCondLst>
                                  <p:childTnLst>
                                    <p:set>
                                      <p:cBhvr>
                                        <p:cTn id="566" dur="1" fill="hold">
                                          <p:stCondLst>
                                            <p:cond delay="0"/>
                                          </p:stCondLst>
                                        </p:cTn>
                                        <p:tgtEl>
                                          <p:spTgt spid="114"/>
                                        </p:tgtEl>
                                        <p:attrNameLst>
                                          <p:attrName>style.visibility</p:attrName>
                                        </p:attrNameLst>
                                      </p:cBhvr>
                                      <p:to>
                                        <p:strVal val="visible"/>
                                      </p:to>
                                    </p:set>
                                    <p:anim calcmode="lin" valueType="num">
                                      <p:cBhvr>
                                        <p:cTn id="567" dur="500" fill="hold"/>
                                        <p:tgtEl>
                                          <p:spTgt spid="114"/>
                                        </p:tgtEl>
                                        <p:attrNameLst>
                                          <p:attrName>ppt_w</p:attrName>
                                        </p:attrNameLst>
                                      </p:cBhvr>
                                      <p:tavLst>
                                        <p:tav tm="0">
                                          <p:val>
                                            <p:fltVal val="0"/>
                                          </p:val>
                                        </p:tav>
                                        <p:tav tm="100000">
                                          <p:val>
                                            <p:strVal val="#ppt_w"/>
                                          </p:val>
                                        </p:tav>
                                      </p:tavLst>
                                    </p:anim>
                                    <p:anim calcmode="lin" valueType="num">
                                      <p:cBhvr>
                                        <p:cTn id="568" dur="500" fill="hold"/>
                                        <p:tgtEl>
                                          <p:spTgt spid="114"/>
                                        </p:tgtEl>
                                        <p:attrNameLst>
                                          <p:attrName>ppt_h</p:attrName>
                                        </p:attrNameLst>
                                      </p:cBhvr>
                                      <p:tavLst>
                                        <p:tav tm="0">
                                          <p:val>
                                            <p:fltVal val="0"/>
                                          </p:val>
                                        </p:tav>
                                        <p:tav tm="100000">
                                          <p:val>
                                            <p:strVal val="#ppt_h"/>
                                          </p:val>
                                        </p:tav>
                                      </p:tavLst>
                                    </p:anim>
                                    <p:animEffect transition="in" filter="fade">
                                      <p:cBhvr>
                                        <p:cTn id="569" dur="500"/>
                                        <p:tgtEl>
                                          <p:spTgt spid="114"/>
                                        </p:tgtEl>
                                      </p:cBhvr>
                                    </p:animEffect>
                                  </p:childTnLst>
                                </p:cTn>
                              </p:par>
                              <p:par>
                                <p:cTn id="570" presetID="53" presetClass="entr" presetSubtype="16" fill="hold" grpId="0" nodeType="withEffect">
                                  <p:stCondLst>
                                    <p:cond delay="0"/>
                                  </p:stCondLst>
                                  <p:childTnLst>
                                    <p:set>
                                      <p:cBhvr>
                                        <p:cTn id="571" dur="1" fill="hold">
                                          <p:stCondLst>
                                            <p:cond delay="0"/>
                                          </p:stCondLst>
                                        </p:cTn>
                                        <p:tgtEl>
                                          <p:spTgt spid="115"/>
                                        </p:tgtEl>
                                        <p:attrNameLst>
                                          <p:attrName>style.visibility</p:attrName>
                                        </p:attrNameLst>
                                      </p:cBhvr>
                                      <p:to>
                                        <p:strVal val="visible"/>
                                      </p:to>
                                    </p:set>
                                    <p:anim calcmode="lin" valueType="num">
                                      <p:cBhvr>
                                        <p:cTn id="572" dur="500" fill="hold"/>
                                        <p:tgtEl>
                                          <p:spTgt spid="115"/>
                                        </p:tgtEl>
                                        <p:attrNameLst>
                                          <p:attrName>ppt_w</p:attrName>
                                        </p:attrNameLst>
                                      </p:cBhvr>
                                      <p:tavLst>
                                        <p:tav tm="0">
                                          <p:val>
                                            <p:fltVal val="0"/>
                                          </p:val>
                                        </p:tav>
                                        <p:tav tm="100000">
                                          <p:val>
                                            <p:strVal val="#ppt_w"/>
                                          </p:val>
                                        </p:tav>
                                      </p:tavLst>
                                    </p:anim>
                                    <p:anim calcmode="lin" valueType="num">
                                      <p:cBhvr>
                                        <p:cTn id="573" dur="500" fill="hold"/>
                                        <p:tgtEl>
                                          <p:spTgt spid="115"/>
                                        </p:tgtEl>
                                        <p:attrNameLst>
                                          <p:attrName>ppt_h</p:attrName>
                                        </p:attrNameLst>
                                      </p:cBhvr>
                                      <p:tavLst>
                                        <p:tav tm="0">
                                          <p:val>
                                            <p:fltVal val="0"/>
                                          </p:val>
                                        </p:tav>
                                        <p:tav tm="100000">
                                          <p:val>
                                            <p:strVal val="#ppt_h"/>
                                          </p:val>
                                        </p:tav>
                                      </p:tavLst>
                                    </p:anim>
                                    <p:animEffect transition="in" filter="fade">
                                      <p:cBhvr>
                                        <p:cTn id="574" dur="500"/>
                                        <p:tgtEl>
                                          <p:spTgt spid="115"/>
                                        </p:tgtEl>
                                      </p:cBhvr>
                                    </p:animEffect>
                                  </p:childTnLst>
                                </p:cTn>
                              </p:par>
                              <p:par>
                                <p:cTn id="575" presetID="53" presetClass="entr" presetSubtype="16" fill="hold" grpId="0" nodeType="withEffect">
                                  <p:stCondLst>
                                    <p:cond delay="0"/>
                                  </p:stCondLst>
                                  <p:childTnLst>
                                    <p:set>
                                      <p:cBhvr>
                                        <p:cTn id="576" dur="1" fill="hold">
                                          <p:stCondLst>
                                            <p:cond delay="0"/>
                                          </p:stCondLst>
                                        </p:cTn>
                                        <p:tgtEl>
                                          <p:spTgt spid="116"/>
                                        </p:tgtEl>
                                        <p:attrNameLst>
                                          <p:attrName>style.visibility</p:attrName>
                                        </p:attrNameLst>
                                      </p:cBhvr>
                                      <p:to>
                                        <p:strVal val="visible"/>
                                      </p:to>
                                    </p:set>
                                    <p:anim calcmode="lin" valueType="num">
                                      <p:cBhvr>
                                        <p:cTn id="577" dur="500" fill="hold"/>
                                        <p:tgtEl>
                                          <p:spTgt spid="116"/>
                                        </p:tgtEl>
                                        <p:attrNameLst>
                                          <p:attrName>ppt_w</p:attrName>
                                        </p:attrNameLst>
                                      </p:cBhvr>
                                      <p:tavLst>
                                        <p:tav tm="0">
                                          <p:val>
                                            <p:fltVal val="0"/>
                                          </p:val>
                                        </p:tav>
                                        <p:tav tm="100000">
                                          <p:val>
                                            <p:strVal val="#ppt_w"/>
                                          </p:val>
                                        </p:tav>
                                      </p:tavLst>
                                    </p:anim>
                                    <p:anim calcmode="lin" valueType="num">
                                      <p:cBhvr>
                                        <p:cTn id="578" dur="500" fill="hold"/>
                                        <p:tgtEl>
                                          <p:spTgt spid="116"/>
                                        </p:tgtEl>
                                        <p:attrNameLst>
                                          <p:attrName>ppt_h</p:attrName>
                                        </p:attrNameLst>
                                      </p:cBhvr>
                                      <p:tavLst>
                                        <p:tav tm="0">
                                          <p:val>
                                            <p:fltVal val="0"/>
                                          </p:val>
                                        </p:tav>
                                        <p:tav tm="100000">
                                          <p:val>
                                            <p:strVal val="#ppt_h"/>
                                          </p:val>
                                        </p:tav>
                                      </p:tavLst>
                                    </p:anim>
                                    <p:animEffect transition="in" filter="fade">
                                      <p:cBhvr>
                                        <p:cTn id="579" dur="500"/>
                                        <p:tgtEl>
                                          <p:spTgt spid="116"/>
                                        </p:tgtEl>
                                      </p:cBhvr>
                                    </p:animEffect>
                                  </p:childTnLst>
                                </p:cTn>
                              </p:par>
                              <p:par>
                                <p:cTn id="580" presetID="53" presetClass="entr" presetSubtype="16" fill="hold" grpId="0" nodeType="withEffect">
                                  <p:stCondLst>
                                    <p:cond delay="0"/>
                                  </p:stCondLst>
                                  <p:childTnLst>
                                    <p:set>
                                      <p:cBhvr>
                                        <p:cTn id="581" dur="1" fill="hold">
                                          <p:stCondLst>
                                            <p:cond delay="0"/>
                                          </p:stCondLst>
                                        </p:cTn>
                                        <p:tgtEl>
                                          <p:spTgt spid="117"/>
                                        </p:tgtEl>
                                        <p:attrNameLst>
                                          <p:attrName>style.visibility</p:attrName>
                                        </p:attrNameLst>
                                      </p:cBhvr>
                                      <p:to>
                                        <p:strVal val="visible"/>
                                      </p:to>
                                    </p:set>
                                    <p:anim calcmode="lin" valueType="num">
                                      <p:cBhvr>
                                        <p:cTn id="582" dur="500" fill="hold"/>
                                        <p:tgtEl>
                                          <p:spTgt spid="117"/>
                                        </p:tgtEl>
                                        <p:attrNameLst>
                                          <p:attrName>ppt_w</p:attrName>
                                        </p:attrNameLst>
                                      </p:cBhvr>
                                      <p:tavLst>
                                        <p:tav tm="0">
                                          <p:val>
                                            <p:fltVal val="0"/>
                                          </p:val>
                                        </p:tav>
                                        <p:tav tm="100000">
                                          <p:val>
                                            <p:strVal val="#ppt_w"/>
                                          </p:val>
                                        </p:tav>
                                      </p:tavLst>
                                    </p:anim>
                                    <p:anim calcmode="lin" valueType="num">
                                      <p:cBhvr>
                                        <p:cTn id="583" dur="500" fill="hold"/>
                                        <p:tgtEl>
                                          <p:spTgt spid="117"/>
                                        </p:tgtEl>
                                        <p:attrNameLst>
                                          <p:attrName>ppt_h</p:attrName>
                                        </p:attrNameLst>
                                      </p:cBhvr>
                                      <p:tavLst>
                                        <p:tav tm="0">
                                          <p:val>
                                            <p:fltVal val="0"/>
                                          </p:val>
                                        </p:tav>
                                        <p:tav tm="100000">
                                          <p:val>
                                            <p:strVal val="#ppt_h"/>
                                          </p:val>
                                        </p:tav>
                                      </p:tavLst>
                                    </p:anim>
                                    <p:animEffect transition="in" filter="fade">
                                      <p:cBhvr>
                                        <p:cTn id="584" dur="500"/>
                                        <p:tgtEl>
                                          <p:spTgt spid="117"/>
                                        </p:tgtEl>
                                      </p:cBhvr>
                                    </p:animEffect>
                                  </p:childTnLst>
                                </p:cTn>
                              </p:par>
                              <p:par>
                                <p:cTn id="585" presetID="53" presetClass="entr" presetSubtype="16" fill="hold" grpId="0" nodeType="withEffect">
                                  <p:stCondLst>
                                    <p:cond delay="0"/>
                                  </p:stCondLst>
                                  <p:childTnLst>
                                    <p:set>
                                      <p:cBhvr>
                                        <p:cTn id="586" dur="1" fill="hold">
                                          <p:stCondLst>
                                            <p:cond delay="0"/>
                                          </p:stCondLst>
                                        </p:cTn>
                                        <p:tgtEl>
                                          <p:spTgt spid="118"/>
                                        </p:tgtEl>
                                        <p:attrNameLst>
                                          <p:attrName>style.visibility</p:attrName>
                                        </p:attrNameLst>
                                      </p:cBhvr>
                                      <p:to>
                                        <p:strVal val="visible"/>
                                      </p:to>
                                    </p:set>
                                    <p:anim calcmode="lin" valueType="num">
                                      <p:cBhvr>
                                        <p:cTn id="587" dur="500" fill="hold"/>
                                        <p:tgtEl>
                                          <p:spTgt spid="118"/>
                                        </p:tgtEl>
                                        <p:attrNameLst>
                                          <p:attrName>ppt_w</p:attrName>
                                        </p:attrNameLst>
                                      </p:cBhvr>
                                      <p:tavLst>
                                        <p:tav tm="0">
                                          <p:val>
                                            <p:fltVal val="0"/>
                                          </p:val>
                                        </p:tav>
                                        <p:tav tm="100000">
                                          <p:val>
                                            <p:strVal val="#ppt_w"/>
                                          </p:val>
                                        </p:tav>
                                      </p:tavLst>
                                    </p:anim>
                                    <p:anim calcmode="lin" valueType="num">
                                      <p:cBhvr>
                                        <p:cTn id="588" dur="500" fill="hold"/>
                                        <p:tgtEl>
                                          <p:spTgt spid="118"/>
                                        </p:tgtEl>
                                        <p:attrNameLst>
                                          <p:attrName>ppt_h</p:attrName>
                                        </p:attrNameLst>
                                      </p:cBhvr>
                                      <p:tavLst>
                                        <p:tav tm="0">
                                          <p:val>
                                            <p:fltVal val="0"/>
                                          </p:val>
                                        </p:tav>
                                        <p:tav tm="100000">
                                          <p:val>
                                            <p:strVal val="#ppt_h"/>
                                          </p:val>
                                        </p:tav>
                                      </p:tavLst>
                                    </p:anim>
                                    <p:animEffect transition="in" filter="fade">
                                      <p:cBhvr>
                                        <p:cTn id="589" dur="500"/>
                                        <p:tgtEl>
                                          <p:spTgt spid="118"/>
                                        </p:tgtEl>
                                      </p:cBhvr>
                                    </p:animEffect>
                                  </p:childTnLst>
                                </p:cTn>
                              </p:par>
                              <p:par>
                                <p:cTn id="590" presetID="53" presetClass="entr" presetSubtype="16" fill="hold" grpId="0" nodeType="withEffect">
                                  <p:stCondLst>
                                    <p:cond delay="0"/>
                                  </p:stCondLst>
                                  <p:childTnLst>
                                    <p:set>
                                      <p:cBhvr>
                                        <p:cTn id="591" dur="1" fill="hold">
                                          <p:stCondLst>
                                            <p:cond delay="0"/>
                                          </p:stCondLst>
                                        </p:cTn>
                                        <p:tgtEl>
                                          <p:spTgt spid="119"/>
                                        </p:tgtEl>
                                        <p:attrNameLst>
                                          <p:attrName>style.visibility</p:attrName>
                                        </p:attrNameLst>
                                      </p:cBhvr>
                                      <p:to>
                                        <p:strVal val="visible"/>
                                      </p:to>
                                    </p:set>
                                    <p:anim calcmode="lin" valueType="num">
                                      <p:cBhvr>
                                        <p:cTn id="592" dur="500" fill="hold"/>
                                        <p:tgtEl>
                                          <p:spTgt spid="119"/>
                                        </p:tgtEl>
                                        <p:attrNameLst>
                                          <p:attrName>ppt_w</p:attrName>
                                        </p:attrNameLst>
                                      </p:cBhvr>
                                      <p:tavLst>
                                        <p:tav tm="0">
                                          <p:val>
                                            <p:fltVal val="0"/>
                                          </p:val>
                                        </p:tav>
                                        <p:tav tm="100000">
                                          <p:val>
                                            <p:strVal val="#ppt_w"/>
                                          </p:val>
                                        </p:tav>
                                      </p:tavLst>
                                    </p:anim>
                                    <p:anim calcmode="lin" valueType="num">
                                      <p:cBhvr>
                                        <p:cTn id="593" dur="500" fill="hold"/>
                                        <p:tgtEl>
                                          <p:spTgt spid="119"/>
                                        </p:tgtEl>
                                        <p:attrNameLst>
                                          <p:attrName>ppt_h</p:attrName>
                                        </p:attrNameLst>
                                      </p:cBhvr>
                                      <p:tavLst>
                                        <p:tav tm="0">
                                          <p:val>
                                            <p:fltVal val="0"/>
                                          </p:val>
                                        </p:tav>
                                        <p:tav tm="100000">
                                          <p:val>
                                            <p:strVal val="#ppt_h"/>
                                          </p:val>
                                        </p:tav>
                                      </p:tavLst>
                                    </p:anim>
                                    <p:animEffect transition="in" filter="fade">
                                      <p:cBhvr>
                                        <p:cTn id="594" dur="500"/>
                                        <p:tgtEl>
                                          <p:spTgt spid="119"/>
                                        </p:tgtEl>
                                      </p:cBhvr>
                                    </p:animEffect>
                                  </p:childTnLst>
                                </p:cTn>
                              </p:par>
                              <p:par>
                                <p:cTn id="595" presetID="53" presetClass="entr" presetSubtype="16" fill="hold" grpId="0" nodeType="withEffect">
                                  <p:stCondLst>
                                    <p:cond delay="0"/>
                                  </p:stCondLst>
                                  <p:childTnLst>
                                    <p:set>
                                      <p:cBhvr>
                                        <p:cTn id="596" dur="1" fill="hold">
                                          <p:stCondLst>
                                            <p:cond delay="0"/>
                                          </p:stCondLst>
                                        </p:cTn>
                                        <p:tgtEl>
                                          <p:spTgt spid="120"/>
                                        </p:tgtEl>
                                        <p:attrNameLst>
                                          <p:attrName>style.visibility</p:attrName>
                                        </p:attrNameLst>
                                      </p:cBhvr>
                                      <p:to>
                                        <p:strVal val="visible"/>
                                      </p:to>
                                    </p:set>
                                    <p:anim calcmode="lin" valueType="num">
                                      <p:cBhvr>
                                        <p:cTn id="597" dur="500" fill="hold"/>
                                        <p:tgtEl>
                                          <p:spTgt spid="120"/>
                                        </p:tgtEl>
                                        <p:attrNameLst>
                                          <p:attrName>ppt_w</p:attrName>
                                        </p:attrNameLst>
                                      </p:cBhvr>
                                      <p:tavLst>
                                        <p:tav tm="0">
                                          <p:val>
                                            <p:fltVal val="0"/>
                                          </p:val>
                                        </p:tav>
                                        <p:tav tm="100000">
                                          <p:val>
                                            <p:strVal val="#ppt_w"/>
                                          </p:val>
                                        </p:tav>
                                      </p:tavLst>
                                    </p:anim>
                                    <p:anim calcmode="lin" valueType="num">
                                      <p:cBhvr>
                                        <p:cTn id="598" dur="500" fill="hold"/>
                                        <p:tgtEl>
                                          <p:spTgt spid="120"/>
                                        </p:tgtEl>
                                        <p:attrNameLst>
                                          <p:attrName>ppt_h</p:attrName>
                                        </p:attrNameLst>
                                      </p:cBhvr>
                                      <p:tavLst>
                                        <p:tav tm="0">
                                          <p:val>
                                            <p:fltVal val="0"/>
                                          </p:val>
                                        </p:tav>
                                        <p:tav tm="100000">
                                          <p:val>
                                            <p:strVal val="#ppt_h"/>
                                          </p:val>
                                        </p:tav>
                                      </p:tavLst>
                                    </p:anim>
                                    <p:animEffect transition="in" filter="fade">
                                      <p:cBhvr>
                                        <p:cTn id="599" dur="500"/>
                                        <p:tgtEl>
                                          <p:spTgt spid="120"/>
                                        </p:tgtEl>
                                      </p:cBhvr>
                                    </p:animEffect>
                                  </p:childTnLst>
                                </p:cTn>
                              </p:par>
                              <p:par>
                                <p:cTn id="600" presetID="53" presetClass="entr" presetSubtype="16" fill="hold" grpId="0" nodeType="withEffect">
                                  <p:stCondLst>
                                    <p:cond delay="0"/>
                                  </p:stCondLst>
                                  <p:childTnLst>
                                    <p:set>
                                      <p:cBhvr>
                                        <p:cTn id="601" dur="1" fill="hold">
                                          <p:stCondLst>
                                            <p:cond delay="0"/>
                                          </p:stCondLst>
                                        </p:cTn>
                                        <p:tgtEl>
                                          <p:spTgt spid="121"/>
                                        </p:tgtEl>
                                        <p:attrNameLst>
                                          <p:attrName>style.visibility</p:attrName>
                                        </p:attrNameLst>
                                      </p:cBhvr>
                                      <p:to>
                                        <p:strVal val="visible"/>
                                      </p:to>
                                    </p:set>
                                    <p:anim calcmode="lin" valueType="num">
                                      <p:cBhvr>
                                        <p:cTn id="602" dur="500" fill="hold"/>
                                        <p:tgtEl>
                                          <p:spTgt spid="121"/>
                                        </p:tgtEl>
                                        <p:attrNameLst>
                                          <p:attrName>ppt_w</p:attrName>
                                        </p:attrNameLst>
                                      </p:cBhvr>
                                      <p:tavLst>
                                        <p:tav tm="0">
                                          <p:val>
                                            <p:fltVal val="0"/>
                                          </p:val>
                                        </p:tav>
                                        <p:tav tm="100000">
                                          <p:val>
                                            <p:strVal val="#ppt_w"/>
                                          </p:val>
                                        </p:tav>
                                      </p:tavLst>
                                    </p:anim>
                                    <p:anim calcmode="lin" valueType="num">
                                      <p:cBhvr>
                                        <p:cTn id="603" dur="500" fill="hold"/>
                                        <p:tgtEl>
                                          <p:spTgt spid="121"/>
                                        </p:tgtEl>
                                        <p:attrNameLst>
                                          <p:attrName>ppt_h</p:attrName>
                                        </p:attrNameLst>
                                      </p:cBhvr>
                                      <p:tavLst>
                                        <p:tav tm="0">
                                          <p:val>
                                            <p:fltVal val="0"/>
                                          </p:val>
                                        </p:tav>
                                        <p:tav tm="100000">
                                          <p:val>
                                            <p:strVal val="#ppt_h"/>
                                          </p:val>
                                        </p:tav>
                                      </p:tavLst>
                                    </p:anim>
                                    <p:animEffect transition="in" filter="fade">
                                      <p:cBhvr>
                                        <p:cTn id="604" dur="500"/>
                                        <p:tgtEl>
                                          <p:spTgt spid="121"/>
                                        </p:tgtEl>
                                      </p:cBhvr>
                                    </p:animEffect>
                                  </p:childTnLst>
                                </p:cTn>
                              </p:par>
                              <p:par>
                                <p:cTn id="605" presetID="53" presetClass="entr" presetSubtype="16" fill="hold" grpId="0" nodeType="withEffect">
                                  <p:stCondLst>
                                    <p:cond delay="0"/>
                                  </p:stCondLst>
                                  <p:childTnLst>
                                    <p:set>
                                      <p:cBhvr>
                                        <p:cTn id="606" dur="1" fill="hold">
                                          <p:stCondLst>
                                            <p:cond delay="0"/>
                                          </p:stCondLst>
                                        </p:cTn>
                                        <p:tgtEl>
                                          <p:spTgt spid="122"/>
                                        </p:tgtEl>
                                        <p:attrNameLst>
                                          <p:attrName>style.visibility</p:attrName>
                                        </p:attrNameLst>
                                      </p:cBhvr>
                                      <p:to>
                                        <p:strVal val="visible"/>
                                      </p:to>
                                    </p:set>
                                    <p:anim calcmode="lin" valueType="num">
                                      <p:cBhvr>
                                        <p:cTn id="607" dur="500" fill="hold"/>
                                        <p:tgtEl>
                                          <p:spTgt spid="122"/>
                                        </p:tgtEl>
                                        <p:attrNameLst>
                                          <p:attrName>ppt_w</p:attrName>
                                        </p:attrNameLst>
                                      </p:cBhvr>
                                      <p:tavLst>
                                        <p:tav tm="0">
                                          <p:val>
                                            <p:fltVal val="0"/>
                                          </p:val>
                                        </p:tav>
                                        <p:tav tm="100000">
                                          <p:val>
                                            <p:strVal val="#ppt_w"/>
                                          </p:val>
                                        </p:tav>
                                      </p:tavLst>
                                    </p:anim>
                                    <p:anim calcmode="lin" valueType="num">
                                      <p:cBhvr>
                                        <p:cTn id="608" dur="500" fill="hold"/>
                                        <p:tgtEl>
                                          <p:spTgt spid="122"/>
                                        </p:tgtEl>
                                        <p:attrNameLst>
                                          <p:attrName>ppt_h</p:attrName>
                                        </p:attrNameLst>
                                      </p:cBhvr>
                                      <p:tavLst>
                                        <p:tav tm="0">
                                          <p:val>
                                            <p:fltVal val="0"/>
                                          </p:val>
                                        </p:tav>
                                        <p:tav tm="100000">
                                          <p:val>
                                            <p:strVal val="#ppt_h"/>
                                          </p:val>
                                        </p:tav>
                                      </p:tavLst>
                                    </p:anim>
                                    <p:animEffect transition="in" filter="fade">
                                      <p:cBhvr>
                                        <p:cTn id="609" dur="500"/>
                                        <p:tgtEl>
                                          <p:spTgt spid="122"/>
                                        </p:tgtEl>
                                      </p:cBhvr>
                                    </p:animEffect>
                                  </p:childTnLst>
                                </p:cTn>
                              </p:par>
                              <p:par>
                                <p:cTn id="610" presetID="53" presetClass="entr" presetSubtype="16" fill="hold" grpId="0" nodeType="withEffect">
                                  <p:stCondLst>
                                    <p:cond delay="0"/>
                                  </p:stCondLst>
                                  <p:childTnLst>
                                    <p:set>
                                      <p:cBhvr>
                                        <p:cTn id="611" dur="1" fill="hold">
                                          <p:stCondLst>
                                            <p:cond delay="0"/>
                                          </p:stCondLst>
                                        </p:cTn>
                                        <p:tgtEl>
                                          <p:spTgt spid="123"/>
                                        </p:tgtEl>
                                        <p:attrNameLst>
                                          <p:attrName>style.visibility</p:attrName>
                                        </p:attrNameLst>
                                      </p:cBhvr>
                                      <p:to>
                                        <p:strVal val="visible"/>
                                      </p:to>
                                    </p:set>
                                    <p:anim calcmode="lin" valueType="num">
                                      <p:cBhvr>
                                        <p:cTn id="612" dur="500" fill="hold"/>
                                        <p:tgtEl>
                                          <p:spTgt spid="123"/>
                                        </p:tgtEl>
                                        <p:attrNameLst>
                                          <p:attrName>ppt_w</p:attrName>
                                        </p:attrNameLst>
                                      </p:cBhvr>
                                      <p:tavLst>
                                        <p:tav tm="0">
                                          <p:val>
                                            <p:fltVal val="0"/>
                                          </p:val>
                                        </p:tav>
                                        <p:tav tm="100000">
                                          <p:val>
                                            <p:strVal val="#ppt_w"/>
                                          </p:val>
                                        </p:tav>
                                      </p:tavLst>
                                    </p:anim>
                                    <p:anim calcmode="lin" valueType="num">
                                      <p:cBhvr>
                                        <p:cTn id="613" dur="500" fill="hold"/>
                                        <p:tgtEl>
                                          <p:spTgt spid="123"/>
                                        </p:tgtEl>
                                        <p:attrNameLst>
                                          <p:attrName>ppt_h</p:attrName>
                                        </p:attrNameLst>
                                      </p:cBhvr>
                                      <p:tavLst>
                                        <p:tav tm="0">
                                          <p:val>
                                            <p:fltVal val="0"/>
                                          </p:val>
                                        </p:tav>
                                        <p:tav tm="100000">
                                          <p:val>
                                            <p:strVal val="#ppt_h"/>
                                          </p:val>
                                        </p:tav>
                                      </p:tavLst>
                                    </p:anim>
                                    <p:animEffect transition="in" filter="fade">
                                      <p:cBhvr>
                                        <p:cTn id="614" dur="500"/>
                                        <p:tgtEl>
                                          <p:spTgt spid="123"/>
                                        </p:tgtEl>
                                      </p:cBhvr>
                                    </p:animEffect>
                                  </p:childTnLst>
                                </p:cTn>
                              </p:par>
                              <p:par>
                                <p:cTn id="615" presetID="53" presetClass="entr" presetSubtype="16" fill="hold" grpId="0" nodeType="withEffect">
                                  <p:stCondLst>
                                    <p:cond delay="0"/>
                                  </p:stCondLst>
                                  <p:childTnLst>
                                    <p:set>
                                      <p:cBhvr>
                                        <p:cTn id="616" dur="1" fill="hold">
                                          <p:stCondLst>
                                            <p:cond delay="0"/>
                                          </p:stCondLst>
                                        </p:cTn>
                                        <p:tgtEl>
                                          <p:spTgt spid="124"/>
                                        </p:tgtEl>
                                        <p:attrNameLst>
                                          <p:attrName>style.visibility</p:attrName>
                                        </p:attrNameLst>
                                      </p:cBhvr>
                                      <p:to>
                                        <p:strVal val="visible"/>
                                      </p:to>
                                    </p:set>
                                    <p:anim calcmode="lin" valueType="num">
                                      <p:cBhvr>
                                        <p:cTn id="617" dur="500" fill="hold"/>
                                        <p:tgtEl>
                                          <p:spTgt spid="124"/>
                                        </p:tgtEl>
                                        <p:attrNameLst>
                                          <p:attrName>ppt_w</p:attrName>
                                        </p:attrNameLst>
                                      </p:cBhvr>
                                      <p:tavLst>
                                        <p:tav tm="0">
                                          <p:val>
                                            <p:fltVal val="0"/>
                                          </p:val>
                                        </p:tav>
                                        <p:tav tm="100000">
                                          <p:val>
                                            <p:strVal val="#ppt_w"/>
                                          </p:val>
                                        </p:tav>
                                      </p:tavLst>
                                    </p:anim>
                                    <p:anim calcmode="lin" valueType="num">
                                      <p:cBhvr>
                                        <p:cTn id="618" dur="500" fill="hold"/>
                                        <p:tgtEl>
                                          <p:spTgt spid="124"/>
                                        </p:tgtEl>
                                        <p:attrNameLst>
                                          <p:attrName>ppt_h</p:attrName>
                                        </p:attrNameLst>
                                      </p:cBhvr>
                                      <p:tavLst>
                                        <p:tav tm="0">
                                          <p:val>
                                            <p:fltVal val="0"/>
                                          </p:val>
                                        </p:tav>
                                        <p:tav tm="100000">
                                          <p:val>
                                            <p:strVal val="#ppt_h"/>
                                          </p:val>
                                        </p:tav>
                                      </p:tavLst>
                                    </p:anim>
                                    <p:animEffect transition="in" filter="fade">
                                      <p:cBhvr>
                                        <p:cTn id="619" dur="500"/>
                                        <p:tgtEl>
                                          <p:spTgt spid="124"/>
                                        </p:tgtEl>
                                      </p:cBhvr>
                                    </p:animEffect>
                                  </p:childTnLst>
                                </p:cTn>
                              </p:par>
                              <p:par>
                                <p:cTn id="620" presetID="53" presetClass="entr" presetSubtype="16" fill="hold" grpId="0" nodeType="withEffect">
                                  <p:stCondLst>
                                    <p:cond delay="0"/>
                                  </p:stCondLst>
                                  <p:childTnLst>
                                    <p:set>
                                      <p:cBhvr>
                                        <p:cTn id="621" dur="1" fill="hold">
                                          <p:stCondLst>
                                            <p:cond delay="0"/>
                                          </p:stCondLst>
                                        </p:cTn>
                                        <p:tgtEl>
                                          <p:spTgt spid="125"/>
                                        </p:tgtEl>
                                        <p:attrNameLst>
                                          <p:attrName>style.visibility</p:attrName>
                                        </p:attrNameLst>
                                      </p:cBhvr>
                                      <p:to>
                                        <p:strVal val="visible"/>
                                      </p:to>
                                    </p:set>
                                    <p:anim calcmode="lin" valueType="num">
                                      <p:cBhvr>
                                        <p:cTn id="622" dur="500" fill="hold"/>
                                        <p:tgtEl>
                                          <p:spTgt spid="125"/>
                                        </p:tgtEl>
                                        <p:attrNameLst>
                                          <p:attrName>ppt_w</p:attrName>
                                        </p:attrNameLst>
                                      </p:cBhvr>
                                      <p:tavLst>
                                        <p:tav tm="0">
                                          <p:val>
                                            <p:fltVal val="0"/>
                                          </p:val>
                                        </p:tav>
                                        <p:tav tm="100000">
                                          <p:val>
                                            <p:strVal val="#ppt_w"/>
                                          </p:val>
                                        </p:tav>
                                      </p:tavLst>
                                    </p:anim>
                                    <p:anim calcmode="lin" valueType="num">
                                      <p:cBhvr>
                                        <p:cTn id="623" dur="500" fill="hold"/>
                                        <p:tgtEl>
                                          <p:spTgt spid="125"/>
                                        </p:tgtEl>
                                        <p:attrNameLst>
                                          <p:attrName>ppt_h</p:attrName>
                                        </p:attrNameLst>
                                      </p:cBhvr>
                                      <p:tavLst>
                                        <p:tav tm="0">
                                          <p:val>
                                            <p:fltVal val="0"/>
                                          </p:val>
                                        </p:tav>
                                        <p:tav tm="100000">
                                          <p:val>
                                            <p:strVal val="#ppt_h"/>
                                          </p:val>
                                        </p:tav>
                                      </p:tavLst>
                                    </p:anim>
                                    <p:animEffect transition="in" filter="fade">
                                      <p:cBhvr>
                                        <p:cTn id="624" dur="500"/>
                                        <p:tgtEl>
                                          <p:spTgt spid="125"/>
                                        </p:tgtEl>
                                      </p:cBhvr>
                                    </p:animEffect>
                                  </p:childTnLst>
                                </p:cTn>
                              </p:par>
                              <p:par>
                                <p:cTn id="625" presetID="53" presetClass="entr" presetSubtype="16" fill="hold" grpId="0" nodeType="withEffect">
                                  <p:stCondLst>
                                    <p:cond delay="0"/>
                                  </p:stCondLst>
                                  <p:childTnLst>
                                    <p:set>
                                      <p:cBhvr>
                                        <p:cTn id="626" dur="1" fill="hold">
                                          <p:stCondLst>
                                            <p:cond delay="0"/>
                                          </p:stCondLst>
                                        </p:cTn>
                                        <p:tgtEl>
                                          <p:spTgt spid="126"/>
                                        </p:tgtEl>
                                        <p:attrNameLst>
                                          <p:attrName>style.visibility</p:attrName>
                                        </p:attrNameLst>
                                      </p:cBhvr>
                                      <p:to>
                                        <p:strVal val="visible"/>
                                      </p:to>
                                    </p:set>
                                    <p:anim calcmode="lin" valueType="num">
                                      <p:cBhvr>
                                        <p:cTn id="627" dur="500" fill="hold"/>
                                        <p:tgtEl>
                                          <p:spTgt spid="126"/>
                                        </p:tgtEl>
                                        <p:attrNameLst>
                                          <p:attrName>ppt_w</p:attrName>
                                        </p:attrNameLst>
                                      </p:cBhvr>
                                      <p:tavLst>
                                        <p:tav tm="0">
                                          <p:val>
                                            <p:fltVal val="0"/>
                                          </p:val>
                                        </p:tav>
                                        <p:tav tm="100000">
                                          <p:val>
                                            <p:strVal val="#ppt_w"/>
                                          </p:val>
                                        </p:tav>
                                      </p:tavLst>
                                    </p:anim>
                                    <p:anim calcmode="lin" valueType="num">
                                      <p:cBhvr>
                                        <p:cTn id="628" dur="500" fill="hold"/>
                                        <p:tgtEl>
                                          <p:spTgt spid="126"/>
                                        </p:tgtEl>
                                        <p:attrNameLst>
                                          <p:attrName>ppt_h</p:attrName>
                                        </p:attrNameLst>
                                      </p:cBhvr>
                                      <p:tavLst>
                                        <p:tav tm="0">
                                          <p:val>
                                            <p:fltVal val="0"/>
                                          </p:val>
                                        </p:tav>
                                        <p:tav tm="100000">
                                          <p:val>
                                            <p:strVal val="#ppt_h"/>
                                          </p:val>
                                        </p:tav>
                                      </p:tavLst>
                                    </p:anim>
                                    <p:animEffect transition="in" filter="fade">
                                      <p:cBhvr>
                                        <p:cTn id="629" dur="500"/>
                                        <p:tgtEl>
                                          <p:spTgt spid="126"/>
                                        </p:tgtEl>
                                      </p:cBhvr>
                                    </p:animEffect>
                                  </p:childTnLst>
                                </p:cTn>
                              </p:par>
                              <p:par>
                                <p:cTn id="630" presetID="53" presetClass="entr" presetSubtype="16" fill="hold" grpId="0" nodeType="withEffect">
                                  <p:stCondLst>
                                    <p:cond delay="0"/>
                                  </p:stCondLst>
                                  <p:childTnLst>
                                    <p:set>
                                      <p:cBhvr>
                                        <p:cTn id="631" dur="1" fill="hold">
                                          <p:stCondLst>
                                            <p:cond delay="0"/>
                                          </p:stCondLst>
                                        </p:cTn>
                                        <p:tgtEl>
                                          <p:spTgt spid="127"/>
                                        </p:tgtEl>
                                        <p:attrNameLst>
                                          <p:attrName>style.visibility</p:attrName>
                                        </p:attrNameLst>
                                      </p:cBhvr>
                                      <p:to>
                                        <p:strVal val="visible"/>
                                      </p:to>
                                    </p:set>
                                    <p:anim calcmode="lin" valueType="num">
                                      <p:cBhvr>
                                        <p:cTn id="632" dur="500" fill="hold"/>
                                        <p:tgtEl>
                                          <p:spTgt spid="127"/>
                                        </p:tgtEl>
                                        <p:attrNameLst>
                                          <p:attrName>ppt_w</p:attrName>
                                        </p:attrNameLst>
                                      </p:cBhvr>
                                      <p:tavLst>
                                        <p:tav tm="0">
                                          <p:val>
                                            <p:fltVal val="0"/>
                                          </p:val>
                                        </p:tav>
                                        <p:tav tm="100000">
                                          <p:val>
                                            <p:strVal val="#ppt_w"/>
                                          </p:val>
                                        </p:tav>
                                      </p:tavLst>
                                    </p:anim>
                                    <p:anim calcmode="lin" valueType="num">
                                      <p:cBhvr>
                                        <p:cTn id="633" dur="500" fill="hold"/>
                                        <p:tgtEl>
                                          <p:spTgt spid="127"/>
                                        </p:tgtEl>
                                        <p:attrNameLst>
                                          <p:attrName>ppt_h</p:attrName>
                                        </p:attrNameLst>
                                      </p:cBhvr>
                                      <p:tavLst>
                                        <p:tav tm="0">
                                          <p:val>
                                            <p:fltVal val="0"/>
                                          </p:val>
                                        </p:tav>
                                        <p:tav tm="100000">
                                          <p:val>
                                            <p:strVal val="#ppt_h"/>
                                          </p:val>
                                        </p:tav>
                                      </p:tavLst>
                                    </p:anim>
                                    <p:animEffect transition="in" filter="fade">
                                      <p:cBhvr>
                                        <p:cTn id="634" dur="500"/>
                                        <p:tgtEl>
                                          <p:spTgt spid="127"/>
                                        </p:tgtEl>
                                      </p:cBhvr>
                                    </p:animEffect>
                                  </p:childTnLst>
                                </p:cTn>
                              </p:par>
                              <p:par>
                                <p:cTn id="635" presetID="53" presetClass="entr" presetSubtype="16" fill="hold" grpId="0" nodeType="withEffect">
                                  <p:stCondLst>
                                    <p:cond delay="0"/>
                                  </p:stCondLst>
                                  <p:childTnLst>
                                    <p:set>
                                      <p:cBhvr>
                                        <p:cTn id="636" dur="1" fill="hold">
                                          <p:stCondLst>
                                            <p:cond delay="0"/>
                                          </p:stCondLst>
                                        </p:cTn>
                                        <p:tgtEl>
                                          <p:spTgt spid="128"/>
                                        </p:tgtEl>
                                        <p:attrNameLst>
                                          <p:attrName>style.visibility</p:attrName>
                                        </p:attrNameLst>
                                      </p:cBhvr>
                                      <p:to>
                                        <p:strVal val="visible"/>
                                      </p:to>
                                    </p:set>
                                    <p:anim calcmode="lin" valueType="num">
                                      <p:cBhvr>
                                        <p:cTn id="637" dur="500" fill="hold"/>
                                        <p:tgtEl>
                                          <p:spTgt spid="128"/>
                                        </p:tgtEl>
                                        <p:attrNameLst>
                                          <p:attrName>ppt_w</p:attrName>
                                        </p:attrNameLst>
                                      </p:cBhvr>
                                      <p:tavLst>
                                        <p:tav tm="0">
                                          <p:val>
                                            <p:fltVal val="0"/>
                                          </p:val>
                                        </p:tav>
                                        <p:tav tm="100000">
                                          <p:val>
                                            <p:strVal val="#ppt_w"/>
                                          </p:val>
                                        </p:tav>
                                      </p:tavLst>
                                    </p:anim>
                                    <p:anim calcmode="lin" valueType="num">
                                      <p:cBhvr>
                                        <p:cTn id="638" dur="500" fill="hold"/>
                                        <p:tgtEl>
                                          <p:spTgt spid="128"/>
                                        </p:tgtEl>
                                        <p:attrNameLst>
                                          <p:attrName>ppt_h</p:attrName>
                                        </p:attrNameLst>
                                      </p:cBhvr>
                                      <p:tavLst>
                                        <p:tav tm="0">
                                          <p:val>
                                            <p:fltVal val="0"/>
                                          </p:val>
                                        </p:tav>
                                        <p:tav tm="100000">
                                          <p:val>
                                            <p:strVal val="#ppt_h"/>
                                          </p:val>
                                        </p:tav>
                                      </p:tavLst>
                                    </p:anim>
                                    <p:animEffect transition="in" filter="fade">
                                      <p:cBhvr>
                                        <p:cTn id="639" dur="500"/>
                                        <p:tgtEl>
                                          <p:spTgt spid="128"/>
                                        </p:tgtEl>
                                      </p:cBhvr>
                                    </p:animEffect>
                                  </p:childTnLst>
                                </p:cTn>
                              </p:par>
                              <p:par>
                                <p:cTn id="640" presetID="53" presetClass="entr" presetSubtype="16" fill="hold" grpId="0" nodeType="withEffect">
                                  <p:stCondLst>
                                    <p:cond delay="0"/>
                                  </p:stCondLst>
                                  <p:childTnLst>
                                    <p:set>
                                      <p:cBhvr>
                                        <p:cTn id="641" dur="1" fill="hold">
                                          <p:stCondLst>
                                            <p:cond delay="0"/>
                                          </p:stCondLst>
                                        </p:cTn>
                                        <p:tgtEl>
                                          <p:spTgt spid="129"/>
                                        </p:tgtEl>
                                        <p:attrNameLst>
                                          <p:attrName>style.visibility</p:attrName>
                                        </p:attrNameLst>
                                      </p:cBhvr>
                                      <p:to>
                                        <p:strVal val="visible"/>
                                      </p:to>
                                    </p:set>
                                    <p:anim calcmode="lin" valueType="num">
                                      <p:cBhvr>
                                        <p:cTn id="642" dur="500" fill="hold"/>
                                        <p:tgtEl>
                                          <p:spTgt spid="129"/>
                                        </p:tgtEl>
                                        <p:attrNameLst>
                                          <p:attrName>ppt_w</p:attrName>
                                        </p:attrNameLst>
                                      </p:cBhvr>
                                      <p:tavLst>
                                        <p:tav tm="0">
                                          <p:val>
                                            <p:fltVal val="0"/>
                                          </p:val>
                                        </p:tav>
                                        <p:tav tm="100000">
                                          <p:val>
                                            <p:strVal val="#ppt_w"/>
                                          </p:val>
                                        </p:tav>
                                      </p:tavLst>
                                    </p:anim>
                                    <p:anim calcmode="lin" valueType="num">
                                      <p:cBhvr>
                                        <p:cTn id="643" dur="500" fill="hold"/>
                                        <p:tgtEl>
                                          <p:spTgt spid="129"/>
                                        </p:tgtEl>
                                        <p:attrNameLst>
                                          <p:attrName>ppt_h</p:attrName>
                                        </p:attrNameLst>
                                      </p:cBhvr>
                                      <p:tavLst>
                                        <p:tav tm="0">
                                          <p:val>
                                            <p:fltVal val="0"/>
                                          </p:val>
                                        </p:tav>
                                        <p:tav tm="100000">
                                          <p:val>
                                            <p:strVal val="#ppt_h"/>
                                          </p:val>
                                        </p:tav>
                                      </p:tavLst>
                                    </p:anim>
                                    <p:animEffect transition="in" filter="fade">
                                      <p:cBhvr>
                                        <p:cTn id="644" dur="500"/>
                                        <p:tgtEl>
                                          <p:spTgt spid="129"/>
                                        </p:tgtEl>
                                      </p:cBhvr>
                                    </p:animEffect>
                                  </p:childTnLst>
                                </p:cTn>
                              </p:par>
                              <p:par>
                                <p:cTn id="645" presetID="53" presetClass="entr" presetSubtype="16" fill="hold" grpId="0" nodeType="withEffect">
                                  <p:stCondLst>
                                    <p:cond delay="0"/>
                                  </p:stCondLst>
                                  <p:childTnLst>
                                    <p:set>
                                      <p:cBhvr>
                                        <p:cTn id="646" dur="1" fill="hold">
                                          <p:stCondLst>
                                            <p:cond delay="0"/>
                                          </p:stCondLst>
                                        </p:cTn>
                                        <p:tgtEl>
                                          <p:spTgt spid="130"/>
                                        </p:tgtEl>
                                        <p:attrNameLst>
                                          <p:attrName>style.visibility</p:attrName>
                                        </p:attrNameLst>
                                      </p:cBhvr>
                                      <p:to>
                                        <p:strVal val="visible"/>
                                      </p:to>
                                    </p:set>
                                    <p:anim calcmode="lin" valueType="num">
                                      <p:cBhvr>
                                        <p:cTn id="647" dur="500" fill="hold"/>
                                        <p:tgtEl>
                                          <p:spTgt spid="130"/>
                                        </p:tgtEl>
                                        <p:attrNameLst>
                                          <p:attrName>ppt_w</p:attrName>
                                        </p:attrNameLst>
                                      </p:cBhvr>
                                      <p:tavLst>
                                        <p:tav tm="0">
                                          <p:val>
                                            <p:fltVal val="0"/>
                                          </p:val>
                                        </p:tav>
                                        <p:tav tm="100000">
                                          <p:val>
                                            <p:strVal val="#ppt_w"/>
                                          </p:val>
                                        </p:tav>
                                      </p:tavLst>
                                    </p:anim>
                                    <p:anim calcmode="lin" valueType="num">
                                      <p:cBhvr>
                                        <p:cTn id="648" dur="500" fill="hold"/>
                                        <p:tgtEl>
                                          <p:spTgt spid="130"/>
                                        </p:tgtEl>
                                        <p:attrNameLst>
                                          <p:attrName>ppt_h</p:attrName>
                                        </p:attrNameLst>
                                      </p:cBhvr>
                                      <p:tavLst>
                                        <p:tav tm="0">
                                          <p:val>
                                            <p:fltVal val="0"/>
                                          </p:val>
                                        </p:tav>
                                        <p:tav tm="100000">
                                          <p:val>
                                            <p:strVal val="#ppt_h"/>
                                          </p:val>
                                        </p:tav>
                                      </p:tavLst>
                                    </p:anim>
                                    <p:animEffect transition="in" filter="fade">
                                      <p:cBhvr>
                                        <p:cTn id="649" dur="500"/>
                                        <p:tgtEl>
                                          <p:spTgt spid="130"/>
                                        </p:tgtEl>
                                      </p:cBhvr>
                                    </p:animEffect>
                                  </p:childTnLst>
                                </p:cTn>
                              </p:par>
                              <p:par>
                                <p:cTn id="650" presetID="53" presetClass="entr" presetSubtype="16" fill="hold" grpId="0" nodeType="withEffect">
                                  <p:stCondLst>
                                    <p:cond delay="0"/>
                                  </p:stCondLst>
                                  <p:childTnLst>
                                    <p:set>
                                      <p:cBhvr>
                                        <p:cTn id="651" dur="1" fill="hold">
                                          <p:stCondLst>
                                            <p:cond delay="0"/>
                                          </p:stCondLst>
                                        </p:cTn>
                                        <p:tgtEl>
                                          <p:spTgt spid="131"/>
                                        </p:tgtEl>
                                        <p:attrNameLst>
                                          <p:attrName>style.visibility</p:attrName>
                                        </p:attrNameLst>
                                      </p:cBhvr>
                                      <p:to>
                                        <p:strVal val="visible"/>
                                      </p:to>
                                    </p:set>
                                    <p:anim calcmode="lin" valueType="num">
                                      <p:cBhvr>
                                        <p:cTn id="652" dur="500" fill="hold"/>
                                        <p:tgtEl>
                                          <p:spTgt spid="131"/>
                                        </p:tgtEl>
                                        <p:attrNameLst>
                                          <p:attrName>ppt_w</p:attrName>
                                        </p:attrNameLst>
                                      </p:cBhvr>
                                      <p:tavLst>
                                        <p:tav tm="0">
                                          <p:val>
                                            <p:fltVal val="0"/>
                                          </p:val>
                                        </p:tav>
                                        <p:tav tm="100000">
                                          <p:val>
                                            <p:strVal val="#ppt_w"/>
                                          </p:val>
                                        </p:tav>
                                      </p:tavLst>
                                    </p:anim>
                                    <p:anim calcmode="lin" valueType="num">
                                      <p:cBhvr>
                                        <p:cTn id="653" dur="500" fill="hold"/>
                                        <p:tgtEl>
                                          <p:spTgt spid="131"/>
                                        </p:tgtEl>
                                        <p:attrNameLst>
                                          <p:attrName>ppt_h</p:attrName>
                                        </p:attrNameLst>
                                      </p:cBhvr>
                                      <p:tavLst>
                                        <p:tav tm="0">
                                          <p:val>
                                            <p:fltVal val="0"/>
                                          </p:val>
                                        </p:tav>
                                        <p:tav tm="100000">
                                          <p:val>
                                            <p:strVal val="#ppt_h"/>
                                          </p:val>
                                        </p:tav>
                                      </p:tavLst>
                                    </p:anim>
                                    <p:animEffect transition="in" filter="fade">
                                      <p:cBhvr>
                                        <p:cTn id="654" dur="500"/>
                                        <p:tgtEl>
                                          <p:spTgt spid="131"/>
                                        </p:tgtEl>
                                      </p:cBhvr>
                                    </p:animEffect>
                                  </p:childTnLst>
                                </p:cTn>
                              </p:par>
                              <p:par>
                                <p:cTn id="655" presetID="53" presetClass="entr" presetSubtype="16" fill="hold" grpId="0" nodeType="withEffect">
                                  <p:stCondLst>
                                    <p:cond delay="0"/>
                                  </p:stCondLst>
                                  <p:childTnLst>
                                    <p:set>
                                      <p:cBhvr>
                                        <p:cTn id="656" dur="1" fill="hold">
                                          <p:stCondLst>
                                            <p:cond delay="0"/>
                                          </p:stCondLst>
                                        </p:cTn>
                                        <p:tgtEl>
                                          <p:spTgt spid="132"/>
                                        </p:tgtEl>
                                        <p:attrNameLst>
                                          <p:attrName>style.visibility</p:attrName>
                                        </p:attrNameLst>
                                      </p:cBhvr>
                                      <p:to>
                                        <p:strVal val="visible"/>
                                      </p:to>
                                    </p:set>
                                    <p:anim calcmode="lin" valueType="num">
                                      <p:cBhvr>
                                        <p:cTn id="657" dur="500" fill="hold"/>
                                        <p:tgtEl>
                                          <p:spTgt spid="132"/>
                                        </p:tgtEl>
                                        <p:attrNameLst>
                                          <p:attrName>ppt_w</p:attrName>
                                        </p:attrNameLst>
                                      </p:cBhvr>
                                      <p:tavLst>
                                        <p:tav tm="0">
                                          <p:val>
                                            <p:fltVal val="0"/>
                                          </p:val>
                                        </p:tav>
                                        <p:tav tm="100000">
                                          <p:val>
                                            <p:strVal val="#ppt_w"/>
                                          </p:val>
                                        </p:tav>
                                      </p:tavLst>
                                    </p:anim>
                                    <p:anim calcmode="lin" valueType="num">
                                      <p:cBhvr>
                                        <p:cTn id="658" dur="500" fill="hold"/>
                                        <p:tgtEl>
                                          <p:spTgt spid="132"/>
                                        </p:tgtEl>
                                        <p:attrNameLst>
                                          <p:attrName>ppt_h</p:attrName>
                                        </p:attrNameLst>
                                      </p:cBhvr>
                                      <p:tavLst>
                                        <p:tav tm="0">
                                          <p:val>
                                            <p:fltVal val="0"/>
                                          </p:val>
                                        </p:tav>
                                        <p:tav tm="100000">
                                          <p:val>
                                            <p:strVal val="#ppt_h"/>
                                          </p:val>
                                        </p:tav>
                                      </p:tavLst>
                                    </p:anim>
                                    <p:animEffect transition="in" filter="fade">
                                      <p:cBhvr>
                                        <p:cTn id="659" dur="500"/>
                                        <p:tgtEl>
                                          <p:spTgt spid="132"/>
                                        </p:tgtEl>
                                      </p:cBhvr>
                                    </p:animEffect>
                                  </p:childTnLst>
                                </p:cTn>
                              </p:par>
                              <p:par>
                                <p:cTn id="660" presetID="53" presetClass="entr" presetSubtype="16" fill="hold" grpId="0" nodeType="withEffect">
                                  <p:stCondLst>
                                    <p:cond delay="0"/>
                                  </p:stCondLst>
                                  <p:childTnLst>
                                    <p:set>
                                      <p:cBhvr>
                                        <p:cTn id="661" dur="1" fill="hold">
                                          <p:stCondLst>
                                            <p:cond delay="0"/>
                                          </p:stCondLst>
                                        </p:cTn>
                                        <p:tgtEl>
                                          <p:spTgt spid="133"/>
                                        </p:tgtEl>
                                        <p:attrNameLst>
                                          <p:attrName>style.visibility</p:attrName>
                                        </p:attrNameLst>
                                      </p:cBhvr>
                                      <p:to>
                                        <p:strVal val="visible"/>
                                      </p:to>
                                    </p:set>
                                    <p:anim calcmode="lin" valueType="num">
                                      <p:cBhvr>
                                        <p:cTn id="662" dur="500" fill="hold"/>
                                        <p:tgtEl>
                                          <p:spTgt spid="133"/>
                                        </p:tgtEl>
                                        <p:attrNameLst>
                                          <p:attrName>ppt_w</p:attrName>
                                        </p:attrNameLst>
                                      </p:cBhvr>
                                      <p:tavLst>
                                        <p:tav tm="0">
                                          <p:val>
                                            <p:fltVal val="0"/>
                                          </p:val>
                                        </p:tav>
                                        <p:tav tm="100000">
                                          <p:val>
                                            <p:strVal val="#ppt_w"/>
                                          </p:val>
                                        </p:tav>
                                      </p:tavLst>
                                    </p:anim>
                                    <p:anim calcmode="lin" valueType="num">
                                      <p:cBhvr>
                                        <p:cTn id="663" dur="500" fill="hold"/>
                                        <p:tgtEl>
                                          <p:spTgt spid="133"/>
                                        </p:tgtEl>
                                        <p:attrNameLst>
                                          <p:attrName>ppt_h</p:attrName>
                                        </p:attrNameLst>
                                      </p:cBhvr>
                                      <p:tavLst>
                                        <p:tav tm="0">
                                          <p:val>
                                            <p:fltVal val="0"/>
                                          </p:val>
                                        </p:tav>
                                        <p:tav tm="100000">
                                          <p:val>
                                            <p:strVal val="#ppt_h"/>
                                          </p:val>
                                        </p:tav>
                                      </p:tavLst>
                                    </p:anim>
                                    <p:animEffect transition="in" filter="fade">
                                      <p:cBhvr>
                                        <p:cTn id="664" dur="500"/>
                                        <p:tgtEl>
                                          <p:spTgt spid="133"/>
                                        </p:tgtEl>
                                      </p:cBhvr>
                                    </p:animEffect>
                                  </p:childTnLst>
                                </p:cTn>
                              </p:par>
                              <p:par>
                                <p:cTn id="665" presetID="53" presetClass="entr" presetSubtype="16" fill="hold" grpId="0" nodeType="withEffect">
                                  <p:stCondLst>
                                    <p:cond delay="0"/>
                                  </p:stCondLst>
                                  <p:childTnLst>
                                    <p:set>
                                      <p:cBhvr>
                                        <p:cTn id="666" dur="1" fill="hold">
                                          <p:stCondLst>
                                            <p:cond delay="0"/>
                                          </p:stCondLst>
                                        </p:cTn>
                                        <p:tgtEl>
                                          <p:spTgt spid="134"/>
                                        </p:tgtEl>
                                        <p:attrNameLst>
                                          <p:attrName>style.visibility</p:attrName>
                                        </p:attrNameLst>
                                      </p:cBhvr>
                                      <p:to>
                                        <p:strVal val="visible"/>
                                      </p:to>
                                    </p:set>
                                    <p:anim calcmode="lin" valueType="num">
                                      <p:cBhvr>
                                        <p:cTn id="667" dur="500" fill="hold"/>
                                        <p:tgtEl>
                                          <p:spTgt spid="134"/>
                                        </p:tgtEl>
                                        <p:attrNameLst>
                                          <p:attrName>ppt_w</p:attrName>
                                        </p:attrNameLst>
                                      </p:cBhvr>
                                      <p:tavLst>
                                        <p:tav tm="0">
                                          <p:val>
                                            <p:fltVal val="0"/>
                                          </p:val>
                                        </p:tav>
                                        <p:tav tm="100000">
                                          <p:val>
                                            <p:strVal val="#ppt_w"/>
                                          </p:val>
                                        </p:tav>
                                      </p:tavLst>
                                    </p:anim>
                                    <p:anim calcmode="lin" valueType="num">
                                      <p:cBhvr>
                                        <p:cTn id="668" dur="500" fill="hold"/>
                                        <p:tgtEl>
                                          <p:spTgt spid="134"/>
                                        </p:tgtEl>
                                        <p:attrNameLst>
                                          <p:attrName>ppt_h</p:attrName>
                                        </p:attrNameLst>
                                      </p:cBhvr>
                                      <p:tavLst>
                                        <p:tav tm="0">
                                          <p:val>
                                            <p:fltVal val="0"/>
                                          </p:val>
                                        </p:tav>
                                        <p:tav tm="100000">
                                          <p:val>
                                            <p:strVal val="#ppt_h"/>
                                          </p:val>
                                        </p:tav>
                                      </p:tavLst>
                                    </p:anim>
                                    <p:animEffect transition="in" filter="fade">
                                      <p:cBhvr>
                                        <p:cTn id="669" dur="500"/>
                                        <p:tgtEl>
                                          <p:spTgt spid="134"/>
                                        </p:tgtEl>
                                      </p:cBhvr>
                                    </p:animEffect>
                                  </p:childTnLst>
                                </p:cTn>
                              </p:par>
                              <p:par>
                                <p:cTn id="670" presetID="53" presetClass="entr" presetSubtype="16" fill="hold" grpId="0" nodeType="withEffect">
                                  <p:stCondLst>
                                    <p:cond delay="0"/>
                                  </p:stCondLst>
                                  <p:childTnLst>
                                    <p:set>
                                      <p:cBhvr>
                                        <p:cTn id="671" dur="1" fill="hold">
                                          <p:stCondLst>
                                            <p:cond delay="0"/>
                                          </p:stCondLst>
                                        </p:cTn>
                                        <p:tgtEl>
                                          <p:spTgt spid="135"/>
                                        </p:tgtEl>
                                        <p:attrNameLst>
                                          <p:attrName>style.visibility</p:attrName>
                                        </p:attrNameLst>
                                      </p:cBhvr>
                                      <p:to>
                                        <p:strVal val="visible"/>
                                      </p:to>
                                    </p:set>
                                    <p:anim calcmode="lin" valueType="num">
                                      <p:cBhvr>
                                        <p:cTn id="672" dur="500" fill="hold"/>
                                        <p:tgtEl>
                                          <p:spTgt spid="135"/>
                                        </p:tgtEl>
                                        <p:attrNameLst>
                                          <p:attrName>ppt_w</p:attrName>
                                        </p:attrNameLst>
                                      </p:cBhvr>
                                      <p:tavLst>
                                        <p:tav tm="0">
                                          <p:val>
                                            <p:fltVal val="0"/>
                                          </p:val>
                                        </p:tav>
                                        <p:tav tm="100000">
                                          <p:val>
                                            <p:strVal val="#ppt_w"/>
                                          </p:val>
                                        </p:tav>
                                      </p:tavLst>
                                    </p:anim>
                                    <p:anim calcmode="lin" valueType="num">
                                      <p:cBhvr>
                                        <p:cTn id="673" dur="500" fill="hold"/>
                                        <p:tgtEl>
                                          <p:spTgt spid="135"/>
                                        </p:tgtEl>
                                        <p:attrNameLst>
                                          <p:attrName>ppt_h</p:attrName>
                                        </p:attrNameLst>
                                      </p:cBhvr>
                                      <p:tavLst>
                                        <p:tav tm="0">
                                          <p:val>
                                            <p:fltVal val="0"/>
                                          </p:val>
                                        </p:tav>
                                        <p:tav tm="100000">
                                          <p:val>
                                            <p:strVal val="#ppt_h"/>
                                          </p:val>
                                        </p:tav>
                                      </p:tavLst>
                                    </p:anim>
                                    <p:animEffect transition="in" filter="fade">
                                      <p:cBhvr>
                                        <p:cTn id="674" dur="500"/>
                                        <p:tgtEl>
                                          <p:spTgt spid="135"/>
                                        </p:tgtEl>
                                      </p:cBhvr>
                                    </p:animEffect>
                                  </p:childTnLst>
                                </p:cTn>
                              </p:par>
                              <p:par>
                                <p:cTn id="675" presetID="53" presetClass="entr" presetSubtype="16" fill="hold" grpId="0" nodeType="withEffect">
                                  <p:stCondLst>
                                    <p:cond delay="0"/>
                                  </p:stCondLst>
                                  <p:childTnLst>
                                    <p:set>
                                      <p:cBhvr>
                                        <p:cTn id="676" dur="1" fill="hold">
                                          <p:stCondLst>
                                            <p:cond delay="0"/>
                                          </p:stCondLst>
                                        </p:cTn>
                                        <p:tgtEl>
                                          <p:spTgt spid="136"/>
                                        </p:tgtEl>
                                        <p:attrNameLst>
                                          <p:attrName>style.visibility</p:attrName>
                                        </p:attrNameLst>
                                      </p:cBhvr>
                                      <p:to>
                                        <p:strVal val="visible"/>
                                      </p:to>
                                    </p:set>
                                    <p:anim calcmode="lin" valueType="num">
                                      <p:cBhvr>
                                        <p:cTn id="677" dur="500" fill="hold"/>
                                        <p:tgtEl>
                                          <p:spTgt spid="136"/>
                                        </p:tgtEl>
                                        <p:attrNameLst>
                                          <p:attrName>ppt_w</p:attrName>
                                        </p:attrNameLst>
                                      </p:cBhvr>
                                      <p:tavLst>
                                        <p:tav tm="0">
                                          <p:val>
                                            <p:fltVal val="0"/>
                                          </p:val>
                                        </p:tav>
                                        <p:tav tm="100000">
                                          <p:val>
                                            <p:strVal val="#ppt_w"/>
                                          </p:val>
                                        </p:tav>
                                      </p:tavLst>
                                    </p:anim>
                                    <p:anim calcmode="lin" valueType="num">
                                      <p:cBhvr>
                                        <p:cTn id="678" dur="500" fill="hold"/>
                                        <p:tgtEl>
                                          <p:spTgt spid="136"/>
                                        </p:tgtEl>
                                        <p:attrNameLst>
                                          <p:attrName>ppt_h</p:attrName>
                                        </p:attrNameLst>
                                      </p:cBhvr>
                                      <p:tavLst>
                                        <p:tav tm="0">
                                          <p:val>
                                            <p:fltVal val="0"/>
                                          </p:val>
                                        </p:tav>
                                        <p:tav tm="100000">
                                          <p:val>
                                            <p:strVal val="#ppt_h"/>
                                          </p:val>
                                        </p:tav>
                                      </p:tavLst>
                                    </p:anim>
                                    <p:animEffect transition="in" filter="fade">
                                      <p:cBhvr>
                                        <p:cTn id="679" dur="500"/>
                                        <p:tgtEl>
                                          <p:spTgt spid="136"/>
                                        </p:tgtEl>
                                      </p:cBhvr>
                                    </p:animEffect>
                                  </p:childTnLst>
                                </p:cTn>
                              </p:par>
                              <p:par>
                                <p:cTn id="680" presetID="53" presetClass="entr" presetSubtype="16" fill="hold" grpId="0" nodeType="withEffect">
                                  <p:stCondLst>
                                    <p:cond delay="0"/>
                                  </p:stCondLst>
                                  <p:childTnLst>
                                    <p:set>
                                      <p:cBhvr>
                                        <p:cTn id="681" dur="1" fill="hold">
                                          <p:stCondLst>
                                            <p:cond delay="0"/>
                                          </p:stCondLst>
                                        </p:cTn>
                                        <p:tgtEl>
                                          <p:spTgt spid="137"/>
                                        </p:tgtEl>
                                        <p:attrNameLst>
                                          <p:attrName>style.visibility</p:attrName>
                                        </p:attrNameLst>
                                      </p:cBhvr>
                                      <p:to>
                                        <p:strVal val="visible"/>
                                      </p:to>
                                    </p:set>
                                    <p:anim calcmode="lin" valueType="num">
                                      <p:cBhvr>
                                        <p:cTn id="682" dur="500" fill="hold"/>
                                        <p:tgtEl>
                                          <p:spTgt spid="137"/>
                                        </p:tgtEl>
                                        <p:attrNameLst>
                                          <p:attrName>ppt_w</p:attrName>
                                        </p:attrNameLst>
                                      </p:cBhvr>
                                      <p:tavLst>
                                        <p:tav tm="0">
                                          <p:val>
                                            <p:fltVal val="0"/>
                                          </p:val>
                                        </p:tav>
                                        <p:tav tm="100000">
                                          <p:val>
                                            <p:strVal val="#ppt_w"/>
                                          </p:val>
                                        </p:tav>
                                      </p:tavLst>
                                    </p:anim>
                                    <p:anim calcmode="lin" valueType="num">
                                      <p:cBhvr>
                                        <p:cTn id="683" dur="500" fill="hold"/>
                                        <p:tgtEl>
                                          <p:spTgt spid="137"/>
                                        </p:tgtEl>
                                        <p:attrNameLst>
                                          <p:attrName>ppt_h</p:attrName>
                                        </p:attrNameLst>
                                      </p:cBhvr>
                                      <p:tavLst>
                                        <p:tav tm="0">
                                          <p:val>
                                            <p:fltVal val="0"/>
                                          </p:val>
                                        </p:tav>
                                        <p:tav tm="100000">
                                          <p:val>
                                            <p:strVal val="#ppt_h"/>
                                          </p:val>
                                        </p:tav>
                                      </p:tavLst>
                                    </p:anim>
                                    <p:animEffect transition="in" filter="fade">
                                      <p:cBhvr>
                                        <p:cTn id="684" dur="500"/>
                                        <p:tgtEl>
                                          <p:spTgt spid="137"/>
                                        </p:tgtEl>
                                      </p:cBhvr>
                                    </p:animEffect>
                                  </p:childTnLst>
                                </p:cTn>
                              </p:par>
                              <p:par>
                                <p:cTn id="685" presetID="53" presetClass="entr" presetSubtype="16" fill="hold" grpId="0" nodeType="withEffect">
                                  <p:stCondLst>
                                    <p:cond delay="0"/>
                                  </p:stCondLst>
                                  <p:childTnLst>
                                    <p:set>
                                      <p:cBhvr>
                                        <p:cTn id="686" dur="1" fill="hold">
                                          <p:stCondLst>
                                            <p:cond delay="0"/>
                                          </p:stCondLst>
                                        </p:cTn>
                                        <p:tgtEl>
                                          <p:spTgt spid="138"/>
                                        </p:tgtEl>
                                        <p:attrNameLst>
                                          <p:attrName>style.visibility</p:attrName>
                                        </p:attrNameLst>
                                      </p:cBhvr>
                                      <p:to>
                                        <p:strVal val="visible"/>
                                      </p:to>
                                    </p:set>
                                    <p:anim calcmode="lin" valueType="num">
                                      <p:cBhvr>
                                        <p:cTn id="687" dur="500" fill="hold"/>
                                        <p:tgtEl>
                                          <p:spTgt spid="138"/>
                                        </p:tgtEl>
                                        <p:attrNameLst>
                                          <p:attrName>ppt_w</p:attrName>
                                        </p:attrNameLst>
                                      </p:cBhvr>
                                      <p:tavLst>
                                        <p:tav tm="0">
                                          <p:val>
                                            <p:fltVal val="0"/>
                                          </p:val>
                                        </p:tav>
                                        <p:tav tm="100000">
                                          <p:val>
                                            <p:strVal val="#ppt_w"/>
                                          </p:val>
                                        </p:tav>
                                      </p:tavLst>
                                    </p:anim>
                                    <p:anim calcmode="lin" valueType="num">
                                      <p:cBhvr>
                                        <p:cTn id="688" dur="500" fill="hold"/>
                                        <p:tgtEl>
                                          <p:spTgt spid="138"/>
                                        </p:tgtEl>
                                        <p:attrNameLst>
                                          <p:attrName>ppt_h</p:attrName>
                                        </p:attrNameLst>
                                      </p:cBhvr>
                                      <p:tavLst>
                                        <p:tav tm="0">
                                          <p:val>
                                            <p:fltVal val="0"/>
                                          </p:val>
                                        </p:tav>
                                        <p:tav tm="100000">
                                          <p:val>
                                            <p:strVal val="#ppt_h"/>
                                          </p:val>
                                        </p:tav>
                                      </p:tavLst>
                                    </p:anim>
                                    <p:animEffect transition="in" filter="fade">
                                      <p:cBhvr>
                                        <p:cTn id="689" dur="500"/>
                                        <p:tgtEl>
                                          <p:spTgt spid="138"/>
                                        </p:tgtEl>
                                      </p:cBhvr>
                                    </p:animEffect>
                                  </p:childTnLst>
                                </p:cTn>
                              </p:par>
                              <p:par>
                                <p:cTn id="690" presetID="53" presetClass="entr" presetSubtype="16" fill="hold" grpId="0" nodeType="withEffect">
                                  <p:stCondLst>
                                    <p:cond delay="0"/>
                                  </p:stCondLst>
                                  <p:childTnLst>
                                    <p:set>
                                      <p:cBhvr>
                                        <p:cTn id="691" dur="1" fill="hold">
                                          <p:stCondLst>
                                            <p:cond delay="0"/>
                                          </p:stCondLst>
                                        </p:cTn>
                                        <p:tgtEl>
                                          <p:spTgt spid="139"/>
                                        </p:tgtEl>
                                        <p:attrNameLst>
                                          <p:attrName>style.visibility</p:attrName>
                                        </p:attrNameLst>
                                      </p:cBhvr>
                                      <p:to>
                                        <p:strVal val="visible"/>
                                      </p:to>
                                    </p:set>
                                    <p:anim calcmode="lin" valueType="num">
                                      <p:cBhvr>
                                        <p:cTn id="692" dur="500" fill="hold"/>
                                        <p:tgtEl>
                                          <p:spTgt spid="139"/>
                                        </p:tgtEl>
                                        <p:attrNameLst>
                                          <p:attrName>ppt_w</p:attrName>
                                        </p:attrNameLst>
                                      </p:cBhvr>
                                      <p:tavLst>
                                        <p:tav tm="0">
                                          <p:val>
                                            <p:fltVal val="0"/>
                                          </p:val>
                                        </p:tav>
                                        <p:tav tm="100000">
                                          <p:val>
                                            <p:strVal val="#ppt_w"/>
                                          </p:val>
                                        </p:tav>
                                      </p:tavLst>
                                    </p:anim>
                                    <p:anim calcmode="lin" valueType="num">
                                      <p:cBhvr>
                                        <p:cTn id="693" dur="500" fill="hold"/>
                                        <p:tgtEl>
                                          <p:spTgt spid="139"/>
                                        </p:tgtEl>
                                        <p:attrNameLst>
                                          <p:attrName>ppt_h</p:attrName>
                                        </p:attrNameLst>
                                      </p:cBhvr>
                                      <p:tavLst>
                                        <p:tav tm="0">
                                          <p:val>
                                            <p:fltVal val="0"/>
                                          </p:val>
                                        </p:tav>
                                        <p:tav tm="100000">
                                          <p:val>
                                            <p:strVal val="#ppt_h"/>
                                          </p:val>
                                        </p:tav>
                                      </p:tavLst>
                                    </p:anim>
                                    <p:animEffect transition="in" filter="fade">
                                      <p:cBhvr>
                                        <p:cTn id="694" dur="500"/>
                                        <p:tgtEl>
                                          <p:spTgt spid="139"/>
                                        </p:tgtEl>
                                      </p:cBhvr>
                                    </p:animEffect>
                                  </p:childTnLst>
                                </p:cTn>
                              </p:par>
                              <p:par>
                                <p:cTn id="695" presetID="53" presetClass="entr" presetSubtype="16" fill="hold" grpId="0" nodeType="withEffect">
                                  <p:stCondLst>
                                    <p:cond delay="0"/>
                                  </p:stCondLst>
                                  <p:childTnLst>
                                    <p:set>
                                      <p:cBhvr>
                                        <p:cTn id="696" dur="1" fill="hold">
                                          <p:stCondLst>
                                            <p:cond delay="0"/>
                                          </p:stCondLst>
                                        </p:cTn>
                                        <p:tgtEl>
                                          <p:spTgt spid="140"/>
                                        </p:tgtEl>
                                        <p:attrNameLst>
                                          <p:attrName>style.visibility</p:attrName>
                                        </p:attrNameLst>
                                      </p:cBhvr>
                                      <p:to>
                                        <p:strVal val="visible"/>
                                      </p:to>
                                    </p:set>
                                    <p:anim calcmode="lin" valueType="num">
                                      <p:cBhvr>
                                        <p:cTn id="697" dur="500" fill="hold"/>
                                        <p:tgtEl>
                                          <p:spTgt spid="140"/>
                                        </p:tgtEl>
                                        <p:attrNameLst>
                                          <p:attrName>ppt_w</p:attrName>
                                        </p:attrNameLst>
                                      </p:cBhvr>
                                      <p:tavLst>
                                        <p:tav tm="0">
                                          <p:val>
                                            <p:fltVal val="0"/>
                                          </p:val>
                                        </p:tav>
                                        <p:tav tm="100000">
                                          <p:val>
                                            <p:strVal val="#ppt_w"/>
                                          </p:val>
                                        </p:tav>
                                      </p:tavLst>
                                    </p:anim>
                                    <p:anim calcmode="lin" valueType="num">
                                      <p:cBhvr>
                                        <p:cTn id="698" dur="500" fill="hold"/>
                                        <p:tgtEl>
                                          <p:spTgt spid="140"/>
                                        </p:tgtEl>
                                        <p:attrNameLst>
                                          <p:attrName>ppt_h</p:attrName>
                                        </p:attrNameLst>
                                      </p:cBhvr>
                                      <p:tavLst>
                                        <p:tav tm="0">
                                          <p:val>
                                            <p:fltVal val="0"/>
                                          </p:val>
                                        </p:tav>
                                        <p:tav tm="100000">
                                          <p:val>
                                            <p:strVal val="#ppt_h"/>
                                          </p:val>
                                        </p:tav>
                                      </p:tavLst>
                                    </p:anim>
                                    <p:animEffect transition="in" filter="fade">
                                      <p:cBhvr>
                                        <p:cTn id="699" dur="500"/>
                                        <p:tgtEl>
                                          <p:spTgt spid="140"/>
                                        </p:tgtEl>
                                      </p:cBhvr>
                                    </p:animEffect>
                                  </p:childTnLst>
                                </p:cTn>
                              </p:par>
                              <p:par>
                                <p:cTn id="700" presetID="53" presetClass="entr" presetSubtype="16" fill="hold" grpId="0" nodeType="withEffect">
                                  <p:stCondLst>
                                    <p:cond delay="0"/>
                                  </p:stCondLst>
                                  <p:childTnLst>
                                    <p:set>
                                      <p:cBhvr>
                                        <p:cTn id="701" dur="1" fill="hold">
                                          <p:stCondLst>
                                            <p:cond delay="0"/>
                                          </p:stCondLst>
                                        </p:cTn>
                                        <p:tgtEl>
                                          <p:spTgt spid="141"/>
                                        </p:tgtEl>
                                        <p:attrNameLst>
                                          <p:attrName>style.visibility</p:attrName>
                                        </p:attrNameLst>
                                      </p:cBhvr>
                                      <p:to>
                                        <p:strVal val="visible"/>
                                      </p:to>
                                    </p:set>
                                    <p:anim calcmode="lin" valueType="num">
                                      <p:cBhvr>
                                        <p:cTn id="702" dur="500" fill="hold"/>
                                        <p:tgtEl>
                                          <p:spTgt spid="141"/>
                                        </p:tgtEl>
                                        <p:attrNameLst>
                                          <p:attrName>ppt_w</p:attrName>
                                        </p:attrNameLst>
                                      </p:cBhvr>
                                      <p:tavLst>
                                        <p:tav tm="0">
                                          <p:val>
                                            <p:fltVal val="0"/>
                                          </p:val>
                                        </p:tav>
                                        <p:tav tm="100000">
                                          <p:val>
                                            <p:strVal val="#ppt_w"/>
                                          </p:val>
                                        </p:tav>
                                      </p:tavLst>
                                    </p:anim>
                                    <p:anim calcmode="lin" valueType="num">
                                      <p:cBhvr>
                                        <p:cTn id="703" dur="500" fill="hold"/>
                                        <p:tgtEl>
                                          <p:spTgt spid="141"/>
                                        </p:tgtEl>
                                        <p:attrNameLst>
                                          <p:attrName>ppt_h</p:attrName>
                                        </p:attrNameLst>
                                      </p:cBhvr>
                                      <p:tavLst>
                                        <p:tav tm="0">
                                          <p:val>
                                            <p:fltVal val="0"/>
                                          </p:val>
                                        </p:tav>
                                        <p:tav tm="100000">
                                          <p:val>
                                            <p:strVal val="#ppt_h"/>
                                          </p:val>
                                        </p:tav>
                                      </p:tavLst>
                                    </p:anim>
                                    <p:animEffect transition="in" filter="fade">
                                      <p:cBhvr>
                                        <p:cTn id="704" dur="500"/>
                                        <p:tgtEl>
                                          <p:spTgt spid="141"/>
                                        </p:tgtEl>
                                      </p:cBhvr>
                                    </p:animEffect>
                                  </p:childTnLst>
                                </p:cTn>
                              </p:par>
                              <p:par>
                                <p:cTn id="705" presetID="53" presetClass="entr" presetSubtype="16" fill="hold" grpId="0" nodeType="withEffect">
                                  <p:stCondLst>
                                    <p:cond delay="0"/>
                                  </p:stCondLst>
                                  <p:childTnLst>
                                    <p:set>
                                      <p:cBhvr>
                                        <p:cTn id="706" dur="1" fill="hold">
                                          <p:stCondLst>
                                            <p:cond delay="0"/>
                                          </p:stCondLst>
                                        </p:cTn>
                                        <p:tgtEl>
                                          <p:spTgt spid="142"/>
                                        </p:tgtEl>
                                        <p:attrNameLst>
                                          <p:attrName>style.visibility</p:attrName>
                                        </p:attrNameLst>
                                      </p:cBhvr>
                                      <p:to>
                                        <p:strVal val="visible"/>
                                      </p:to>
                                    </p:set>
                                    <p:anim calcmode="lin" valueType="num">
                                      <p:cBhvr>
                                        <p:cTn id="707" dur="500" fill="hold"/>
                                        <p:tgtEl>
                                          <p:spTgt spid="142"/>
                                        </p:tgtEl>
                                        <p:attrNameLst>
                                          <p:attrName>ppt_w</p:attrName>
                                        </p:attrNameLst>
                                      </p:cBhvr>
                                      <p:tavLst>
                                        <p:tav tm="0">
                                          <p:val>
                                            <p:fltVal val="0"/>
                                          </p:val>
                                        </p:tav>
                                        <p:tav tm="100000">
                                          <p:val>
                                            <p:strVal val="#ppt_w"/>
                                          </p:val>
                                        </p:tav>
                                      </p:tavLst>
                                    </p:anim>
                                    <p:anim calcmode="lin" valueType="num">
                                      <p:cBhvr>
                                        <p:cTn id="708" dur="500" fill="hold"/>
                                        <p:tgtEl>
                                          <p:spTgt spid="142"/>
                                        </p:tgtEl>
                                        <p:attrNameLst>
                                          <p:attrName>ppt_h</p:attrName>
                                        </p:attrNameLst>
                                      </p:cBhvr>
                                      <p:tavLst>
                                        <p:tav tm="0">
                                          <p:val>
                                            <p:fltVal val="0"/>
                                          </p:val>
                                        </p:tav>
                                        <p:tav tm="100000">
                                          <p:val>
                                            <p:strVal val="#ppt_h"/>
                                          </p:val>
                                        </p:tav>
                                      </p:tavLst>
                                    </p:anim>
                                    <p:animEffect transition="in" filter="fade">
                                      <p:cBhvr>
                                        <p:cTn id="709" dur="500"/>
                                        <p:tgtEl>
                                          <p:spTgt spid="142"/>
                                        </p:tgtEl>
                                      </p:cBhvr>
                                    </p:animEffect>
                                  </p:childTnLst>
                                </p:cTn>
                              </p:par>
                              <p:par>
                                <p:cTn id="710" presetID="53" presetClass="entr" presetSubtype="16" fill="hold" grpId="0" nodeType="withEffect">
                                  <p:stCondLst>
                                    <p:cond delay="0"/>
                                  </p:stCondLst>
                                  <p:childTnLst>
                                    <p:set>
                                      <p:cBhvr>
                                        <p:cTn id="711" dur="1" fill="hold">
                                          <p:stCondLst>
                                            <p:cond delay="0"/>
                                          </p:stCondLst>
                                        </p:cTn>
                                        <p:tgtEl>
                                          <p:spTgt spid="143"/>
                                        </p:tgtEl>
                                        <p:attrNameLst>
                                          <p:attrName>style.visibility</p:attrName>
                                        </p:attrNameLst>
                                      </p:cBhvr>
                                      <p:to>
                                        <p:strVal val="visible"/>
                                      </p:to>
                                    </p:set>
                                    <p:anim calcmode="lin" valueType="num">
                                      <p:cBhvr>
                                        <p:cTn id="712" dur="500" fill="hold"/>
                                        <p:tgtEl>
                                          <p:spTgt spid="143"/>
                                        </p:tgtEl>
                                        <p:attrNameLst>
                                          <p:attrName>ppt_w</p:attrName>
                                        </p:attrNameLst>
                                      </p:cBhvr>
                                      <p:tavLst>
                                        <p:tav tm="0">
                                          <p:val>
                                            <p:fltVal val="0"/>
                                          </p:val>
                                        </p:tav>
                                        <p:tav tm="100000">
                                          <p:val>
                                            <p:strVal val="#ppt_w"/>
                                          </p:val>
                                        </p:tav>
                                      </p:tavLst>
                                    </p:anim>
                                    <p:anim calcmode="lin" valueType="num">
                                      <p:cBhvr>
                                        <p:cTn id="713" dur="500" fill="hold"/>
                                        <p:tgtEl>
                                          <p:spTgt spid="143"/>
                                        </p:tgtEl>
                                        <p:attrNameLst>
                                          <p:attrName>ppt_h</p:attrName>
                                        </p:attrNameLst>
                                      </p:cBhvr>
                                      <p:tavLst>
                                        <p:tav tm="0">
                                          <p:val>
                                            <p:fltVal val="0"/>
                                          </p:val>
                                        </p:tav>
                                        <p:tav tm="100000">
                                          <p:val>
                                            <p:strVal val="#ppt_h"/>
                                          </p:val>
                                        </p:tav>
                                      </p:tavLst>
                                    </p:anim>
                                    <p:animEffect transition="in" filter="fade">
                                      <p:cBhvr>
                                        <p:cTn id="714" dur="500"/>
                                        <p:tgtEl>
                                          <p:spTgt spid="143"/>
                                        </p:tgtEl>
                                      </p:cBhvr>
                                    </p:animEffect>
                                  </p:childTnLst>
                                </p:cTn>
                              </p:par>
                              <p:par>
                                <p:cTn id="715" presetID="53" presetClass="entr" presetSubtype="16" fill="hold" grpId="0" nodeType="withEffect">
                                  <p:stCondLst>
                                    <p:cond delay="0"/>
                                  </p:stCondLst>
                                  <p:childTnLst>
                                    <p:set>
                                      <p:cBhvr>
                                        <p:cTn id="716" dur="1" fill="hold">
                                          <p:stCondLst>
                                            <p:cond delay="0"/>
                                          </p:stCondLst>
                                        </p:cTn>
                                        <p:tgtEl>
                                          <p:spTgt spid="144"/>
                                        </p:tgtEl>
                                        <p:attrNameLst>
                                          <p:attrName>style.visibility</p:attrName>
                                        </p:attrNameLst>
                                      </p:cBhvr>
                                      <p:to>
                                        <p:strVal val="visible"/>
                                      </p:to>
                                    </p:set>
                                    <p:anim calcmode="lin" valueType="num">
                                      <p:cBhvr>
                                        <p:cTn id="717" dur="500" fill="hold"/>
                                        <p:tgtEl>
                                          <p:spTgt spid="144"/>
                                        </p:tgtEl>
                                        <p:attrNameLst>
                                          <p:attrName>ppt_w</p:attrName>
                                        </p:attrNameLst>
                                      </p:cBhvr>
                                      <p:tavLst>
                                        <p:tav tm="0">
                                          <p:val>
                                            <p:fltVal val="0"/>
                                          </p:val>
                                        </p:tav>
                                        <p:tav tm="100000">
                                          <p:val>
                                            <p:strVal val="#ppt_w"/>
                                          </p:val>
                                        </p:tav>
                                      </p:tavLst>
                                    </p:anim>
                                    <p:anim calcmode="lin" valueType="num">
                                      <p:cBhvr>
                                        <p:cTn id="718" dur="500" fill="hold"/>
                                        <p:tgtEl>
                                          <p:spTgt spid="144"/>
                                        </p:tgtEl>
                                        <p:attrNameLst>
                                          <p:attrName>ppt_h</p:attrName>
                                        </p:attrNameLst>
                                      </p:cBhvr>
                                      <p:tavLst>
                                        <p:tav tm="0">
                                          <p:val>
                                            <p:fltVal val="0"/>
                                          </p:val>
                                        </p:tav>
                                        <p:tav tm="100000">
                                          <p:val>
                                            <p:strVal val="#ppt_h"/>
                                          </p:val>
                                        </p:tav>
                                      </p:tavLst>
                                    </p:anim>
                                    <p:animEffect transition="in" filter="fade">
                                      <p:cBhvr>
                                        <p:cTn id="719" dur="500"/>
                                        <p:tgtEl>
                                          <p:spTgt spid="144"/>
                                        </p:tgtEl>
                                      </p:cBhvr>
                                    </p:animEffect>
                                  </p:childTnLst>
                                </p:cTn>
                              </p:par>
                              <p:par>
                                <p:cTn id="720" presetID="53" presetClass="entr" presetSubtype="16" fill="hold" grpId="0" nodeType="withEffect">
                                  <p:stCondLst>
                                    <p:cond delay="0"/>
                                  </p:stCondLst>
                                  <p:childTnLst>
                                    <p:set>
                                      <p:cBhvr>
                                        <p:cTn id="721" dur="1" fill="hold">
                                          <p:stCondLst>
                                            <p:cond delay="0"/>
                                          </p:stCondLst>
                                        </p:cTn>
                                        <p:tgtEl>
                                          <p:spTgt spid="145"/>
                                        </p:tgtEl>
                                        <p:attrNameLst>
                                          <p:attrName>style.visibility</p:attrName>
                                        </p:attrNameLst>
                                      </p:cBhvr>
                                      <p:to>
                                        <p:strVal val="visible"/>
                                      </p:to>
                                    </p:set>
                                    <p:anim calcmode="lin" valueType="num">
                                      <p:cBhvr>
                                        <p:cTn id="722" dur="500" fill="hold"/>
                                        <p:tgtEl>
                                          <p:spTgt spid="145"/>
                                        </p:tgtEl>
                                        <p:attrNameLst>
                                          <p:attrName>ppt_w</p:attrName>
                                        </p:attrNameLst>
                                      </p:cBhvr>
                                      <p:tavLst>
                                        <p:tav tm="0">
                                          <p:val>
                                            <p:fltVal val="0"/>
                                          </p:val>
                                        </p:tav>
                                        <p:tav tm="100000">
                                          <p:val>
                                            <p:strVal val="#ppt_w"/>
                                          </p:val>
                                        </p:tav>
                                      </p:tavLst>
                                    </p:anim>
                                    <p:anim calcmode="lin" valueType="num">
                                      <p:cBhvr>
                                        <p:cTn id="723" dur="500" fill="hold"/>
                                        <p:tgtEl>
                                          <p:spTgt spid="145"/>
                                        </p:tgtEl>
                                        <p:attrNameLst>
                                          <p:attrName>ppt_h</p:attrName>
                                        </p:attrNameLst>
                                      </p:cBhvr>
                                      <p:tavLst>
                                        <p:tav tm="0">
                                          <p:val>
                                            <p:fltVal val="0"/>
                                          </p:val>
                                        </p:tav>
                                        <p:tav tm="100000">
                                          <p:val>
                                            <p:strVal val="#ppt_h"/>
                                          </p:val>
                                        </p:tav>
                                      </p:tavLst>
                                    </p:anim>
                                    <p:animEffect transition="in" filter="fade">
                                      <p:cBhvr>
                                        <p:cTn id="724" dur="500"/>
                                        <p:tgtEl>
                                          <p:spTgt spid="145"/>
                                        </p:tgtEl>
                                      </p:cBhvr>
                                    </p:animEffect>
                                  </p:childTnLst>
                                </p:cTn>
                              </p:par>
                              <p:par>
                                <p:cTn id="725" presetID="53" presetClass="entr" presetSubtype="16" fill="hold" grpId="0" nodeType="withEffect">
                                  <p:stCondLst>
                                    <p:cond delay="0"/>
                                  </p:stCondLst>
                                  <p:childTnLst>
                                    <p:set>
                                      <p:cBhvr>
                                        <p:cTn id="726" dur="1" fill="hold">
                                          <p:stCondLst>
                                            <p:cond delay="0"/>
                                          </p:stCondLst>
                                        </p:cTn>
                                        <p:tgtEl>
                                          <p:spTgt spid="146"/>
                                        </p:tgtEl>
                                        <p:attrNameLst>
                                          <p:attrName>style.visibility</p:attrName>
                                        </p:attrNameLst>
                                      </p:cBhvr>
                                      <p:to>
                                        <p:strVal val="visible"/>
                                      </p:to>
                                    </p:set>
                                    <p:anim calcmode="lin" valueType="num">
                                      <p:cBhvr>
                                        <p:cTn id="727" dur="500" fill="hold"/>
                                        <p:tgtEl>
                                          <p:spTgt spid="146"/>
                                        </p:tgtEl>
                                        <p:attrNameLst>
                                          <p:attrName>ppt_w</p:attrName>
                                        </p:attrNameLst>
                                      </p:cBhvr>
                                      <p:tavLst>
                                        <p:tav tm="0">
                                          <p:val>
                                            <p:fltVal val="0"/>
                                          </p:val>
                                        </p:tav>
                                        <p:tav tm="100000">
                                          <p:val>
                                            <p:strVal val="#ppt_w"/>
                                          </p:val>
                                        </p:tav>
                                      </p:tavLst>
                                    </p:anim>
                                    <p:anim calcmode="lin" valueType="num">
                                      <p:cBhvr>
                                        <p:cTn id="728" dur="500" fill="hold"/>
                                        <p:tgtEl>
                                          <p:spTgt spid="146"/>
                                        </p:tgtEl>
                                        <p:attrNameLst>
                                          <p:attrName>ppt_h</p:attrName>
                                        </p:attrNameLst>
                                      </p:cBhvr>
                                      <p:tavLst>
                                        <p:tav tm="0">
                                          <p:val>
                                            <p:fltVal val="0"/>
                                          </p:val>
                                        </p:tav>
                                        <p:tav tm="100000">
                                          <p:val>
                                            <p:strVal val="#ppt_h"/>
                                          </p:val>
                                        </p:tav>
                                      </p:tavLst>
                                    </p:anim>
                                    <p:animEffect transition="in" filter="fade">
                                      <p:cBhvr>
                                        <p:cTn id="729" dur="500"/>
                                        <p:tgtEl>
                                          <p:spTgt spid="146"/>
                                        </p:tgtEl>
                                      </p:cBhvr>
                                    </p:animEffect>
                                  </p:childTnLst>
                                </p:cTn>
                              </p:par>
                              <p:par>
                                <p:cTn id="730" presetID="53" presetClass="entr" presetSubtype="16" fill="hold" grpId="0" nodeType="withEffect">
                                  <p:stCondLst>
                                    <p:cond delay="0"/>
                                  </p:stCondLst>
                                  <p:childTnLst>
                                    <p:set>
                                      <p:cBhvr>
                                        <p:cTn id="731" dur="1" fill="hold">
                                          <p:stCondLst>
                                            <p:cond delay="0"/>
                                          </p:stCondLst>
                                        </p:cTn>
                                        <p:tgtEl>
                                          <p:spTgt spid="147"/>
                                        </p:tgtEl>
                                        <p:attrNameLst>
                                          <p:attrName>style.visibility</p:attrName>
                                        </p:attrNameLst>
                                      </p:cBhvr>
                                      <p:to>
                                        <p:strVal val="visible"/>
                                      </p:to>
                                    </p:set>
                                    <p:anim calcmode="lin" valueType="num">
                                      <p:cBhvr>
                                        <p:cTn id="732" dur="500" fill="hold"/>
                                        <p:tgtEl>
                                          <p:spTgt spid="147"/>
                                        </p:tgtEl>
                                        <p:attrNameLst>
                                          <p:attrName>ppt_w</p:attrName>
                                        </p:attrNameLst>
                                      </p:cBhvr>
                                      <p:tavLst>
                                        <p:tav tm="0">
                                          <p:val>
                                            <p:fltVal val="0"/>
                                          </p:val>
                                        </p:tav>
                                        <p:tav tm="100000">
                                          <p:val>
                                            <p:strVal val="#ppt_w"/>
                                          </p:val>
                                        </p:tav>
                                      </p:tavLst>
                                    </p:anim>
                                    <p:anim calcmode="lin" valueType="num">
                                      <p:cBhvr>
                                        <p:cTn id="733" dur="500" fill="hold"/>
                                        <p:tgtEl>
                                          <p:spTgt spid="147"/>
                                        </p:tgtEl>
                                        <p:attrNameLst>
                                          <p:attrName>ppt_h</p:attrName>
                                        </p:attrNameLst>
                                      </p:cBhvr>
                                      <p:tavLst>
                                        <p:tav tm="0">
                                          <p:val>
                                            <p:fltVal val="0"/>
                                          </p:val>
                                        </p:tav>
                                        <p:tav tm="100000">
                                          <p:val>
                                            <p:strVal val="#ppt_h"/>
                                          </p:val>
                                        </p:tav>
                                      </p:tavLst>
                                    </p:anim>
                                    <p:animEffect transition="in" filter="fade">
                                      <p:cBhvr>
                                        <p:cTn id="734" dur="500"/>
                                        <p:tgtEl>
                                          <p:spTgt spid="147"/>
                                        </p:tgtEl>
                                      </p:cBhvr>
                                    </p:animEffect>
                                  </p:childTnLst>
                                </p:cTn>
                              </p:par>
                              <p:par>
                                <p:cTn id="735" presetID="53" presetClass="entr" presetSubtype="16" fill="hold" grpId="0" nodeType="withEffect">
                                  <p:stCondLst>
                                    <p:cond delay="0"/>
                                  </p:stCondLst>
                                  <p:childTnLst>
                                    <p:set>
                                      <p:cBhvr>
                                        <p:cTn id="736" dur="1" fill="hold">
                                          <p:stCondLst>
                                            <p:cond delay="0"/>
                                          </p:stCondLst>
                                        </p:cTn>
                                        <p:tgtEl>
                                          <p:spTgt spid="148"/>
                                        </p:tgtEl>
                                        <p:attrNameLst>
                                          <p:attrName>style.visibility</p:attrName>
                                        </p:attrNameLst>
                                      </p:cBhvr>
                                      <p:to>
                                        <p:strVal val="visible"/>
                                      </p:to>
                                    </p:set>
                                    <p:anim calcmode="lin" valueType="num">
                                      <p:cBhvr>
                                        <p:cTn id="737" dur="500" fill="hold"/>
                                        <p:tgtEl>
                                          <p:spTgt spid="148"/>
                                        </p:tgtEl>
                                        <p:attrNameLst>
                                          <p:attrName>ppt_w</p:attrName>
                                        </p:attrNameLst>
                                      </p:cBhvr>
                                      <p:tavLst>
                                        <p:tav tm="0">
                                          <p:val>
                                            <p:fltVal val="0"/>
                                          </p:val>
                                        </p:tav>
                                        <p:tav tm="100000">
                                          <p:val>
                                            <p:strVal val="#ppt_w"/>
                                          </p:val>
                                        </p:tav>
                                      </p:tavLst>
                                    </p:anim>
                                    <p:anim calcmode="lin" valueType="num">
                                      <p:cBhvr>
                                        <p:cTn id="738" dur="500" fill="hold"/>
                                        <p:tgtEl>
                                          <p:spTgt spid="148"/>
                                        </p:tgtEl>
                                        <p:attrNameLst>
                                          <p:attrName>ppt_h</p:attrName>
                                        </p:attrNameLst>
                                      </p:cBhvr>
                                      <p:tavLst>
                                        <p:tav tm="0">
                                          <p:val>
                                            <p:fltVal val="0"/>
                                          </p:val>
                                        </p:tav>
                                        <p:tav tm="100000">
                                          <p:val>
                                            <p:strVal val="#ppt_h"/>
                                          </p:val>
                                        </p:tav>
                                      </p:tavLst>
                                    </p:anim>
                                    <p:animEffect transition="in" filter="fade">
                                      <p:cBhvr>
                                        <p:cTn id="739" dur="500"/>
                                        <p:tgtEl>
                                          <p:spTgt spid="148"/>
                                        </p:tgtEl>
                                      </p:cBhvr>
                                    </p:animEffect>
                                  </p:childTnLst>
                                </p:cTn>
                              </p:par>
                              <p:par>
                                <p:cTn id="740" presetID="53" presetClass="entr" presetSubtype="16" fill="hold" grpId="0" nodeType="withEffect">
                                  <p:stCondLst>
                                    <p:cond delay="0"/>
                                  </p:stCondLst>
                                  <p:childTnLst>
                                    <p:set>
                                      <p:cBhvr>
                                        <p:cTn id="741" dur="1" fill="hold">
                                          <p:stCondLst>
                                            <p:cond delay="0"/>
                                          </p:stCondLst>
                                        </p:cTn>
                                        <p:tgtEl>
                                          <p:spTgt spid="149"/>
                                        </p:tgtEl>
                                        <p:attrNameLst>
                                          <p:attrName>style.visibility</p:attrName>
                                        </p:attrNameLst>
                                      </p:cBhvr>
                                      <p:to>
                                        <p:strVal val="visible"/>
                                      </p:to>
                                    </p:set>
                                    <p:anim calcmode="lin" valueType="num">
                                      <p:cBhvr>
                                        <p:cTn id="742" dur="500" fill="hold"/>
                                        <p:tgtEl>
                                          <p:spTgt spid="149"/>
                                        </p:tgtEl>
                                        <p:attrNameLst>
                                          <p:attrName>ppt_w</p:attrName>
                                        </p:attrNameLst>
                                      </p:cBhvr>
                                      <p:tavLst>
                                        <p:tav tm="0">
                                          <p:val>
                                            <p:fltVal val="0"/>
                                          </p:val>
                                        </p:tav>
                                        <p:tav tm="100000">
                                          <p:val>
                                            <p:strVal val="#ppt_w"/>
                                          </p:val>
                                        </p:tav>
                                      </p:tavLst>
                                    </p:anim>
                                    <p:anim calcmode="lin" valueType="num">
                                      <p:cBhvr>
                                        <p:cTn id="743" dur="500" fill="hold"/>
                                        <p:tgtEl>
                                          <p:spTgt spid="149"/>
                                        </p:tgtEl>
                                        <p:attrNameLst>
                                          <p:attrName>ppt_h</p:attrName>
                                        </p:attrNameLst>
                                      </p:cBhvr>
                                      <p:tavLst>
                                        <p:tav tm="0">
                                          <p:val>
                                            <p:fltVal val="0"/>
                                          </p:val>
                                        </p:tav>
                                        <p:tav tm="100000">
                                          <p:val>
                                            <p:strVal val="#ppt_h"/>
                                          </p:val>
                                        </p:tav>
                                      </p:tavLst>
                                    </p:anim>
                                    <p:animEffect transition="in" filter="fade">
                                      <p:cBhvr>
                                        <p:cTn id="744" dur="500"/>
                                        <p:tgtEl>
                                          <p:spTgt spid="149"/>
                                        </p:tgtEl>
                                      </p:cBhvr>
                                    </p:animEffect>
                                  </p:childTnLst>
                                </p:cTn>
                              </p:par>
                              <p:par>
                                <p:cTn id="745" presetID="53" presetClass="entr" presetSubtype="16" fill="hold" grpId="0" nodeType="withEffect">
                                  <p:stCondLst>
                                    <p:cond delay="0"/>
                                  </p:stCondLst>
                                  <p:childTnLst>
                                    <p:set>
                                      <p:cBhvr>
                                        <p:cTn id="746" dur="1" fill="hold">
                                          <p:stCondLst>
                                            <p:cond delay="0"/>
                                          </p:stCondLst>
                                        </p:cTn>
                                        <p:tgtEl>
                                          <p:spTgt spid="150"/>
                                        </p:tgtEl>
                                        <p:attrNameLst>
                                          <p:attrName>style.visibility</p:attrName>
                                        </p:attrNameLst>
                                      </p:cBhvr>
                                      <p:to>
                                        <p:strVal val="visible"/>
                                      </p:to>
                                    </p:set>
                                    <p:anim calcmode="lin" valueType="num">
                                      <p:cBhvr>
                                        <p:cTn id="747" dur="500" fill="hold"/>
                                        <p:tgtEl>
                                          <p:spTgt spid="150"/>
                                        </p:tgtEl>
                                        <p:attrNameLst>
                                          <p:attrName>ppt_w</p:attrName>
                                        </p:attrNameLst>
                                      </p:cBhvr>
                                      <p:tavLst>
                                        <p:tav tm="0">
                                          <p:val>
                                            <p:fltVal val="0"/>
                                          </p:val>
                                        </p:tav>
                                        <p:tav tm="100000">
                                          <p:val>
                                            <p:strVal val="#ppt_w"/>
                                          </p:val>
                                        </p:tav>
                                      </p:tavLst>
                                    </p:anim>
                                    <p:anim calcmode="lin" valueType="num">
                                      <p:cBhvr>
                                        <p:cTn id="748" dur="500" fill="hold"/>
                                        <p:tgtEl>
                                          <p:spTgt spid="150"/>
                                        </p:tgtEl>
                                        <p:attrNameLst>
                                          <p:attrName>ppt_h</p:attrName>
                                        </p:attrNameLst>
                                      </p:cBhvr>
                                      <p:tavLst>
                                        <p:tav tm="0">
                                          <p:val>
                                            <p:fltVal val="0"/>
                                          </p:val>
                                        </p:tav>
                                        <p:tav tm="100000">
                                          <p:val>
                                            <p:strVal val="#ppt_h"/>
                                          </p:val>
                                        </p:tav>
                                      </p:tavLst>
                                    </p:anim>
                                    <p:animEffect transition="in" filter="fade">
                                      <p:cBhvr>
                                        <p:cTn id="749" dur="500"/>
                                        <p:tgtEl>
                                          <p:spTgt spid="150"/>
                                        </p:tgtEl>
                                      </p:cBhvr>
                                    </p:animEffect>
                                  </p:childTnLst>
                                </p:cTn>
                              </p:par>
                              <p:par>
                                <p:cTn id="750" presetID="53" presetClass="entr" presetSubtype="16" fill="hold" grpId="0" nodeType="withEffect">
                                  <p:stCondLst>
                                    <p:cond delay="0"/>
                                  </p:stCondLst>
                                  <p:childTnLst>
                                    <p:set>
                                      <p:cBhvr>
                                        <p:cTn id="751" dur="1" fill="hold">
                                          <p:stCondLst>
                                            <p:cond delay="0"/>
                                          </p:stCondLst>
                                        </p:cTn>
                                        <p:tgtEl>
                                          <p:spTgt spid="151"/>
                                        </p:tgtEl>
                                        <p:attrNameLst>
                                          <p:attrName>style.visibility</p:attrName>
                                        </p:attrNameLst>
                                      </p:cBhvr>
                                      <p:to>
                                        <p:strVal val="visible"/>
                                      </p:to>
                                    </p:set>
                                    <p:anim calcmode="lin" valueType="num">
                                      <p:cBhvr>
                                        <p:cTn id="752" dur="500" fill="hold"/>
                                        <p:tgtEl>
                                          <p:spTgt spid="151"/>
                                        </p:tgtEl>
                                        <p:attrNameLst>
                                          <p:attrName>ppt_w</p:attrName>
                                        </p:attrNameLst>
                                      </p:cBhvr>
                                      <p:tavLst>
                                        <p:tav tm="0">
                                          <p:val>
                                            <p:fltVal val="0"/>
                                          </p:val>
                                        </p:tav>
                                        <p:tav tm="100000">
                                          <p:val>
                                            <p:strVal val="#ppt_w"/>
                                          </p:val>
                                        </p:tav>
                                      </p:tavLst>
                                    </p:anim>
                                    <p:anim calcmode="lin" valueType="num">
                                      <p:cBhvr>
                                        <p:cTn id="753" dur="500" fill="hold"/>
                                        <p:tgtEl>
                                          <p:spTgt spid="151"/>
                                        </p:tgtEl>
                                        <p:attrNameLst>
                                          <p:attrName>ppt_h</p:attrName>
                                        </p:attrNameLst>
                                      </p:cBhvr>
                                      <p:tavLst>
                                        <p:tav tm="0">
                                          <p:val>
                                            <p:fltVal val="0"/>
                                          </p:val>
                                        </p:tav>
                                        <p:tav tm="100000">
                                          <p:val>
                                            <p:strVal val="#ppt_h"/>
                                          </p:val>
                                        </p:tav>
                                      </p:tavLst>
                                    </p:anim>
                                    <p:animEffect transition="in" filter="fade">
                                      <p:cBhvr>
                                        <p:cTn id="754" dur="500"/>
                                        <p:tgtEl>
                                          <p:spTgt spid="151"/>
                                        </p:tgtEl>
                                      </p:cBhvr>
                                    </p:animEffect>
                                  </p:childTnLst>
                                </p:cTn>
                              </p:par>
                              <p:par>
                                <p:cTn id="755" presetID="53" presetClass="entr" presetSubtype="16" fill="hold" grpId="0" nodeType="withEffect">
                                  <p:stCondLst>
                                    <p:cond delay="0"/>
                                  </p:stCondLst>
                                  <p:childTnLst>
                                    <p:set>
                                      <p:cBhvr>
                                        <p:cTn id="756" dur="1" fill="hold">
                                          <p:stCondLst>
                                            <p:cond delay="0"/>
                                          </p:stCondLst>
                                        </p:cTn>
                                        <p:tgtEl>
                                          <p:spTgt spid="152"/>
                                        </p:tgtEl>
                                        <p:attrNameLst>
                                          <p:attrName>style.visibility</p:attrName>
                                        </p:attrNameLst>
                                      </p:cBhvr>
                                      <p:to>
                                        <p:strVal val="visible"/>
                                      </p:to>
                                    </p:set>
                                    <p:anim calcmode="lin" valueType="num">
                                      <p:cBhvr>
                                        <p:cTn id="757" dur="500" fill="hold"/>
                                        <p:tgtEl>
                                          <p:spTgt spid="152"/>
                                        </p:tgtEl>
                                        <p:attrNameLst>
                                          <p:attrName>ppt_w</p:attrName>
                                        </p:attrNameLst>
                                      </p:cBhvr>
                                      <p:tavLst>
                                        <p:tav tm="0">
                                          <p:val>
                                            <p:fltVal val="0"/>
                                          </p:val>
                                        </p:tav>
                                        <p:tav tm="100000">
                                          <p:val>
                                            <p:strVal val="#ppt_w"/>
                                          </p:val>
                                        </p:tav>
                                      </p:tavLst>
                                    </p:anim>
                                    <p:anim calcmode="lin" valueType="num">
                                      <p:cBhvr>
                                        <p:cTn id="758" dur="500" fill="hold"/>
                                        <p:tgtEl>
                                          <p:spTgt spid="152"/>
                                        </p:tgtEl>
                                        <p:attrNameLst>
                                          <p:attrName>ppt_h</p:attrName>
                                        </p:attrNameLst>
                                      </p:cBhvr>
                                      <p:tavLst>
                                        <p:tav tm="0">
                                          <p:val>
                                            <p:fltVal val="0"/>
                                          </p:val>
                                        </p:tav>
                                        <p:tav tm="100000">
                                          <p:val>
                                            <p:strVal val="#ppt_h"/>
                                          </p:val>
                                        </p:tav>
                                      </p:tavLst>
                                    </p:anim>
                                    <p:animEffect transition="in" filter="fade">
                                      <p:cBhvr>
                                        <p:cTn id="759" dur="500"/>
                                        <p:tgtEl>
                                          <p:spTgt spid="152"/>
                                        </p:tgtEl>
                                      </p:cBhvr>
                                    </p:animEffect>
                                  </p:childTnLst>
                                </p:cTn>
                              </p:par>
                              <p:par>
                                <p:cTn id="760" presetID="53" presetClass="entr" presetSubtype="16" fill="hold" grpId="0" nodeType="withEffect">
                                  <p:stCondLst>
                                    <p:cond delay="0"/>
                                  </p:stCondLst>
                                  <p:childTnLst>
                                    <p:set>
                                      <p:cBhvr>
                                        <p:cTn id="761" dur="1" fill="hold">
                                          <p:stCondLst>
                                            <p:cond delay="0"/>
                                          </p:stCondLst>
                                        </p:cTn>
                                        <p:tgtEl>
                                          <p:spTgt spid="153"/>
                                        </p:tgtEl>
                                        <p:attrNameLst>
                                          <p:attrName>style.visibility</p:attrName>
                                        </p:attrNameLst>
                                      </p:cBhvr>
                                      <p:to>
                                        <p:strVal val="visible"/>
                                      </p:to>
                                    </p:set>
                                    <p:anim calcmode="lin" valueType="num">
                                      <p:cBhvr>
                                        <p:cTn id="762" dur="500" fill="hold"/>
                                        <p:tgtEl>
                                          <p:spTgt spid="153"/>
                                        </p:tgtEl>
                                        <p:attrNameLst>
                                          <p:attrName>ppt_w</p:attrName>
                                        </p:attrNameLst>
                                      </p:cBhvr>
                                      <p:tavLst>
                                        <p:tav tm="0">
                                          <p:val>
                                            <p:fltVal val="0"/>
                                          </p:val>
                                        </p:tav>
                                        <p:tav tm="100000">
                                          <p:val>
                                            <p:strVal val="#ppt_w"/>
                                          </p:val>
                                        </p:tav>
                                      </p:tavLst>
                                    </p:anim>
                                    <p:anim calcmode="lin" valueType="num">
                                      <p:cBhvr>
                                        <p:cTn id="763" dur="500" fill="hold"/>
                                        <p:tgtEl>
                                          <p:spTgt spid="153"/>
                                        </p:tgtEl>
                                        <p:attrNameLst>
                                          <p:attrName>ppt_h</p:attrName>
                                        </p:attrNameLst>
                                      </p:cBhvr>
                                      <p:tavLst>
                                        <p:tav tm="0">
                                          <p:val>
                                            <p:fltVal val="0"/>
                                          </p:val>
                                        </p:tav>
                                        <p:tav tm="100000">
                                          <p:val>
                                            <p:strVal val="#ppt_h"/>
                                          </p:val>
                                        </p:tav>
                                      </p:tavLst>
                                    </p:anim>
                                    <p:animEffect transition="in" filter="fade">
                                      <p:cBhvr>
                                        <p:cTn id="764" dur="500"/>
                                        <p:tgtEl>
                                          <p:spTgt spid="153"/>
                                        </p:tgtEl>
                                      </p:cBhvr>
                                    </p:animEffect>
                                  </p:childTnLst>
                                </p:cTn>
                              </p:par>
                              <p:par>
                                <p:cTn id="765" presetID="53" presetClass="entr" presetSubtype="16" fill="hold" grpId="0" nodeType="withEffect">
                                  <p:stCondLst>
                                    <p:cond delay="0"/>
                                  </p:stCondLst>
                                  <p:childTnLst>
                                    <p:set>
                                      <p:cBhvr>
                                        <p:cTn id="766" dur="1" fill="hold">
                                          <p:stCondLst>
                                            <p:cond delay="0"/>
                                          </p:stCondLst>
                                        </p:cTn>
                                        <p:tgtEl>
                                          <p:spTgt spid="154"/>
                                        </p:tgtEl>
                                        <p:attrNameLst>
                                          <p:attrName>style.visibility</p:attrName>
                                        </p:attrNameLst>
                                      </p:cBhvr>
                                      <p:to>
                                        <p:strVal val="visible"/>
                                      </p:to>
                                    </p:set>
                                    <p:anim calcmode="lin" valueType="num">
                                      <p:cBhvr>
                                        <p:cTn id="767" dur="500" fill="hold"/>
                                        <p:tgtEl>
                                          <p:spTgt spid="154"/>
                                        </p:tgtEl>
                                        <p:attrNameLst>
                                          <p:attrName>ppt_w</p:attrName>
                                        </p:attrNameLst>
                                      </p:cBhvr>
                                      <p:tavLst>
                                        <p:tav tm="0">
                                          <p:val>
                                            <p:fltVal val="0"/>
                                          </p:val>
                                        </p:tav>
                                        <p:tav tm="100000">
                                          <p:val>
                                            <p:strVal val="#ppt_w"/>
                                          </p:val>
                                        </p:tav>
                                      </p:tavLst>
                                    </p:anim>
                                    <p:anim calcmode="lin" valueType="num">
                                      <p:cBhvr>
                                        <p:cTn id="768" dur="500" fill="hold"/>
                                        <p:tgtEl>
                                          <p:spTgt spid="154"/>
                                        </p:tgtEl>
                                        <p:attrNameLst>
                                          <p:attrName>ppt_h</p:attrName>
                                        </p:attrNameLst>
                                      </p:cBhvr>
                                      <p:tavLst>
                                        <p:tav tm="0">
                                          <p:val>
                                            <p:fltVal val="0"/>
                                          </p:val>
                                        </p:tav>
                                        <p:tav tm="100000">
                                          <p:val>
                                            <p:strVal val="#ppt_h"/>
                                          </p:val>
                                        </p:tav>
                                      </p:tavLst>
                                    </p:anim>
                                    <p:animEffect transition="in" filter="fade">
                                      <p:cBhvr>
                                        <p:cTn id="769" dur="500"/>
                                        <p:tgtEl>
                                          <p:spTgt spid="154"/>
                                        </p:tgtEl>
                                      </p:cBhvr>
                                    </p:animEffect>
                                  </p:childTnLst>
                                </p:cTn>
                              </p:par>
                              <p:par>
                                <p:cTn id="770" presetID="53" presetClass="entr" presetSubtype="16" fill="hold" grpId="0" nodeType="withEffect">
                                  <p:stCondLst>
                                    <p:cond delay="0"/>
                                  </p:stCondLst>
                                  <p:childTnLst>
                                    <p:set>
                                      <p:cBhvr>
                                        <p:cTn id="771" dur="1" fill="hold">
                                          <p:stCondLst>
                                            <p:cond delay="0"/>
                                          </p:stCondLst>
                                        </p:cTn>
                                        <p:tgtEl>
                                          <p:spTgt spid="155"/>
                                        </p:tgtEl>
                                        <p:attrNameLst>
                                          <p:attrName>style.visibility</p:attrName>
                                        </p:attrNameLst>
                                      </p:cBhvr>
                                      <p:to>
                                        <p:strVal val="visible"/>
                                      </p:to>
                                    </p:set>
                                    <p:anim calcmode="lin" valueType="num">
                                      <p:cBhvr>
                                        <p:cTn id="772" dur="500" fill="hold"/>
                                        <p:tgtEl>
                                          <p:spTgt spid="155"/>
                                        </p:tgtEl>
                                        <p:attrNameLst>
                                          <p:attrName>ppt_w</p:attrName>
                                        </p:attrNameLst>
                                      </p:cBhvr>
                                      <p:tavLst>
                                        <p:tav tm="0">
                                          <p:val>
                                            <p:fltVal val="0"/>
                                          </p:val>
                                        </p:tav>
                                        <p:tav tm="100000">
                                          <p:val>
                                            <p:strVal val="#ppt_w"/>
                                          </p:val>
                                        </p:tav>
                                      </p:tavLst>
                                    </p:anim>
                                    <p:anim calcmode="lin" valueType="num">
                                      <p:cBhvr>
                                        <p:cTn id="773" dur="500" fill="hold"/>
                                        <p:tgtEl>
                                          <p:spTgt spid="155"/>
                                        </p:tgtEl>
                                        <p:attrNameLst>
                                          <p:attrName>ppt_h</p:attrName>
                                        </p:attrNameLst>
                                      </p:cBhvr>
                                      <p:tavLst>
                                        <p:tav tm="0">
                                          <p:val>
                                            <p:fltVal val="0"/>
                                          </p:val>
                                        </p:tav>
                                        <p:tav tm="100000">
                                          <p:val>
                                            <p:strVal val="#ppt_h"/>
                                          </p:val>
                                        </p:tav>
                                      </p:tavLst>
                                    </p:anim>
                                    <p:animEffect transition="in" filter="fade">
                                      <p:cBhvr>
                                        <p:cTn id="774" dur="500"/>
                                        <p:tgtEl>
                                          <p:spTgt spid="155"/>
                                        </p:tgtEl>
                                      </p:cBhvr>
                                    </p:animEffect>
                                  </p:childTnLst>
                                </p:cTn>
                              </p:par>
                              <p:par>
                                <p:cTn id="775" presetID="53" presetClass="entr" presetSubtype="16" fill="hold" grpId="0" nodeType="withEffect">
                                  <p:stCondLst>
                                    <p:cond delay="0"/>
                                  </p:stCondLst>
                                  <p:childTnLst>
                                    <p:set>
                                      <p:cBhvr>
                                        <p:cTn id="776" dur="1" fill="hold">
                                          <p:stCondLst>
                                            <p:cond delay="0"/>
                                          </p:stCondLst>
                                        </p:cTn>
                                        <p:tgtEl>
                                          <p:spTgt spid="156"/>
                                        </p:tgtEl>
                                        <p:attrNameLst>
                                          <p:attrName>style.visibility</p:attrName>
                                        </p:attrNameLst>
                                      </p:cBhvr>
                                      <p:to>
                                        <p:strVal val="visible"/>
                                      </p:to>
                                    </p:set>
                                    <p:anim calcmode="lin" valueType="num">
                                      <p:cBhvr>
                                        <p:cTn id="777" dur="500" fill="hold"/>
                                        <p:tgtEl>
                                          <p:spTgt spid="156"/>
                                        </p:tgtEl>
                                        <p:attrNameLst>
                                          <p:attrName>ppt_w</p:attrName>
                                        </p:attrNameLst>
                                      </p:cBhvr>
                                      <p:tavLst>
                                        <p:tav tm="0">
                                          <p:val>
                                            <p:fltVal val="0"/>
                                          </p:val>
                                        </p:tav>
                                        <p:tav tm="100000">
                                          <p:val>
                                            <p:strVal val="#ppt_w"/>
                                          </p:val>
                                        </p:tav>
                                      </p:tavLst>
                                    </p:anim>
                                    <p:anim calcmode="lin" valueType="num">
                                      <p:cBhvr>
                                        <p:cTn id="778" dur="500" fill="hold"/>
                                        <p:tgtEl>
                                          <p:spTgt spid="156"/>
                                        </p:tgtEl>
                                        <p:attrNameLst>
                                          <p:attrName>ppt_h</p:attrName>
                                        </p:attrNameLst>
                                      </p:cBhvr>
                                      <p:tavLst>
                                        <p:tav tm="0">
                                          <p:val>
                                            <p:fltVal val="0"/>
                                          </p:val>
                                        </p:tav>
                                        <p:tav tm="100000">
                                          <p:val>
                                            <p:strVal val="#ppt_h"/>
                                          </p:val>
                                        </p:tav>
                                      </p:tavLst>
                                    </p:anim>
                                    <p:animEffect transition="in" filter="fade">
                                      <p:cBhvr>
                                        <p:cTn id="779" dur="500"/>
                                        <p:tgtEl>
                                          <p:spTgt spid="156"/>
                                        </p:tgtEl>
                                      </p:cBhvr>
                                    </p:animEffect>
                                  </p:childTnLst>
                                </p:cTn>
                              </p:par>
                              <p:par>
                                <p:cTn id="780" presetID="53" presetClass="entr" presetSubtype="16" fill="hold" grpId="0" nodeType="withEffect">
                                  <p:stCondLst>
                                    <p:cond delay="0"/>
                                  </p:stCondLst>
                                  <p:childTnLst>
                                    <p:set>
                                      <p:cBhvr>
                                        <p:cTn id="781" dur="1" fill="hold">
                                          <p:stCondLst>
                                            <p:cond delay="0"/>
                                          </p:stCondLst>
                                        </p:cTn>
                                        <p:tgtEl>
                                          <p:spTgt spid="157"/>
                                        </p:tgtEl>
                                        <p:attrNameLst>
                                          <p:attrName>style.visibility</p:attrName>
                                        </p:attrNameLst>
                                      </p:cBhvr>
                                      <p:to>
                                        <p:strVal val="visible"/>
                                      </p:to>
                                    </p:set>
                                    <p:anim calcmode="lin" valueType="num">
                                      <p:cBhvr>
                                        <p:cTn id="782" dur="500" fill="hold"/>
                                        <p:tgtEl>
                                          <p:spTgt spid="157"/>
                                        </p:tgtEl>
                                        <p:attrNameLst>
                                          <p:attrName>ppt_w</p:attrName>
                                        </p:attrNameLst>
                                      </p:cBhvr>
                                      <p:tavLst>
                                        <p:tav tm="0">
                                          <p:val>
                                            <p:fltVal val="0"/>
                                          </p:val>
                                        </p:tav>
                                        <p:tav tm="100000">
                                          <p:val>
                                            <p:strVal val="#ppt_w"/>
                                          </p:val>
                                        </p:tav>
                                      </p:tavLst>
                                    </p:anim>
                                    <p:anim calcmode="lin" valueType="num">
                                      <p:cBhvr>
                                        <p:cTn id="783" dur="500" fill="hold"/>
                                        <p:tgtEl>
                                          <p:spTgt spid="157"/>
                                        </p:tgtEl>
                                        <p:attrNameLst>
                                          <p:attrName>ppt_h</p:attrName>
                                        </p:attrNameLst>
                                      </p:cBhvr>
                                      <p:tavLst>
                                        <p:tav tm="0">
                                          <p:val>
                                            <p:fltVal val="0"/>
                                          </p:val>
                                        </p:tav>
                                        <p:tav tm="100000">
                                          <p:val>
                                            <p:strVal val="#ppt_h"/>
                                          </p:val>
                                        </p:tav>
                                      </p:tavLst>
                                    </p:anim>
                                    <p:animEffect transition="in" filter="fade">
                                      <p:cBhvr>
                                        <p:cTn id="784" dur="500"/>
                                        <p:tgtEl>
                                          <p:spTgt spid="157"/>
                                        </p:tgtEl>
                                      </p:cBhvr>
                                    </p:animEffect>
                                  </p:childTnLst>
                                </p:cTn>
                              </p:par>
                              <p:par>
                                <p:cTn id="785" presetID="53" presetClass="entr" presetSubtype="16" fill="hold" grpId="0" nodeType="withEffect">
                                  <p:stCondLst>
                                    <p:cond delay="0"/>
                                  </p:stCondLst>
                                  <p:childTnLst>
                                    <p:set>
                                      <p:cBhvr>
                                        <p:cTn id="786" dur="1" fill="hold">
                                          <p:stCondLst>
                                            <p:cond delay="0"/>
                                          </p:stCondLst>
                                        </p:cTn>
                                        <p:tgtEl>
                                          <p:spTgt spid="158"/>
                                        </p:tgtEl>
                                        <p:attrNameLst>
                                          <p:attrName>style.visibility</p:attrName>
                                        </p:attrNameLst>
                                      </p:cBhvr>
                                      <p:to>
                                        <p:strVal val="visible"/>
                                      </p:to>
                                    </p:set>
                                    <p:anim calcmode="lin" valueType="num">
                                      <p:cBhvr>
                                        <p:cTn id="787" dur="500" fill="hold"/>
                                        <p:tgtEl>
                                          <p:spTgt spid="158"/>
                                        </p:tgtEl>
                                        <p:attrNameLst>
                                          <p:attrName>ppt_w</p:attrName>
                                        </p:attrNameLst>
                                      </p:cBhvr>
                                      <p:tavLst>
                                        <p:tav tm="0">
                                          <p:val>
                                            <p:fltVal val="0"/>
                                          </p:val>
                                        </p:tav>
                                        <p:tav tm="100000">
                                          <p:val>
                                            <p:strVal val="#ppt_w"/>
                                          </p:val>
                                        </p:tav>
                                      </p:tavLst>
                                    </p:anim>
                                    <p:anim calcmode="lin" valueType="num">
                                      <p:cBhvr>
                                        <p:cTn id="788" dur="500" fill="hold"/>
                                        <p:tgtEl>
                                          <p:spTgt spid="158"/>
                                        </p:tgtEl>
                                        <p:attrNameLst>
                                          <p:attrName>ppt_h</p:attrName>
                                        </p:attrNameLst>
                                      </p:cBhvr>
                                      <p:tavLst>
                                        <p:tav tm="0">
                                          <p:val>
                                            <p:fltVal val="0"/>
                                          </p:val>
                                        </p:tav>
                                        <p:tav tm="100000">
                                          <p:val>
                                            <p:strVal val="#ppt_h"/>
                                          </p:val>
                                        </p:tav>
                                      </p:tavLst>
                                    </p:anim>
                                    <p:animEffect transition="in" filter="fade">
                                      <p:cBhvr>
                                        <p:cTn id="789" dur="500"/>
                                        <p:tgtEl>
                                          <p:spTgt spid="158"/>
                                        </p:tgtEl>
                                      </p:cBhvr>
                                    </p:animEffect>
                                  </p:childTnLst>
                                </p:cTn>
                              </p:par>
                              <p:par>
                                <p:cTn id="790" presetID="53" presetClass="entr" presetSubtype="16" fill="hold" grpId="0" nodeType="withEffect">
                                  <p:stCondLst>
                                    <p:cond delay="0"/>
                                  </p:stCondLst>
                                  <p:childTnLst>
                                    <p:set>
                                      <p:cBhvr>
                                        <p:cTn id="791" dur="1" fill="hold">
                                          <p:stCondLst>
                                            <p:cond delay="0"/>
                                          </p:stCondLst>
                                        </p:cTn>
                                        <p:tgtEl>
                                          <p:spTgt spid="159"/>
                                        </p:tgtEl>
                                        <p:attrNameLst>
                                          <p:attrName>style.visibility</p:attrName>
                                        </p:attrNameLst>
                                      </p:cBhvr>
                                      <p:to>
                                        <p:strVal val="visible"/>
                                      </p:to>
                                    </p:set>
                                    <p:anim calcmode="lin" valueType="num">
                                      <p:cBhvr>
                                        <p:cTn id="792" dur="500" fill="hold"/>
                                        <p:tgtEl>
                                          <p:spTgt spid="159"/>
                                        </p:tgtEl>
                                        <p:attrNameLst>
                                          <p:attrName>ppt_w</p:attrName>
                                        </p:attrNameLst>
                                      </p:cBhvr>
                                      <p:tavLst>
                                        <p:tav tm="0">
                                          <p:val>
                                            <p:fltVal val="0"/>
                                          </p:val>
                                        </p:tav>
                                        <p:tav tm="100000">
                                          <p:val>
                                            <p:strVal val="#ppt_w"/>
                                          </p:val>
                                        </p:tav>
                                      </p:tavLst>
                                    </p:anim>
                                    <p:anim calcmode="lin" valueType="num">
                                      <p:cBhvr>
                                        <p:cTn id="793" dur="500" fill="hold"/>
                                        <p:tgtEl>
                                          <p:spTgt spid="159"/>
                                        </p:tgtEl>
                                        <p:attrNameLst>
                                          <p:attrName>ppt_h</p:attrName>
                                        </p:attrNameLst>
                                      </p:cBhvr>
                                      <p:tavLst>
                                        <p:tav tm="0">
                                          <p:val>
                                            <p:fltVal val="0"/>
                                          </p:val>
                                        </p:tav>
                                        <p:tav tm="100000">
                                          <p:val>
                                            <p:strVal val="#ppt_h"/>
                                          </p:val>
                                        </p:tav>
                                      </p:tavLst>
                                    </p:anim>
                                    <p:animEffect transition="in" filter="fade">
                                      <p:cBhvr>
                                        <p:cTn id="794" dur="500"/>
                                        <p:tgtEl>
                                          <p:spTgt spid="159"/>
                                        </p:tgtEl>
                                      </p:cBhvr>
                                    </p:animEffect>
                                  </p:childTnLst>
                                </p:cTn>
                              </p:par>
                              <p:par>
                                <p:cTn id="795" presetID="53" presetClass="entr" presetSubtype="16" fill="hold" grpId="0" nodeType="withEffect">
                                  <p:stCondLst>
                                    <p:cond delay="0"/>
                                  </p:stCondLst>
                                  <p:childTnLst>
                                    <p:set>
                                      <p:cBhvr>
                                        <p:cTn id="796" dur="1" fill="hold">
                                          <p:stCondLst>
                                            <p:cond delay="0"/>
                                          </p:stCondLst>
                                        </p:cTn>
                                        <p:tgtEl>
                                          <p:spTgt spid="160"/>
                                        </p:tgtEl>
                                        <p:attrNameLst>
                                          <p:attrName>style.visibility</p:attrName>
                                        </p:attrNameLst>
                                      </p:cBhvr>
                                      <p:to>
                                        <p:strVal val="visible"/>
                                      </p:to>
                                    </p:set>
                                    <p:anim calcmode="lin" valueType="num">
                                      <p:cBhvr>
                                        <p:cTn id="797" dur="500" fill="hold"/>
                                        <p:tgtEl>
                                          <p:spTgt spid="160"/>
                                        </p:tgtEl>
                                        <p:attrNameLst>
                                          <p:attrName>ppt_w</p:attrName>
                                        </p:attrNameLst>
                                      </p:cBhvr>
                                      <p:tavLst>
                                        <p:tav tm="0">
                                          <p:val>
                                            <p:fltVal val="0"/>
                                          </p:val>
                                        </p:tav>
                                        <p:tav tm="100000">
                                          <p:val>
                                            <p:strVal val="#ppt_w"/>
                                          </p:val>
                                        </p:tav>
                                      </p:tavLst>
                                    </p:anim>
                                    <p:anim calcmode="lin" valueType="num">
                                      <p:cBhvr>
                                        <p:cTn id="798" dur="500" fill="hold"/>
                                        <p:tgtEl>
                                          <p:spTgt spid="160"/>
                                        </p:tgtEl>
                                        <p:attrNameLst>
                                          <p:attrName>ppt_h</p:attrName>
                                        </p:attrNameLst>
                                      </p:cBhvr>
                                      <p:tavLst>
                                        <p:tav tm="0">
                                          <p:val>
                                            <p:fltVal val="0"/>
                                          </p:val>
                                        </p:tav>
                                        <p:tav tm="100000">
                                          <p:val>
                                            <p:strVal val="#ppt_h"/>
                                          </p:val>
                                        </p:tav>
                                      </p:tavLst>
                                    </p:anim>
                                    <p:animEffect transition="in" filter="fade">
                                      <p:cBhvr>
                                        <p:cTn id="799" dur="500"/>
                                        <p:tgtEl>
                                          <p:spTgt spid="160"/>
                                        </p:tgtEl>
                                      </p:cBhvr>
                                    </p:animEffect>
                                  </p:childTnLst>
                                </p:cTn>
                              </p:par>
                              <p:par>
                                <p:cTn id="800" presetID="53" presetClass="entr" presetSubtype="16" fill="hold" grpId="0" nodeType="withEffect">
                                  <p:stCondLst>
                                    <p:cond delay="0"/>
                                  </p:stCondLst>
                                  <p:childTnLst>
                                    <p:set>
                                      <p:cBhvr>
                                        <p:cTn id="801" dur="1" fill="hold">
                                          <p:stCondLst>
                                            <p:cond delay="0"/>
                                          </p:stCondLst>
                                        </p:cTn>
                                        <p:tgtEl>
                                          <p:spTgt spid="161"/>
                                        </p:tgtEl>
                                        <p:attrNameLst>
                                          <p:attrName>style.visibility</p:attrName>
                                        </p:attrNameLst>
                                      </p:cBhvr>
                                      <p:to>
                                        <p:strVal val="visible"/>
                                      </p:to>
                                    </p:set>
                                    <p:anim calcmode="lin" valueType="num">
                                      <p:cBhvr>
                                        <p:cTn id="802" dur="500" fill="hold"/>
                                        <p:tgtEl>
                                          <p:spTgt spid="161"/>
                                        </p:tgtEl>
                                        <p:attrNameLst>
                                          <p:attrName>ppt_w</p:attrName>
                                        </p:attrNameLst>
                                      </p:cBhvr>
                                      <p:tavLst>
                                        <p:tav tm="0">
                                          <p:val>
                                            <p:fltVal val="0"/>
                                          </p:val>
                                        </p:tav>
                                        <p:tav tm="100000">
                                          <p:val>
                                            <p:strVal val="#ppt_w"/>
                                          </p:val>
                                        </p:tav>
                                      </p:tavLst>
                                    </p:anim>
                                    <p:anim calcmode="lin" valueType="num">
                                      <p:cBhvr>
                                        <p:cTn id="803" dur="500" fill="hold"/>
                                        <p:tgtEl>
                                          <p:spTgt spid="161"/>
                                        </p:tgtEl>
                                        <p:attrNameLst>
                                          <p:attrName>ppt_h</p:attrName>
                                        </p:attrNameLst>
                                      </p:cBhvr>
                                      <p:tavLst>
                                        <p:tav tm="0">
                                          <p:val>
                                            <p:fltVal val="0"/>
                                          </p:val>
                                        </p:tav>
                                        <p:tav tm="100000">
                                          <p:val>
                                            <p:strVal val="#ppt_h"/>
                                          </p:val>
                                        </p:tav>
                                      </p:tavLst>
                                    </p:anim>
                                    <p:animEffect transition="in" filter="fade">
                                      <p:cBhvr>
                                        <p:cTn id="804" dur="500"/>
                                        <p:tgtEl>
                                          <p:spTgt spid="161"/>
                                        </p:tgtEl>
                                      </p:cBhvr>
                                    </p:animEffect>
                                  </p:childTnLst>
                                </p:cTn>
                              </p:par>
                              <p:par>
                                <p:cTn id="805" presetID="53" presetClass="entr" presetSubtype="16" fill="hold" grpId="0" nodeType="withEffect">
                                  <p:stCondLst>
                                    <p:cond delay="0"/>
                                  </p:stCondLst>
                                  <p:childTnLst>
                                    <p:set>
                                      <p:cBhvr>
                                        <p:cTn id="806" dur="1" fill="hold">
                                          <p:stCondLst>
                                            <p:cond delay="0"/>
                                          </p:stCondLst>
                                        </p:cTn>
                                        <p:tgtEl>
                                          <p:spTgt spid="162"/>
                                        </p:tgtEl>
                                        <p:attrNameLst>
                                          <p:attrName>style.visibility</p:attrName>
                                        </p:attrNameLst>
                                      </p:cBhvr>
                                      <p:to>
                                        <p:strVal val="visible"/>
                                      </p:to>
                                    </p:set>
                                    <p:anim calcmode="lin" valueType="num">
                                      <p:cBhvr>
                                        <p:cTn id="807" dur="500" fill="hold"/>
                                        <p:tgtEl>
                                          <p:spTgt spid="162"/>
                                        </p:tgtEl>
                                        <p:attrNameLst>
                                          <p:attrName>ppt_w</p:attrName>
                                        </p:attrNameLst>
                                      </p:cBhvr>
                                      <p:tavLst>
                                        <p:tav tm="0">
                                          <p:val>
                                            <p:fltVal val="0"/>
                                          </p:val>
                                        </p:tav>
                                        <p:tav tm="100000">
                                          <p:val>
                                            <p:strVal val="#ppt_w"/>
                                          </p:val>
                                        </p:tav>
                                      </p:tavLst>
                                    </p:anim>
                                    <p:anim calcmode="lin" valueType="num">
                                      <p:cBhvr>
                                        <p:cTn id="808" dur="500" fill="hold"/>
                                        <p:tgtEl>
                                          <p:spTgt spid="162"/>
                                        </p:tgtEl>
                                        <p:attrNameLst>
                                          <p:attrName>ppt_h</p:attrName>
                                        </p:attrNameLst>
                                      </p:cBhvr>
                                      <p:tavLst>
                                        <p:tav tm="0">
                                          <p:val>
                                            <p:fltVal val="0"/>
                                          </p:val>
                                        </p:tav>
                                        <p:tav tm="100000">
                                          <p:val>
                                            <p:strVal val="#ppt_h"/>
                                          </p:val>
                                        </p:tav>
                                      </p:tavLst>
                                    </p:anim>
                                    <p:animEffect transition="in" filter="fade">
                                      <p:cBhvr>
                                        <p:cTn id="809" dur="500"/>
                                        <p:tgtEl>
                                          <p:spTgt spid="162"/>
                                        </p:tgtEl>
                                      </p:cBhvr>
                                    </p:animEffect>
                                  </p:childTnLst>
                                </p:cTn>
                              </p:par>
                              <p:par>
                                <p:cTn id="810" presetID="53" presetClass="entr" presetSubtype="16" fill="hold" grpId="0" nodeType="withEffect">
                                  <p:stCondLst>
                                    <p:cond delay="0"/>
                                  </p:stCondLst>
                                  <p:childTnLst>
                                    <p:set>
                                      <p:cBhvr>
                                        <p:cTn id="811" dur="1" fill="hold">
                                          <p:stCondLst>
                                            <p:cond delay="0"/>
                                          </p:stCondLst>
                                        </p:cTn>
                                        <p:tgtEl>
                                          <p:spTgt spid="163"/>
                                        </p:tgtEl>
                                        <p:attrNameLst>
                                          <p:attrName>style.visibility</p:attrName>
                                        </p:attrNameLst>
                                      </p:cBhvr>
                                      <p:to>
                                        <p:strVal val="visible"/>
                                      </p:to>
                                    </p:set>
                                    <p:anim calcmode="lin" valueType="num">
                                      <p:cBhvr>
                                        <p:cTn id="812" dur="500" fill="hold"/>
                                        <p:tgtEl>
                                          <p:spTgt spid="163"/>
                                        </p:tgtEl>
                                        <p:attrNameLst>
                                          <p:attrName>ppt_w</p:attrName>
                                        </p:attrNameLst>
                                      </p:cBhvr>
                                      <p:tavLst>
                                        <p:tav tm="0">
                                          <p:val>
                                            <p:fltVal val="0"/>
                                          </p:val>
                                        </p:tav>
                                        <p:tav tm="100000">
                                          <p:val>
                                            <p:strVal val="#ppt_w"/>
                                          </p:val>
                                        </p:tav>
                                      </p:tavLst>
                                    </p:anim>
                                    <p:anim calcmode="lin" valueType="num">
                                      <p:cBhvr>
                                        <p:cTn id="813" dur="500" fill="hold"/>
                                        <p:tgtEl>
                                          <p:spTgt spid="163"/>
                                        </p:tgtEl>
                                        <p:attrNameLst>
                                          <p:attrName>ppt_h</p:attrName>
                                        </p:attrNameLst>
                                      </p:cBhvr>
                                      <p:tavLst>
                                        <p:tav tm="0">
                                          <p:val>
                                            <p:fltVal val="0"/>
                                          </p:val>
                                        </p:tav>
                                        <p:tav tm="100000">
                                          <p:val>
                                            <p:strVal val="#ppt_h"/>
                                          </p:val>
                                        </p:tav>
                                      </p:tavLst>
                                    </p:anim>
                                    <p:animEffect transition="in" filter="fade">
                                      <p:cBhvr>
                                        <p:cTn id="814" dur="500"/>
                                        <p:tgtEl>
                                          <p:spTgt spid="163"/>
                                        </p:tgtEl>
                                      </p:cBhvr>
                                    </p:animEffect>
                                  </p:childTnLst>
                                </p:cTn>
                              </p:par>
                              <p:par>
                                <p:cTn id="815" presetID="53" presetClass="entr" presetSubtype="16" fill="hold" grpId="0" nodeType="withEffect">
                                  <p:stCondLst>
                                    <p:cond delay="0"/>
                                  </p:stCondLst>
                                  <p:childTnLst>
                                    <p:set>
                                      <p:cBhvr>
                                        <p:cTn id="816" dur="1" fill="hold">
                                          <p:stCondLst>
                                            <p:cond delay="0"/>
                                          </p:stCondLst>
                                        </p:cTn>
                                        <p:tgtEl>
                                          <p:spTgt spid="164"/>
                                        </p:tgtEl>
                                        <p:attrNameLst>
                                          <p:attrName>style.visibility</p:attrName>
                                        </p:attrNameLst>
                                      </p:cBhvr>
                                      <p:to>
                                        <p:strVal val="visible"/>
                                      </p:to>
                                    </p:set>
                                    <p:anim calcmode="lin" valueType="num">
                                      <p:cBhvr>
                                        <p:cTn id="817" dur="500" fill="hold"/>
                                        <p:tgtEl>
                                          <p:spTgt spid="164"/>
                                        </p:tgtEl>
                                        <p:attrNameLst>
                                          <p:attrName>ppt_w</p:attrName>
                                        </p:attrNameLst>
                                      </p:cBhvr>
                                      <p:tavLst>
                                        <p:tav tm="0">
                                          <p:val>
                                            <p:fltVal val="0"/>
                                          </p:val>
                                        </p:tav>
                                        <p:tav tm="100000">
                                          <p:val>
                                            <p:strVal val="#ppt_w"/>
                                          </p:val>
                                        </p:tav>
                                      </p:tavLst>
                                    </p:anim>
                                    <p:anim calcmode="lin" valueType="num">
                                      <p:cBhvr>
                                        <p:cTn id="818" dur="500" fill="hold"/>
                                        <p:tgtEl>
                                          <p:spTgt spid="164"/>
                                        </p:tgtEl>
                                        <p:attrNameLst>
                                          <p:attrName>ppt_h</p:attrName>
                                        </p:attrNameLst>
                                      </p:cBhvr>
                                      <p:tavLst>
                                        <p:tav tm="0">
                                          <p:val>
                                            <p:fltVal val="0"/>
                                          </p:val>
                                        </p:tav>
                                        <p:tav tm="100000">
                                          <p:val>
                                            <p:strVal val="#ppt_h"/>
                                          </p:val>
                                        </p:tav>
                                      </p:tavLst>
                                    </p:anim>
                                    <p:animEffect transition="in" filter="fade">
                                      <p:cBhvr>
                                        <p:cTn id="819" dur="500"/>
                                        <p:tgtEl>
                                          <p:spTgt spid="164"/>
                                        </p:tgtEl>
                                      </p:cBhvr>
                                    </p:animEffect>
                                  </p:childTnLst>
                                </p:cTn>
                              </p:par>
                              <p:par>
                                <p:cTn id="820" presetID="53" presetClass="entr" presetSubtype="16" fill="hold" grpId="0" nodeType="withEffect">
                                  <p:stCondLst>
                                    <p:cond delay="0"/>
                                  </p:stCondLst>
                                  <p:childTnLst>
                                    <p:set>
                                      <p:cBhvr>
                                        <p:cTn id="821" dur="1" fill="hold">
                                          <p:stCondLst>
                                            <p:cond delay="0"/>
                                          </p:stCondLst>
                                        </p:cTn>
                                        <p:tgtEl>
                                          <p:spTgt spid="165"/>
                                        </p:tgtEl>
                                        <p:attrNameLst>
                                          <p:attrName>style.visibility</p:attrName>
                                        </p:attrNameLst>
                                      </p:cBhvr>
                                      <p:to>
                                        <p:strVal val="visible"/>
                                      </p:to>
                                    </p:set>
                                    <p:anim calcmode="lin" valueType="num">
                                      <p:cBhvr>
                                        <p:cTn id="822" dur="500" fill="hold"/>
                                        <p:tgtEl>
                                          <p:spTgt spid="165"/>
                                        </p:tgtEl>
                                        <p:attrNameLst>
                                          <p:attrName>ppt_w</p:attrName>
                                        </p:attrNameLst>
                                      </p:cBhvr>
                                      <p:tavLst>
                                        <p:tav tm="0">
                                          <p:val>
                                            <p:fltVal val="0"/>
                                          </p:val>
                                        </p:tav>
                                        <p:tav tm="100000">
                                          <p:val>
                                            <p:strVal val="#ppt_w"/>
                                          </p:val>
                                        </p:tav>
                                      </p:tavLst>
                                    </p:anim>
                                    <p:anim calcmode="lin" valueType="num">
                                      <p:cBhvr>
                                        <p:cTn id="823" dur="500" fill="hold"/>
                                        <p:tgtEl>
                                          <p:spTgt spid="165"/>
                                        </p:tgtEl>
                                        <p:attrNameLst>
                                          <p:attrName>ppt_h</p:attrName>
                                        </p:attrNameLst>
                                      </p:cBhvr>
                                      <p:tavLst>
                                        <p:tav tm="0">
                                          <p:val>
                                            <p:fltVal val="0"/>
                                          </p:val>
                                        </p:tav>
                                        <p:tav tm="100000">
                                          <p:val>
                                            <p:strVal val="#ppt_h"/>
                                          </p:val>
                                        </p:tav>
                                      </p:tavLst>
                                    </p:anim>
                                    <p:animEffect transition="in" filter="fade">
                                      <p:cBhvr>
                                        <p:cTn id="824" dur="500"/>
                                        <p:tgtEl>
                                          <p:spTgt spid="165"/>
                                        </p:tgtEl>
                                      </p:cBhvr>
                                    </p:animEffect>
                                  </p:childTnLst>
                                </p:cTn>
                              </p:par>
                              <p:par>
                                <p:cTn id="825" presetID="53" presetClass="entr" presetSubtype="16" fill="hold" grpId="0" nodeType="withEffect">
                                  <p:stCondLst>
                                    <p:cond delay="0"/>
                                  </p:stCondLst>
                                  <p:childTnLst>
                                    <p:set>
                                      <p:cBhvr>
                                        <p:cTn id="826" dur="1" fill="hold">
                                          <p:stCondLst>
                                            <p:cond delay="0"/>
                                          </p:stCondLst>
                                        </p:cTn>
                                        <p:tgtEl>
                                          <p:spTgt spid="166"/>
                                        </p:tgtEl>
                                        <p:attrNameLst>
                                          <p:attrName>style.visibility</p:attrName>
                                        </p:attrNameLst>
                                      </p:cBhvr>
                                      <p:to>
                                        <p:strVal val="visible"/>
                                      </p:to>
                                    </p:set>
                                    <p:anim calcmode="lin" valueType="num">
                                      <p:cBhvr>
                                        <p:cTn id="827" dur="500" fill="hold"/>
                                        <p:tgtEl>
                                          <p:spTgt spid="166"/>
                                        </p:tgtEl>
                                        <p:attrNameLst>
                                          <p:attrName>ppt_w</p:attrName>
                                        </p:attrNameLst>
                                      </p:cBhvr>
                                      <p:tavLst>
                                        <p:tav tm="0">
                                          <p:val>
                                            <p:fltVal val="0"/>
                                          </p:val>
                                        </p:tav>
                                        <p:tav tm="100000">
                                          <p:val>
                                            <p:strVal val="#ppt_w"/>
                                          </p:val>
                                        </p:tav>
                                      </p:tavLst>
                                    </p:anim>
                                    <p:anim calcmode="lin" valueType="num">
                                      <p:cBhvr>
                                        <p:cTn id="828" dur="500" fill="hold"/>
                                        <p:tgtEl>
                                          <p:spTgt spid="166"/>
                                        </p:tgtEl>
                                        <p:attrNameLst>
                                          <p:attrName>ppt_h</p:attrName>
                                        </p:attrNameLst>
                                      </p:cBhvr>
                                      <p:tavLst>
                                        <p:tav tm="0">
                                          <p:val>
                                            <p:fltVal val="0"/>
                                          </p:val>
                                        </p:tav>
                                        <p:tav tm="100000">
                                          <p:val>
                                            <p:strVal val="#ppt_h"/>
                                          </p:val>
                                        </p:tav>
                                      </p:tavLst>
                                    </p:anim>
                                    <p:animEffect transition="in" filter="fade">
                                      <p:cBhvr>
                                        <p:cTn id="829" dur="500"/>
                                        <p:tgtEl>
                                          <p:spTgt spid="166"/>
                                        </p:tgtEl>
                                      </p:cBhvr>
                                    </p:animEffect>
                                  </p:childTnLst>
                                </p:cTn>
                              </p:par>
                              <p:par>
                                <p:cTn id="830" presetID="53" presetClass="entr" presetSubtype="16" fill="hold" grpId="0" nodeType="withEffect">
                                  <p:stCondLst>
                                    <p:cond delay="0"/>
                                  </p:stCondLst>
                                  <p:childTnLst>
                                    <p:set>
                                      <p:cBhvr>
                                        <p:cTn id="831" dur="1" fill="hold">
                                          <p:stCondLst>
                                            <p:cond delay="0"/>
                                          </p:stCondLst>
                                        </p:cTn>
                                        <p:tgtEl>
                                          <p:spTgt spid="167"/>
                                        </p:tgtEl>
                                        <p:attrNameLst>
                                          <p:attrName>style.visibility</p:attrName>
                                        </p:attrNameLst>
                                      </p:cBhvr>
                                      <p:to>
                                        <p:strVal val="visible"/>
                                      </p:to>
                                    </p:set>
                                    <p:anim calcmode="lin" valueType="num">
                                      <p:cBhvr>
                                        <p:cTn id="832" dur="500" fill="hold"/>
                                        <p:tgtEl>
                                          <p:spTgt spid="167"/>
                                        </p:tgtEl>
                                        <p:attrNameLst>
                                          <p:attrName>ppt_w</p:attrName>
                                        </p:attrNameLst>
                                      </p:cBhvr>
                                      <p:tavLst>
                                        <p:tav tm="0">
                                          <p:val>
                                            <p:fltVal val="0"/>
                                          </p:val>
                                        </p:tav>
                                        <p:tav tm="100000">
                                          <p:val>
                                            <p:strVal val="#ppt_w"/>
                                          </p:val>
                                        </p:tav>
                                      </p:tavLst>
                                    </p:anim>
                                    <p:anim calcmode="lin" valueType="num">
                                      <p:cBhvr>
                                        <p:cTn id="833" dur="500" fill="hold"/>
                                        <p:tgtEl>
                                          <p:spTgt spid="167"/>
                                        </p:tgtEl>
                                        <p:attrNameLst>
                                          <p:attrName>ppt_h</p:attrName>
                                        </p:attrNameLst>
                                      </p:cBhvr>
                                      <p:tavLst>
                                        <p:tav tm="0">
                                          <p:val>
                                            <p:fltVal val="0"/>
                                          </p:val>
                                        </p:tav>
                                        <p:tav tm="100000">
                                          <p:val>
                                            <p:strVal val="#ppt_h"/>
                                          </p:val>
                                        </p:tav>
                                      </p:tavLst>
                                    </p:anim>
                                    <p:animEffect transition="in" filter="fade">
                                      <p:cBhvr>
                                        <p:cTn id="834" dur="500"/>
                                        <p:tgtEl>
                                          <p:spTgt spid="167"/>
                                        </p:tgtEl>
                                      </p:cBhvr>
                                    </p:animEffect>
                                  </p:childTnLst>
                                </p:cTn>
                              </p:par>
                              <p:par>
                                <p:cTn id="835" presetID="53" presetClass="entr" presetSubtype="16" fill="hold" grpId="0" nodeType="withEffect">
                                  <p:stCondLst>
                                    <p:cond delay="0"/>
                                  </p:stCondLst>
                                  <p:childTnLst>
                                    <p:set>
                                      <p:cBhvr>
                                        <p:cTn id="836" dur="1" fill="hold">
                                          <p:stCondLst>
                                            <p:cond delay="0"/>
                                          </p:stCondLst>
                                        </p:cTn>
                                        <p:tgtEl>
                                          <p:spTgt spid="168"/>
                                        </p:tgtEl>
                                        <p:attrNameLst>
                                          <p:attrName>style.visibility</p:attrName>
                                        </p:attrNameLst>
                                      </p:cBhvr>
                                      <p:to>
                                        <p:strVal val="visible"/>
                                      </p:to>
                                    </p:set>
                                    <p:anim calcmode="lin" valueType="num">
                                      <p:cBhvr>
                                        <p:cTn id="837" dur="500" fill="hold"/>
                                        <p:tgtEl>
                                          <p:spTgt spid="168"/>
                                        </p:tgtEl>
                                        <p:attrNameLst>
                                          <p:attrName>ppt_w</p:attrName>
                                        </p:attrNameLst>
                                      </p:cBhvr>
                                      <p:tavLst>
                                        <p:tav tm="0">
                                          <p:val>
                                            <p:fltVal val="0"/>
                                          </p:val>
                                        </p:tav>
                                        <p:tav tm="100000">
                                          <p:val>
                                            <p:strVal val="#ppt_w"/>
                                          </p:val>
                                        </p:tav>
                                      </p:tavLst>
                                    </p:anim>
                                    <p:anim calcmode="lin" valueType="num">
                                      <p:cBhvr>
                                        <p:cTn id="838" dur="500" fill="hold"/>
                                        <p:tgtEl>
                                          <p:spTgt spid="168"/>
                                        </p:tgtEl>
                                        <p:attrNameLst>
                                          <p:attrName>ppt_h</p:attrName>
                                        </p:attrNameLst>
                                      </p:cBhvr>
                                      <p:tavLst>
                                        <p:tav tm="0">
                                          <p:val>
                                            <p:fltVal val="0"/>
                                          </p:val>
                                        </p:tav>
                                        <p:tav tm="100000">
                                          <p:val>
                                            <p:strVal val="#ppt_h"/>
                                          </p:val>
                                        </p:tav>
                                      </p:tavLst>
                                    </p:anim>
                                    <p:animEffect transition="in" filter="fade">
                                      <p:cBhvr>
                                        <p:cTn id="839" dur="500"/>
                                        <p:tgtEl>
                                          <p:spTgt spid="168"/>
                                        </p:tgtEl>
                                      </p:cBhvr>
                                    </p:animEffect>
                                  </p:childTnLst>
                                </p:cTn>
                              </p:par>
                              <p:par>
                                <p:cTn id="840" presetID="53" presetClass="entr" presetSubtype="16" fill="hold" grpId="0" nodeType="withEffect">
                                  <p:stCondLst>
                                    <p:cond delay="0"/>
                                  </p:stCondLst>
                                  <p:childTnLst>
                                    <p:set>
                                      <p:cBhvr>
                                        <p:cTn id="841" dur="1" fill="hold">
                                          <p:stCondLst>
                                            <p:cond delay="0"/>
                                          </p:stCondLst>
                                        </p:cTn>
                                        <p:tgtEl>
                                          <p:spTgt spid="169"/>
                                        </p:tgtEl>
                                        <p:attrNameLst>
                                          <p:attrName>style.visibility</p:attrName>
                                        </p:attrNameLst>
                                      </p:cBhvr>
                                      <p:to>
                                        <p:strVal val="visible"/>
                                      </p:to>
                                    </p:set>
                                    <p:anim calcmode="lin" valueType="num">
                                      <p:cBhvr>
                                        <p:cTn id="842" dur="500" fill="hold"/>
                                        <p:tgtEl>
                                          <p:spTgt spid="169"/>
                                        </p:tgtEl>
                                        <p:attrNameLst>
                                          <p:attrName>ppt_w</p:attrName>
                                        </p:attrNameLst>
                                      </p:cBhvr>
                                      <p:tavLst>
                                        <p:tav tm="0">
                                          <p:val>
                                            <p:fltVal val="0"/>
                                          </p:val>
                                        </p:tav>
                                        <p:tav tm="100000">
                                          <p:val>
                                            <p:strVal val="#ppt_w"/>
                                          </p:val>
                                        </p:tav>
                                      </p:tavLst>
                                    </p:anim>
                                    <p:anim calcmode="lin" valueType="num">
                                      <p:cBhvr>
                                        <p:cTn id="843" dur="500" fill="hold"/>
                                        <p:tgtEl>
                                          <p:spTgt spid="169"/>
                                        </p:tgtEl>
                                        <p:attrNameLst>
                                          <p:attrName>ppt_h</p:attrName>
                                        </p:attrNameLst>
                                      </p:cBhvr>
                                      <p:tavLst>
                                        <p:tav tm="0">
                                          <p:val>
                                            <p:fltVal val="0"/>
                                          </p:val>
                                        </p:tav>
                                        <p:tav tm="100000">
                                          <p:val>
                                            <p:strVal val="#ppt_h"/>
                                          </p:val>
                                        </p:tav>
                                      </p:tavLst>
                                    </p:anim>
                                    <p:animEffect transition="in" filter="fade">
                                      <p:cBhvr>
                                        <p:cTn id="844" dur="500"/>
                                        <p:tgtEl>
                                          <p:spTgt spid="169"/>
                                        </p:tgtEl>
                                      </p:cBhvr>
                                    </p:animEffect>
                                  </p:childTnLst>
                                </p:cTn>
                              </p:par>
                              <p:par>
                                <p:cTn id="845" presetID="53" presetClass="entr" presetSubtype="16" fill="hold" grpId="0" nodeType="withEffect">
                                  <p:stCondLst>
                                    <p:cond delay="0"/>
                                  </p:stCondLst>
                                  <p:childTnLst>
                                    <p:set>
                                      <p:cBhvr>
                                        <p:cTn id="846" dur="1" fill="hold">
                                          <p:stCondLst>
                                            <p:cond delay="0"/>
                                          </p:stCondLst>
                                        </p:cTn>
                                        <p:tgtEl>
                                          <p:spTgt spid="170"/>
                                        </p:tgtEl>
                                        <p:attrNameLst>
                                          <p:attrName>style.visibility</p:attrName>
                                        </p:attrNameLst>
                                      </p:cBhvr>
                                      <p:to>
                                        <p:strVal val="visible"/>
                                      </p:to>
                                    </p:set>
                                    <p:anim calcmode="lin" valueType="num">
                                      <p:cBhvr>
                                        <p:cTn id="847" dur="500" fill="hold"/>
                                        <p:tgtEl>
                                          <p:spTgt spid="170"/>
                                        </p:tgtEl>
                                        <p:attrNameLst>
                                          <p:attrName>ppt_w</p:attrName>
                                        </p:attrNameLst>
                                      </p:cBhvr>
                                      <p:tavLst>
                                        <p:tav tm="0">
                                          <p:val>
                                            <p:fltVal val="0"/>
                                          </p:val>
                                        </p:tav>
                                        <p:tav tm="100000">
                                          <p:val>
                                            <p:strVal val="#ppt_w"/>
                                          </p:val>
                                        </p:tav>
                                      </p:tavLst>
                                    </p:anim>
                                    <p:anim calcmode="lin" valueType="num">
                                      <p:cBhvr>
                                        <p:cTn id="848" dur="500" fill="hold"/>
                                        <p:tgtEl>
                                          <p:spTgt spid="170"/>
                                        </p:tgtEl>
                                        <p:attrNameLst>
                                          <p:attrName>ppt_h</p:attrName>
                                        </p:attrNameLst>
                                      </p:cBhvr>
                                      <p:tavLst>
                                        <p:tav tm="0">
                                          <p:val>
                                            <p:fltVal val="0"/>
                                          </p:val>
                                        </p:tav>
                                        <p:tav tm="100000">
                                          <p:val>
                                            <p:strVal val="#ppt_h"/>
                                          </p:val>
                                        </p:tav>
                                      </p:tavLst>
                                    </p:anim>
                                    <p:animEffect transition="in" filter="fade">
                                      <p:cBhvr>
                                        <p:cTn id="849" dur="500"/>
                                        <p:tgtEl>
                                          <p:spTgt spid="170"/>
                                        </p:tgtEl>
                                      </p:cBhvr>
                                    </p:animEffect>
                                  </p:childTnLst>
                                </p:cTn>
                              </p:par>
                              <p:par>
                                <p:cTn id="850" presetID="53" presetClass="entr" presetSubtype="16" fill="hold" grpId="0" nodeType="withEffect">
                                  <p:stCondLst>
                                    <p:cond delay="0"/>
                                  </p:stCondLst>
                                  <p:childTnLst>
                                    <p:set>
                                      <p:cBhvr>
                                        <p:cTn id="851" dur="1" fill="hold">
                                          <p:stCondLst>
                                            <p:cond delay="0"/>
                                          </p:stCondLst>
                                        </p:cTn>
                                        <p:tgtEl>
                                          <p:spTgt spid="171"/>
                                        </p:tgtEl>
                                        <p:attrNameLst>
                                          <p:attrName>style.visibility</p:attrName>
                                        </p:attrNameLst>
                                      </p:cBhvr>
                                      <p:to>
                                        <p:strVal val="visible"/>
                                      </p:to>
                                    </p:set>
                                    <p:anim calcmode="lin" valueType="num">
                                      <p:cBhvr>
                                        <p:cTn id="852" dur="500" fill="hold"/>
                                        <p:tgtEl>
                                          <p:spTgt spid="171"/>
                                        </p:tgtEl>
                                        <p:attrNameLst>
                                          <p:attrName>ppt_w</p:attrName>
                                        </p:attrNameLst>
                                      </p:cBhvr>
                                      <p:tavLst>
                                        <p:tav tm="0">
                                          <p:val>
                                            <p:fltVal val="0"/>
                                          </p:val>
                                        </p:tav>
                                        <p:tav tm="100000">
                                          <p:val>
                                            <p:strVal val="#ppt_w"/>
                                          </p:val>
                                        </p:tav>
                                      </p:tavLst>
                                    </p:anim>
                                    <p:anim calcmode="lin" valueType="num">
                                      <p:cBhvr>
                                        <p:cTn id="853" dur="500" fill="hold"/>
                                        <p:tgtEl>
                                          <p:spTgt spid="171"/>
                                        </p:tgtEl>
                                        <p:attrNameLst>
                                          <p:attrName>ppt_h</p:attrName>
                                        </p:attrNameLst>
                                      </p:cBhvr>
                                      <p:tavLst>
                                        <p:tav tm="0">
                                          <p:val>
                                            <p:fltVal val="0"/>
                                          </p:val>
                                        </p:tav>
                                        <p:tav tm="100000">
                                          <p:val>
                                            <p:strVal val="#ppt_h"/>
                                          </p:val>
                                        </p:tav>
                                      </p:tavLst>
                                    </p:anim>
                                    <p:animEffect transition="in" filter="fade">
                                      <p:cBhvr>
                                        <p:cTn id="854" dur="500"/>
                                        <p:tgtEl>
                                          <p:spTgt spid="171"/>
                                        </p:tgtEl>
                                      </p:cBhvr>
                                    </p:animEffect>
                                  </p:childTnLst>
                                </p:cTn>
                              </p:par>
                              <p:par>
                                <p:cTn id="855" presetID="53" presetClass="entr" presetSubtype="16" fill="hold" grpId="0" nodeType="withEffect">
                                  <p:stCondLst>
                                    <p:cond delay="0"/>
                                  </p:stCondLst>
                                  <p:childTnLst>
                                    <p:set>
                                      <p:cBhvr>
                                        <p:cTn id="856" dur="1" fill="hold">
                                          <p:stCondLst>
                                            <p:cond delay="0"/>
                                          </p:stCondLst>
                                        </p:cTn>
                                        <p:tgtEl>
                                          <p:spTgt spid="172"/>
                                        </p:tgtEl>
                                        <p:attrNameLst>
                                          <p:attrName>style.visibility</p:attrName>
                                        </p:attrNameLst>
                                      </p:cBhvr>
                                      <p:to>
                                        <p:strVal val="visible"/>
                                      </p:to>
                                    </p:set>
                                    <p:anim calcmode="lin" valueType="num">
                                      <p:cBhvr>
                                        <p:cTn id="857" dur="500" fill="hold"/>
                                        <p:tgtEl>
                                          <p:spTgt spid="172"/>
                                        </p:tgtEl>
                                        <p:attrNameLst>
                                          <p:attrName>ppt_w</p:attrName>
                                        </p:attrNameLst>
                                      </p:cBhvr>
                                      <p:tavLst>
                                        <p:tav tm="0">
                                          <p:val>
                                            <p:fltVal val="0"/>
                                          </p:val>
                                        </p:tav>
                                        <p:tav tm="100000">
                                          <p:val>
                                            <p:strVal val="#ppt_w"/>
                                          </p:val>
                                        </p:tav>
                                      </p:tavLst>
                                    </p:anim>
                                    <p:anim calcmode="lin" valueType="num">
                                      <p:cBhvr>
                                        <p:cTn id="858" dur="500" fill="hold"/>
                                        <p:tgtEl>
                                          <p:spTgt spid="172"/>
                                        </p:tgtEl>
                                        <p:attrNameLst>
                                          <p:attrName>ppt_h</p:attrName>
                                        </p:attrNameLst>
                                      </p:cBhvr>
                                      <p:tavLst>
                                        <p:tav tm="0">
                                          <p:val>
                                            <p:fltVal val="0"/>
                                          </p:val>
                                        </p:tav>
                                        <p:tav tm="100000">
                                          <p:val>
                                            <p:strVal val="#ppt_h"/>
                                          </p:val>
                                        </p:tav>
                                      </p:tavLst>
                                    </p:anim>
                                    <p:animEffect transition="in" filter="fade">
                                      <p:cBhvr>
                                        <p:cTn id="859" dur="500"/>
                                        <p:tgtEl>
                                          <p:spTgt spid="172"/>
                                        </p:tgtEl>
                                      </p:cBhvr>
                                    </p:animEffect>
                                  </p:childTnLst>
                                </p:cTn>
                              </p:par>
                              <p:par>
                                <p:cTn id="860" presetID="53" presetClass="entr" presetSubtype="16" fill="hold" grpId="0" nodeType="withEffect">
                                  <p:stCondLst>
                                    <p:cond delay="0"/>
                                  </p:stCondLst>
                                  <p:childTnLst>
                                    <p:set>
                                      <p:cBhvr>
                                        <p:cTn id="861" dur="1" fill="hold">
                                          <p:stCondLst>
                                            <p:cond delay="0"/>
                                          </p:stCondLst>
                                        </p:cTn>
                                        <p:tgtEl>
                                          <p:spTgt spid="173"/>
                                        </p:tgtEl>
                                        <p:attrNameLst>
                                          <p:attrName>style.visibility</p:attrName>
                                        </p:attrNameLst>
                                      </p:cBhvr>
                                      <p:to>
                                        <p:strVal val="visible"/>
                                      </p:to>
                                    </p:set>
                                    <p:anim calcmode="lin" valueType="num">
                                      <p:cBhvr>
                                        <p:cTn id="862" dur="500" fill="hold"/>
                                        <p:tgtEl>
                                          <p:spTgt spid="173"/>
                                        </p:tgtEl>
                                        <p:attrNameLst>
                                          <p:attrName>ppt_w</p:attrName>
                                        </p:attrNameLst>
                                      </p:cBhvr>
                                      <p:tavLst>
                                        <p:tav tm="0">
                                          <p:val>
                                            <p:fltVal val="0"/>
                                          </p:val>
                                        </p:tav>
                                        <p:tav tm="100000">
                                          <p:val>
                                            <p:strVal val="#ppt_w"/>
                                          </p:val>
                                        </p:tav>
                                      </p:tavLst>
                                    </p:anim>
                                    <p:anim calcmode="lin" valueType="num">
                                      <p:cBhvr>
                                        <p:cTn id="863" dur="500" fill="hold"/>
                                        <p:tgtEl>
                                          <p:spTgt spid="173"/>
                                        </p:tgtEl>
                                        <p:attrNameLst>
                                          <p:attrName>ppt_h</p:attrName>
                                        </p:attrNameLst>
                                      </p:cBhvr>
                                      <p:tavLst>
                                        <p:tav tm="0">
                                          <p:val>
                                            <p:fltVal val="0"/>
                                          </p:val>
                                        </p:tav>
                                        <p:tav tm="100000">
                                          <p:val>
                                            <p:strVal val="#ppt_h"/>
                                          </p:val>
                                        </p:tav>
                                      </p:tavLst>
                                    </p:anim>
                                    <p:animEffect transition="in" filter="fade">
                                      <p:cBhvr>
                                        <p:cTn id="864" dur="500"/>
                                        <p:tgtEl>
                                          <p:spTgt spid="173"/>
                                        </p:tgtEl>
                                      </p:cBhvr>
                                    </p:animEffect>
                                  </p:childTnLst>
                                </p:cTn>
                              </p:par>
                              <p:par>
                                <p:cTn id="865" presetID="53" presetClass="entr" presetSubtype="16" fill="hold" grpId="0" nodeType="withEffect">
                                  <p:stCondLst>
                                    <p:cond delay="0"/>
                                  </p:stCondLst>
                                  <p:childTnLst>
                                    <p:set>
                                      <p:cBhvr>
                                        <p:cTn id="866" dur="1" fill="hold">
                                          <p:stCondLst>
                                            <p:cond delay="0"/>
                                          </p:stCondLst>
                                        </p:cTn>
                                        <p:tgtEl>
                                          <p:spTgt spid="174"/>
                                        </p:tgtEl>
                                        <p:attrNameLst>
                                          <p:attrName>style.visibility</p:attrName>
                                        </p:attrNameLst>
                                      </p:cBhvr>
                                      <p:to>
                                        <p:strVal val="visible"/>
                                      </p:to>
                                    </p:set>
                                    <p:anim calcmode="lin" valueType="num">
                                      <p:cBhvr>
                                        <p:cTn id="867" dur="500" fill="hold"/>
                                        <p:tgtEl>
                                          <p:spTgt spid="174"/>
                                        </p:tgtEl>
                                        <p:attrNameLst>
                                          <p:attrName>ppt_w</p:attrName>
                                        </p:attrNameLst>
                                      </p:cBhvr>
                                      <p:tavLst>
                                        <p:tav tm="0">
                                          <p:val>
                                            <p:fltVal val="0"/>
                                          </p:val>
                                        </p:tav>
                                        <p:tav tm="100000">
                                          <p:val>
                                            <p:strVal val="#ppt_w"/>
                                          </p:val>
                                        </p:tav>
                                      </p:tavLst>
                                    </p:anim>
                                    <p:anim calcmode="lin" valueType="num">
                                      <p:cBhvr>
                                        <p:cTn id="868" dur="500" fill="hold"/>
                                        <p:tgtEl>
                                          <p:spTgt spid="174"/>
                                        </p:tgtEl>
                                        <p:attrNameLst>
                                          <p:attrName>ppt_h</p:attrName>
                                        </p:attrNameLst>
                                      </p:cBhvr>
                                      <p:tavLst>
                                        <p:tav tm="0">
                                          <p:val>
                                            <p:fltVal val="0"/>
                                          </p:val>
                                        </p:tav>
                                        <p:tav tm="100000">
                                          <p:val>
                                            <p:strVal val="#ppt_h"/>
                                          </p:val>
                                        </p:tav>
                                      </p:tavLst>
                                    </p:anim>
                                    <p:animEffect transition="in" filter="fade">
                                      <p:cBhvr>
                                        <p:cTn id="869" dur="500"/>
                                        <p:tgtEl>
                                          <p:spTgt spid="174"/>
                                        </p:tgtEl>
                                      </p:cBhvr>
                                    </p:animEffect>
                                  </p:childTnLst>
                                </p:cTn>
                              </p:par>
                              <p:par>
                                <p:cTn id="870" presetID="53" presetClass="entr" presetSubtype="16" fill="hold" grpId="0" nodeType="withEffect">
                                  <p:stCondLst>
                                    <p:cond delay="0"/>
                                  </p:stCondLst>
                                  <p:childTnLst>
                                    <p:set>
                                      <p:cBhvr>
                                        <p:cTn id="871" dur="1" fill="hold">
                                          <p:stCondLst>
                                            <p:cond delay="0"/>
                                          </p:stCondLst>
                                        </p:cTn>
                                        <p:tgtEl>
                                          <p:spTgt spid="175"/>
                                        </p:tgtEl>
                                        <p:attrNameLst>
                                          <p:attrName>style.visibility</p:attrName>
                                        </p:attrNameLst>
                                      </p:cBhvr>
                                      <p:to>
                                        <p:strVal val="visible"/>
                                      </p:to>
                                    </p:set>
                                    <p:anim calcmode="lin" valueType="num">
                                      <p:cBhvr>
                                        <p:cTn id="872" dur="500" fill="hold"/>
                                        <p:tgtEl>
                                          <p:spTgt spid="175"/>
                                        </p:tgtEl>
                                        <p:attrNameLst>
                                          <p:attrName>ppt_w</p:attrName>
                                        </p:attrNameLst>
                                      </p:cBhvr>
                                      <p:tavLst>
                                        <p:tav tm="0">
                                          <p:val>
                                            <p:fltVal val="0"/>
                                          </p:val>
                                        </p:tav>
                                        <p:tav tm="100000">
                                          <p:val>
                                            <p:strVal val="#ppt_w"/>
                                          </p:val>
                                        </p:tav>
                                      </p:tavLst>
                                    </p:anim>
                                    <p:anim calcmode="lin" valueType="num">
                                      <p:cBhvr>
                                        <p:cTn id="873" dur="500" fill="hold"/>
                                        <p:tgtEl>
                                          <p:spTgt spid="175"/>
                                        </p:tgtEl>
                                        <p:attrNameLst>
                                          <p:attrName>ppt_h</p:attrName>
                                        </p:attrNameLst>
                                      </p:cBhvr>
                                      <p:tavLst>
                                        <p:tav tm="0">
                                          <p:val>
                                            <p:fltVal val="0"/>
                                          </p:val>
                                        </p:tav>
                                        <p:tav tm="100000">
                                          <p:val>
                                            <p:strVal val="#ppt_h"/>
                                          </p:val>
                                        </p:tav>
                                      </p:tavLst>
                                    </p:anim>
                                    <p:animEffect transition="in" filter="fade">
                                      <p:cBhvr>
                                        <p:cTn id="874" dur="500"/>
                                        <p:tgtEl>
                                          <p:spTgt spid="175"/>
                                        </p:tgtEl>
                                      </p:cBhvr>
                                    </p:animEffect>
                                  </p:childTnLst>
                                </p:cTn>
                              </p:par>
                              <p:par>
                                <p:cTn id="875" presetID="53" presetClass="entr" presetSubtype="16" fill="hold" grpId="0" nodeType="withEffect">
                                  <p:stCondLst>
                                    <p:cond delay="0"/>
                                  </p:stCondLst>
                                  <p:childTnLst>
                                    <p:set>
                                      <p:cBhvr>
                                        <p:cTn id="876" dur="1" fill="hold">
                                          <p:stCondLst>
                                            <p:cond delay="0"/>
                                          </p:stCondLst>
                                        </p:cTn>
                                        <p:tgtEl>
                                          <p:spTgt spid="176"/>
                                        </p:tgtEl>
                                        <p:attrNameLst>
                                          <p:attrName>style.visibility</p:attrName>
                                        </p:attrNameLst>
                                      </p:cBhvr>
                                      <p:to>
                                        <p:strVal val="visible"/>
                                      </p:to>
                                    </p:set>
                                    <p:anim calcmode="lin" valueType="num">
                                      <p:cBhvr>
                                        <p:cTn id="877" dur="500" fill="hold"/>
                                        <p:tgtEl>
                                          <p:spTgt spid="176"/>
                                        </p:tgtEl>
                                        <p:attrNameLst>
                                          <p:attrName>ppt_w</p:attrName>
                                        </p:attrNameLst>
                                      </p:cBhvr>
                                      <p:tavLst>
                                        <p:tav tm="0">
                                          <p:val>
                                            <p:fltVal val="0"/>
                                          </p:val>
                                        </p:tav>
                                        <p:tav tm="100000">
                                          <p:val>
                                            <p:strVal val="#ppt_w"/>
                                          </p:val>
                                        </p:tav>
                                      </p:tavLst>
                                    </p:anim>
                                    <p:anim calcmode="lin" valueType="num">
                                      <p:cBhvr>
                                        <p:cTn id="878" dur="500" fill="hold"/>
                                        <p:tgtEl>
                                          <p:spTgt spid="176"/>
                                        </p:tgtEl>
                                        <p:attrNameLst>
                                          <p:attrName>ppt_h</p:attrName>
                                        </p:attrNameLst>
                                      </p:cBhvr>
                                      <p:tavLst>
                                        <p:tav tm="0">
                                          <p:val>
                                            <p:fltVal val="0"/>
                                          </p:val>
                                        </p:tav>
                                        <p:tav tm="100000">
                                          <p:val>
                                            <p:strVal val="#ppt_h"/>
                                          </p:val>
                                        </p:tav>
                                      </p:tavLst>
                                    </p:anim>
                                    <p:animEffect transition="in" filter="fade">
                                      <p:cBhvr>
                                        <p:cTn id="879" dur="500"/>
                                        <p:tgtEl>
                                          <p:spTgt spid="176"/>
                                        </p:tgtEl>
                                      </p:cBhvr>
                                    </p:animEffect>
                                  </p:childTnLst>
                                </p:cTn>
                              </p:par>
                              <p:par>
                                <p:cTn id="880" presetID="53" presetClass="entr" presetSubtype="16" fill="hold" grpId="0" nodeType="withEffect">
                                  <p:stCondLst>
                                    <p:cond delay="0"/>
                                  </p:stCondLst>
                                  <p:childTnLst>
                                    <p:set>
                                      <p:cBhvr>
                                        <p:cTn id="881" dur="1" fill="hold">
                                          <p:stCondLst>
                                            <p:cond delay="0"/>
                                          </p:stCondLst>
                                        </p:cTn>
                                        <p:tgtEl>
                                          <p:spTgt spid="177"/>
                                        </p:tgtEl>
                                        <p:attrNameLst>
                                          <p:attrName>style.visibility</p:attrName>
                                        </p:attrNameLst>
                                      </p:cBhvr>
                                      <p:to>
                                        <p:strVal val="visible"/>
                                      </p:to>
                                    </p:set>
                                    <p:anim calcmode="lin" valueType="num">
                                      <p:cBhvr>
                                        <p:cTn id="882" dur="500" fill="hold"/>
                                        <p:tgtEl>
                                          <p:spTgt spid="177"/>
                                        </p:tgtEl>
                                        <p:attrNameLst>
                                          <p:attrName>ppt_w</p:attrName>
                                        </p:attrNameLst>
                                      </p:cBhvr>
                                      <p:tavLst>
                                        <p:tav tm="0">
                                          <p:val>
                                            <p:fltVal val="0"/>
                                          </p:val>
                                        </p:tav>
                                        <p:tav tm="100000">
                                          <p:val>
                                            <p:strVal val="#ppt_w"/>
                                          </p:val>
                                        </p:tav>
                                      </p:tavLst>
                                    </p:anim>
                                    <p:anim calcmode="lin" valueType="num">
                                      <p:cBhvr>
                                        <p:cTn id="883" dur="500" fill="hold"/>
                                        <p:tgtEl>
                                          <p:spTgt spid="177"/>
                                        </p:tgtEl>
                                        <p:attrNameLst>
                                          <p:attrName>ppt_h</p:attrName>
                                        </p:attrNameLst>
                                      </p:cBhvr>
                                      <p:tavLst>
                                        <p:tav tm="0">
                                          <p:val>
                                            <p:fltVal val="0"/>
                                          </p:val>
                                        </p:tav>
                                        <p:tav tm="100000">
                                          <p:val>
                                            <p:strVal val="#ppt_h"/>
                                          </p:val>
                                        </p:tav>
                                      </p:tavLst>
                                    </p:anim>
                                    <p:animEffect transition="in" filter="fade">
                                      <p:cBhvr>
                                        <p:cTn id="884" dur="500"/>
                                        <p:tgtEl>
                                          <p:spTgt spid="177"/>
                                        </p:tgtEl>
                                      </p:cBhvr>
                                    </p:animEffect>
                                  </p:childTnLst>
                                </p:cTn>
                              </p:par>
                              <p:par>
                                <p:cTn id="885" presetID="53" presetClass="entr" presetSubtype="16" fill="hold" grpId="0" nodeType="withEffect">
                                  <p:stCondLst>
                                    <p:cond delay="0"/>
                                  </p:stCondLst>
                                  <p:childTnLst>
                                    <p:set>
                                      <p:cBhvr>
                                        <p:cTn id="886" dur="1" fill="hold">
                                          <p:stCondLst>
                                            <p:cond delay="0"/>
                                          </p:stCondLst>
                                        </p:cTn>
                                        <p:tgtEl>
                                          <p:spTgt spid="178"/>
                                        </p:tgtEl>
                                        <p:attrNameLst>
                                          <p:attrName>style.visibility</p:attrName>
                                        </p:attrNameLst>
                                      </p:cBhvr>
                                      <p:to>
                                        <p:strVal val="visible"/>
                                      </p:to>
                                    </p:set>
                                    <p:anim calcmode="lin" valueType="num">
                                      <p:cBhvr>
                                        <p:cTn id="887" dur="500" fill="hold"/>
                                        <p:tgtEl>
                                          <p:spTgt spid="178"/>
                                        </p:tgtEl>
                                        <p:attrNameLst>
                                          <p:attrName>ppt_w</p:attrName>
                                        </p:attrNameLst>
                                      </p:cBhvr>
                                      <p:tavLst>
                                        <p:tav tm="0">
                                          <p:val>
                                            <p:fltVal val="0"/>
                                          </p:val>
                                        </p:tav>
                                        <p:tav tm="100000">
                                          <p:val>
                                            <p:strVal val="#ppt_w"/>
                                          </p:val>
                                        </p:tav>
                                      </p:tavLst>
                                    </p:anim>
                                    <p:anim calcmode="lin" valueType="num">
                                      <p:cBhvr>
                                        <p:cTn id="888" dur="500" fill="hold"/>
                                        <p:tgtEl>
                                          <p:spTgt spid="178"/>
                                        </p:tgtEl>
                                        <p:attrNameLst>
                                          <p:attrName>ppt_h</p:attrName>
                                        </p:attrNameLst>
                                      </p:cBhvr>
                                      <p:tavLst>
                                        <p:tav tm="0">
                                          <p:val>
                                            <p:fltVal val="0"/>
                                          </p:val>
                                        </p:tav>
                                        <p:tav tm="100000">
                                          <p:val>
                                            <p:strVal val="#ppt_h"/>
                                          </p:val>
                                        </p:tav>
                                      </p:tavLst>
                                    </p:anim>
                                    <p:animEffect transition="in" filter="fade">
                                      <p:cBhvr>
                                        <p:cTn id="889" dur="500"/>
                                        <p:tgtEl>
                                          <p:spTgt spid="178"/>
                                        </p:tgtEl>
                                      </p:cBhvr>
                                    </p:animEffect>
                                  </p:childTnLst>
                                </p:cTn>
                              </p:par>
                              <p:par>
                                <p:cTn id="890" presetID="53" presetClass="entr" presetSubtype="16" fill="hold" grpId="0" nodeType="withEffect">
                                  <p:stCondLst>
                                    <p:cond delay="0"/>
                                  </p:stCondLst>
                                  <p:childTnLst>
                                    <p:set>
                                      <p:cBhvr>
                                        <p:cTn id="891" dur="1" fill="hold">
                                          <p:stCondLst>
                                            <p:cond delay="0"/>
                                          </p:stCondLst>
                                        </p:cTn>
                                        <p:tgtEl>
                                          <p:spTgt spid="179"/>
                                        </p:tgtEl>
                                        <p:attrNameLst>
                                          <p:attrName>style.visibility</p:attrName>
                                        </p:attrNameLst>
                                      </p:cBhvr>
                                      <p:to>
                                        <p:strVal val="visible"/>
                                      </p:to>
                                    </p:set>
                                    <p:anim calcmode="lin" valueType="num">
                                      <p:cBhvr>
                                        <p:cTn id="892" dur="500" fill="hold"/>
                                        <p:tgtEl>
                                          <p:spTgt spid="179"/>
                                        </p:tgtEl>
                                        <p:attrNameLst>
                                          <p:attrName>ppt_w</p:attrName>
                                        </p:attrNameLst>
                                      </p:cBhvr>
                                      <p:tavLst>
                                        <p:tav tm="0">
                                          <p:val>
                                            <p:fltVal val="0"/>
                                          </p:val>
                                        </p:tav>
                                        <p:tav tm="100000">
                                          <p:val>
                                            <p:strVal val="#ppt_w"/>
                                          </p:val>
                                        </p:tav>
                                      </p:tavLst>
                                    </p:anim>
                                    <p:anim calcmode="lin" valueType="num">
                                      <p:cBhvr>
                                        <p:cTn id="893" dur="500" fill="hold"/>
                                        <p:tgtEl>
                                          <p:spTgt spid="179"/>
                                        </p:tgtEl>
                                        <p:attrNameLst>
                                          <p:attrName>ppt_h</p:attrName>
                                        </p:attrNameLst>
                                      </p:cBhvr>
                                      <p:tavLst>
                                        <p:tav tm="0">
                                          <p:val>
                                            <p:fltVal val="0"/>
                                          </p:val>
                                        </p:tav>
                                        <p:tav tm="100000">
                                          <p:val>
                                            <p:strVal val="#ppt_h"/>
                                          </p:val>
                                        </p:tav>
                                      </p:tavLst>
                                    </p:anim>
                                    <p:animEffect transition="in" filter="fade">
                                      <p:cBhvr>
                                        <p:cTn id="894" dur="500"/>
                                        <p:tgtEl>
                                          <p:spTgt spid="179"/>
                                        </p:tgtEl>
                                      </p:cBhvr>
                                    </p:animEffect>
                                  </p:childTnLst>
                                </p:cTn>
                              </p:par>
                              <p:par>
                                <p:cTn id="895" presetID="53" presetClass="entr" presetSubtype="16" fill="hold" grpId="0" nodeType="withEffect">
                                  <p:stCondLst>
                                    <p:cond delay="0"/>
                                  </p:stCondLst>
                                  <p:childTnLst>
                                    <p:set>
                                      <p:cBhvr>
                                        <p:cTn id="896" dur="1" fill="hold">
                                          <p:stCondLst>
                                            <p:cond delay="0"/>
                                          </p:stCondLst>
                                        </p:cTn>
                                        <p:tgtEl>
                                          <p:spTgt spid="180"/>
                                        </p:tgtEl>
                                        <p:attrNameLst>
                                          <p:attrName>style.visibility</p:attrName>
                                        </p:attrNameLst>
                                      </p:cBhvr>
                                      <p:to>
                                        <p:strVal val="visible"/>
                                      </p:to>
                                    </p:set>
                                    <p:anim calcmode="lin" valueType="num">
                                      <p:cBhvr>
                                        <p:cTn id="897" dur="500" fill="hold"/>
                                        <p:tgtEl>
                                          <p:spTgt spid="180"/>
                                        </p:tgtEl>
                                        <p:attrNameLst>
                                          <p:attrName>ppt_w</p:attrName>
                                        </p:attrNameLst>
                                      </p:cBhvr>
                                      <p:tavLst>
                                        <p:tav tm="0">
                                          <p:val>
                                            <p:fltVal val="0"/>
                                          </p:val>
                                        </p:tav>
                                        <p:tav tm="100000">
                                          <p:val>
                                            <p:strVal val="#ppt_w"/>
                                          </p:val>
                                        </p:tav>
                                      </p:tavLst>
                                    </p:anim>
                                    <p:anim calcmode="lin" valueType="num">
                                      <p:cBhvr>
                                        <p:cTn id="898" dur="500" fill="hold"/>
                                        <p:tgtEl>
                                          <p:spTgt spid="180"/>
                                        </p:tgtEl>
                                        <p:attrNameLst>
                                          <p:attrName>ppt_h</p:attrName>
                                        </p:attrNameLst>
                                      </p:cBhvr>
                                      <p:tavLst>
                                        <p:tav tm="0">
                                          <p:val>
                                            <p:fltVal val="0"/>
                                          </p:val>
                                        </p:tav>
                                        <p:tav tm="100000">
                                          <p:val>
                                            <p:strVal val="#ppt_h"/>
                                          </p:val>
                                        </p:tav>
                                      </p:tavLst>
                                    </p:anim>
                                    <p:animEffect transition="in" filter="fade">
                                      <p:cBhvr>
                                        <p:cTn id="899" dur="500"/>
                                        <p:tgtEl>
                                          <p:spTgt spid="180"/>
                                        </p:tgtEl>
                                      </p:cBhvr>
                                    </p:animEffect>
                                  </p:childTnLst>
                                </p:cTn>
                              </p:par>
                              <p:par>
                                <p:cTn id="900" presetID="53" presetClass="entr" presetSubtype="16" fill="hold" grpId="0" nodeType="withEffect">
                                  <p:stCondLst>
                                    <p:cond delay="0"/>
                                  </p:stCondLst>
                                  <p:childTnLst>
                                    <p:set>
                                      <p:cBhvr>
                                        <p:cTn id="901" dur="1" fill="hold">
                                          <p:stCondLst>
                                            <p:cond delay="0"/>
                                          </p:stCondLst>
                                        </p:cTn>
                                        <p:tgtEl>
                                          <p:spTgt spid="181"/>
                                        </p:tgtEl>
                                        <p:attrNameLst>
                                          <p:attrName>style.visibility</p:attrName>
                                        </p:attrNameLst>
                                      </p:cBhvr>
                                      <p:to>
                                        <p:strVal val="visible"/>
                                      </p:to>
                                    </p:set>
                                    <p:anim calcmode="lin" valueType="num">
                                      <p:cBhvr>
                                        <p:cTn id="902" dur="500" fill="hold"/>
                                        <p:tgtEl>
                                          <p:spTgt spid="181"/>
                                        </p:tgtEl>
                                        <p:attrNameLst>
                                          <p:attrName>ppt_w</p:attrName>
                                        </p:attrNameLst>
                                      </p:cBhvr>
                                      <p:tavLst>
                                        <p:tav tm="0">
                                          <p:val>
                                            <p:fltVal val="0"/>
                                          </p:val>
                                        </p:tav>
                                        <p:tav tm="100000">
                                          <p:val>
                                            <p:strVal val="#ppt_w"/>
                                          </p:val>
                                        </p:tav>
                                      </p:tavLst>
                                    </p:anim>
                                    <p:anim calcmode="lin" valueType="num">
                                      <p:cBhvr>
                                        <p:cTn id="903" dur="500" fill="hold"/>
                                        <p:tgtEl>
                                          <p:spTgt spid="181"/>
                                        </p:tgtEl>
                                        <p:attrNameLst>
                                          <p:attrName>ppt_h</p:attrName>
                                        </p:attrNameLst>
                                      </p:cBhvr>
                                      <p:tavLst>
                                        <p:tav tm="0">
                                          <p:val>
                                            <p:fltVal val="0"/>
                                          </p:val>
                                        </p:tav>
                                        <p:tav tm="100000">
                                          <p:val>
                                            <p:strVal val="#ppt_h"/>
                                          </p:val>
                                        </p:tav>
                                      </p:tavLst>
                                    </p:anim>
                                    <p:animEffect transition="in" filter="fade">
                                      <p:cBhvr>
                                        <p:cTn id="904" dur="500"/>
                                        <p:tgtEl>
                                          <p:spTgt spid="181"/>
                                        </p:tgtEl>
                                      </p:cBhvr>
                                    </p:animEffect>
                                  </p:childTnLst>
                                </p:cTn>
                              </p:par>
                              <p:par>
                                <p:cTn id="905" presetID="53" presetClass="entr" presetSubtype="16" fill="hold" grpId="0" nodeType="withEffect">
                                  <p:stCondLst>
                                    <p:cond delay="0"/>
                                  </p:stCondLst>
                                  <p:childTnLst>
                                    <p:set>
                                      <p:cBhvr>
                                        <p:cTn id="906" dur="1" fill="hold">
                                          <p:stCondLst>
                                            <p:cond delay="0"/>
                                          </p:stCondLst>
                                        </p:cTn>
                                        <p:tgtEl>
                                          <p:spTgt spid="182"/>
                                        </p:tgtEl>
                                        <p:attrNameLst>
                                          <p:attrName>style.visibility</p:attrName>
                                        </p:attrNameLst>
                                      </p:cBhvr>
                                      <p:to>
                                        <p:strVal val="visible"/>
                                      </p:to>
                                    </p:set>
                                    <p:anim calcmode="lin" valueType="num">
                                      <p:cBhvr>
                                        <p:cTn id="907" dur="500" fill="hold"/>
                                        <p:tgtEl>
                                          <p:spTgt spid="182"/>
                                        </p:tgtEl>
                                        <p:attrNameLst>
                                          <p:attrName>ppt_w</p:attrName>
                                        </p:attrNameLst>
                                      </p:cBhvr>
                                      <p:tavLst>
                                        <p:tav tm="0">
                                          <p:val>
                                            <p:fltVal val="0"/>
                                          </p:val>
                                        </p:tav>
                                        <p:tav tm="100000">
                                          <p:val>
                                            <p:strVal val="#ppt_w"/>
                                          </p:val>
                                        </p:tav>
                                      </p:tavLst>
                                    </p:anim>
                                    <p:anim calcmode="lin" valueType="num">
                                      <p:cBhvr>
                                        <p:cTn id="908" dur="500" fill="hold"/>
                                        <p:tgtEl>
                                          <p:spTgt spid="182"/>
                                        </p:tgtEl>
                                        <p:attrNameLst>
                                          <p:attrName>ppt_h</p:attrName>
                                        </p:attrNameLst>
                                      </p:cBhvr>
                                      <p:tavLst>
                                        <p:tav tm="0">
                                          <p:val>
                                            <p:fltVal val="0"/>
                                          </p:val>
                                        </p:tav>
                                        <p:tav tm="100000">
                                          <p:val>
                                            <p:strVal val="#ppt_h"/>
                                          </p:val>
                                        </p:tav>
                                      </p:tavLst>
                                    </p:anim>
                                    <p:animEffect transition="in" filter="fade">
                                      <p:cBhvr>
                                        <p:cTn id="909" dur="500"/>
                                        <p:tgtEl>
                                          <p:spTgt spid="182"/>
                                        </p:tgtEl>
                                      </p:cBhvr>
                                    </p:animEffect>
                                  </p:childTnLst>
                                </p:cTn>
                              </p:par>
                              <p:par>
                                <p:cTn id="910" presetID="53" presetClass="entr" presetSubtype="16" fill="hold" grpId="0" nodeType="withEffect">
                                  <p:stCondLst>
                                    <p:cond delay="0"/>
                                  </p:stCondLst>
                                  <p:childTnLst>
                                    <p:set>
                                      <p:cBhvr>
                                        <p:cTn id="911" dur="1" fill="hold">
                                          <p:stCondLst>
                                            <p:cond delay="0"/>
                                          </p:stCondLst>
                                        </p:cTn>
                                        <p:tgtEl>
                                          <p:spTgt spid="183"/>
                                        </p:tgtEl>
                                        <p:attrNameLst>
                                          <p:attrName>style.visibility</p:attrName>
                                        </p:attrNameLst>
                                      </p:cBhvr>
                                      <p:to>
                                        <p:strVal val="visible"/>
                                      </p:to>
                                    </p:set>
                                    <p:anim calcmode="lin" valueType="num">
                                      <p:cBhvr>
                                        <p:cTn id="912" dur="500" fill="hold"/>
                                        <p:tgtEl>
                                          <p:spTgt spid="183"/>
                                        </p:tgtEl>
                                        <p:attrNameLst>
                                          <p:attrName>ppt_w</p:attrName>
                                        </p:attrNameLst>
                                      </p:cBhvr>
                                      <p:tavLst>
                                        <p:tav tm="0">
                                          <p:val>
                                            <p:fltVal val="0"/>
                                          </p:val>
                                        </p:tav>
                                        <p:tav tm="100000">
                                          <p:val>
                                            <p:strVal val="#ppt_w"/>
                                          </p:val>
                                        </p:tav>
                                      </p:tavLst>
                                    </p:anim>
                                    <p:anim calcmode="lin" valueType="num">
                                      <p:cBhvr>
                                        <p:cTn id="913" dur="500" fill="hold"/>
                                        <p:tgtEl>
                                          <p:spTgt spid="183"/>
                                        </p:tgtEl>
                                        <p:attrNameLst>
                                          <p:attrName>ppt_h</p:attrName>
                                        </p:attrNameLst>
                                      </p:cBhvr>
                                      <p:tavLst>
                                        <p:tav tm="0">
                                          <p:val>
                                            <p:fltVal val="0"/>
                                          </p:val>
                                        </p:tav>
                                        <p:tav tm="100000">
                                          <p:val>
                                            <p:strVal val="#ppt_h"/>
                                          </p:val>
                                        </p:tav>
                                      </p:tavLst>
                                    </p:anim>
                                    <p:animEffect transition="in" filter="fade">
                                      <p:cBhvr>
                                        <p:cTn id="914" dur="500"/>
                                        <p:tgtEl>
                                          <p:spTgt spid="183"/>
                                        </p:tgtEl>
                                      </p:cBhvr>
                                    </p:animEffect>
                                  </p:childTnLst>
                                </p:cTn>
                              </p:par>
                              <p:par>
                                <p:cTn id="915" presetID="53" presetClass="entr" presetSubtype="16" fill="hold" grpId="0" nodeType="withEffect">
                                  <p:stCondLst>
                                    <p:cond delay="0"/>
                                  </p:stCondLst>
                                  <p:childTnLst>
                                    <p:set>
                                      <p:cBhvr>
                                        <p:cTn id="916" dur="1" fill="hold">
                                          <p:stCondLst>
                                            <p:cond delay="0"/>
                                          </p:stCondLst>
                                        </p:cTn>
                                        <p:tgtEl>
                                          <p:spTgt spid="184"/>
                                        </p:tgtEl>
                                        <p:attrNameLst>
                                          <p:attrName>style.visibility</p:attrName>
                                        </p:attrNameLst>
                                      </p:cBhvr>
                                      <p:to>
                                        <p:strVal val="visible"/>
                                      </p:to>
                                    </p:set>
                                    <p:anim calcmode="lin" valueType="num">
                                      <p:cBhvr>
                                        <p:cTn id="917" dur="500" fill="hold"/>
                                        <p:tgtEl>
                                          <p:spTgt spid="184"/>
                                        </p:tgtEl>
                                        <p:attrNameLst>
                                          <p:attrName>ppt_w</p:attrName>
                                        </p:attrNameLst>
                                      </p:cBhvr>
                                      <p:tavLst>
                                        <p:tav tm="0">
                                          <p:val>
                                            <p:fltVal val="0"/>
                                          </p:val>
                                        </p:tav>
                                        <p:tav tm="100000">
                                          <p:val>
                                            <p:strVal val="#ppt_w"/>
                                          </p:val>
                                        </p:tav>
                                      </p:tavLst>
                                    </p:anim>
                                    <p:anim calcmode="lin" valueType="num">
                                      <p:cBhvr>
                                        <p:cTn id="918" dur="500" fill="hold"/>
                                        <p:tgtEl>
                                          <p:spTgt spid="184"/>
                                        </p:tgtEl>
                                        <p:attrNameLst>
                                          <p:attrName>ppt_h</p:attrName>
                                        </p:attrNameLst>
                                      </p:cBhvr>
                                      <p:tavLst>
                                        <p:tav tm="0">
                                          <p:val>
                                            <p:fltVal val="0"/>
                                          </p:val>
                                        </p:tav>
                                        <p:tav tm="100000">
                                          <p:val>
                                            <p:strVal val="#ppt_h"/>
                                          </p:val>
                                        </p:tav>
                                      </p:tavLst>
                                    </p:anim>
                                    <p:animEffect transition="in" filter="fade">
                                      <p:cBhvr>
                                        <p:cTn id="919" dur="500"/>
                                        <p:tgtEl>
                                          <p:spTgt spid="184"/>
                                        </p:tgtEl>
                                      </p:cBhvr>
                                    </p:animEffect>
                                  </p:childTnLst>
                                </p:cTn>
                              </p:par>
                              <p:par>
                                <p:cTn id="920" presetID="53" presetClass="entr" presetSubtype="16" fill="hold" grpId="0" nodeType="withEffect">
                                  <p:stCondLst>
                                    <p:cond delay="0"/>
                                  </p:stCondLst>
                                  <p:childTnLst>
                                    <p:set>
                                      <p:cBhvr>
                                        <p:cTn id="921" dur="1" fill="hold">
                                          <p:stCondLst>
                                            <p:cond delay="0"/>
                                          </p:stCondLst>
                                        </p:cTn>
                                        <p:tgtEl>
                                          <p:spTgt spid="185"/>
                                        </p:tgtEl>
                                        <p:attrNameLst>
                                          <p:attrName>style.visibility</p:attrName>
                                        </p:attrNameLst>
                                      </p:cBhvr>
                                      <p:to>
                                        <p:strVal val="visible"/>
                                      </p:to>
                                    </p:set>
                                    <p:anim calcmode="lin" valueType="num">
                                      <p:cBhvr>
                                        <p:cTn id="922" dur="500" fill="hold"/>
                                        <p:tgtEl>
                                          <p:spTgt spid="185"/>
                                        </p:tgtEl>
                                        <p:attrNameLst>
                                          <p:attrName>ppt_w</p:attrName>
                                        </p:attrNameLst>
                                      </p:cBhvr>
                                      <p:tavLst>
                                        <p:tav tm="0">
                                          <p:val>
                                            <p:fltVal val="0"/>
                                          </p:val>
                                        </p:tav>
                                        <p:tav tm="100000">
                                          <p:val>
                                            <p:strVal val="#ppt_w"/>
                                          </p:val>
                                        </p:tav>
                                      </p:tavLst>
                                    </p:anim>
                                    <p:anim calcmode="lin" valueType="num">
                                      <p:cBhvr>
                                        <p:cTn id="923" dur="500" fill="hold"/>
                                        <p:tgtEl>
                                          <p:spTgt spid="185"/>
                                        </p:tgtEl>
                                        <p:attrNameLst>
                                          <p:attrName>ppt_h</p:attrName>
                                        </p:attrNameLst>
                                      </p:cBhvr>
                                      <p:tavLst>
                                        <p:tav tm="0">
                                          <p:val>
                                            <p:fltVal val="0"/>
                                          </p:val>
                                        </p:tav>
                                        <p:tav tm="100000">
                                          <p:val>
                                            <p:strVal val="#ppt_h"/>
                                          </p:val>
                                        </p:tav>
                                      </p:tavLst>
                                    </p:anim>
                                    <p:animEffect transition="in" filter="fade">
                                      <p:cBhvr>
                                        <p:cTn id="924" dur="500"/>
                                        <p:tgtEl>
                                          <p:spTgt spid="185"/>
                                        </p:tgtEl>
                                      </p:cBhvr>
                                    </p:animEffect>
                                  </p:childTnLst>
                                </p:cTn>
                              </p:par>
                              <p:par>
                                <p:cTn id="925" presetID="53" presetClass="entr" presetSubtype="16" fill="hold" grpId="0" nodeType="withEffect">
                                  <p:stCondLst>
                                    <p:cond delay="0"/>
                                  </p:stCondLst>
                                  <p:childTnLst>
                                    <p:set>
                                      <p:cBhvr>
                                        <p:cTn id="926" dur="1" fill="hold">
                                          <p:stCondLst>
                                            <p:cond delay="0"/>
                                          </p:stCondLst>
                                        </p:cTn>
                                        <p:tgtEl>
                                          <p:spTgt spid="186"/>
                                        </p:tgtEl>
                                        <p:attrNameLst>
                                          <p:attrName>style.visibility</p:attrName>
                                        </p:attrNameLst>
                                      </p:cBhvr>
                                      <p:to>
                                        <p:strVal val="visible"/>
                                      </p:to>
                                    </p:set>
                                    <p:anim calcmode="lin" valueType="num">
                                      <p:cBhvr>
                                        <p:cTn id="927" dur="500" fill="hold"/>
                                        <p:tgtEl>
                                          <p:spTgt spid="186"/>
                                        </p:tgtEl>
                                        <p:attrNameLst>
                                          <p:attrName>ppt_w</p:attrName>
                                        </p:attrNameLst>
                                      </p:cBhvr>
                                      <p:tavLst>
                                        <p:tav tm="0">
                                          <p:val>
                                            <p:fltVal val="0"/>
                                          </p:val>
                                        </p:tav>
                                        <p:tav tm="100000">
                                          <p:val>
                                            <p:strVal val="#ppt_w"/>
                                          </p:val>
                                        </p:tav>
                                      </p:tavLst>
                                    </p:anim>
                                    <p:anim calcmode="lin" valueType="num">
                                      <p:cBhvr>
                                        <p:cTn id="928" dur="500" fill="hold"/>
                                        <p:tgtEl>
                                          <p:spTgt spid="186"/>
                                        </p:tgtEl>
                                        <p:attrNameLst>
                                          <p:attrName>ppt_h</p:attrName>
                                        </p:attrNameLst>
                                      </p:cBhvr>
                                      <p:tavLst>
                                        <p:tav tm="0">
                                          <p:val>
                                            <p:fltVal val="0"/>
                                          </p:val>
                                        </p:tav>
                                        <p:tav tm="100000">
                                          <p:val>
                                            <p:strVal val="#ppt_h"/>
                                          </p:val>
                                        </p:tav>
                                      </p:tavLst>
                                    </p:anim>
                                    <p:animEffect transition="in" filter="fade">
                                      <p:cBhvr>
                                        <p:cTn id="929" dur="500"/>
                                        <p:tgtEl>
                                          <p:spTgt spid="186"/>
                                        </p:tgtEl>
                                      </p:cBhvr>
                                    </p:animEffect>
                                  </p:childTnLst>
                                </p:cTn>
                              </p:par>
                            </p:childTnLst>
                          </p:cTn>
                        </p:par>
                      </p:childTnLst>
                    </p:cTn>
                  </p:par>
                  <p:par>
                    <p:cTn id="930" fill="hold">
                      <p:stCondLst>
                        <p:cond delay="indefinite"/>
                      </p:stCondLst>
                      <p:childTnLst>
                        <p:par>
                          <p:cTn id="931" fill="hold">
                            <p:stCondLst>
                              <p:cond delay="0"/>
                            </p:stCondLst>
                            <p:childTnLst>
                              <p:par>
                                <p:cTn id="932" presetID="42" presetClass="entr" presetSubtype="0" fill="hold" grpId="0" nodeType="clickEffect">
                                  <p:stCondLst>
                                    <p:cond delay="0"/>
                                  </p:stCondLst>
                                  <p:childTnLst>
                                    <p:set>
                                      <p:cBhvr>
                                        <p:cTn id="933" dur="1" fill="hold">
                                          <p:stCondLst>
                                            <p:cond delay="0"/>
                                          </p:stCondLst>
                                        </p:cTn>
                                        <p:tgtEl>
                                          <p:spTgt spid="187"/>
                                        </p:tgtEl>
                                        <p:attrNameLst>
                                          <p:attrName>style.visibility</p:attrName>
                                        </p:attrNameLst>
                                      </p:cBhvr>
                                      <p:to>
                                        <p:strVal val="visible"/>
                                      </p:to>
                                    </p:set>
                                    <p:animEffect transition="in" filter="fade">
                                      <p:cBhvr>
                                        <p:cTn id="934" dur="1000"/>
                                        <p:tgtEl>
                                          <p:spTgt spid="187"/>
                                        </p:tgtEl>
                                      </p:cBhvr>
                                    </p:animEffect>
                                    <p:anim calcmode="lin" valueType="num">
                                      <p:cBhvr>
                                        <p:cTn id="935" dur="1000" fill="hold"/>
                                        <p:tgtEl>
                                          <p:spTgt spid="187"/>
                                        </p:tgtEl>
                                        <p:attrNameLst>
                                          <p:attrName>ppt_x</p:attrName>
                                        </p:attrNameLst>
                                      </p:cBhvr>
                                      <p:tavLst>
                                        <p:tav tm="0">
                                          <p:val>
                                            <p:strVal val="#ppt_x"/>
                                          </p:val>
                                        </p:tav>
                                        <p:tav tm="100000">
                                          <p:val>
                                            <p:strVal val="#ppt_x"/>
                                          </p:val>
                                        </p:tav>
                                      </p:tavLst>
                                    </p:anim>
                                    <p:anim calcmode="lin" valueType="num">
                                      <p:cBhvr>
                                        <p:cTn id="936" dur="1000" fill="hold"/>
                                        <p:tgtEl>
                                          <p:spTgt spid="1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17037" r="53889"/>
          <a:stretch>
            <a:fillRect/>
          </a:stretch>
        </p:blipFill>
        <p:spPr>
          <a:xfrm>
            <a:off x="3606743" y="593770"/>
            <a:ext cx="1966982" cy="1990680"/>
          </a:xfrm>
          <a:prstGeom prst="rect">
            <a:avLst/>
          </a:prstGeom>
        </p:spPr>
      </p:pic>
      <p:sp>
        <p:nvSpPr>
          <p:cNvPr id="8" name="圆角矩形 7"/>
          <p:cNvSpPr/>
          <p:nvPr/>
        </p:nvSpPr>
        <p:spPr>
          <a:xfrm>
            <a:off x="3976877" y="2206653"/>
            <a:ext cx="1004455" cy="14008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0"/>
          <p:cNvSpPr txBox="1">
            <a:spLocks noChangeArrowheads="1"/>
          </p:cNvSpPr>
          <p:nvPr/>
        </p:nvSpPr>
        <p:spPr bwMode="auto">
          <a:xfrm>
            <a:off x="4106369" y="2207680"/>
            <a:ext cx="7200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800" kern="0" dirty="0">
                <a:solidFill>
                  <a:schemeClr val="bg1"/>
                </a:solidFill>
                <a:latin typeface="Steelfish" pitchFamily="2" charset="0"/>
                <a:ea typeface="+mn-ea"/>
                <a:cs typeface="+mn-ea"/>
                <a:sym typeface="+mn-lt"/>
              </a:rPr>
              <a:t>01</a:t>
            </a:r>
            <a:endParaRPr lang="zh-CN" altLang="en-US" sz="8800" kern="0" dirty="0">
              <a:solidFill>
                <a:schemeClr val="bg1"/>
              </a:solidFill>
              <a:latin typeface="Steelfish" pitchFamily="2" charset="0"/>
              <a:ea typeface="+mn-ea"/>
              <a:cs typeface="+mn-ea"/>
              <a:sym typeface="+mn-lt"/>
            </a:endParaRPr>
          </a:p>
        </p:txBody>
      </p:sp>
      <p:sp>
        <p:nvSpPr>
          <p:cNvPr id="5" name="TextBox 91"/>
          <p:cNvSpPr txBox="1">
            <a:spLocks noChangeArrowheads="1"/>
          </p:cNvSpPr>
          <p:nvPr/>
        </p:nvSpPr>
        <p:spPr bwMode="auto">
          <a:xfrm>
            <a:off x="3079242" y="3755060"/>
            <a:ext cx="2774324" cy="4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kern="0" dirty="0">
                <a:solidFill>
                  <a:schemeClr val="bg1"/>
                </a:solidFill>
                <a:latin typeface="+mn-lt"/>
                <a:ea typeface="+mn-ea"/>
                <a:cs typeface="+mn-ea"/>
                <a:sym typeface="+mn-lt"/>
              </a:rPr>
              <a:t>单击此处添加标题</a:t>
            </a:r>
            <a:endParaRPr lang="zh-CN" altLang="en-US" sz="2400" b="1" kern="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heel(1)">
                                      <p:cBhvr>
                                        <p:cTn id="4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val 12"/>
          <p:cNvSpPr/>
          <p:nvPr/>
        </p:nvSpPr>
        <p:spPr>
          <a:xfrm>
            <a:off x="1449625" y="1740690"/>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86" name="Oval 13"/>
          <p:cNvSpPr/>
          <p:nvPr/>
        </p:nvSpPr>
        <p:spPr>
          <a:xfrm>
            <a:off x="1598414" y="1889479"/>
            <a:ext cx="882024"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latin typeface="Steelfish" pitchFamily="2" charset="0"/>
                <a:ea typeface="Open Sans" panose="020B0606030504020204" pitchFamily="34" charset="0"/>
                <a:cs typeface="Open Sans" panose="020B0606030504020204" pitchFamily="34" charset="0"/>
              </a:rPr>
              <a:t>80%</a:t>
            </a:r>
            <a:endParaRPr lang="en-US" sz="2800" dirty="0">
              <a:solidFill>
                <a:schemeClr val="bg1"/>
              </a:solidFill>
              <a:latin typeface="Steelfish" pitchFamily="2" charset="0"/>
              <a:ea typeface="Open Sans" panose="020B0606030504020204" pitchFamily="34" charset="0"/>
              <a:cs typeface="Open Sans" panose="020B0606030504020204" pitchFamily="34" charset="0"/>
            </a:endParaRPr>
          </a:p>
        </p:txBody>
      </p:sp>
      <p:sp>
        <p:nvSpPr>
          <p:cNvPr id="87" name="Arc 14"/>
          <p:cNvSpPr/>
          <p:nvPr/>
        </p:nvSpPr>
        <p:spPr>
          <a:xfrm>
            <a:off x="1449625" y="1740690"/>
            <a:ext cx="1179602" cy="117960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88" name="Oval 18"/>
          <p:cNvSpPr/>
          <p:nvPr/>
        </p:nvSpPr>
        <p:spPr>
          <a:xfrm>
            <a:off x="3155105" y="1740690"/>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89" name="Oval 19"/>
          <p:cNvSpPr/>
          <p:nvPr/>
        </p:nvSpPr>
        <p:spPr>
          <a:xfrm>
            <a:off x="3303894" y="1889479"/>
            <a:ext cx="882024" cy="8820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latin typeface="Steelfish" pitchFamily="2" charset="0"/>
                <a:ea typeface="Open Sans" panose="020B0606030504020204" pitchFamily="34" charset="0"/>
                <a:cs typeface="Open Sans" panose="020B0606030504020204" pitchFamily="34" charset="0"/>
              </a:rPr>
              <a:t>50%</a:t>
            </a:r>
            <a:endParaRPr lang="en-US" sz="2800" dirty="0">
              <a:solidFill>
                <a:schemeClr val="bg1"/>
              </a:solidFill>
              <a:latin typeface="Steelfish" pitchFamily="2" charset="0"/>
              <a:ea typeface="Open Sans" panose="020B0606030504020204" pitchFamily="34" charset="0"/>
              <a:cs typeface="Open Sans" panose="020B0606030504020204" pitchFamily="34" charset="0"/>
            </a:endParaRPr>
          </a:p>
        </p:txBody>
      </p:sp>
      <p:sp>
        <p:nvSpPr>
          <p:cNvPr id="90" name="Arc 20"/>
          <p:cNvSpPr/>
          <p:nvPr/>
        </p:nvSpPr>
        <p:spPr>
          <a:xfrm>
            <a:off x="3155105" y="1740690"/>
            <a:ext cx="1179602" cy="1179602"/>
          </a:xfrm>
          <a:prstGeom prst="arc">
            <a:avLst>
              <a:gd name="adj1" fmla="val 16018236"/>
              <a:gd name="adj2" fmla="val 5788795"/>
            </a:avLst>
          </a:prstGeom>
          <a:noFill/>
          <a:ln w="101600" cap="rnd" cmpd="sng">
            <a:solidFill>
              <a:srgbClr val="00206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1" name="Oval 22"/>
          <p:cNvSpPr/>
          <p:nvPr/>
        </p:nvSpPr>
        <p:spPr>
          <a:xfrm>
            <a:off x="4836516" y="1740690"/>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92" name="Oval 23"/>
          <p:cNvSpPr/>
          <p:nvPr/>
        </p:nvSpPr>
        <p:spPr>
          <a:xfrm>
            <a:off x="4985306" y="1889479"/>
            <a:ext cx="882023"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latin typeface="Steelfish" pitchFamily="2" charset="0"/>
                <a:ea typeface="Open Sans" panose="020B0606030504020204" pitchFamily="34" charset="0"/>
                <a:cs typeface="Open Sans" panose="020B0606030504020204" pitchFamily="34" charset="0"/>
              </a:rPr>
              <a:t>45%</a:t>
            </a:r>
            <a:endParaRPr lang="en-US" sz="2800" dirty="0">
              <a:solidFill>
                <a:schemeClr val="bg1"/>
              </a:solidFill>
              <a:latin typeface="Steelfish" pitchFamily="2" charset="0"/>
              <a:ea typeface="Open Sans" panose="020B0606030504020204" pitchFamily="34" charset="0"/>
              <a:cs typeface="Open Sans" panose="020B0606030504020204" pitchFamily="34" charset="0"/>
            </a:endParaRPr>
          </a:p>
        </p:txBody>
      </p:sp>
      <p:sp>
        <p:nvSpPr>
          <p:cNvPr id="93" name="Arc 24"/>
          <p:cNvSpPr/>
          <p:nvPr/>
        </p:nvSpPr>
        <p:spPr>
          <a:xfrm>
            <a:off x="4836516" y="1740690"/>
            <a:ext cx="1179603" cy="117960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4" name="Oval 26"/>
          <p:cNvSpPr/>
          <p:nvPr/>
        </p:nvSpPr>
        <p:spPr>
          <a:xfrm>
            <a:off x="6495034" y="1740690"/>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95" name="Oval 27"/>
          <p:cNvSpPr/>
          <p:nvPr/>
        </p:nvSpPr>
        <p:spPr>
          <a:xfrm>
            <a:off x="6643824" y="1889479"/>
            <a:ext cx="882023" cy="8820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latin typeface="Steelfish" pitchFamily="2" charset="0"/>
                <a:ea typeface="Open Sans" panose="020B0606030504020204" pitchFamily="34" charset="0"/>
                <a:cs typeface="Open Sans" panose="020B0606030504020204" pitchFamily="34" charset="0"/>
              </a:rPr>
              <a:t>90%</a:t>
            </a:r>
            <a:endParaRPr lang="en-US" sz="2800" dirty="0">
              <a:solidFill>
                <a:schemeClr val="bg1"/>
              </a:solidFill>
              <a:latin typeface="Steelfish" pitchFamily="2" charset="0"/>
              <a:ea typeface="Open Sans" panose="020B0606030504020204" pitchFamily="34" charset="0"/>
              <a:cs typeface="Open Sans" panose="020B0606030504020204" pitchFamily="34" charset="0"/>
            </a:endParaRPr>
          </a:p>
        </p:txBody>
      </p:sp>
      <p:sp>
        <p:nvSpPr>
          <p:cNvPr id="96" name="Arc 28"/>
          <p:cNvSpPr/>
          <p:nvPr/>
        </p:nvSpPr>
        <p:spPr>
          <a:xfrm>
            <a:off x="6495034" y="1740690"/>
            <a:ext cx="1179603" cy="1179602"/>
          </a:xfrm>
          <a:prstGeom prst="arc">
            <a:avLst>
              <a:gd name="adj1" fmla="val 16018236"/>
              <a:gd name="adj2" fmla="val 13285852"/>
            </a:avLst>
          </a:prstGeom>
          <a:noFill/>
          <a:ln w="101600" cap="rnd" cmpd="sng">
            <a:solidFill>
              <a:srgbClr val="00206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7" name="TextBox 96"/>
          <p:cNvSpPr txBox="1"/>
          <p:nvPr/>
        </p:nvSpPr>
        <p:spPr>
          <a:xfrm>
            <a:off x="1240392" y="3144481"/>
            <a:ext cx="1646205"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项目一</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2921803" y="3144481"/>
            <a:ext cx="1646205"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项目二</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4603215" y="3144481"/>
            <a:ext cx="1646206"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项目三</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6261732" y="3144481"/>
            <a:ext cx="1646206"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项目四</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5" name="直接连接符 4"/>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circle(in)">
                                      <p:cBhvr>
                                        <p:cTn id="101" dur="2000"/>
                                        <p:tgtEl>
                                          <p:spTgt spid="5"/>
                                        </p:tgtEl>
                                      </p:cBhvr>
                                    </p:animEffect>
                                  </p:childTnLst>
                                </p:cTn>
                              </p:par>
                              <p:par>
                                <p:cTn id="102" presetID="6" presetClass="entr" presetSubtype="16" fill="hold"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circle(in)">
                                      <p:cBhvr>
                                        <p:cTn id="104" dur="20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fade">
                                      <p:cBhvr>
                                        <p:cTn id="109" dur="1000"/>
                                        <p:tgtEl>
                                          <p:spTgt spid="3"/>
                                        </p:tgtEl>
                                      </p:cBhvr>
                                    </p:animEffect>
                                    <p:anim calcmode="lin" valueType="num">
                                      <p:cBhvr>
                                        <p:cTn id="110" dur="1000" fill="hold"/>
                                        <p:tgtEl>
                                          <p:spTgt spid="3"/>
                                        </p:tgtEl>
                                        <p:attrNameLst>
                                          <p:attrName>ppt_x</p:attrName>
                                        </p:attrNameLst>
                                      </p:cBhvr>
                                      <p:tavLst>
                                        <p:tav tm="0">
                                          <p:val>
                                            <p:strVal val="#ppt_x"/>
                                          </p:val>
                                        </p:tav>
                                        <p:tav tm="100000">
                                          <p:val>
                                            <p:strVal val="#ppt_x"/>
                                          </p:val>
                                        </p:tav>
                                      </p:tavLst>
                                    </p:anim>
                                    <p:anim calcmode="lin" valueType="num">
                                      <p:cBhvr>
                                        <p:cTn id="1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p:nvPr/>
        </p:nvSpPr>
        <p:spPr bwMode="auto">
          <a:xfrm rot="13500000">
            <a:off x="1320734" y="2576011"/>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002060"/>
          </a:solidFill>
          <a:ln>
            <a:noFill/>
          </a:ln>
        </p:spPr>
        <p:txBody>
          <a:bodyPr vert="horz" wrap="square" lIns="68562" tIns="34281" rIns="68562" bIns="34281" numCol="1" anchor="t" anchorCtr="0" compatLnSpc="1"/>
          <a:lstStyle/>
          <a:p>
            <a:endParaRPr lang="id-ID" sz="1010"/>
          </a:p>
        </p:txBody>
      </p:sp>
      <p:sp>
        <p:nvSpPr>
          <p:cNvPr id="31" name="Freeform 9"/>
          <p:cNvSpPr/>
          <p:nvPr/>
        </p:nvSpPr>
        <p:spPr bwMode="auto">
          <a:xfrm rot="13500000">
            <a:off x="3072679" y="2571984"/>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002060"/>
          </a:solidFill>
          <a:ln>
            <a:noFill/>
          </a:ln>
        </p:spPr>
        <p:txBody>
          <a:bodyPr vert="horz" wrap="square" lIns="68562" tIns="34281" rIns="68562" bIns="34281" numCol="1" anchor="t" anchorCtr="0" compatLnSpc="1"/>
          <a:lstStyle/>
          <a:p>
            <a:endParaRPr lang="id-ID" sz="1010"/>
          </a:p>
        </p:txBody>
      </p:sp>
      <p:sp>
        <p:nvSpPr>
          <p:cNvPr id="32" name="Freeform 9"/>
          <p:cNvSpPr/>
          <p:nvPr/>
        </p:nvSpPr>
        <p:spPr bwMode="auto">
          <a:xfrm rot="2700000">
            <a:off x="2194253" y="1709612"/>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34" name="Oval 11"/>
          <p:cNvSpPr/>
          <p:nvPr/>
        </p:nvSpPr>
        <p:spPr>
          <a:xfrm rot="2700000">
            <a:off x="1521372" y="2712262"/>
            <a:ext cx="369195" cy="369195"/>
          </a:xfrm>
          <a:prstGeom prst="ellipse">
            <a:avLst/>
          </a:prstGeom>
          <a:solidFill>
            <a:srgbClr val="F9F9F9"/>
          </a:solidFill>
          <a:ln w="133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rgbClr val="C0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486853" y="2766321"/>
            <a:ext cx="449289" cy="248081"/>
          </a:xfrm>
          <a:prstGeom prst="rect">
            <a:avLst/>
          </a:prstGeom>
          <a:noFill/>
        </p:spPr>
        <p:txBody>
          <a:bodyPr wrap="square" rtlCol="0">
            <a:spAutoFit/>
          </a:bodyPr>
          <a:lstStyle/>
          <a:p>
            <a:pPr algn="ctr"/>
            <a:r>
              <a:rPr lang="id-ID" sz="1010" b="1" dirty="0">
                <a:solidFill>
                  <a:srgbClr val="002060"/>
                </a:solidFill>
                <a:latin typeface="微软雅黑" panose="020B0503020204020204" pitchFamily="34" charset="-122"/>
                <a:ea typeface="微软雅黑" panose="020B0503020204020204" pitchFamily="34" charset="-122"/>
              </a:rPr>
              <a:t>01</a:t>
            </a:r>
            <a:endParaRPr lang="id-ID" sz="1010" b="1" dirty="0">
              <a:solidFill>
                <a:srgbClr val="002060"/>
              </a:solidFill>
              <a:latin typeface="微软雅黑" panose="020B0503020204020204" pitchFamily="34" charset="-122"/>
              <a:ea typeface="微软雅黑" panose="020B0503020204020204" pitchFamily="34" charset="-122"/>
            </a:endParaRPr>
          </a:p>
        </p:txBody>
      </p:sp>
      <p:grpSp>
        <p:nvGrpSpPr>
          <p:cNvPr id="36" name="Group 13"/>
          <p:cNvGrpSpPr/>
          <p:nvPr/>
        </p:nvGrpSpPr>
        <p:grpSpPr>
          <a:xfrm>
            <a:off x="2768580" y="1580726"/>
            <a:ext cx="449289" cy="369195"/>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30861"/>
            </a:xfrm>
            <a:prstGeom prst="rect">
              <a:avLst/>
            </a:prstGeom>
            <a:noFill/>
          </p:spPr>
          <p:txBody>
            <a:bodyPr wrap="square" rtlCol="0">
              <a:spAutoFit/>
            </a:bodyPr>
            <a:lstStyle/>
            <a:p>
              <a:pPr algn="ctr"/>
              <a:r>
                <a:rPr lang="id-ID" sz="1010" b="1" dirty="0">
                  <a:solidFill>
                    <a:srgbClr val="C00000"/>
                  </a:solidFill>
                  <a:latin typeface="微软雅黑" panose="020B0503020204020204" pitchFamily="34" charset="-122"/>
                  <a:ea typeface="微软雅黑" panose="020B0503020204020204" pitchFamily="34" charset="-122"/>
                </a:rPr>
                <a:t>02</a:t>
              </a:r>
              <a:endParaRPr lang="id-ID" sz="1010" b="1" dirty="0">
                <a:solidFill>
                  <a:srgbClr val="C00000"/>
                </a:solidFill>
                <a:latin typeface="微软雅黑" panose="020B0503020204020204" pitchFamily="34" charset="-122"/>
                <a:ea typeface="微软雅黑" panose="020B0503020204020204" pitchFamily="34" charset="-122"/>
              </a:endParaRPr>
            </a:p>
          </p:txBody>
        </p:sp>
      </p:grpSp>
      <p:sp>
        <p:nvSpPr>
          <p:cNvPr id="40" name="Oval 17"/>
          <p:cNvSpPr/>
          <p:nvPr/>
        </p:nvSpPr>
        <p:spPr>
          <a:xfrm rot="2700000">
            <a:off x="4126445" y="2720188"/>
            <a:ext cx="369195" cy="369195"/>
          </a:xfrm>
          <a:prstGeom prst="ellipse">
            <a:avLst/>
          </a:prstGeom>
          <a:solidFill>
            <a:srgbClr val="F9F9F9"/>
          </a:solidFill>
          <a:ln w="133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rgbClr val="C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4082838" y="2773049"/>
            <a:ext cx="449289" cy="248081"/>
          </a:xfrm>
          <a:prstGeom prst="rect">
            <a:avLst/>
          </a:prstGeom>
          <a:noFill/>
        </p:spPr>
        <p:txBody>
          <a:bodyPr wrap="square" rtlCol="0">
            <a:spAutoFit/>
          </a:bodyPr>
          <a:lstStyle/>
          <a:p>
            <a:pPr algn="ctr"/>
            <a:r>
              <a:rPr lang="id-ID" sz="1010" b="1" dirty="0">
                <a:solidFill>
                  <a:srgbClr val="002060"/>
                </a:solidFill>
                <a:latin typeface="微软雅黑" panose="020B0503020204020204" pitchFamily="34" charset="-122"/>
                <a:ea typeface="微软雅黑" panose="020B0503020204020204" pitchFamily="34" charset="-122"/>
              </a:rPr>
              <a:t>03</a:t>
            </a:r>
            <a:endParaRPr lang="id-ID" sz="1010" b="1" dirty="0">
              <a:solidFill>
                <a:srgbClr val="002060"/>
              </a:solidFill>
              <a:latin typeface="微软雅黑" panose="020B0503020204020204" pitchFamily="34" charset="-122"/>
              <a:ea typeface="微软雅黑" panose="020B0503020204020204" pitchFamily="34" charset="-122"/>
            </a:endParaRPr>
          </a:p>
        </p:txBody>
      </p:sp>
      <p:sp>
        <p:nvSpPr>
          <p:cNvPr id="44" name="Freeform 19"/>
          <p:cNvSpPr>
            <a:spLocks noEditPoints="1"/>
          </p:cNvSpPr>
          <p:nvPr/>
        </p:nvSpPr>
        <p:spPr bwMode="auto">
          <a:xfrm>
            <a:off x="2821280" y="2320948"/>
            <a:ext cx="343890" cy="332069"/>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68562" tIns="34281" rIns="68562" bIns="34281" numCol="1" anchor="t" anchorCtr="0" compatLnSpc="1"/>
          <a:lstStyle/>
          <a:p>
            <a:endParaRPr lang="id-ID" sz="1010">
              <a:solidFill>
                <a:srgbClr val="55735B"/>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1952578" y="3302579"/>
            <a:ext cx="332070" cy="251470"/>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002060"/>
          </a:solidFill>
          <a:ln>
            <a:noFill/>
          </a:ln>
        </p:spPr>
        <p:txBody>
          <a:bodyPr vert="horz" wrap="square" lIns="68562" tIns="34281" rIns="68562" bIns="34281" numCol="1" anchor="t" anchorCtr="0" compatLnSpc="1"/>
          <a:lstStyle/>
          <a:p>
            <a:endParaRPr lang="id-ID" sz="1010"/>
          </a:p>
        </p:txBody>
      </p:sp>
      <p:grpSp>
        <p:nvGrpSpPr>
          <p:cNvPr id="46" name="Group 24"/>
          <p:cNvGrpSpPr/>
          <p:nvPr/>
        </p:nvGrpSpPr>
        <p:grpSpPr>
          <a:xfrm>
            <a:off x="3702128" y="3261142"/>
            <a:ext cx="338517" cy="332070"/>
            <a:chOff x="6786562" y="796925"/>
            <a:chExt cx="500063" cy="490538"/>
          </a:xfrm>
          <a:solidFill>
            <a:srgbClr val="002060"/>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51" name="椭圆 50"/>
          <p:cNvSpPr/>
          <p:nvPr/>
        </p:nvSpPr>
        <p:spPr>
          <a:xfrm>
            <a:off x="5074379" y="2182309"/>
            <a:ext cx="432354" cy="4324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1</a:t>
            </a:r>
            <a:endParaRPr lang="zh-CN" altLang="en-US" sz="1010" dirty="0">
              <a:latin typeface="Impact MT Std" pitchFamily="34" charset="0"/>
              <a:ea typeface="微软雅黑" panose="020B0503020204020204" pitchFamily="34" charset="-122"/>
            </a:endParaRPr>
          </a:p>
        </p:txBody>
      </p:sp>
      <p:sp>
        <p:nvSpPr>
          <p:cNvPr id="52" name="椭圆 51"/>
          <p:cNvSpPr/>
          <p:nvPr/>
        </p:nvSpPr>
        <p:spPr>
          <a:xfrm>
            <a:off x="5074380" y="2722228"/>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2</a:t>
            </a:r>
            <a:endParaRPr lang="zh-CN" altLang="en-US" sz="1010" dirty="0">
              <a:latin typeface="Impact MT Std" pitchFamily="34" charset="0"/>
              <a:ea typeface="微软雅黑" panose="020B0503020204020204" pitchFamily="34" charset="-122"/>
            </a:endParaRPr>
          </a:p>
        </p:txBody>
      </p:sp>
      <p:sp>
        <p:nvSpPr>
          <p:cNvPr id="53" name="椭圆 52"/>
          <p:cNvSpPr/>
          <p:nvPr/>
        </p:nvSpPr>
        <p:spPr>
          <a:xfrm>
            <a:off x="5074380" y="3274744"/>
            <a:ext cx="432354" cy="4324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3</a:t>
            </a:r>
            <a:endParaRPr lang="zh-CN" altLang="en-US" sz="1010" dirty="0">
              <a:latin typeface="Impact MT Std" pitchFamily="34" charset="0"/>
              <a:ea typeface="微软雅黑" panose="020B0503020204020204" pitchFamily="34" charset="-122"/>
            </a:endParaRPr>
          </a:p>
        </p:txBody>
      </p:sp>
      <p:sp>
        <p:nvSpPr>
          <p:cNvPr id="54" name="标题 11"/>
          <p:cNvSpPr txBox="1"/>
          <p:nvPr/>
        </p:nvSpPr>
        <p:spPr>
          <a:xfrm>
            <a:off x="5506734" y="223341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5506735" y="277333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标题 11"/>
          <p:cNvSpPr txBox="1"/>
          <p:nvPr/>
        </p:nvSpPr>
        <p:spPr>
          <a:xfrm>
            <a:off x="5506735" y="3325855"/>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42" name="直接连接符 41"/>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p:cTn id="45" dur="500" fill="hold"/>
                                        <p:tgtEl>
                                          <p:spTgt spid="54"/>
                                        </p:tgtEl>
                                        <p:attrNameLst>
                                          <p:attrName>ppt_w</p:attrName>
                                        </p:attrNameLst>
                                      </p:cBhvr>
                                      <p:tavLst>
                                        <p:tav tm="0">
                                          <p:val>
                                            <p:fltVal val="0"/>
                                          </p:val>
                                        </p:tav>
                                        <p:tav tm="100000">
                                          <p:val>
                                            <p:strVal val="#ppt_w"/>
                                          </p:val>
                                        </p:tav>
                                      </p:tavLst>
                                    </p:anim>
                                    <p:anim calcmode="lin" valueType="num">
                                      <p:cBhvr>
                                        <p:cTn id="46" dur="500" fill="hold"/>
                                        <p:tgtEl>
                                          <p:spTgt spid="54"/>
                                        </p:tgtEl>
                                        <p:attrNameLst>
                                          <p:attrName>ppt_h</p:attrName>
                                        </p:attrNameLst>
                                      </p:cBhvr>
                                      <p:tavLst>
                                        <p:tav tm="0">
                                          <p:val>
                                            <p:fltVal val="0"/>
                                          </p:val>
                                        </p:tav>
                                        <p:tav tm="100000">
                                          <p:val>
                                            <p:strVal val="#ppt_h"/>
                                          </p:val>
                                        </p:tav>
                                      </p:tavLst>
                                    </p:anim>
                                    <p:animEffect transition="in" filter="fade">
                                      <p:cBhvr>
                                        <p:cTn id="47" dur="500"/>
                                        <p:tgtEl>
                                          <p:spTgt spid="5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circle(in)">
                                      <p:cBhvr>
                                        <p:cTn id="64" dur="2000"/>
                                        <p:tgtEl>
                                          <p:spTgt spid="42"/>
                                        </p:tgtEl>
                                      </p:cBhvr>
                                    </p:animEffect>
                                  </p:childTnLst>
                                </p:cTn>
                              </p:par>
                              <p:par>
                                <p:cTn id="65" presetID="6" presetClass="entr" presetSubtype="16"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circle(in)">
                                      <p:cBhvr>
                                        <p:cTn id="67" dur="20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18"/>
          <p:cNvSpPr txBox="1"/>
          <p:nvPr/>
        </p:nvSpPr>
        <p:spPr>
          <a:xfrm>
            <a:off x="1485506" y="1956488"/>
            <a:ext cx="1470856" cy="819455"/>
          </a:xfrm>
          <a:prstGeom prst="rect">
            <a:avLst/>
          </a:prstGeom>
          <a:noFill/>
          <a:ln>
            <a:noFill/>
          </a:ln>
        </p:spPr>
        <p:txBody>
          <a:bodyPr wrap="square" rtlCol="0">
            <a:spAutoFit/>
          </a:bodyPr>
          <a:lstStyle/>
          <a:p>
            <a:pPr algn="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1706901" y="3153581"/>
            <a:ext cx="1519421" cy="819455"/>
          </a:xfrm>
          <a:prstGeom prst="rect">
            <a:avLst/>
          </a:prstGeom>
          <a:noFill/>
          <a:ln>
            <a:noFill/>
          </a:ln>
        </p:spPr>
        <p:txBody>
          <a:bodyPr wrap="square" rtlCol="0">
            <a:spAutoFit/>
          </a:bodyPr>
          <a:lstStyle/>
          <a:p>
            <a:pPr algn="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5802642" y="1533823"/>
            <a:ext cx="1681397" cy="819455"/>
          </a:xfrm>
          <a:prstGeom prst="rect">
            <a:avLst/>
          </a:prstGeom>
          <a:noFill/>
          <a:ln>
            <a:noFill/>
          </a:ln>
        </p:spPr>
        <p:txBody>
          <a:bodyPr wrap="square" rtlCol="0">
            <a:spAutoFit/>
          </a:bodyPr>
          <a:lstStyle/>
          <a:p>
            <a:pP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sp>
        <p:nvSpPr>
          <p:cNvPr id="34" name="文本框 21"/>
          <p:cNvSpPr txBox="1"/>
          <p:nvPr/>
        </p:nvSpPr>
        <p:spPr>
          <a:xfrm>
            <a:off x="5964618" y="2937613"/>
            <a:ext cx="1519421" cy="819455"/>
          </a:xfrm>
          <a:prstGeom prst="rect">
            <a:avLst/>
          </a:prstGeom>
          <a:noFill/>
          <a:ln>
            <a:noFill/>
          </a:ln>
        </p:spPr>
        <p:txBody>
          <a:bodyPr wrap="square" rtlCol="0">
            <a:spAutoFit/>
          </a:bodyPr>
          <a:lstStyle/>
          <a:p>
            <a:pP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437168" y="1613399"/>
            <a:ext cx="2084110" cy="2084110"/>
            <a:chOff x="3325860" y="1074902"/>
            <a:chExt cx="2531533" cy="2531533"/>
          </a:xfrm>
        </p:grpSpPr>
        <p:sp>
          <p:nvSpPr>
            <p:cNvPr id="36" name="椭圆 35"/>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51422" tIns="25711" rIns="51422" bIns="2571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38" name="文本框 23"/>
            <p:cNvSpPr txBox="1"/>
            <p:nvPr/>
          </p:nvSpPr>
          <p:spPr>
            <a:xfrm>
              <a:off x="3505189" y="2198316"/>
              <a:ext cx="2172875" cy="1233709"/>
            </a:xfrm>
            <a:prstGeom prst="rect">
              <a:avLst/>
            </a:prstGeom>
            <a:noFill/>
          </p:spPr>
          <p:txBody>
            <a:bodyPr wrap="square"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行业前景</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在此输入详细文字介绍，在此输入详细文字介绍</a:t>
              </a:r>
              <a:endParaRPr lang="zh-CN" altLang="en-US"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在此输入详细文字介绍</a:t>
              </a:r>
              <a:endParaRPr lang="zh-CN" altLang="en-US" sz="900" dirty="0">
                <a:solidFill>
                  <a:schemeClr val="bg1"/>
                </a:solidFill>
                <a:latin typeface="微软雅黑" panose="020B0503020204020204" pitchFamily="34" charset="-122"/>
                <a:ea typeface="微软雅黑" panose="020B0503020204020204" pitchFamily="34" charset="-122"/>
              </a:endParaRPr>
            </a:p>
            <a:p>
              <a:pPr algn="ct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000444" y="1813017"/>
            <a:ext cx="704666" cy="704666"/>
            <a:chOff x="2386060" y="1495059"/>
            <a:chExt cx="939800" cy="939800"/>
          </a:xfrm>
          <a:solidFill>
            <a:srgbClr val="002060"/>
          </a:solidFill>
        </p:grpSpPr>
        <p:sp>
          <p:nvSpPr>
            <p:cNvPr id="40" name="椭圆 39"/>
            <p:cNvSpPr/>
            <p:nvPr/>
          </p:nvSpPr>
          <p:spPr>
            <a:xfrm>
              <a:off x="2386060" y="1495059"/>
              <a:ext cx="939800" cy="93980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021311" y="1604154"/>
            <a:ext cx="704666" cy="704666"/>
            <a:chOff x="5454052" y="1074902"/>
            <a:chExt cx="939800" cy="939800"/>
          </a:xfrm>
        </p:grpSpPr>
        <p:sp>
          <p:nvSpPr>
            <p:cNvPr id="45" name="椭圆 44"/>
            <p:cNvSpPr/>
            <p:nvPr/>
          </p:nvSpPr>
          <p:spPr>
            <a:xfrm>
              <a:off x="5454052" y="107490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3218676" y="3110575"/>
            <a:ext cx="704666" cy="704666"/>
            <a:chOff x="3080330" y="2789142"/>
            <a:chExt cx="939800" cy="939800"/>
          </a:xfrm>
        </p:grpSpPr>
        <p:sp>
          <p:nvSpPr>
            <p:cNvPr id="50" name="椭圆 49"/>
            <p:cNvSpPr/>
            <p:nvPr/>
          </p:nvSpPr>
          <p:spPr>
            <a:xfrm>
              <a:off x="3080330" y="278914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5248840" y="2840497"/>
            <a:ext cx="675698" cy="675698"/>
            <a:chOff x="5719249" y="3077288"/>
            <a:chExt cx="767347" cy="767347"/>
          </a:xfrm>
          <a:solidFill>
            <a:srgbClr val="002060"/>
          </a:solidFill>
        </p:grpSpPr>
        <p:sp>
          <p:nvSpPr>
            <p:cNvPr id="55" name="椭圆 54"/>
            <p:cNvSpPr/>
            <p:nvPr/>
          </p:nvSpPr>
          <p:spPr>
            <a:xfrm>
              <a:off x="5719249" y="3077288"/>
              <a:ext cx="767347" cy="767347"/>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51422" tIns="25711" rIns="51422" bIns="2571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28" name="直接连接符 27"/>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4*#ppt_w"/>
                                          </p:val>
                                        </p:tav>
                                        <p:tav tm="100000">
                                          <p:val>
                                            <p:strVal val="#ppt_w"/>
                                          </p:val>
                                        </p:tav>
                                      </p:tavLst>
                                    </p:anim>
                                    <p:anim calcmode="lin" valueType="num">
                                      <p:cBhvr>
                                        <p:cTn id="8" dur="500" fill="hold"/>
                                        <p:tgtEl>
                                          <p:spTgt spid="3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400" fill="hold"/>
                                        <p:tgtEl>
                                          <p:spTgt spid="39"/>
                                        </p:tgtEl>
                                        <p:attrNameLst>
                                          <p:attrName>ppt_w</p:attrName>
                                        </p:attrNameLst>
                                      </p:cBhvr>
                                      <p:tavLst>
                                        <p:tav tm="0">
                                          <p:val>
                                            <p:fltVal val="0"/>
                                          </p:val>
                                        </p:tav>
                                        <p:tav tm="100000">
                                          <p:val>
                                            <p:strVal val="#ppt_w"/>
                                          </p:val>
                                        </p:tav>
                                      </p:tavLst>
                                    </p:anim>
                                    <p:anim calcmode="lin" valueType="num">
                                      <p:cBhvr>
                                        <p:cTn id="13" dur="400" fill="hold"/>
                                        <p:tgtEl>
                                          <p:spTgt spid="39"/>
                                        </p:tgtEl>
                                        <p:attrNameLst>
                                          <p:attrName>ppt_h</p:attrName>
                                        </p:attrNameLst>
                                      </p:cBhvr>
                                      <p:tavLst>
                                        <p:tav tm="0">
                                          <p:val>
                                            <p:fltVal val="0"/>
                                          </p:val>
                                        </p:tav>
                                        <p:tav tm="100000">
                                          <p:val>
                                            <p:strVal val="#ppt_h"/>
                                          </p:val>
                                        </p:tav>
                                      </p:tavLst>
                                    </p:anim>
                                    <p:animEffect transition="in" filter="fade">
                                      <p:cBhvr>
                                        <p:cTn id="14" dur="4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400" fill="hold"/>
                                        <p:tgtEl>
                                          <p:spTgt spid="49"/>
                                        </p:tgtEl>
                                        <p:attrNameLst>
                                          <p:attrName>ppt_w</p:attrName>
                                        </p:attrNameLst>
                                      </p:cBhvr>
                                      <p:tavLst>
                                        <p:tav tm="0">
                                          <p:val>
                                            <p:fltVal val="0"/>
                                          </p:val>
                                        </p:tav>
                                        <p:tav tm="100000">
                                          <p:val>
                                            <p:strVal val="#ppt_w"/>
                                          </p:val>
                                        </p:tav>
                                      </p:tavLst>
                                    </p:anim>
                                    <p:anim calcmode="lin" valueType="num">
                                      <p:cBhvr>
                                        <p:cTn id="22" dur="400" fill="hold"/>
                                        <p:tgtEl>
                                          <p:spTgt spid="49"/>
                                        </p:tgtEl>
                                        <p:attrNameLst>
                                          <p:attrName>ppt_h</p:attrName>
                                        </p:attrNameLst>
                                      </p:cBhvr>
                                      <p:tavLst>
                                        <p:tav tm="0">
                                          <p:val>
                                            <p:fltVal val="0"/>
                                          </p:val>
                                        </p:tav>
                                        <p:tav tm="100000">
                                          <p:val>
                                            <p:strVal val="#ppt_h"/>
                                          </p:val>
                                        </p:tav>
                                      </p:tavLst>
                                    </p:anim>
                                    <p:animEffect transition="in" filter="fade">
                                      <p:cBhvr>
                                        <p:cTn id="23" dur="4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400" fill="hold"/>
                                        <p:tgtEl>
                                          <p:spTgt spid="54"/>
                                        </p:tgtEl>
                                        <p:attrNameLst>
                                          <p:attrName>ppt_w</p:attrName>
                                        </p:attrNameLst>
                                      </p:cBhvr>
                                      <p:tavLst>
                                        <p:tav tm="0">
                                          <p:val>
                                            <p:fltVal val="0"/>
                                          </p:val>
                                        </p:tav>
                                        <p:tav tm="100000">
                                          <p:val>
                                            <p:strVal val="#ppt_w"/>
                                          </p:val>
                                        </p:tav>
                                      </p:tavLst>
                                    </p:anim>
                                    <p:anim calcmode="lin" valueType="num">
                                      <p:cBhvr>
                                        <p:cTn id="31" dur="400" fill="hold"/>
                                        <p:tgtEl>
                                          <p:spTgt spid="54"/>
                                        </p:tgtEl>
                                        <p:attrNameLst>
                                          <p:attrName>ppt_h</p:attrName>
                                        </p:attrNameLst>
                                      </p:cBhvr>
                                      <p:tavLst>
                                        <p:tav tm="0">
                                          <p:val>
                                            <p:fltVal val="0"/>
                                          </p:val>
                                        </p:tav>
                                        <p:tav tm="100000">
                                          <p:val>
                                            <p:strVal val="#ppt_h"/>
                                          </p:val>
                                        </p:tav>
                                      </p:tavLst>
                                    </p:anim>
                                    <p:animEffect transition="in" filter="fade">
                                      <p:cBhvr>
                                        <p:cTn id="32" dur="4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400" fill="hold"/>
                                        <p:tgtEl>
                                          <p:spTgt spid="44"/>
                                        </p:tgtEl>
                                        <p:attrNameLst>
                                          <p:attrName>ppt_w</p:attrName>
                                        </p:attrNameLst>
                                      </p:cBhvr>
                                      <p:tavLst>
                                        <p:tav tm="0">
                                          <p:val>
                                            <p:fltVal val="0"/>
                                          </p:val>
                                        </p:tav>
                                        <p:tav tm="100000">
                                          <p:val>
                                            <p:strVal val="#ppt_w"/>
                                          </p:val>
                                        </p:tav>
                                      </p:tavLst>
                                    </p:anim>
                                    <p:anim calcmode="lin" valueType="num">
                                      <p:cBhvr>
                                        <p:cTn id="40" dur="400" fill="hold"/>
                                        <p:tgtEl>
                                          <p:spTgt spid="44"/>
                                        </p:tgtEl>
                                        <p:attrNameLst>
                                          <p:attrName>ppt_h</p:attrName>
                                        </p:attrNameLst>
                                      </p:cBhvr>
                                      <p:tavLst>
                                        <p:tav tm="0">
                                          <p:val>
                                            <p:fltVal val="0"/>
                                          </p:val>
                                        </p:tav>
                                        <p:tav tm="100000">
                                          <p:val>
                                            <p:strVal val="#ppt_h"/>
                                          </p:val>
                                        </p:tav>
                                      </p:tavLst>
                                    </p:anim>
                                    <p:animEffect transition="in" filter="fade">
                                      <p:cBhvr>
                                        <p:cTn id="41" dur="4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circle(in)">
                                      <p:cBhvr>
                                        <p:cTn id="49" dur="2000"/>
                                        <p:tgtEl>
                                          <p:spTgt spid="28"/>
                                        </p:tgtEl>
                                      </p:cBhvr>
                                    </p:animEffect>
                                  </p:childTnLst>
                                </p:cTn>
                              </p:par>
                              <p:par>
                                <p:cTn id="50" presetID="6"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ircle(in)">
                                      <p:cBhvr>
                                        <p:cTn id="52" dur="2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740154" y="1556522"/>
            <a:ext cx="2157841" cy="295466"/>
            <a:chOff x="3249264" y="1751685"/>
            <a:chExt cx="2994025" cy="394057"/>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94057"/>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2736409" y="1864742"/>
            <a:ext cx="2157841" cy="295466"/>
            <a:chOff x="3249264" y="2162753"/>
            <a:chExt cx="2994025" cy="394058"/>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0" y="2162753"/>
              <a:ext cx="673754" cy="394058"/>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2736408" y="3192034"/>
            <a:ext cx="2170479" cy="295466"/>
            <a:chOff x="3244272" y="3932941"/>
            <a:chExt cx="3011560" cy="394056"/>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1"/>
              <a:ext cx="907693" cy="394056"/>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2736412" y="3485988"/>
            <a:ext cx="2168304" cy="295466"/>
            <a:chOff x="3244272" y="4324968"/>
            <a:chExt cx="3008542" cy="394054"/>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94054"/>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266537" y="1328575"/>
            <a:ext cx="1618415" cy="1646571"/>
            <a:chOff x="471706" y="1675770"/>
            <a:chExt cx="2158449" cy="2196000"/>
          </a:xfrm>
          <a:solidFill>
            <a:srgbClr val="E62A2A"/>
          </a:solidFill>
        </p:grpSpPr>
        <p:grpSp>
          <p:nvGrpSpPr>
            <p:cNvPr id="51" name="组合 50"/>
            <p:cNvGrpSpPr>
              <a:grpSpLocks noChangeAspect="1"/>
            </p:cNvGrpSpPr>
            <p:nvPr/>
          </p:nvGrpSpPr>
          <p:grpSpPr>
            <a:xfrm>
              <a:off x="471706" y="1675770"/>
              <a:ext cx="2158449" cy="2196000"/>
              <a:chOff x="5397500" y="5734050"/>
              <a:chExt cx="365124"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199"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8" y="2108074"/>
              <a:ext cx="462003" cy="468000"/>
              <a:chOff x="2665063" y="4979201"/>
              <a:chExt cx="284308" cy="288000"/>
            </a:xfrm>
            <a:grpFill/>
          </p:grpSpPr>
          <p:sp>
            <p:nvSpPr>
              <p:cNvPr id="53" name="Freeform 932"/>
              <p:cNvSpPr>
                <a:spLocks noEditPoints="1"/>
              </p:cNvSpPr>
              <p:nvPr/>
            </p:nvSpPr>
            <p:spPr bwMode="auto">
              <a:xfrm>
                <a:off x="2665063" y="4979201"/>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274092" y="2988667"/>
            <a:ext cx="1618420" cy="1646571"/>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2809761" y="1255346"/>
            <a:ext cx="907890" cy="300058"/>
          </a:xfrm>
          <a:prstGeom prst="rect">
            <a:avLst/>
          </a:prstGeom>
        </p:spPr>
        <p:txBody>
          <a:bodyPr wrap="non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2797941" y="2141670"/>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900" dirty="0">
              <a:solidFill>
                <a:schemeClr val="tx1">
                  <a:lumMod val="65000"/>
                  <a:lumOff val="35000"/>
                </a:schemeClr>
              </a:solidFill>
              <a:sym typeface="微软雅黑" panose="020B0503020204020204" pitchFamily="34" charset="-122"/>
            </a:endParaRPr>
          </a:p>
        </p:txBody>
      </p:sp>
      <p:sp>
        <p:nvSpPr>
          <p:cNvPr id="68" name="矩形 67"/>
          <p:cNvSpPr/>
          <p:nvPr/>
        </p:nvSpPr>
        <p:spPr>
          <a:xfrm>
            <a:off x="2809761" y="2908952"/>
            <a:ext cx="907890" cy="300058"/>
          </a:xfrm>
          <a:prstGeom prst="rect">
            <a:avLst/>
          </a:prstGeom>
        </p:spPr>
        <p:txBody>
          <a:bodyPr wrap="non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2797941" y="3783456"/>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900" dirty="0">
              <a:solidFill>
                <a:schemeClr val="tx1">
                  <a:lumMod val="65000"/>
                  <a:lumOff val="35000"/>
                </a:schemeClr>
              </a:solidFill>
              <a:sym typeface="微软雅黑" panose="020B0503020204020204" pitchFamily="34" charset="-122"/>
            </a:endParaRPr>
          </a:p>
        </p:txBody>
      </p:sp>
      <p:sp>
        <p:nvSpPr>
          <p:cNvPr id="70" name="矩形 69"/>
          <p:cNvSpPr/>
          <p:nvPr/>
        </p:nvSpPr>
        <p:spPr>
          <a:xfrm>
            <a:off x="5315933" y="1270365"/>
            <a:ext cx="161976" cy="1619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5597848" y="1201354"/>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5597847" y="1474993"/>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endParaRPr lang="zh-CN" altLang="en-US" sz="1050" dirty="0">
              <a:solidFill>
                <a:srgbClr val="2C3637"/>
              </a:solidFill>
              <a:sym typeface="微软雅黑" panose="020B0503020204020204" pitchFamily="34" charset="-122"/>
            </a:endParaRPr>
          </a:p>
        </p:txBody>
      </p:sp>
      <p:cxnSp>
        <p:nvCxnSpPr>
          <p:cNvPr id="73" name="直接连接符 72"/>
          <p:cNvCxnSpPr/>
          <p:nvPr/>
        </p:nvCxnSpPr>
        <p:spPr>
          <a:xfrm>
            <a:off x="5396921" y="1432340"/>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315933" y="2173209"/>
            <a:ext cx="161976" cy="1619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5597848" y="2090551"/>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5597847" y="2364189"/>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endParaRPr lang="zh-CN" altLang="en-US" sz="1050" dirty="0">
              <a:solidFill>
                <a:srgbClr val="2C3637"/>
              </a:solidFill>
              <a:sym typeface="微软雅黑" panose="020B0503020204020204" pitchFamily="34" charset="-122"/>
            </a:endParaRPr>
          </a:p>
        </p:txBody>
      </p:sp>
      <p:cxnSp>
        <p:nvCxnSpPr>
          <p:cNvPr id="77" name="直接连接符 76"/>
          <p:cNvCxnSpPr/>
          <p:nvPr/>
        </p:nvCxnSpPr>
        <p:spPr>
          <a:xfrm>
            <a:off x="5396921" y="2335185"/>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315933" y="3076053"/>
            <a:ext cx="161976" cy="1619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5597848" y="3008414"/>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5597847" y="3282052"/>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endParaRPr lang="zh-CN" altLang="en-US" sz="1050" dirty="0">
              <a:solidFill>
                <a:srgbClr val="2C3637"/>
              </a:solidFill>
              <a:sym typeface="微软雅黑" panose="020B0503020204020204" pitchFamily="34" charset="-122"/>
            </a:endParaRPr>
          </a:p>
        </p:txBody>
      </p:sp>
      <p:cxnSp>
        <p:nvCxnSpPr>
          <p:cNvPr id="85" name="直接连接符 84"/>
          <p:cNvCxnSpPr/>
          <p:nvPr/>
        </p:nvCxnSpPr>
        <p:spPr>
          <a:xfrm>
            <a:off x="5396921" y="3214074"/>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315933" y="3908874"/>
            <a:ext cx="161976" cy="1619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5597848" y="3818293"/>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5597847" y="4091931"/>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endParaRPr lang="zh-CN" altLang="en-US" sz="1050" dirty="0">
              <a:solidFill>
                <a:srgbClr val="2C3637"/>
              </a:solidFill>
              <a:sym typeface="微软雅黑" panose="020B0503020204020204" pitchFamily="34" charset="-122"/>
            </a:endParaRPr>
          </a:p>
        </p:txBody>
      </p:sp>
      <p:pic>
        <p:nvPicPr>
          <p:cNvPr id="80" name="图片 79"/>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81" name="直接连接符 80"/>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circle(in)">
                                      <p:cBhvr>
                                        <p:cTn id="107" dur="2000"/>
                                        <p:tgtEl>
                                          <p:spTgt spid="81"/>
                                        </p:tgtEl>
                                      </p:cBhvr>
                                    </p:animEffect>
                                  </p:childTnLst>
                                </p:cTn>
                              </p:par>
                              <p:par>
                                <p:cTn id="108" presetID="6" presetClass="entr" presetSubtype="16" fill="hold" nodeType="withEffect">
                                  <p:stCondLst>
                                    <p:cond delay="0"/>
                                  </p:stCondLst>
                                  <p:childTnLst>
                                    <p:set>
                                      <p:cBhvr>
                                        <p:cTn id="109" dur="1" fill="hold">
                                          <p:stCondLst>
                                            <p:cond delay="0"/>
                                          </p:stCondLst>
                                        </p:cTn>
                                        <p:tgtEl>
                                          <p:spTgt spid="82"/>
                                        </p:tgtEl>
                                        <p:attrNameLst>
                                          <p:attrName>style.visibility</p:attrName>
                                        </p:attrNameLst>
                                      </p:cBhvr>
                                      <p:to>
                                        <p:strVal val="visible"/>
                                      </p:to>
                                    </p:set>
                                    <p:animEffect transition="in" filter="circle(in)">
                                      <p:cBhvr>
                                        <p:cTn id="110" dur="2000"/>
                                        <p:tgtEl>
                                          <p:spTgt spid="82"/>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fade">
                                      <p:cBhvr>
                                        <p:cTn id="115" dur="1000"/>
                                        <p:tgtEl>
                                          <p:spTgt spid="80"/>
                                        </p:tgtEl>
                                      </p:cBhvr>
                                    </p:animEffect>
                                    <p:anim calcmode="lin" valueType="num">
                                      <p:cBhvr>
                                        <p:cTn id="116" dur="1000" fill="hold"/>
                                        <p:tgtEl>
                                          <p:spTgt spid="80"/>
                                        </p:tgtEl>
                                        <p:attrNameLst>
                                          <p:attrName>ppt_x</p:attrName>
                                        </p:attrNameLst>
                                      </p:cBhvr>
                                      <p:tavLst>
                                        <p:tav tm="0">
                                          <p:val>
                                            <p:strVal val="#ppt_x"/>
                                          </p:val>
                                        </p:tav>
                                        <p:tav tm="100000">
                                          <p:val>
                                            <p:strVal val="#ppt_x"/>
                                          </p:val>
                                        </p:tav>
                                      </p:tavLst>
                                    </p:anim>
                                    <p:anim calcmode="lin" valueType="num">
                                      <p:cBhvr>
                                        <p:cTn id="11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1548452" y="2702457"/>
            <a:ext cx="1863481" cy="18634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1" name="椭圆 20"/>
          <p:cNvSpPr/>
          <p:nvPr/>
        </p:nvSpPr>
        <p:spPr>
          <a:xfrm>
            <a:off x="3762121" y="1298666"/>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teelfish" pitchFamily="2" charset="0"/>
                <a:ea typeface="微软雅黑" panose="020B0503020204020204" pitchFamily="34" charset="-122"/>
              </a:rPr>
              <a:t>1</a:t>
            </a:r>
            <a:endParaRPr lang="zh-CN" altLang="en-US" sz="2400" dirty="0">
              <a:latin typeface="Steelfish" pitchFamily="2" charset="0"/>
              <a:ea typeface="微软雅黑" panose="020B0503020204020204" pitchFamily="34" charset="-122"/>
            </a:endParaRPr>
          </a:p>
        </p:txBody>
      </p:sp>
      <p:cxnSp>
        <p:nvCxnSpPr>
          <p:cNvPr id="22" name="直接连接符 21"/>
          <p:cNvCxnSpPr/>
          <p:nvPr/>
        </p:nvCxnSpPr>
        <p:spPr>
          <a:xfrm>
            <a:off x="4194862" y="152723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27741" y="347913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dirty="0">
                <a:solidFill>
                  <a:schemeClr val="bg1"/>
                </a:solidFill>
              </a:rPr>
              <a:t>市场推广方案</a:t>
            </a:r>
            <a:endParaRPr lang="en-US" altLang="zh-CN" sz="1800" b="1" dirty="0">
              <a:solidFill>
                <a:schemeClr val="bg1"/>
              </a:solidFill>
            </a:endParaRPr>
          </a:p>
        </p:txBody>
      </p:sp>
      <p:sp>
        <p:nvSpPr>
          <p:cNvPr id="24" name="椭圆 23"/>
          <p:cNvSpPr/>
          <p:nvPr/>
        </p:nvSpPr>
        <p:spPr>
          <a:xfrm>
            <a:off x="1548452" y="1190682"/>
            <a:ext cx="1863481" cy="1863481"/>
          </a:xfrm>
          <a:prstGeom prst="ellipse">
            <a:avLst/>
          </a:prstGeom>
          <a:solidFill>
            <a:srgbClr val="00206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5" name="KSO_Shape"/>
          <p:cNvSpPr/>
          <p:nvPr/>
        </p:nvSpPr>
        <p:spPr bwMode="auto">
          <a:xfrm>
            <a:off x="1851912" y="1721763"/>
            <a:ext cx="1235770" cy="86298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8"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8"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rgbClr val="FFFFFF"/>
              </a:solidFill>
              <a:ea typeface="宋体" panose="02010600030101010101" pitchFamily="2" charset="-122"/>
            </a:endParaRPr>
          </a:p>
        </p:txBody>
      </p:sp>
      <p:sp>
        <p:nvSpPr>
          <p:cNvPr id="26" name="标题 11"/>
          <p:cNvSpPr txBox="1"/>
          <p:nvPr/>
        </p:nvSpPr>
        <p:spPr>
          <a:xfrm>
            <a:off x="4966816" y="136183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3762122" y="1838586"/>
            <a:ext cx="432354" cy="4324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teelfish" pitchFamily="2" charset="0"/>
                <a:ea typeface="微软雅黑" panose="020B0503020204020204" pitchFamily="34" charset="-122"/>
              </a:rPr>
              <a:t>2</a:t>
            </a:r>
            <a:endParaRPr lang="zh-CN" altLang="en-US" sz="2400" dirty="0">
              <a:latin typeface="Steelfish" pitchFamily="2" charset="0"/>
              <a:ea typeface="微软雅黑" panose="020B0503020204020204" pitchFamily="34" charset="-122"/>
            </a:endParaRPr>
          </a:p>
        </p:txBody>
      </p:sp>
      <p:cxnSp>
        <p:nvCxnSpPr>
          <p:cNvPr id="28" name="直接连接符 27"/>
          <p:cNvCxnSpPr/>
          <p:nvPr/>
        </p:nvCxnSpPr>
        <p:spPr>
          <a:xfrm>
            <a:off x="4194863" y="206715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4966817" y="190175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3762122" y="2391102"/>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teelfish" pitchFamily="2" charset="0"/>
                <a:ea typeface="微软雅黑" panose="020B0503020204020204" pitchFamily="34" charset="-122"/>
              </a:rPr>
              <a:t>3</a:t>
            </a:r>
            <a:endParaRPr lang="zh-CN" altLang="en-US" sz="2400" dirty="0">
              <a:latin typeface="Steelfish" pitchFamily="2" charset="0"/>
              <a:ea typeface="微软雅黑" panose="020B0503020204020204" pitchFamily="34" charset="-122"/>
            </a:endParaRPr>
          </a:p>
        </p:txBody>
      </p:sp>
      <p:cxnSp>
        <p:nvCxnSpPr>
          <p:cNvPr id="41" name="直接连接符 40"/>
          <p:cNvCxnSpPr/>
          <p:nvPr/>
        </p:nvCxnSpPr>
        <p:spPr>
          <a:xfrm>
            <a:off x="4194863" y="2619666"/>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4966817" y="2454268"/>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3762122" y="2931021"/>
            <a:ext cx="432354" cy="4324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teelfish" pitchFamily="2" charset="0"/>
                <a:ea typeface="微软雅黑" panose="020B0503020204020204" pitchFamily="34" charset="-122"/>
              </a:rPr>
              <a:t>4</a:t>
            </a:r>
            <a:endParaRPr lang="zh-CN" altLang="en-US" sz="2400" dirty="0">
              <a:latin typeface="Steelfish" pitchFamily="2" charset="0"/>
              <a:ea typeface="微软雅黑" panose="020B0503020204020204" pitchFamily="34" charset="-122"/>
            </a:endParaRPr>
          </a:p>
        </p:txBody>
      </p:sp>
      <p:cxnSp>
        <p:nvCxnSpPr>
          <p:cNvPr id="46" name="直接连接符 45"/>
          <p:cNvCxnSpPr/>
          <p:nvPr/>
        </p:nvCxnSpPr>
        <p:spPr>
          <a:xfrm>
            <a:off x="4194863" y="3159585"/>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4966818" y="299418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椭圆 47"/>
          <p:cNvSpPr/>
          <p:nvPr/>
        </p:nvSpPr>
        <p:spPr>
          <a:xfrm>
            <a:off x="3762122" y="3470940"/>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teelfish" pitchFamily="2" charset="0"/>
                <a:ea typeface="微软雅黑" panose="020B0503020204020204" pitchFamily="34" charset="-122"/>
              </a:rPr>
              <a:t>5</a:t>
            </a:r>
            <a:endParaRPr lang="zh-CN" altLang="en-US" sz="2400" dirty="0">
              <a:latin typeface="Steelfish" pitchFamily="2" charset="0"/>
              <a:ea typeface="微软雅黑" panose="020B0503020204020204" pitchFamily="34" charset="-122"/>
            </a:endParaRPr>
          </a:p>
        </p:txBody>
      </p:sp>
      <p:cxnSp>
        <p:nvCxnSpPr>
          <p:cNvPr id="49" name="直接连接符 48"/>
          <p:cNvCxnSpPr/>
          <p:nvPr/>
        </p:nvCxnSpPr>
        <p:spPr>
          <a:xfrm>
            <a:off x="4194863" y="369950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4966817" y="353410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3762122" y="4010860"/>
            <a:ext cx="432354" cy="4324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teelfish" pitchFamily="2" charset="0"/>
                <a:ea typeface="微软雅黑" panose="020B0503020204020204" pitchFamily="34" charset="-122"/>
              </a:rPr>
              <a:t>6</a:t>
            </a:r>
            <a:endParaRPr lang="zh-CN" altLang="en-US" sz="2400" dirty="0">
              <a:latin typeface="Steelfish" pitchFamily="2" charset="0"/>
              <a:ea typeface="微软雅黑" panose="020B0503020204020204" pitchFamily="34" charset="-122"/>
            </a:endParaRPr>
          </a:p>
        </p:txBody>
      </p:sp>
      <p:cxnSp>
        <p:nvCxnSpPr>
          <p:cNvPr id="52" name="直接连接符 51"/>
          <p:cNvCxnSpPr/>
          <p:nvPr/>
        </p:nvCxnSpPr>
        <p:spPr>
          <a:xfrm>
            <a:off x="4194863" y="423942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4966818" y="4074026"/>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13982" t="13827" r="11528" b="31068"/>
          <a:stretch>
            <a:fillRect/>
          </a:stretch>
        </p:blipFill>
        <p:spPr>
          <a:xfrm>
            <a:off x="3793521" y="183663"/>
            <a:ext cx="1630597" cy="678515"/>
          </a:xfrm>
          <a:prstGeom prst="rect">
            <a:avLst/>
          </a:prstGeom>
        </p:spPr>
      </p:pic>
      <p:cxnSp>
        <p:nvCxnSpPr>
          <p:cNvPr id="31" name="直接连接符 30"/>
          <p:cNvCxnSpPr/>
          <p:nvPr/>
        </p:nvCxnSpPr>
        <p:spPr>
          <a:xfrm flipH="1">
            <a:off x="665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5502181" y="535620"/>
            <a:ext cx="35644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fltVal val="0"/>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animEffect transition="in" filter="fade">
                                      <p:cBhvr>
                                        <p:cTn id="88" dur="500"/>
                                        <p:tgtEl>
                                          <p:spTgt spid="47"/>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Effect transition="in" filter="fade">
                                      <p:cBhvr>
                                        <p:cTn id="102" dur="500"/>
                                        <p:tgtEl>
                                          <p:spTgt spid="50"/>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left)">
                                      <p:cBhvr>
                                        <p:cTn id="110" dur="500"/>
                                        <p:tgtEl>
                                          <p:spTgt spid="52"/>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ppt_w</p:attrName>
                                        </p:attrNameLst>
                                      </p:cBhvr>
                                      <p:tavLst>
                                        <p:tav tm="0">
                                          <p:val>
                                            <p:fltVal val="0"/>
                                          </p:val>
                                        </p:tav>
                                        <p:tav tm="100000">
                                          <p:val>
                                            <p:strVal val="#ppt_w"/>
                                          </p:val>
                                        </p:tav>
                                      </p:tavLst>
                                    </p:anim>
                                    <p:anim calcmode="lin" valueType="num">
                                      <p:cBhvr>
                                        <p:cTn id="115" dur="500" fill="hold"/>
                                        <p:tgtEl>
                                          <p:spTgt spid="53"/>
                                        </p:tgtEl>
                                        <p:attrNameLst>
                                          <p:attrName>ppt_h</p:attrName>
                                        </p:attrNameLst>
                                      </p:cBhvr>
                                      <p:tavLst>
                                        <p:tav tm="0">
                                          <p:val>
                                            <p:fltVal val="0"/>
                                          </p:val>
                                        </p:tav>
                                        <p:tav tm="100000">
                                          <p:val>
                                            <p:strVal val="#ppt_h"/>
                                          </p:val>
                                        </p:tav>
                                      </p:tavLst>
                                    </p:anim>
                                    <p:animEffect transition="in" filter="fade">
                                      <p:cBhvr>
                                        <p:cTn id="116" dur="500"/>
                                        <p:tgtEl>
                                          <p:spTgt spid="53"/>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nodeType="click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circle(in)">
                                      <p:cBhvr>
                                        <p:cTn id="121" dur="2000"/>
                                        <p:tgtEl>
                                          <p:spTgt spid="31"/>
                                        </p:tgtEl>
                                      </p:cBhvr>
                                    </p:animEffect>
                                  </p:childTnLst>
                                </p:cTn>
                              </p:par>
                              <p:par>
                                <p:cTn id="122" presetID="6" presetClass="entr" presetSubtype="16" fill="hold" nodeType="with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circle(in)">
                                      <p:cBhvr>
                                        <p:cTn id="124" dur="2000"/>
                                        <p:tgtEl>
                                          <p:spTgt spid="32"/>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1000"/>
                                        <p:tgtEl>
                                          <p:spTgt spid="30"/>
                                        </p:tgtEl>
                                      </p:cBhvr>
                                    </p:animEffect>
                                    <p:anim calcmode="lin" valueType="num">
                                      <p:cBhvr>
                                        <p:cTn id="130" dur="1000" fill="hold"/>
                                        <p:tgtEl>
                                          <p:spTgt spid="30"/>
                                        </p:tgtEl>
                                        <p:attrNameLst>
                                          <p:attrName>ppt_x</p:attrName>
                                        </p:attrNameLst>
                                      </p:cBhvr>
                                      <p:tavLst>
                                        <p:tav tm="0">
                                          <p:val>
                                            <p:strVal val="#ppt_x"/>
                                          </p:val>
                                        </p:tav>
                                        <p:tav tm="100000">
                                          <p:val>
                                            <p:strVal val="#ppt_x"/>
                                          </p:val>
                                        </p:tav>
                                      </p:tavLst>
                                    </p:anim>
                                    <p:anim calcmode="lin" valueType="num">
                                      <p:cBhvr>
                                        <p:cTn id="1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9" grpId="0"/>
      <p:bldP spid="40" grpId="0" animBg="1"/>
      <p:bldP spid="44" grpId="0"/>
      <p:bldP spid="45" grpId="0" animBg="1"/>
      <p:bldP spid="47" grpId="0"/>
      <p:bldP spid="48" grpId="0" animBg="1"/>
      <p:bldP spid="50" grpId="0"/>
      <p:bldP spid="51" grpId="0" animBg="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7037" r="53889"/>
          <a:stretch>
            <a:fillRect/>
          </a:stretch>
        </p:blipFill>
        <p:spPr>
          <a:xfrm>
            <a:off x="3606743" y="593770"/>
            <a:ext cx="1966982" cy="1990680"/>
          </a:xfrm>
          <a:prstGeom prst="rect">
            <a:avLst/>
          </a:prstGeom>
        </p:spPr>
      </p:pic>
      <p:sp>
        <p:nvSpPr>
          <p:cNvPr id="15" name="圆角矩形 14"/>
          <p:cNvSpPr/>
          <p:nvPr/>
        </p:nvSpPr>
        <p:spPr>
          <a:xfrm>
            <a:off x="3976877" y="2206653"/>
            <a:ext cx="1004455" cy="14008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60"/>
          <p:cNvSpPr txBox="1">
            <a:spLocks noChangeArrowheads="1"/>
          </p:cNvSpPr>
          <p:nvPr/>
        </p:nvSpPr>
        <p:spPr bwMode="auto">
          <a:xfrm>
            <a:off x="4031028" y="2207680"/>
            <a:ext cx="8707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800" kern="0" dirty="0">
                <a:solidFill>
                  <a:schemeClr val="bg1"/>
                </a:solidFill>
                <a:latin typeface="Steelfish" pitchFamily="2" charset="0"/>
                <a:ea typeface="+mn-ea"/>
                <a:cs typeface="+mn-ea"/>
                <a:sym typeface="+mn-lt"/>
              </a:rPr>
              <a:t>02</a:t>
            </a:r>
            <a:endParaRPr lang="zh-CN" altLang="en-US" sz="8800" kern="0" dirty="0">
              <a:solidFill>
                <a:schemeClr val="bg1"/>
              </a:solidFill>
              <a:latin typeface="Steelfish" pitchFamily="2" charset="0"/>
              <a:ea typeface="+mn-ea"/>
              <a:cs typeface="+mn-ea"/>
              <a:sym typeface="+mn-lt"/>
            </a:endParaRPr>
          </a:p>
        </p:txBody>
      </p:sp>
      <p:sp>
        <p:nvSpPr>
          <p:cNvPr id="17" name="TextBox 91"/>
          <p:cNvSpPr txBox="1">
            <a:spLocks noChangeArrowheads="1"/>
          </p:cNvSpPr>
          <p:nvPr/>
        </p:nvSpPr>
        <p:spPr bwMode="auto">
          <a:xfrm>
            <a:off x="3079242" y="3755060"/>
            <a:ext cx="2774324" cy="4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kern="0" dirty="0">
                <a:solidFill>
                  <a:schemeClr val="bg1"/>
                </a:solidFill>
                <a:latin typeface="+mn-lt"/>
                <a:ea typeface="+mn-ea"/>
                <a:cs typeface="+mn-ea"/>
                <a:sym typeface="+mn-lt"/>
              </a:rPr>
              <a:t>单击此处添加标题</a:t>
            </a:r>
            <a:endParaRPr lang="zh-CN" altLang="en-US" sz="2400" b="1" kern="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7"/>
                                        </p:tgtEl>
                                        <p:attrNameLst>
                                          <p:attrName>ppt_y</p:attrName>
                                        </p:attrNameLst>
                                      </p:cBhvr>
                                      <p:tavLst>
                                        <p:tav tm="0">
                                          <p:val>
                                            <p:strVal val="#ppt_y"/>
                                          </p:val>
                                        </p:tav>
                                        <p:tav tm="100000">
                                          <p:val>
                                            <p:strVal val="#ppt_y"/>
                                          </p:val>
                                        </p:tav>
                                      </p:tavLst>
                                    </p:anim>
                                    <p:anim calcmode="lin" valueType="num">
                                      <p:cBhvr>
                                        <p:cTn id="1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tags/tag1.xml><?xml version="1.0" encoding="utf-8"?>
<p:tagLst xmlns:p="http://schemas.openxmlformats.org/presentationml/2006/main">
  <p:tag name="ISPRING_PRESENTATION_TITLE" val="www.33ppt.com"/>
</p:tagLst>
</file>

<file path=ppt/theme/theme1.xml><?xml version="1.0" encoding="utf-8"?>
<a:theme xmlns:a="http://schemas.openxmlformats.org/drawingml/2006/main" name="www.33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3143</Words>
  <Application>WPS 演示</Application>
  <PresentationFormat>全屏显示(16:9)</PresentationFormat>
  <Paragraphs>559</Paragraphs>
  <Slides>29</Slides>
  <Notes>28</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29</vt:i4>
      </vt:variant>
    </vt:vector>
  </HeadingPairs>
  <TitlesOfParts>
    <vt:vector size="50" baseType="lpstr">
      <vt:lpstr>Arial</vt:lpstr>
      <vt:lpstr>宋体</vt:lpstr>
      <vt:lpstr>Wingdings</vt:lpstr>
      <vt:lpstr>微软雅黑</vt:lpstr>
      <vt:lpstr>Steelfish</vt:lpstr>
      <vt:lpstr>Segoe Print</vt:lpstr>
      <vt:lpstr>Calibri</vt:lpstr>
      <vt:lpstr>Open Sans</vt:lpstr>
      <vt:lpstr>Impact MT Std</vt:lpstr>
      <vt:lpstr>Arial Unicode MS</vt:lpstr>
      <vt:lpstr>等线 Light</vt:lpstr>
      <vt:lpstr>等线</vt:lpstr>
      <vt:lpstr>Arial</vt:lpstr>
      <vt:lpstr>Roboto</vt:lpstr>
      <vt:lpstr>Calibri</vt:lpstr>
      <vt:lpstr>DIN-BoldItalic</vt:lpstr>
      <vt:lpstr>华文细黑</vt:lpstr>
      <vt:lpstr>Meiryo</vt:lpstr>
      <vt:lpstr>Yu Gothic UI</vt:lpstr>
      <vt:lpstr>Verdana</vt:lpstr>
      <vt:lpstr>www.33ppt.com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dc:subject>tukuppt</dc:subject>
  <cp:lastModifiedBy>xiaoke</cp:lastModifiedBy>
  <cp:revision>1</cp:revision>
  <dcterms:created xsi:type="dcterms:W3CDTF">2021-02-27T19:42:06Z</dcterms:created>
  <dcterms:modified xsi:type="dcterms:W3CDTF">2021-02-27T19:42:06Z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