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1" r:id="rId3"/>
    <p:sldId id="257" r:id="rId5"/>
    <p:sldId id="30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3" r:id="rId40"/>
    <p:sldId id="292" r:id="rId41"/>
    <p:sldId id="294" r:id="rId42"/>
    <p:sldId id="295" r:id="rId43"/>
    <p:sldId id="341" r:id="rId44"/>
  </p:sldIdLst>
  <p:sldSz cx="12195175" cy="6858000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2"/>
    <a:srgbClr val="0088EE"/>
    <a:srgbClr val="F9F9F9"/>
    <a:srgbClr val="D8DBDE"/>
    <a:srgbClr val="005392"/>
    <a:srgbClr val="4F81BD"/>
    <a:srgbClr val="0083E6"/>
    <a:srgbClr val="BFBFBF"/>
    <a:srgbClr val="007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192" y="48"/>
      </p:cViewPr>
      <p:guideLst>
        <p:guide orient="horz" pos="89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gs" Target="tags/tag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 cap="rnd" cmpd="sng" algn="ctr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circle"/>
            <c:size val="17"/>
            <c:spPr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70C0"/>
                </a:solidFill>
                <a:prstDash val="solid"/>
                <a:round/>
              </a:ln>
              <a:effectLst/>
            </c:spPr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62</c:v>
                </c:pt>
                <c:pt idx="2">
                  <c:v>40</c:v>
                </c:pt>
                <c:pt idx="3">
                  <c:v>32</c:v>
                </c:pt>
                <c:pt idx="4">
                  <c:v>40</c:v>
                </c:pt>
                <c:pt idx="5">
                  <c:v>30</c:v>
                </c:pt>
                <c:pt idx="6">
                  <c:v>28</c:v>
                </c:pt>
                <c:pt idx="7">
                  <c:v>20</c:v>
                </c:pt>
                <c:pt idx="8">
                  <c:v>40</c:v>
                </c:pt>
                <c:pt idx="9">
                  <c:v>38</c:v>
                </c:pt>
                <c:pt idx="10">
                  <c:v>47</c:v>
                </c:pt>
                <c:pt idx="11">
                  <c:v>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5400" cap="rnd" cmpd="sng" algn="ctr">
              <a:solidFill>
                <a:schemeClr val="bg1">
                  <a:lumMod val="65000"/>
                  <a:alpha val="67059"/>
                </a:schemeClr>
              </a:solidFill>
              <a:prstDash val="solid"/>
              <a:round/>
            </a:ln>
            <a:effectLst/>
          </c:spPr>
          <c:marker>
            <c:symbol val="circle"/>
            <c:size val="17"/>
            <c:spPr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chemeClr val="bg1">
                    <a:lumMod val="65000"/>
                    <a:alpha val="67059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2"/>
              <c:delete val="1"/>
            </c:dLbl>
            <c:dLbl>
              <c:idx val="4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12700" cap="flat" cmpd="sng" algn="ctr">
                      <a:solidFill>
                        <a:schemeClr val="accent3"/>
                      </a:solidFill>
                      <a:prstDash val="solid"/>
                      <a:round/>
                      <a:tailEnd type="oval"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32</c:v>
                </c:pt>
                <c:pt idx="1">
                  <c:v>15</c:v>
                </c:pt>
                <c:pt idx="2">
                  <c:v>65</c:v>
                </c:pt>
                <c:pt idx="3">
                  <c:v>17</c:v>
                </c:pt>
                <c:pt idx="4">
                  <c:v>50</c:v>
                </c:pt>
                <c:pt idx="5">
                  <c:v>42</c:v>
                </c:pt>
                <c:pt idx="6">
                  <c:v>15</c:v>
                </c:pt>
                <c:pt idx="7">
                  <c:v>35</c:v>
                </c:pt>
                <c:pt idx="8">
                  <c:v>25</c:v>
                </c:pt>
                <c:pt idx="9">
                  <c:v>45</c:v>
                </c:pt>
                <c:pt idx="10">
                  <c:v>35</c:v>
                </c:pt>
                <c:pt idx="11">
                  <c:v>51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0018032"/>
        <c:axId val="450018592"/>
      </c:lineChart>
      <c:catAx>
        <c:axId val="45001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450018592"/>
        <c:crosses val="autoZero"/>
        <c:auto val="1"/>
        <c:lblAlgn val="ctr"/>
        <c:lblOffset val="100"/>
        <c:noMultiLvlLbl val="0"/>
      </c:catAx>
      <c:valAx>
        <c:axId val="450018592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45001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0" cap="flat" cmpd="sng" algn="ctr">
      <a:noFill/>
      <a:round/>
    </a:ln>
    <a:effectLst/>
  </c:spPr>
  <c:txPr>
    <a:bodyPr/>
    <a:lstStyle/>
    <a:p>
      <a:pPr>
        <a:defRPr lang="zh-CN">
          <a:solidFill>
            <a:srgbClr val="0070C0"/>
          </a:solidFill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28078998875"/>
          <c:y val="0"/>
          <c:w val="0.635222279817229"/>
          <c:h val="0.9528332504640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75000"/>
                  <a:alpha val="38824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75000"/>
                  <a:alpha val="65098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2000" b="0" i="0" u="none" strike="noStrike" kern="1200" baseline="0">
                    <a:solidFill>
                      <a:schemeClr val="bg1"/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  <a:cs typeface="+mn-c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2000">
          <a:solidFill>
            <a:schemeClr val="bg1"/>
          </a:solidFill>
          <a:latin typeface="方正兰亭黑简体" panose="02000000000000000000" pitchFamily="2" charset="-122"/>
          <a:ea typeface="方正兰亭黑简体" panose="02000000000000000000" pitchFamily="2" charset="-122"/>
        </a:defRPr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4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sz="1600" b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8C8E73F-A05A-4DC8-914A-C484D8568F55}" cxnId="{78D5CF50-3633-4A11-9FE0-D306D94A091D}" type="parTrans">
      <dgm:prSet/>
      <dgm:spPr/>
      <dgm:t>
        <a:bodyPr/>
        <a:lstStyle/>
        <a:p>
          <a:endParaRPr lang="en-US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2A631F8-73E8-4437-A632-1DA4C96C2081}" cxnId="{78D5CF50-3633-4A11-9FE0-D306D94A091D}" type="sibTrans">
      <dgm:prSet/>
      <dgm:spPr>
        <a:solidFill>
          <a:srgbClr val="0070C0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7FDA6AE-027B-4120-90CE-09301A415796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sz="1800" b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47554B-51EF-4D52-BD83-B530786A53F6}" cxnId="{97371629-EAFB-49C5-8D4C-1C2CC8EF98DA}" type="parTrans">
      <dgm:prSet/>
      <dgm:spPr/>
      <dgm:t>
        <a:bodyPr/>
        <a:lstStyle/>
        <a:p>
          <a:endParaRPr lang="en-US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ACFA7FC-124D-47F0-AAB7-D837F03A13D6}" cxnId="{97371629-EAFB-49C5-8D4C-1C2CC8EF98DA}" type="sibTrans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92A023-B595-4B7E-9FD1-86305B47363F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sz="1800" b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26030B6-AD92-4139-8AC7-ED96A61FFA13}" cxnId="{6393EA77-6C35-4795-B9F8-BC384CEB01BB}" type="parTrans">
      <dgm:prSet/>
      <dgm:spPr/>
      <dgm:t>
        <a:bodyPr/>
        <a:lstStyle/>
        <a:p>
          <a:endParaRPr lang="en-US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610BF7-B096-4636-A867-71803911F6BC}" cxnId="{6393EA77-6C35-4795-B9F8-BC384CEB01BB}" type="sibTrans">
      <dgm:prSet/>
      <dgm:spPr>
        <a:solidFill>
          <a:srgbClr val="0070C0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9B389E-0F3A-4E44-B6E2-13F1399C142F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sz="1800" b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2D419A-4208-435A-8DFE-59E57C79B927}" cxnId="{E9F581C8-1891-4557-8FD4-140226A54CF9}" type="parTrans">
      <dgm:prSet/>
      <dgm:spPr/>
      <dgm:t>
        <a:bodyPr/>
        <a:lstStyle/>
        <a:p>
          <a:endParaRPr 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F45AFFE-9FF4-4A34-B11A-ED475E2D4999}" cxnId="{E9F581C8-1891-4557-8FD4-140226A54CF9}" type="sibTrans">
      <dgm:prSet/>
      <dgm:spPr/>
      <dgm:t>
        <a:bodyPr/>
        <a:lstStyle/>
        <a:p>
          <a:endParaRPr 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9F22C9-55CE-4923-A3AD-2FFA227599C0}" type="pres">
      <dgm:prSet presAssocID="{ABB6AAD5-BB22-443A-B98E-11707CBE16C9}" presName="Name0" presStyleCnt="0">
        <dgm:presLayoutVars>
          <dgm:dir/>
          <dgm:animLvl val="lvl"/>
          <dgm:resizeHandles val="exact"/>
        </dgm:presLayoutVars>
      </dgm:prSet>
      <dgm:spPr/>
    </dgm:pt>
    <dgm:pt modelId="{872017F4-5903-43E5-A816-F3AC98CFF3B1}" type="pres">
      <dgm:prSet presAssocID="{ABB6AAD5-BB22-443A-B98E-11707CBE16C9}" presName="tSp" presStyleCnt="0"/>
      <dgm:spPr/>
    </dgm:pt>
    <dgm:pt modelId="{D9FC563C-D769-4101-9655-D8B5A1C6252F}" type="pres">
      <dgm:prSet presAssocID="{ABB6AAD5-BB22-443A-B98E-11707CBE16C9}" presName="bSp" presStyleCnt="0"/>
      <dgm:spPr/>
    </dgm:pt>
    <dgm:pt modelId="{ED6524A3-5A32-48CD-B667-DFB44CF40773}" type="pres">
      <dgm:prSet presAssocID="{ABB6AAD5-BB22-443A-B98E-11707CBE16C9}" presName="process" presStyleCnt="0"/>
      <dgm:spPr/>
    </dgm:pt>
    <dgm:pt modelId="{D2991228-8CF8-4943-9450-6060DB6B2D0D}" type="pres">
      <dgm:prSet presAssocID="{62F3A35F-EA2B-462C-89DA-224952DBD84B}" presName="composite1" presStyleCnt="0"/>
      <dgm:spPr/>
    </dgm:pt>
    <dgm:pt modelId="{0A6DDAA2-A8F8-4C83-A2A4-E718221F4F47}" type="pres">
      <dgm:prSet presAssocID="{62F3A35F-EA2B-462C-89DA-224952DBD84B}" presName="dummyNode1" presStyleLbl="node1" presStyleIdx="0" presStyleCnt="4"/>
      <dgm:spPr/>
    </dgm:pt>
    <dgm:pt modelId="{5CD9D2C4-CA47-4E2F-9386-15BF2C5BFCE9}" type="pres">
      <dgm:prSet presAssocID="{62F3A35F-EA2B-462C-89DA-224952DBD84B}" presName="childNode1" presStyleLbl="bgAcc1" presStyleIdx="0" presStyleCnt="4">
        <dgm:presLayoutVars>
          <dgm:bulletEnabled val="1"/>
        </dgm:presLayoutVars>
      </dgm:prSet>
      <dgm:spPr>
        <a:noFill/>
        <a:ln>
          <a:solidFill>
            <a:srgbClr val="0070C0"/>
          </a:solidFill>
        </a:ln>
      </dgm:spPr>
    </dgm:pt>
    <dgm:pt modelId="{0AA0795C-3E61-4B6C-BFBF-9678D7606329}" type="pres">
      <dgm:prSet presAssocID="{62F3A35F-EA2B-462C-89DA-224952DBD84B}" presName="childNode1tx" presStyleLbl="bgAcc1" presStyleIdx="0" presStyleCnt="4">
        <dgm:presLayoutVars>
          <dgm:bulletEnabled val="1"/>
        </dgm:presLayoutVars>
      </dgm:prSet>
      <dgm:spPr/>
    </dgm:pt>
    <dgm:pt modelId="{3B837679-D346-4EBB-AB0C-EE653ACF3C6C}" type="pres">
      <dgm:prSet presAssocID="{62F3A35F-EA2B-462C-89DA-224952DBD84B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89312213-4838-4C30-A681-20C663B3ED12}" type="pres">
      <dgm:prSet presAssocID="{62F3A35F-EA2B-462C-89DA-224952DBD84B}" presName="connSite1" presStyleCnt="0"/>
      <dgm:spPr/>
    </dgm:pt>
    <dgm:pt modelId="{1FE64DFD-23AF-4F50-BCBC-C27132FB3B0D}" type="pres">
      <dgm:prSet presAssocID="{12A631F8-73E8-4437-A632-1DA4C96C2081}" presName="Name9" presStyleLbl="sibTrans2D1" presStyleIdx="0" presStyleCnt="3" custLinFactNeighborY="-7560"/>
      <dgm:spPr/>
    </dgm:pt>
    <dgm:pt modelId="{3E192D9B-A9E7-40C2-8A43-829922D5ACBF}" type="pres">
      <dgm:prSet presAssocID="{37FDA6AE-027B-4120-90CE-09301A415796}" presName="composite2" presStyleCnt="0"/>
      <dgm:spPr/>
    </dgm:pt>
    <dgm:pt modelId="{C4A7D10B-4C13-456F-9E6C-9F9985127CE1}" type="pres">
      <dgm:prSet presAssocID="{37FDA6AE-027B-4120-90CE-09301A415796}" presName="dummyNode2" presStyleLbl="node1" presStyleIdx="0" presStyleCnt="4"/>
      <dgm:spPr/>
    </dgm:pt>
    <dgm:pt modelId="{B651F1CF-D429-4713-ABB8-9F7461E4F7F5}" type="pres">
      <dgm:prSet presAssocID="{37FDA6AE-027B-4120-90CE-09301A415796}" presName="childNode2" presStyleLbl="bgAcc1" presStyleIdx="1" presStyleCnt="4">
        <dgm:presLayoutVars>
          <dgm:bulletEnabled val="1"/>
        </dgm:presLayoutVars>
      </dgm:prSet>
      <dgm:spPr>
        <a:noFill/>
        <a:ln>
          <a:solidFill>
            <a:srgbClr val="0070C0"/>
          </a:solidFill>
        </a:ln>
      </dgm:spPr>
    </dgm:pt>
    <dgm:pt modelId="{935188BB-FF57-4D09-84D9-19ECEEFAA612}" type="pres">
      <dgm:prSet presAssocID="{37FDA6AE-027B-4120-90CE-09301A415796}" presName="childNode2tx" presStyleLbl="bgAcc1" presStyleIdx="1" presStyleCnt="4">
        <dgm:presLayoutVars>
          <dgm:bulletEnabled val="1"/>
        </dgm:presLayoutVars>
      </dgm:prSet>
      <dgm:spPr/>
    </dgm:pt>
    <dgm:pt modelId="{D1957E8D-52E6-47CA-9E1F-B3BE7EB3E09B}" type="pres">
      <dgm:prSet presAssocID="{37FDA6AE-027B-4120-90CE-09301A415796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99CED883-7DB5-4B78-B4E7-386BDE96A531}" type="pres">
      <dgm:prSet presAssocID="{37FDA6AE-027B-4120-90CE-09301A415796}" presName="connSite2" presStyleCnt="0"/>
      <dgm:spPr/>
    </dgm:pt>
    <dgm:pt modelId="{BF198A36-C0C4-4E90-AC13-6C982ACE8400}" type="pres">
      <dgm:prSet presAssocID="{AACFA7FC-124D-47F0-AAB7-D837F03A13D6}" presName="Name18" presStyleLbl="sibTrans2D1" presStyleIdx="1" presStyleCnt="3" custLinFactNeighborY="4554"/>
      <dgm:spPr/>
    </dgm:pt>
    <dgm:pt modelId="{D6723E67-A432-4FEE-AC6B-8E6B17DEE5B7}" type="pres">
      <dgm:prSet presAssocID="{8C92A023-B595-4B7E-9FD1-86305B47363F}" presName="composite1" presStyleCnt="0"/>
      <dgm:spPr/>
    </dgm:pt>
    <dgm:pt modelId="{47D1E680-C156-4E6D-86C6-95E9E423BCC9}" type="pres">
      <dgm:prSet presAssocID="{8C92A023-B595-4B7E-9FD1-86305B47363F}" presName="dummyNode1" presStyleLbl="node1" presStyleIdx="1" presStyleCnt="4"/>
      <dgm:spPr/>
    </dgm:pt>
    <dgm:pt modelId="{C26DB7B9-FAD6-48DB-954D-A5E46F77BD6D}" type="pres">
      <dgm:prSet presAssocID="{8C92A023-B595-4B7E-9FD1-86305B47363F}" presName="childNode1" presStyleLbl="bgAcc1" presStyleIdx="2" presStyleCnt="4">
        <dgm:presLayoutVars>
          <dgm:bulletEnabled val="1"/>
        </dgm:presLayoutVars>
      </dgm:prSet>
      <dgm:spPr>
        <a:noFill/>
        <a:ln>
          <a:solidFill>
            <a:srgbClr val="0070C0"/>
          </a:solidFill>
        </a:ln>
      </dgm:spPr>
    </dgm:pt>
    <dgm:pt modelId="{313EE525-068F-4B0D-B80F-E3D1A721A503}" type="pres">
      <dgm:prSet presAssocID="{8C92A023-B595-4B7E-9FD1-86305B47363F}" presName="childNode1tx" presStyleLbl="bgAcc1" presStyleIdx="2" presStyleCnt="4">
        <dgm:presLayoutVars>
          <dgm:bulletEnabled val="1"/>
        </dgm:presLayoutVars>
      </dgm:prSet>
      <dgm:spPr/>
    </dgm:pt>
    <dgm:pt modelId="{47A26F57-A010-4072-9EBD-86BD6484D91B}" type="pres">
      <dgm:prSet presAssocID="{8C92A023-B595-4B7E-9FD1-86305B47363F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48206F52-42E7-4248-B79E-9B1077913B20}" type="pres">
      <dgm:prSet presAssocID="{8C92A023-B595-4B7E-9FD1-86305B47363F}" presName="connSite1" presStyleCnt="0"/>
      <dgm:spPr/>
    </dgm:pt>
    <dgm:pt modelId="{2467359E-7225-4CFB-BBD2-900CCD5D7BDE}" type="pres">
      <dgm:prSet presAssocID="{45610BF7-B096-4636-A867-71803911F6BC}" presName="Name9" presStyleLbl="sibTrans2D1" presStyleIdx="2" presStyleCnt="3" custLinFactNeighborY="-7560"/>
      <dgm:spPr/>
    </dgm:pt>
    <dgm:pt modelId="{0F447C47-A4FF-407A-BC1F-16AC042D6327}" type="pres">
      <dgm:prSet presAssocID="{839B389E-0F3A-4E44-B6E2-13F1399C142F}" presName="composite2" presStyleCnt="0"/>
      <dgm:spPr/>
    </dgm:pt>
    <dgm:pt modelId="{21F77DA2-0E77-43BA-AFE7-885029D8FC3B}" type="pres">
      <dgm:prSet presAssocID="{839B389E-0F3A-4E44-B6E2-13F1399C142F}" presName="dummyNode2" presStyleLbl="node1" presStyleIdx="2" presStyleCnt="4"/>
      <dgm:spPr/>
    </dgm:pt>
    <dgm:pt modelId="{939DFC11-B217-40F1-B0EE-ADA1D5FE8FDC}" type="pres">
      <dgm:prSet presAssocID="{839B389E-0F3A-4E44-B6E2-13F1399C142F}" presName="childNode2" presStyleLbl="bgAcc1" presStyleIdx="3" presStyleCnt="4">
        <dgm:presLayoutVars>
          <dgm:bulletEnabled val="1"/>
        </dgm:presLayoutVars>
      </dgm:prSet>
      <dgm:spPr>
        <a:noFill/>
        <a:ln>
          <a:solidFill>
            <a:srgbClr val="0070C0"/>
          </a:solidFill>
        </a:ln>
      </dgm:spPr>
    </dgm:pt>
    <dgm:pt modelId="{999DAA6F-B9C3-4EA2-A461-724C3FC87C73}" type="pres">
      <dgm:prSet presAssocID="{839B389E-0F3A-4E44-B6E2-13F1399C142F}" presName="childNode2tx" presStyleLbl="bgAcc1" presStyleIdx="3" presStyleCnt="4">
        <dgm:presLayoutVars>
          <dgm:bulletEnabled val="1"/>
        </dgm:presLayoutVars>
      </dgm:prSet>
      <dgm:spPr/>
    </dgm:pt>
    <dgm:pt modelId="{A9F63716-280D-4A8A-8AF8-9D84FEF36D8F}" type="pres">
      <dgm:prSet presAssocID="{839B389E-0F3A-4E44-B6E2-13F1399C142F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FCAE0843-F8C6-41B9-81A8-7C72B81CAA10}" type="pres">
      <dgm:prSet presAssocID="{839B389E-0F3A-4E44-B6E2-13F1399C142F}" presName="connSite2" presStyleCnt="0"/>
      <dgm:spPr/>
    </dgm:pt>
  </dgm:ptLst>
  <dgm:cxnLst>
    <dgm:cxn modelId="{A6835024-5ECF-444E-993C-7FFB261DC048}" type="presOf" srcId="{AACFA7FC-124D-47F0-AAB7-D837F03A13D6}" destId="{BF198A36-C0C4-4E90-AC13-6C982ACE8400}" srcOrd="0" destOrd="0" presId="urn:microsoft.com/office/officeart/2005/8/layout/hProcess4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DD56E030-A85D-4DB1-993A-5D12097B66C3}" type="presOf" srcId="{62F3A35F-EA2B-462C-89DA-224952DBD84B}" destId="{3B837679-D346-4EBB-AB0C-EE653ACF3C6C}" srcOrd="0" destOrd="0" presId="urn:microsoft.com/office/officeart/2005/8/layout/hProcess4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2C97D054-6B50-4D92-B9DF-2A2DD29B2527}" type="presOf" srcId="{37FDA6AE-027B-4120-90CE-09301A415796}" destId="{D1957E8D-52E6-47CA-9E1F-B3BE7EB3E09B}" srcOrd="0" destOrd="0" presId="urn:microsoft.com/office/officeart/2005/8/layout/hProcess4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4BB3EC78-83E4-4E50-93FB-4D51375E2D3F}" type="presOf" srcId="{12A631F8-73E8-4437-A632-1DA4C96C2081}" destId="{1FE64DFD-23AF-4F50-BCBC-C27132FB3B0D}" srcOrd="0" destOrd="0" presId="urn:microsoft.com/office/officeart/2005/8/layout/hProcess4"/>
    <dgm:cxn modelId="{5FF5595A-5605-49BC-85F6-B43FB09D82D7}" type="presOf" srcId="{45610BF7-B096-4636-A867-71803911F6BC}" destId="{2467359E-7225-4CFB-BBD2-900CCD5D7BDE}" srcOrd="0" destOrd="0" presId="urn:microsoft.com/office/officeart/2005/8/layout/hProcess4"/>
    <dgm:cxn modelId="{84061FAB-98F9-4F97-A801-DEBE9CCE6857}" type="presOf" srcId="{8C92A023-B595-4B7E-9FD1-86305B47363F}" destId="{47A26F57-A010-4072-9EBD-86BD6484D91B}" srcOrd="0" destOrd="0" presId="urn:microsoft.com/office/officeart/2005/8/layout/hProcess4"/>
    <dgm:cxn modelId="{F94DFCBF-681B-4B31-87F2-27793A070BBD}" type="presOf" srcId="{ABB6AAD5-BB22-443A-B98E-11707CBE16C9}" destId="{329F22C9-55CE-4923-A3AD-2FFA227599C0}" srcOrd="0" destOrd="0" presId="urn:microsoft.com/office/officeart/2005/8/layout/hProcess4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E3A3F6DB-87B7-4FAF-87DF-A1CBCD93C857}" type="presOf" srcId="{839B389E-0F3A-4E44-B6E2-13F1399C142F}" destId="{A9F63716-280D-4A8A-8AF8-9D84FEF36D8F}" srcOrd="0" destOrd="0" presId="urn:microsoft.com/office/officeart/2005/8/layout/hProcess4"/>
    <dgm:cxn modelId="{F89AA40F-077C-4588-AFDB-35C663D6DDB4}" type="presParOf" srcId="{329F22C9-55CE-4923-A3AD-2FFA227599C0}" destId="{872017F4-5903-43E5-A816-F3AC98CFF3B1}" srcOrd="0" destOrd="0" presId="urn:microsoft.com/office/officeart/2005/8/layout/hProcess4"/>
    <dgm:cxn modelId="{7D1F8944-53B9-4D40-9CD5-B35E9E2E4CD6}" type="presParOf" srcId="{329F22C9-55CE-4923-A3AD-2FFA227599C0}" destId="{D9FC563C-D769-4101-9655-D8B5A1C6252F}" srcOrd="1" destOrd="0" presId="urn:microsoft.com/office/officeart/2005/8/layout/hProcess4"/>
    <dgm:cxn modelId="{55E54234-7AFF-42DD-AF1F-BCA377F799E0}" type="presParOf" srcId="{329F22C9-55CE-4923-A3AD-2FFA227599C0}" destId="{ED6524A3-5A32-48CD-B667-DFB44CF40773}" srcOrd="2" destOrd="0" presId="urn:microsoft.com/office/officeart/2005/8/layout/hProcess4"/>
    <dgm:cxn modelId="{7BE930D1-1E6F-4025-BE86-C338CEDE8643}" type="presParOf" srcId="{ED6524A3-5A32-48CD-B667-DFB44CF40773}" destId="{D2991228-8CF8-4943-9450-6060DB6B2D0D}" srcOrd="0" destOrd="0" presId="urn:microsoft.com/office/officeart/2005/8/layout/hProcess4"/>
    <dgm:cxn modelId="{EA9C61AF-9FFC-4AC1-9044-BD94509523FC}" type="presParOf" srcId="{D2991228-8CF8-4943-9450-6060DB6B2D0D}" destId="{0A6DDAA2-A8F8-4C83-A2A4-E718221F4F47}" srcOrd="0" destOrd="0" presId="urn:microsoft.com/office/officeart/2005/8/layout/hProcess4"/>
    <dgm:cxn modelId="{76B37792-4654-4656-BC2E-207FD1271ADE}" type="presParOf" srcId="{D2991228-8CF8-4943-9450-6060DB6B2D0D}" destId="{5CD9D2C4-CA47-4E2F-9386-15BF2C5BFCE9}" srcOrd="1" destOrd="0" presId="urn:microsoft.com/office/officeart/2005/8/layout/hProcess4"/>
    <dgm:cxn modelId="{66A737C1-F47B-4FC0-89F7-6E891E152BC8}" type="presParOf" srcId="{D2991228-8CF8-4943-9450-6060DB6B2D0D}" destId="{0AA0795C-3E61-4B6C-BFBF-9678D7606329}" srcOrd="2" destOrd="0" presId="urn:microsoft.com/office/officeart/2005/8/layout/hProcess4"/>
    <dgm:cxn modelId="{58B02662-E615-4008-A67B-3AB8B3DDAD59}" type="presParOf" srcId="{D2991228-8CF8-4943-9450-6060DB6B2D0D}" destId="{3B837679-D346-4EBB-AB0C-EE653ACF3C6C}" srcOrd="3" destOrd="0" presId="urn:microsoft.com/office/officeart/2005/8/layout/hProcess4"/>
    <dgm:cxn modelId="{DEA18FC8-D441-4807-839D-80DA2C625656}" type="presParOf" srcId="{D2991228-8CF8-4943-9450-6060DB6B2D0D}" destId="{89312213-4838-4C30-A681-20C663B3ED12}" srcOrd="4" destOrd="0" presId="urn:microsoft.com/office/officeart/2005/8/layout/hProcess4"/>
    <dgm:cxn modelId="{EAB7246B-CD4B-4CF8-A63F-2A3D227AAD86}" type="presParOf" srcId="{ED6524A3-5A32-48CD-B667-DFB44CF40773}" destId="{1FE64DFD-23AF-4F50-BCBC-C27132FB3B0D}" srcOrd="1" destOrd="0" presId="urn:microsoft.com/office/officeart/2005/8/layout/hProcess4"/>
    <dgm:cxn modelId="{AAE3FD54-9996-4727-987D-F22AF3648DAE}" type="presParOf" srcId="{ED6524A3-5A32-48CD-B667-DFB44CF40773}" destId="{3E192D9B-A9E7-40C2-8A43-829922D5ACBF}" srcOrd="2" destOrd="0" presId="urn:microsoft.com/office/officeart/2005/8/layout/hProcess4"/>
    <dgm:cxn modelId="{A5FE6895-A2D4-46D4-8E61-783175F79335}" type="presParOf" srcId="{3E192D9B-A9E7-40C2-8A43-829922D5ACBF}" destId="{C4A7D10B-4C13-456F-9E6C-9F9985127CE1}" srcOrd="0" destOrd="0" presId="urn:microsoft.com/office/officeart/2005/8/layout/hProcess4"/>
    <dgm:cxn modelId="{8A0B97DC-0EB4-40B2-AB41-F703321289D2}" type="presParOf" srcId="{3E192D9B-A9E7-40C2-8A43-829922D5ACBF}" destId="{B651F1CF-D429-4713-ABB8-9F7461E4F7F5}" srcOrd="1" destOrd="0" presId="urn:microsoft.com/office/officeart/2005/8/layout/hProcess4"/>
    <dgm:cxn modelId="{99DBCCDA-6DFC-4842-854E-4810D4919AB3}" type="presParOf" srcId="{3E192D9B-A9E7-40C2-8A43-829922D5ACBF}" destId="{935188BB-FF57-4D09-84D9-19ECEEFAA612}" srcOrd="2" destOrd="0" presId="urn:microsoft.com/office/officeart/2005/8/layout/hProcess4"/>
    <dgm:cxn modelId="{419E4E56-D953-45A8-B28B-C75E5A308260}" type="presParOf" srcId="{3E192D9B-A9E7-40C2-8A43-829922D5ACBF}" destId="{D1957E8D-52E6-47CA-9E1F-B3BE7EB3E09B}" srcOrd="3" destOrd="0" presId="urn:microsoft.com/office/officeart/2005/8/layout/hProcess4"/>
    <dgm:cxn modelId="{1401F100-4F9B-4AD1-8546-27AA9A985490}" type="presParOf" srcId="{3E192D9B-A9E7-40C2-8A43-829922D5ACBF}" destId="{99CED883-7DB5-4B78-B4E7-386BDE96A531}" srcOrd="4" destOrd="0" presId="urn:microsoft.com/office/officeart/2005/8/layout/hProcess4"/>
    <dgm:cxn modelId="{832B7BB5-23BA-4830-A51F-9BC73A0E684D}" type="presParOf" srcId="{ED6524A3-5A32-48CD-B667-DFB44CF40773}" destId="{BF198A36-C0C4-4E90-AC13-6C982ACE8400}" srcOrd="3" destOrd="0" presId="urn:microsoft.com/office/officeart/2005/8/layout/hProcess4"/>
    <dgm:cxn modelId="{466E6577-3A39-4983-B595-44C485D80664}" type="presParOf" srcId="{ED6524A3-5A32-48CD-B667-DFB44CF40773}" destId="{D6723E67-A432-4FEE-AC6B-8E6B17DEE5B7}" srcOrd="4" destOrd="0" presId="urn:microsoft.com/office/officeart/2005/8/layout/hProcess4"/>
    <dgm:cxn modelId="{55C0D019-CE5B-4DCF-920A-1F7AB28B9B72}" type="presParOf" srcId="{D6723E67-A432-4FEE-AC6B-8E6B17DEE5B7}" destId="{47D1E680-C156-4E6D-86C6-95E9E423BCC9}" srcOrd="0" destOrd="0" presId="urn:microsoft.com/office/officeart/2005/8/layout/hProcess4"/>
    <dgm:cxn modelId="{A5653A2D-F930-4285-893D-34FE4D3C81F7}" type="presParOf" srcId="{D6723E67-A432-4FEE-AC6B-8E6B17DEE5B7}" destId="{C26DB7B9-FAD6-48DB-954D-A5E46F77BD6D}" srcOrd="1" destOrd="0" presId="urn:microsoft.com/office/officeart/2005/8/layout/hProcess4"/>
    <dgm:cxn modelId="{83F532C5-EAE7-499B-B132-E8C9430D1778}" type="presParOf" srcId="{D6723E67-A432-4FEE-AC6B-8E6B17DEE5B7}" destId="{313EE525-068F-4B0D-B80F-E3D1A721A503}" srcOrd="2" destOrd="0" presId="urn:microsoft.com/office/officeart/2005/8/layout/hProcess4"/>
    <dgm:cxn modelId="{EC432BFB-6C40-4F94-AD86-40A9E5A96627}" type="presParOf" srcId="{D6723E67-A432-4FEE-AC6B-8E6B17DEE5B7}" destId="{47A26F57-A010-4072-9EBD-86BD6484D91B}" srcOrd="3" destOrd="0" presId="urn:microsoft.com/office/officeart/2005/8/layout/hProcess4"/>
    <dgm:cxn modelId="{F4571E02-F34D-4B35-BE4C-2D1374BD47AB}" type="presParOf" srcId="{D6723E67-A432-4FEE-AC6B-8E6B17DEE5B7}" destId="{48206F52-42E7-4248-B79E-9B1077913B20}" srcOrd="4" destOrd="0" presId="urn:microsoft.com/office/officeart/2005/8/layout/hProcess4"/>
    <dgm:cxn modelId="{80A9AAEB-62F0-42C6-9A9C-241B092E8F94}" type="presParOf" srcId="{ED6524A3-5A32-48CD-B667-DFB44CF40773}" destId="{2467359E-7225-4CFB-BBD2-900CCD5D7BDE}" srcOrd="5" destOrd="0" presId="urn:microsoft.com/office/officeart/2005/8/layout/hProcess4"/>
    <dgm:cxn modelId="{CE961571-BB84-4E12-8D35-2DC7CAE9C9C5}" type="presParOf" srcId="{ED6524A3-5A32-48CD-B667-DFB44CF40773}" destId="{0F447C47-A4FF-407A-BC1F-16AC042D6327}" srcOrd="6" destOrd="0" presId="urn:microsoft.com/office/officeart/2005/8/layout/hProcess4"/>
    <dgm:cxn modelId="{A66DDEAA-EBC2-49BD-BFCF-D09483004B5D}" type="presParOf" srcId="{0F447C47-A4FF-407A-BC1F-16AC042D6327}" destId="{21F77DA2-0E77-43BA-AFE7-885029D8FC3B}" srcOrd="0" destOrd="0" presId="urn:microsoft.com/office/officeart/2005/8/layout/hProcess4"/>
    <dgm:cxn modelId="{3A530664-85ED-4B6F-8E80-058B99656AA8}" type="presParOf" srcId="{0F447C47-A4FF-407A-BC1F-16AC042D6327}" destId="{939DFC11-B217-40F1-B0EE-ADA1D5FE8FDC}" srcOrd="1" destOrd="0" presId="urn:microsoft.com/office/officeart/2005/8/layout/hProcess4"/>
    <dgm:cxn modelId="{64002635-41D3-4178-B063-06C7D0DCF711}" type="presParOf" srcId="{0F447C47-A4FF-407A-BC1F-16AC042D6327}" destId="{999DAA6F-B9C3-4EA2-A461-724C3FC87C73}" srcOrd="2" destOrd="0" presId="urn:microsoft.com/office/officeart/2005/8/layout/hProcess4"/>
    <dgm:cxn modelId="{88C4572D-BDFC-4954-A54B-E175E39FF6B8}" type="presParOf" srcId="{0F447C47-A4FF-407A-BC1F-16AC042D6327}" destId="{A9F63716-280D-4A8A-8AF8-9D84FEF36D8F}" srcOrd="3" destOrd="0" presId="urn:microsoft.com/office/officeart/2005/8/layout/hProcess4"/>
    <dgm:cxn modelId="{390EAD26-3EBC-4A34-AEA7-8C3EC1055A5C}" type="presParOf" srcId="{0F447C47-A4FF-407A-BC1F-16AC042D6327}" destId="{FCAE0843-F8C6-41B9-81A8-7C72B81CAA1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9D2C4-CA47-4E2F-9386-15BF2C5BFCE9}">
      <dsp:nvSpPr>
        <dsp:cNvPr id="0" name=""/>
        <dsp:cNvSpPr/>
      </dsp:nvSpPr>
      <dsp:spPr>
        <a:xfrm>
          <a:off x="3568" y="817999"/>
          <a:ext cx="1451329" cy="119704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64DFD-23AF-4F50-BCBC-C27132FB3B0D}">
      <dsp:nvSpPr>
        <dsp:cNvPr id="0" name=""/>
        <dsp:cNvSpPr/>
      </dsp:nvSpPr>
      <dsp:spPr>
        <a:xfrm>
          <a:off x="795170" y="886242"/>
          <a:ext cx="1727925" cy="1727925"/>
        </a:xfrm>
        <a:prstGeom prst="leftCircularArrow">
          <a:avLst>
            <a:gd name="adj1" fmla="val 3886"/>
            <a:gd name="adj2" fmla="val 486698"/>
            <a:gd name="adj3" fmla="val 2262209"/>
            <a:gd name="adj4" fmla="val 9024489"/>
            <a:gd name="adj5" fmla="val 4534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37679-D346-4EBB-AB0C-EE653ACF3C6C}">
      <dsp:nvSpPr>
        <dsp:cNvPr id="0" name=""/>
        <dsp:cNvSpPr/>
      </dsp:nvSpPr>
      <dsp:spPr>
        <a:xfrm>
          <a:off x="326085" y="1758533"/>
          <a:ext cx="1290070" cy="51301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sz="16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41111" y="1773559"/>
        <a:ext cx="1260018" cy="482966"/>
      </dsp:txXfrm>
    </dsp:sp>
    <dsp:sp modelId="{B651F1CF-D429-4713-ABB8-9F7461E4F7F5}">
      <dsp:nvSpPr>
        <dsp:cNvPr id="0" name=""/>
        <dsp:cNvSpPr/>
      </dsp:nvSpPr>
      <dsp:spPr>
        <a:xfrm>
          <a:off x="1935934" y="817999"/>
          <a:ext cx="1451329" cy="119704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98A36-C0C4-4E90-AC13-6C982ACE8400}">
      <dsp:nvSpPr>
        <dsp:cNvPr id="0" name=""/>
        <dsp:cNvSpPr/>
      </dsp:nvSpPr>
      <dsp:spPr>
        <a:xfrm>
          <a:off x="2715441" y="128442"/>
          <a:ext cx="1913373" cy="1913373"/>
        </a:xfrm>
        <a:prstGeom prst="circularArrow">
          <a:avLst>
            <a:gd name="adj1" fmla="val 3510"/>
            <a:gd name="adj2" fmla="val 435572"/>
            <a:gd name="adj3" fmla="val 19388917"/>
            <a:gd name="adj4" fmla="val 12575511"/>
            <a:gd name="adj5" fmla="val 4095"/>
          </a:avLst>
        </a:prstGeom>
        <a:solidFill>
          <a:srgbClr val="0070C0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57E8D-52E6-47CA-9E1F-B3BE7EB3E09B}">
      <dsp:nvSpPr>
        <dsp:cNvPr id="0" name=""/>
        <dsp:cNvSpPr/>
      </dsp:nvSpPr>
      <dsp:spPr>
        <a:xfrm>
          <a:off x="2258452" y="561490"/>
          <a:ext cx="1290070" cy="51301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sz="18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73478" y="576516"/>
        <a:ext cx="1260018" cy="482966"/>
      </dsp:txXfrm>
    </dsp:sp>
    <dsp:sp modelId="{C26DB7B9-FAD6-48DB-954D-A5E46F77BD6D}">
      <dsp:nvSpPr>
        <dsp:cNvPr id="0" name=""/>
        <dsp:cNvSpPr/>
      </dsp:nvSpPr>
      <dsp:spPr>
        <a:xfrm>
          <a:off x="3868301" y="817999"/>
          <a:ext cx="1451329" cy="119704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7359E-7225-4CFB-BBD2-900CCD5D7BDE}">
      <dsp:nvSpPr>
        <dsp:cNvPr id="0" name=""/>
        <dsp:cNvSpPr/>
      </dsp:nvSpPr>
      <dsp:spPr>
        <a:xfrm>
          <a:off x="4659902" y="886242"/>
          <a:ext cx="1727925" cy="1727925"/>
        </a:xfrm>
        <a:prstGeom prst="leftCircularArrow">
          <a:avLst>
            <a:gd name="adj1" fmla="val 3886"/>
            <a:gd name="adj2" fmla="val 486698"/>
            <a:gd name="adj3" fmla="val 2262209"/>
            <a:gd name="adj4" fmla="val 9024489"/>
            <a:gd name="adj5" fmla="val 4534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26F57-A010-4072-9EBD-86BD6484D91B}">
      <dsp:nvSpPr>
        <dsp:cNvPr id="0" name=""/>
        <dsp:cNvSpPr/>
      </dsp:nvSpPr>
      <dsp:spPr>
        <a:xfrm>
          <a:off x="4190818" y="1758533"/>
          <a:ext cx="1290070" cy="51301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sz="18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205844" y="1773559"/>
        <a:ext cx="1260018" cy="482966"/>
      </dsp:txXfrm>
    </dsp:sp>
    <dsp:sp modelId="{939DFC11-B217-40F1-B0EE-ADA1D5FE8FDC}">
      <dsp:nvSpPr>
        <dsp:cNvPr id="0" name=""/>
        <dsp:cNvSpPr/>
      </dsp:nvSpPr>
      <dsp:spPr>
        <a:xfrm>
          <a:off x="5800667" y="817999"/>
          <a:ext cx="1451329" cy="119704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63716-280D-4A8A-8AF8-9D84FEF36D8F}">
      <dsp:nvSpPr>
        <dsp:cNvPr id="0" name=""/>
        <dsp:cNvSpPr/>
      </dsp:nvSpPr>
      <dsp:spPr>
        <a:xfrm>
          <a:off x="6123185" y="561490"/>
          <a:ext cx="1290070" cy="51301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sz="18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38211" y="576516"/>
        <a:ext cx="1260018" cy="482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BA60D-1498-4C23-B724-A9EB0AF44E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B207-2317-4195-B7B6-8B6B6FF56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11B-373F-49E6-AA17-D4EC06B81F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9DDE-8256-435D-B3BC-AA795FA119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11B-373F-49E6-AA17-D4EC06B81F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9DDE-8256-435D-B3BC-AA795FA119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11B-373F-49E6-AA17-D4EC06B81F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9DDE-8256-435D-B3BC-AA795FA119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11B-373F-49E6-AA17-D4EC06B81F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9DDE-8256-435D-B3BC-AA795FA119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11B-373F-49E6-AA17-D4EC06B81F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9DDE-8256-435D-B3BC-AA795FA119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11B-373F-49E6-AA17-D4EC06B81F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9DDE-8256-435D-B3BC-AA795FA119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11B-373F-49E6-AA17-D4EC06B81F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9DDE-8256-435D-B3BC-AA795FA119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11B-373F-49E6-AA17-D4EC06B81F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9DDE-8256-435D-B3BC-AA795FA119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11B-373F-49E6-AA17-D4EC06B81F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9DDE-8256-435D-B3BC-AA795FA119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11B-373F-49E6-AA17-D4EC06B81F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9DDE-8256-435D-B3BC-AA795FA119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11B-373F-49E6-AA17-D4EC06B81F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9DDE-8256-435D-B3BC-AA795FA119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2.wdp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/>
          <a:stretch>
            <a:fillRect t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611B-373F-49E6-AA17-D4EC06B81F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09DDE-8256-435D-B3BC-AA795FA1192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microsoft.com/office/2007/relationships/hdphoto" Target="../media/image2.wdp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7.xml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7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0.jpeg"/><Relationship Id="rId7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tags" Target="../tags/tag1.xm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0" Type="http://schemas.openxmlformats.org/officeDocument/2006/relationships/notesSlide" Target="../notesSlides/notesSlide41.xml"/><Relationship Id="rId1" Type="http://schemas.openxmlformats.org/officeDocument/2006/relationships/hyperlink" Target="https://www.ppthui.com/jingpi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 t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 rot="2700000">
            <a:off x="2478335" y="588508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2700000">
            <a:off x="-1732332" y="5003623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背景音乐 - 纯音乐 - 你是爱 Ppt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506" y="-1014044"/>
            <a:ext cx="609600" cy="6096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rot="2700000">
            <a:off x="-375225" y="4035923"/>
            <a:ext cx="1208319" cy="1208319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2700000">
            <a:off x="715801" y="3357966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2700000">
            <a:off x="-1122064" y="1485757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 rot="2700000">
            <a:off x="-594769" y="4798126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2700000">
            <a:off x="-449091" y="2853910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2700000">
            <a:off x="-2159978" y="2918948"/>
            <a:ext cx="1647406" cy="1647406"/>
          </a:xfrm>
          <a:prstGeom prst="rect">
            <a:avLst/>
          </a:prstGeom>
          <a:gradFill>
            <a:gsLst>
              <a:gs pos="0">
                <a:srgbClr val="D8DBDE"/>
              </a:gs>
              <a:gs pos="100000">
                <a:srgbClr val="F9F9F9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2700000">
            <a:off x="2848205" y="4992229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700000">
            <a:off x="1216672" y="4328557"/>
            <a:ext cx="1647406" cy="1647406"/>
          </a:xfrm>
          <a:prstGeom prst="rect">
            <a:avLst/>
          </a:prstGeom>
          <a:gradFill>
            <a:gsLst>
              <a:gs pos="0">
                <a:srgbClr val="D8DBDE"/>
              </a:gs>
              <a:gs pos="100000">
                <a:srgbClr val="F9F9F9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2700000">
            <a:off x="582740" y="5674797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700000">
            <a:off x="-1613983" y="6368486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2700000">
            <a:off x="124662" y="7315052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700000">
            <a:off x="1767280" y="7219994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2700000">
            <a:off x="3564030" y="7556169"/>
            <a:ext cx="821306" cy="8213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700000">
            <a:off x="4505643" y="7029503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2700000">
            <a:off x="4290129" y="6075567"/>
            <a:ext cx="1647406" cy="1647406"/>
          </a:xfrm>
          <a:prstGeom prst="rect">
            <a:avLst/>
          </a:prstGeom>
          <a:gradFill>
            <a:gsLst>
              <a:gs pos="0">
                <a:srgbClr val="D8DBDE"/>
              </a:gs>
              <a:gs pos="100000">
                <a:srgbClr val="F9F9F9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 rot="2700000">
            <a:off x="7488373" y="6054324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rot="2700000">
            <a:off x="5592778" y="584404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 rot="2700000">
            <a:off x="6736531" y="7421983"/>
            <a:ext cx="821306" cy="8213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2700000">
            <a:off x="8701627" y="5654693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00000">
            <a:off x="9518491" y="6562367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11185745" y="5641930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6944195" y="5717347"/>
            <a:ext cx="619900" cy="61990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标题 4"/>
          <p:cNvSpPr txBox="1"/>
          <p:nvPr/>
        </p:nvSpPr>
        <p:spPr>
          <a:xfrm>
            <a:off x="3774664" y="1938824"/>
            <a:ext cx="5082090" cy="5357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3800" b="1" dirty="0">
                <a:solidFill>
                  <a:srgbClr val="0070C0"/>
                </a:solidFill>
                <a:latin typeface="Impact MT Std" pitchFamily="34" charset="0"/>
                <a:ea typeface="方正兰亭黑简体" panose="02000000000000000000" pitchFamily="2" charset="-122"/>
              </a:rPr>
              <a:t>2021</a:t>
            </a:r>
            <a:endParaRPr lang="en-US" altLang="zh-CN" sz="13800" b="1" dirty="0">
              <a:solidFill>
                <a:srgbClr val="0070C0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8" name="TextBox 7"/>
          <p:cNvSpPr>
            <a:spLocks noChangeArrowheads="1"/>
          </p:cNvSpPr>
          <p:nvPr/>
        </p:nvSpPr>
        <p:spPr bwMode="auto">
          <a:xfrm>
            <a:off x="2989041" y="3063315"/>
            <a:ext cx="741679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述职报告工作总结</a:t>
            </a:r>
            <a:r>
              <a:rPr lang="en-US" altLang="zh-CN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TextBox 7"/>
          <p:cNvSpPr>
            <a:spLocks noChangeArrowheads="1"/>
          </p:cNvSpPr>
          <p:nvPr/>
        </p:nvSpPr>
        <p:spPr bwMode="auto">
          <a:xfrm>
            <a:off x="3572403" y="4005890"/>
            <a:ext cx="73634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年终总结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·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新年计划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·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述职报告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工作汇报模板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427765" y="3719268"/>
            <a:ext cx="606234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449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949"/>
                            </p:stCondLst>
                            <p:childTnLst>
                              <p:par>
                                <p:cTn id="16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1" grpId="0" animBg="1"/>
      <p:bldP spid="16" grpId="0" animBg="1"/>
      <p:bldP spid="17" grpId="0" animBg="1"/>
      <p:bldP spid="10" grpId="0" animBg="1"/>
      <p:bldP spid="2" grpId="0" animBg="1"/>
      <p:bldP spid="9" grpId="0" animBg="1"/>
      <p:bldP spid="11" grpId="0" animBg="1"/>
      <p:bldP spid="19" grpId="0" animBg="1"/>
      <p:bldP spid="18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88387"/>
            <a:ext cx="12195175" cy="1728192"/>
          </a:xfrm>
          <a:prstGeom prst="rect">
            <a:avLst/>
          </a:prstGeom>
          <a:solidFill>
            <a:srgbClr val="BFBFB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13483" y="2358063"/>
            <a:ext cx="2317168" cy="130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799959" y="2358063"/>
            <a:ext cx="1944216" cy="2799129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24" name="矩形 2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9"/>
          <p:cNvSpPr txBox="1"/>
          <p:nvPr/>
        </p:nvSpPr>
        <p:spPr>
          <a:xfrm>
            <a:off x="2698403" y="2560395"/>
            <a:ext cx="2088232" cy="18389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115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sz="8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"/>
          <p:cNvSpPr txBox="1"/>
          <p:nvPr/>
        </p:nvSpPr>
        <p:spPr>
          <a:xfrm>
            <a:off x="5002659" y="2811696"/>
            <a:ext cx="4839344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工作完成具体情况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"/>
          <p:cNvSpPr>
            <a:spLocks noChangeArrowheads="1"/>
          </p:cNvSpPr>
          <p:nvPr/>
        </p:nvSpPr>
        <p:spPr bwMode="auto">
          <a:xfrm>
            <a:off x="5074667" y="3568507"/>
            <a:ext cx="41044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089476" y="4365104"/>
            <a:ext cx="576064" cy="576064"/>
            <a:chOff x="6097588" y="1828640"/>
            <a:chExt cx="576064" cy="576064"/>
          </a:xfrm>
        </p:grpSpPr>
        <p:sp>
          <p:nvSpPr>
            <p:cNvPr id="31" name="椭圆 30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13438" y="4365104"/>
            <a:ext cx="576064" cy="576064"/>
            <a:chOff x="6821550" y="1828640"/>
            <a:chExt cx="576064" cy="576064"/>
          </a:xfrm>
        </p:grpSpPr>
        <p:sp>
          <p:nvSpPr>
            <p:cNvPr id="34" name="椭圆 33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7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7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7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7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7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529635" y="4365104"/>
            <a:ext cx="576064" cy="576064"/>
            <a:chOff x="7537747" y="1828640"/>
            <a:chExt cx="576064" cy="576064"/>
          </a:xfrm>
        </p:grpSpPr>
        <p:sp>
          <p:nvSpPr>
            <p:cNvPr id="56" name="椭圆 55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249715" y="4365104"/>
            <a:ext cx="576064" cy="576064"/>
            <a:chOff x="8257827" y="1828640"/>
            <a:chExt cx="576064" cy="576064"/>
          </a:xfrm>
        </p:grpSpPr>
        <p:sp>
          <p:nvSpPr>
            <p:cNvPr id="59" name="椭圆 58"/>
            <p:cNvSpPr/>
            <p:nvPr/>
          </p:nvSpPr>
          <p:spPr>
            <a:xfrm>
              <a:off x="8257827" y="1828640"/>
              <a:ext cx="576064" cy="57606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KSO_Shape"/>
            <p:cNvSpPr/>
            <p:nvPr/>
          </p:nvSpPr>
          <p:spPr bwMode="auto">
            <a:xfrm>
              <a:off x="8401843" y="1973096"/>
              <a:ext cx="292127" cy="2921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7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7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7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7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7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969795" y="4365104"/>
            <a:ext cx="576064" cy="576064"/>
            <a:chOff x="8977907" y="1828640"/>
            <a:chExt cx="576064" cy="576064"/>
          </a:xfrm>
        </p:grpSpPr>
        <p:sp>
          <p:nvSpPr>
            <p:cNvPr id="62" name="椭圆 61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7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 rot="2700000">
            <a:off x="3228750" y="620423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-1266080" y="424381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-899657" y="3241046"/>
            <a:ext cx="1208319" cy="1208319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-457401" y="1906624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216286" y="499432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-1508080" y="1287242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-1119199" y="5616869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1035428" y="6367139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2368315" y="6473790"/>
            <a:ext cx="789125" cy="789125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4458887" y="6405480"/>
            <a:ext cx="821306" cy="8213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2700000">
            <a:off x="10253287" y="528748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2700000">
            <a:off x="9430092" y="5753376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700000">
            <a:off x="11569090" y="5300328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8735337" y="5408877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2700000">
            <a:off x="793016" y="855439"/>
            <a:ext cx="588180" cy="58818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7" grpId="0"/>
      <p:bldP spid="28" grpId="0"/>
      <p:bldP spid="29" grpId="0"/>
      <p:bldP spid="2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11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871649" y="1834699"/>
            <a:ext cx="6120680" cy="3682533"/>
            <a:chOff x="3022028" y="1587732"/>
            <a:chExt cx="6120680" cy="3682533"/>
          </a:xfrm>
        </p:grpSpPr>
        <p:pic>
          <p:nvPicPr>
            <p:cNvPr id="42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矩形 42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燕尾形 43"/>
          <p:cNvSpPr/>
          <p:nvPr/>
        </p:nvSpPr>
        <p:spPr>
          <a:xfrm rot="5400000">
            <a:off x="7105699" y="2064036"/>
            <a:ext cx="360040" cy="576064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285719" y="2640100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622717" y="1619516"/>
            <a:ext cx="877145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项目一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7609755" y="1958702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8" name="燕尾形 47"/>
          <p:cNvSpPr/>
          <p:nvPr/>
        </p:nvSpPr>
        <p:spPr>
          <a:xfrm rot="5400000">
            <a:off x="7105699" y="3432188"/>
            <a:ext cx="360040" cy="576064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285719" y="4008252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7622717" y="2987668"/>
            <a:ext cx="877145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项目二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7609755" y="3326854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2" name="燕尾形 51"/>
          <p:cNvSpPr/>
          <p:nvPr/>
        </p:nvSpPr>
        <p:spPr>
          <a:xfrm rot="5400000">
            <a:off x="7105699" y="4872348"/>
            <a:ext cx="360040" cy="576064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7285719" y="5448412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7622717" y="4427828"/>
            <a:ext cx="877145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项目三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7609755" y="4767014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4" grpId="0" animBg="1"/>
      <p:bldP spid="46" grpId="0"/>
      <p:bldP spid="47" grpId="0"/>
      <p:bldP spid="48" grpId="0" animBg="1"/>
      <p:bldP spid="50" grpId="0"/>
      <p:bldP spid="51" grpId="0"/>
      <p:bldP spid="52" grpId="0" animBg="1"/>
      <p:bldP spid="54" grpId="0"/>
      <p:bldP spid="55" grpId="0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-4" y="3323406"/>
            <a:ext cx="12195177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762551" y="3008791"/>
            <a:ext cx="639384" cy="629230"/>
            <a:chOff x="1762551" y="3008791"/>
            <a:chExt cx="639384" cy="629230"/>
          </a:xfrm>
        </p:grpSpPr>
        <p:sp>
          <p:nvSpPr>
            <p:cNvPr id="12" name="Oval 4"/>
            <p:cNvSpPr/>
            <p:nvPr/>
          </p:nvSpPr>
          <p:spPr>
            <a:xfrm>
              <a:off x="1762551" y="3008791"/>
              <a:ext cx="626458" cy="629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Rectangle 4"/>
            <p:cNvSpPr txBox="1">
              <a:spLocks noChangeArrowheads="1"/>
            </p:cNvSpPr>
            <p:nvPr/>
          </p:nvSpPr>
          <p:spPr bwMode="auto">
            <a:xfrm>
              <a:off x="1762551" y="3158908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01</a:t>
              </a:r>
              <a:endParaRPr 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985019" y="3789040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338039" y="2996952"/>
            <a:ext cx="639384" cy="629230"/>
            <a:chOff x="3338039" y="2996952"/>
            <a:chExt cx="639384" cy="629230"/>
          </a:xfrm>
        </p:grpSpPr>
        <p:sp>
          <p:nvSpPr>
            <p:cNvPr id="17" name="Oval 4"/>
            <p:cNvSpPr/>
            <p:nvPr/>
          </p:nvSpPr>
          <p:spPr>
            <a:xfrm>
              <a:off x="3338039" y="2996952"/>
              <a:ext cx="626458" cy="629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Rectangle 4"/>
            <p:cNvSpPr txBox="1">
              <a:spLocks noChangeArrowheads="1"/>
            </p:cNvSpPr>
            <p:nvPr/>
          </p:nvSpPr>
          <p:spPr bwMode="auto">
            <a:xfrm>
              <a:off x="3338039" y="3147069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02</a:t>
              </a:r>
              <a:endParaRPr 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580605" y="202726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930903" y="3015794"/>
            <a:ext cx="639384" cy="629230"/>
            <a:chOff x="4930903" y="3015794"/>
            <a:chExt cx="639384" cy="629230"/>
          </a:xfrm>
        </p:grpSpPr>
        <p:sp>
          <p:nvSpPr>
            <p:cNvPr id="22" name="Oval 4"/>
            <p:cNvSpPr/>
            <p:nvPr/>
          </p:nvSpPr>
          <p:spPr>
            <a:xfrm>
              <a:off x="4930903" y="3015794"/>
              <a:ext cx="626458" cy="629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Rectangle 4"/>
            <p:cNvSpPr txBox="1">
              <a:spLocks noChangeArrowheads="1"/>
            </p:cNvSpPr>
            <p:nvPr/>
          </p:nvSpPr>
          <p:spPr bwMode="auto">
            <a:xfrm>
              <a:off x="4930903" y="3165911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03</a:t>
              </a:r>
              <a:endParaRPr 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4158406" y="382746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1400" kern="1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443071" y="3015794"/>
            <a:ext cx="639384" cy="629230"/>
            <a:chOff x="6443071" y="3015794"/>
            <a:chExt cx="639384" cy="629230"/>
          </a:xfrm>
        </p:grpSpPr>
        <p:sp>
          <p:nvSpPr>
            <p:cNvPr id="26" name="Oval 4"/>
            <p:cNvSpPr/>
            <p:nvPr/>
          </p:nvSpPr>
          <p:spPr>
            <a:xfrm>
              <a:off x="6443071" y="3015794"/>
              <a:ext cx="626458" cy="629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Rectangle 4"/>
            <p:cNvSpPr txBox="1">
              <a:spLocks noChangeArrowheads="1"/>
            </p:cNvSpPr>
            <p:nvPr/>
          </p:nvSpPr>
          <p:spPr bwMode="auto">
            <a:xfrm>
              <a:off x="6443071" y="3165911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04</a:t>
              </a:r>
              <a:endParaRPr 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5682980" y="202726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027247" y="3015794"/>
            <a:ext cx="639384" cy="629230"/>
            <a:chOff x="8027247" y="3015794"/>
            <a:chExt cx="639384" cy="629230"/>
          </a:xfrm>
        </p:grpSpPr>
        <p:sp>
          <p:nvSpPr>
            <p:cNvPr id="30" name="Oval 4"/>
            <p:cNvSpPr/>
            <p:nvPr/>
          </p:nvSpPr>
          <p:spPr>
            <a:xfrm>
              <a:off x="8027247" y="3015794"/>
              <a:ext cx="626458" cy="629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" name="Rectangle 4"/>
            <p:cNvSpPr txBox="1">
              <a:spLocks noChangeArrowheads="1"/>
            </p:cNvSpPr>
            <p:nvPr/>
          </p:nvSpPr>
          <p:spPr bwMode="auto">
            <a:xfrm>
              <a:off x="8027247" y="3165911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05</a:t>
              </a:r>
              <a:endParaRPr 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7291558" y="382746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642262" y="3049380"/>
            <a:ext cx="639384" cy="629230"/>
            <a:chOff x="9642262" y="3049380"/>
            <a:chExt cx="639384" cy="629230"/>
          </a:xfrm>
        </p:grpSpPr>
        <p:sp>
          <p:nvSpPr>
            <p:cNvPr id="34" name="Oval 4"/>
            <p:cNvSpPr/>
            <p:nvPr/>
          </p:nvSpPr>
          <p:spPr>
            <a:xfrm>
              <a:off x="9642262" y="3049380"/>
              <a:ext cx="626458" cy="629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5" name="Rectangle 4"/>
            <p:cNvSpPr txBox="1">
              <a:spLocks noChangeArrowheads="1"/>
            </p:cNvSpPr>
            <p:nvPr/>
          </p:nvSpPr>
          <p:spPr bwMode="auto">
            <a:xfrm>
              <a:off x="9642262" y="3199497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06</a:t>
              </a:r>
              <a:endParaRPr 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8882171" y="2060848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0" grpId="0"/>
      <p:bldP spid="24" grpId="0"/>
      <p:bldP spid="28" grpId="0"/>
      <p:bldP spid="32" grpId="0"/>
      <p:bldP spid="36" grpId="0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13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-4" y="3323406"/>
            <a:ext cx="12195177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762551" y="3008791"/>
            <a:ext cx="639384" cy="629230"/>
            <a:chOff x="1762551" y="3008791"/>
            <a:chExt cx="639384" cy="629230"/>
          </a:xfrm>
        </p:grpSpPr>
        <p:sp>
          <p:nvSpPr>
            <p:cNvPr id="12" name="Oval 4"/>
            <p:cNvSpPr/>
            <p:nvPr/>
          </p:nvSpPr>
          <p:spPr>
            <a:xfrm>
              <a:off x="1762551" y="3008791"/>
              <a:ext cx="626458" cy="629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Rectangle 4"/>
            <p:cNvSpPr txBox="1">
              <a:spLocks noChangeArrowheads="1"/>
            </p:cNvSpPr>
            <p:nvPr/>
          </p:nvSpPr>
          <p:spPr bwMode="auto">
            <a:xfrm>
              <a:off x="1762551" y="3158908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07</a:t>
              </a:r>
              <a:endParaRPr 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985019" y="3789040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338039" y="2996952"/>
            <a:ext cx="639384" cy="629230"/>
            <a:chOff x="3338039" y="2996952"/>
            <a:chExt cx="639384" cy="629230"/>
          </a:xfrm>
        </p:grpSpPr>
        <p:sp>
          <p:nvSpPr>
            <p:cNvPr id="17" name="Oval 4"/>
            <p:cNvSpPr/>
            <p:nvPr/>
          </p:nvSpPr>
          <p:spPr>
            <a:xfrm>
              <a:off x="3338039" y="2996952"/>
              <a:ext cx="626458" cy="629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Rectangle 4"/>
            <p:cNvSpPr txBox="1">
              <a:spLocks noChangeArrowheads="1"/>
            </p:cNvSpPr>
            <p:nvPr/>
          </p:nvSpPr>
          <p:spPr bwMode="auto">
            <a:xfrm>
              <a:off x="3338039" y="3147069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08</a:t>
              </a:r>
              <a:endParaRPr 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532999" y="202726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930903" y="3015794"/>
            <a:ext cx="639384" cy="629230"/>
            <a:chOff x="4930903" y="3015794"/>
            <a:chExt cx="639384" cy="629230"/>
          </a:xfrm>
        </p:grpSpPr>
        <p:sp>
          <p:nvSpPr>
            <p:cNvPr id="22" name="Oval 4"/>
            <p:cNvSpPr/>
            <p:nvPr/>
          </p:nvSpPr>
          <p:spPr>
            <a:xfrm>
              <a:off x="4930903" y="3015794"/>
              <a:ext cx="626458" cy="629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Rectangle 4"/>
            <p:cNvSpPr txBox="1">
              <a:spLocks noChangeArrowheads="1"/>
            </p:cNvSpPr>
            <p:nvPr/>
          </p:nvSpPr>
          <p:spPr bwMode="auto">
            <a:xfrm>
              <a:off x="4930903" y="3165911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09</a:t>
              </a:r>
              <a:endParaRPr 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4158406" y="382746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1400" kern="1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443071" y="3015794"/>
            <a:ext cx="639384" cy="629230"/>
            <a:chOff x="6443071" y="3015794"/>
            <a:chExt cx="639384" cy="629230"/>
          </a:xfrm>
        </p:grpSpPr>
        <p:sp>
          <p:nvSpPr>
            <p:cNvPr id="26" name="Oval 4"/>
            <p:cNvSpPr/>
            <p:nvPr/>
          </p:nvSpPr>
          <p:spPr>
            <a:xfrm>
              <a:off x="6443071" y="3015794"/>
              <a:ext cx="626458" cy="629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Rectangle 4"/>
            <p:cNvSpPr txBox="1">
              <a:spLocks noChangeArrowheads="1"/>
            </p:cNvSpPr>
            <p:nvPr/>
          </p:nvSpPr>
          <p:spPr bwMode="auto">
            <a:xfrm>
              <a:off x="6443071" y="3165911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10</a:t>
              </a:r>
              <a:endParaRPr 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5635374" y="202726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027247" y="3015794"/>
            <a:ext cx="639384" cy="629230"/>
            <a:chOff x="8027247" y="3015794"/>
            <a:chExt cx="639384" cy="629230"/>
          </a:xfrm>
        </p:grpSpPr>
        <p:sp>
          <p:nvSpPr>
            <p:cNvPr id="30" name="Oval 4"/>
            <p:cNvSpPr/>
            <p:nvPr/>
          </p:nvSpPr>
          <p:spPr>
            <a:xfrm>
              <a:off x="8027247" y="3015794"/>
              <a:ext cx="626458" cy="629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" name="Rectangle 4"/>
            <p:cNvSpPr txBox="1">
              <a:spLocks noChangeArrowheads="1"/>
            </p:cNvSpPr>
            <p:nvPr/>
          </p:nvSpPr>
          <p:spPr bwMode="auto">
            <a:xfrm>
              <a:off x="8027247" y="3165911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11</a:t>
              </a:r>
              <a:endParaRPr 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7291558" y="382746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642262" y="3049380"/>
            <a:ext cx="639384" cy="629230"/>
            <a:chOff x="9642262" y="3049380"/>
            <a:chExt cx="639384" cy="629230"/>
          </a:xfrm>
        </p:grpSpPr>
        <p:sp>
          <p:nvSpPr>
            <p:cNvPr id="34" name="Oval 4"/>
            <p:cNvSpPr/>
            <p:nvPr/>
          </p:nvSpPr>
          <p:spPr>
            <a:xfrm>
              <a:off x="9642262" y="3049380"/>
              <a:ext cx="626458" cy="629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5" name="Rectangle 4"/>
            <p:cNvSpPr txBox="1">
              <a:spLocks noChangeArrowheads="1"/>
            </p:cNvSpPr>
            <p:nvPr/>
          </p:nvSpPr>
          <p:spPr bwMode="auto">
            <a:xfrm>
              <a:off x="9642262" y="3199497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12</a:t>
              </a:r>
              <a:endParaRPr 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8834565" y="2060848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0" grpId="0"/>
      <p:bldP spid="24" grpId="0"/>
      <p:bldP spid="28" grpId="0"/>
      <p:bldP spid="32" grpId="0"/>
      <p:bldP spid="36" grpId="0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" name="组合 184"/>
          <p:cNvGrpSpPr/>
          <p:nvPr/>
        </p:nvGrpSpPr>
        <p:grpSpPr bwMode="auto">
          <a:xfrm>
            <a:off x="1476934" y="1844824"/>
            <a:ext cx="4649788" cy="3625969"/>
            <a:chOff x="0" y="0"/>
            <a:chExt cx="5407191" cy="4756567"/>
          </a:xfrm>
          <a:solidFill>
            <a:schemeClr val="bg1">
              <a:lumMod val="65000"/>
              <a:alpha val="41176"/>
            </a:schemeClr>
          </a:solidFill>
          <a:effectLst/>
        </p:grpSpPr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2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4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5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7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9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0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1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2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3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4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6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7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8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9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0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1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2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3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4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5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6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7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8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9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0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1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2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3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4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</p:grpSp>
      <p:sp>
        <p:nvSpPr>
          <p:cNvPr id="45" name="Freeform 78"/>
          <p:cNvSpPr>
            <a:spLocks noEditPoints="1"/>
          </p:cNvSpPr>
          <p:nvPr/>
        </p:nvSpPr>
        <p:spPr bwMode="auto">
          <a:xfrm>
            <a:off x="5065359" y="2298657"/>
            <a:ext cx="562639" cy="719375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4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4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  <a:gd name="T24" fmla="*/ 97 w 154"/>
              <a:gd name="T25" fmla="*/ 99 h 197"/>
              <a:gd name="T26" fmla="*/ 77 w 154"/>
              <a:gd name="T27" fmla="*/ 89 h 197"/>
              <a:gd name="T28" fmla="*/ 58 w 154"/>
              <a:gd name="T29" fmla="*/ 99 h 197"/>
              <a:gd name="T30" fmla="*/ 60 w 154"/>
              <a:gd name="T31" fmla="*/ 77 h 197"/>
              <a:gd name="T32" fmla="*/ 46 w 154"/>
              <a:gd name="T33" fmla="*/ 61 h 197"/>
              <a:gd name="T34" fmla="*/ 67 w 154"/>
              <a:gd name="T35" fmla="*/ 57 h 197"/>
              <a:gd name="T36" fmla="*/ 77 w 154"/>
              <a:gd name="T37" fmla="*/ 38 h 197"/>
              <a:gd name="T38" fmla="*/ 88 w 154"/>
              <a:gd name="T39" fmla="*/ 57 h 197"/>
              <a:gd name="T40" fmla="*/ 109 w 154"/>
              <a:gd name="T41" fmla="*/ 61 h 197"/>
              <a:gd name="T42" fmla="*/ 94 w 154"/>
              <a:gd name="T43" fmla="*/ 77 h 197"/>
              <a:gd name="T44" fmla="*/ 97 w 154"/>
              <a:gd name="T45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1" y="153"/>
                  <a:pt x="78" y="197"/>
                  <a:pt x="78" y="197"/>
                </a:cubicBezTo>
                <a:cubicBezTo>
                  <a:pt x="78" y="197"/>
                  <a:pt x="16" y="159"/>
                  <a:pt x="4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79"/>
                  <a:pt x="154" y="82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4" y="47"/>
                  <a:pt x="34" y="71"/>
                </a:cubicBezTo>
                <a:cubicBezTo>
                  <a:pt x="34" y="94"/>
                  <a:pt x="53" y="114"/>
                  <a:pt x="77" y="114"/>
                </a:cubicBezTo>
                <a:cubicBezTo>
                  <a:pt x="101" y="114"/>
                  <a:pt x="120" y="94"/>
                  <a:pt x="120" y="71"/>
                </a:cubicBezTo>
                <a:cubicBezTo>
                  <a:pt x="120" y="47"/>
                  <a:pt x="101" y="28"/>
                  <a:pt x="77" y="28"/>
                </a:cubicBezTo>
                <a:close/>
                <a:moveTo>
                  <a:pt x="97" y="99"/>
                </a:moveTo>
                <a:cubicBezTo>
                  <a:pt x="77" y="89"/>
                  <a:pt x="77" y="89"/>
                  <a:pt x="77" y="8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77"/>
                  <a:pt x="60" y="77"/>
                  <a:pt x="60" y="77"/>
                </a:cubicBezTo>
                <a:cubicBezTo>
                  <a:pt x="46" y="61"/>
                  <a:pt x="46" y="61"/>
                  <a:pt x="46" y="61"/>
                </a:cubicBezTo>
                <a:cubicBezTo>
                  <a:pt x="67" y="57"/>
                  <a:pt x="67" y="57"/>
                  <a:pt x="67" y="57"/>
                </a:cubicBezTo>
                <a:cubicBezTo>
                  <a:pt x="77" y="38"/>
                  <a:pt x="77" y="38"/>
                  <a:pt x="77" y="38"/>
                </a:cubicBezTo>
                <a:cubicBezTo>
                  <a:pt x="88" y="57"/>
                  <a:pt x="88" y="57"/>
                  <a:pt x="88" y="5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94" y="77"/>
                  <a:pt x="94" y="77"/>
                  <a:pt x="94" y="77"/>
                </a:cubicBezTo>
                <a:lnTo>
                  <a:pt x="97" y="9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78"/>
          <p:cNvSpPr>
            <a:spLocks noEditPoints="1"/>
          </p:cNvSpPr>
          <p:nvPr/>
        </p:nvSpPr>
        <p:spPr bwMode="auto">
          <a:xfrm>
            <a:off x="3985869" y="3127874"/>
            <a:ext cx="562639" cy="719375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4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4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  <a:gd name="T24" fmla="*/ 97 w 154"/>
              <a:gd name="T25" fmla="*/ 99 h 197"/>
              <a:gd name="T26" fmla="*/ 77 w 154"/>
              <a:gd name="T27" fmla="*/ 89 h 197"/>
              <a:gd name="T28" fmla="*/ 58 w 154"/>
              <a:gd name="T29" fmla="*/ 99 h 197"/>
              <a:gd name="T30" fmla="*/ 60 w 154"/>
              <a:gd name="T31" fmla="*/ 77 h 197"/>
              <a:gd name="T32" fmla="*/ 46 w 154"/>
              <a:gd name="T33" fmla="*/ 61 h 197"/>
              <a:gd name="T34" fmla="*/ 67 w 154"/>
              <a:gd name="T35" fmla="*/ 57 h 197"/>
              <a:gd name="T36" fmla="*/ 77 w 154"/>
              <a:gd name="T37" fmla="*/ 38 h 197"/>
              <a:gd name="T38" fmla="*/ 88 w 154"/>
              <a:gd name="T39" fmla="*/ 57 h 197"/>
              <a:gd name="T40" fmla="*/ 109 w 154"/>
              <a:gd name="T41" fmla="*/ 61 h 197"/>
              <a:gd name="T42" fmla="*/ 94 w 154"/>
              <a:gd name="T43" fmla="*/ 77 h 197"/>
              <a:gd name="T44" fmla="*/ 97 w 154"/>
              <a:gd name="T45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1" y="153"/>
                  <a:pt x="78" y="197"/>
                  <a:pt x="78" y="197"/>
                </a:cubicBezTo>
                <a:cubicBezTo>
                  <a:pt x="78" y="197"/>
                  <a:pt x="16" y="159"/>
                  <a:pt x="4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79"/>
                  <a:pt x="154" y="82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4" y="47"/>
                  <a:pt x="34" y="71"/>
                </a:cubicBezTo>
                <a:cubicBezTo>
                  <a:pt x="34" y="94"/>
                  <a:pt x="53" y="114"/>
                  <a:pt x="77" y="114"/>
                </a:cubicBezTo>
                <a:cubicBezTo>
                  <a:pt x="101" y="114"/>
                  <a:pt x="120" y="94"/>
                  <a:pt x="120" y="71"/>
                </a:cubicBezTo>
                <a:cubicBezTo>
                  <a:pt x="120" y="47"/>
                  <a:pt x="101" y="28"/>
                  <a:pt x="77" y="28"/>
                </a:cubicBezTo>
                <a:close/>
                <a:moveTo>
                  <a:pt x="97" y="99"/>
                </a:moveTo>
                <a:cubicBezTo>
                  <a:pt x="77" y="89"/>
                  <a:pt x="77" y="89"/>
                  <a:pt x="77" y="8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77"/>
                  <a:pt x="60" y="77"/>
                  <a:pt x="60" y="77"/>
                </a:cubicBezTo>
                <a:cubicBezTo>
                  <a:pt x="46" y="61"/>
                  <a:pt x="46" y="61"/>
                  <a:pt x="46" y="61"/>
                </a:cubicBezTo>
                <a:cubicBezTo>
                  <a:pt x="67" y="57"/>
                  <a:pt x="67" y="57"/>
                  <a:pt x="67" y="57"/>
                </a:cubicBezTo>
                <a:cubicBezTo>
                  <a:pt x="77" y="38"/>
                  <a:pt x="77" y="38"/>
                  <a:pt x="77" y="38"/>
                </a:cubicBezTo>
                <a:cubicBezTo>
                  <a:pt x="88" y="57"/>
                  <a:pt x="88" y="57"/>
                  <a:pt x="88" y="5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94" y="77"/>
                  <a:pt x="94" y="77"/>
                  <a:pt x="94" y="77"/>
                </a:cubicBezTo>
                <a:lnTo>
                  <a:pt x="97" y="9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78"/>
          <p:cNvSpPr>
            <a:spLocks noEditPoints="1"/>
          </p:cNvSpPr>
          <p:nvPr/>
        </p:nvSpPr>
        <p:spPr bwMode="auto">
          <a:xfrm>
            <a:off x="3245292" y="4057457"/>
            <a:ext cx="562639" cy="719375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4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4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  <a:gd name="T24" fmla="*/ 97 w 154"/>
              <a:gd name="T25" fmla="*/ 99 h 197"/>
              <a:gd name="T26" fmla="*/ 77 w 154"/>
              <a:gd name="T27" fmla="*/ 89 h 197"/>
              <a:gd name="T28" fmla="*/ 58 w 154"/>
              <a:gd name="T29" fmla="*/ 99 h 197"/>
              <a:gd name="T30" fmla="*/ 60 w 154"/>
              <a:gd name="T31" fmla="*/ 77 h 197"/>
              <a:gd name="T32" fmla="*/ 46 w 154"/>
              <a:gd name="T33" fmla="*/ 61 h 197"/>
              <a:gd name="T34" fmla="*/ 67 w 154"/>
              <a:gd name="T35" fmla="*/ 57 h 197"/>
              <a:gd name="T36" fmla="*/ 77 w 154"/>
              <a:gd name="T37" fmla="*/ 38 h 197"/>
              <a:gd name="T38" fmla="*/ 88 w 154"/>
              <a:gd name="T39" fmla="*/ 57 h 197"/>
              <a:gd name="T40" fmla="*/ 109 w 154"/>
              <a:gd name="T41" fmla="*/ 61 h 197"/>
              <a:gd name="T42" fmla="*/ 94 w 154"/>
              <a:gd name="T43" fmla="*/ 77 h 197"/>
              <a:gd name="T44" fmla="*/ 97 w 154"/>
              <a:gd name="T45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1" y="153"/>
                  <a:pt x="78" y="197"/>
                  <a:pt x="78" y="197"/>
                </a:cubicBezTo>
                <a:cubicBezTo>
                  <a:pt x="78" y="197"/>
                  <a:pt x="16" y="159"/>
                  <a:pt x="4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79"/>
                  <a:pt x="154" y="82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4" y="47"/>
                  <a:pt x="34" y="71"/>
                </a:cubicBezTo>
                <a:cubicBezTo>
                  <a:pt x="34" y="94"/>
                  <a:pt x="53" y="114"/>
                  <a:pt x="77" y="114"/>
                </a:cubicBezTo>
                <a:cubicBezTo>
                  <a:pt x="101" y="114"/>
                  <a:pt x="120" y="94"/>
                  <a:pt x="120" y="71"/>
                </a:cubicBezTo>
                <a:cubicBezTo>
                  <a:pt x="120" y="47"/>
                  <a:pt x="101" y="28"/>
                  <a:pt x="77" y="28"/>
                </a:cubicBezTo>
                <a:close/>
                <a:moveTo>
                  <a:pt x="97" y="99"/>
                </a:moveTo>
                <a:cubicBezTo>
                  <a:pt x="77" y="89"/>
                  <a:pt x="77" y="89"/>
                  <a:pt x="77" y="8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77"/>
                  <a:pt x="60" y="77"/>
                  <a:pt x="60" y="77"/>
                </a:cubicBezTo>
                <a:cubicBezTo>
                  <a:pt x="46" y="61"/>
                  <a:pt x="46" y="61"/>
                  <a:pt x="46" y="61"/>
                </a:cubicBezTo>
                <a:cubicBezTo>
                  <a:pt x="67" y="57"/>
                  <a:pt x="67" y="57"/>
                  <a:pt x="67" y="57"/>
                </a:cubicBezTo>
                <a:cubicBezTo>
                  <a:pt x="77" y="38"/>
                  <a:pt x="77" y="38"/>
                  <a:pt x="77" y="38"/>
                </a:cubicBezTo>
                <a:cubicBezTo>
                  <a:pt x="88" y="57"/>
                  <a:pt x="88" y="57"/>
                  <a:pt x="88" y="5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94" y="77"/>
                  <a:pt x="94" y="77"/>
                  <a:pt x="94" y="77"/>
                </a:cubicBezTo>
                <a:lnTo>
                  <a:pt x="97" y="9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6601643" y="2206661"/>
            <a:ext cx="546935" cy="5469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9" name="标题 4"/>
          <p:cNvSpPr txBox="1"/>
          <p:nvPr/>
        </p:nvSpPr>
        <p:spPr>
          <a:xfrm>
            <a:off x="6630772" y="2301234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  <a:endParaRPr lang="en-US" altLang="zh-CN" sz="16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365290" y="1988840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7364603" y="2362089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918803" y="3384262"/>
            <a:ext cx="546935" cy="5469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3" name="标题 4"/>
          <p:cNvSpPr txBox="1"/>
          <p:nvPr/>
        </p:nvSpPr>
        <p:spPr>
          <a:xfrm>
            <a:off x="6947932" y="3478835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</a:t>
            </a:r>
            <a:r>
              <a:rPr lang="zh-CN" altLang="en-US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２</a:t>
            </a:r>
            <a:endParaRPr lang="en-US" altLang="zh-CN" sz="16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682450" y="3166441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7681763" y="3539690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6558763" y="4608398"/>
            <a:ext cx="546935" cy="5469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7" name="标题 4"/>
          <p:cNvSpPr txBox="1"/>
          <p:nvPr/>
        </p:nvSpPr>
        <p:spPr>
          <a:xfrm>
            <a:off x="6587892" y="4702971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</a:t>
            </a:r>
            <a:r>
              <a:rPr lang="zh-CN" altLang="en-US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３</a:t>
            </a:r>
            <a:endParaRPr lang="en-US" altLang="zh-CN" sz="16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322410" y="4390577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7321723" y="4763826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 animBg="1"/>
      <p:bldP spid="53" grpId="0"/>
      <p:bldP spid="54" grpId="0"/>
      <p:bldP spid="55" grpId="0"/>
      <p:bldP spid="56" grpId="0" animBg="1"/>
      <p:bldP spid="57" grpId="0"/>
      <p:bldP spid="58" grpId="0"/>
      <p:bldP spid="59" grpId="0"/>
      <p:bldP spid="60" grpId="0" animBg="1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15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Oval 12"/>
          <p:cNvSpPr/>
          <p:nvPr/>
        </p:nvSpPr>
        <p:spPr>
          <a:xfrm>
            <a:off x="1696118" y="1412776"/>
            <a:ext cx="1573212" cy="1573212"/>
          </a:xfrm>
          <a:prstGeom prst="ellipse">
            <a:avLst/>
          </a:prstGeom>
          <a:noFill/>
          <a:ln w="101600" cap="rnd" cmpd="sng">
            <a:solidFill>
              <a:schemeClr val="bg1">
                <a:lumMod val="85000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8" name="Oval 13"/>
          <p:cNvSpPr/>
          <p:nvPr/>
        </p:nvSpPr>
        <p:spPr>
          <a:xfrm>
            <a:off x="1894555" y="1611213"/>
            <a:ext cx="1176338" cy="11763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80%</a:t>
            </a:r>
            <a:endParaRPr lang="en-US" sz="24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29" name="Arc 14"/>
          <p:cNvSpPr/>
          <p:nvPr/>
        </p:nvSpPr>
        <p:spPr>
          <a:xfrm>
            <a:off x="1696118" y="1412776"/>
            <a:ext cx="1573212" cy="1573212"/>
          </a:xfrm>
          <a:prstGeom prst="arc">
            <a:avLst>
              <a:gd name="adj1" fmla="val 16018236"/>
              <a:gd name="adj2" fmla="val 9832525"/>
            </a:avLst>
          </a:prstGeom>
          <a:noFill/>
          <a:ln w="101600" cap="rnd" cmpd="sng">
            <a:solidFill>
              <a:srgbClr val="0070C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0" name="Oval 18"/>
          <p:cNvSpPr/>
          <p:nvPr/>
        </p:nvSpPr>
        <p:spPr>
          <a:xfrm>
            <a:off x="4079427" y="1412776"/>
            <a:ext cx="1573212" cy="1573212"/>
          </a:xfrm>
          <a:prstGeom prst="ellipse">
            <a:avLst/>
          </a:prstGeom>
          <a:noFill/>
          <a:ln w="101600" cap="rnd" cmpd="sng">
            <a:solidFill>
              <a:schemeClr val="bg1">
                <a:lumMod val="85000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1" name="Oval 19"/>
          <p:cNvSpPr/>
          <p:nvPr/>
        </p:nvSpPr>
        <p:spPr>
          <a:xfrm>
            <a:off x="4277864" y="1611213"/>
            <a:ext cx="1176338" cy="11763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50%</a:t>
            </a:r>
            <a:endParaRPr lang="en-US" sz="24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32" name="Arc 20"/>
          <p:cNvSpPr/>
          <p:nvPr/>
        </p:nvSpPr>
        <p:spPr>
          <a:xfrm>
            <a:off x="4079427" y="1412776"/>
            <a:ext cx="1573212" cy="1573212"/>
          </a:xfrm>
          <a:prstGeom prst="arc">
            <a:avLst>
              <a:gd name="adj1" fmla="val 16018236"/>
              <a:gd name="adj2" fmla="val 5788795"/>
            </a:avLst>
          </a:prstGeom>
          <a:noFill/>
          <a:ln w="101600" cap="rnd" cmpd="sng">
            <a:solidFill>
              <a:srgbClr val="0070C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3" name="Oval 22"/>
          <p:cNvSpPr/>
          <p:nvPr/>
        </p:nvSpPr>
        <p:spPr>
          <a:xfrm>
            <a:off x="6455690" y="1412776"/>
            <a:ext cx="1573213" cy="1573212"/>
          </a:xfrm>
          <a:prstGeom prst="ellipse">
            <a:avLst/>
          </a:prstGeom>
          <a:noFill/>
          <a:ln w="101600" cap="rnd" cmpd="sng">
            <a:solidFill>
              <a:schemeClr val="bg1">
                <a:lumMod val="85000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4" name="Oval 23"/>
          <p:cNvSpPr/>
          <p:nvPr/>
        </p:nvSpPr>
        <p:spPr>
          <a:xfrm>
            <a:off x="6654128" y="1611213"/>
            <a:ext cx="1176337" cy="11763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45%</a:t>
            </a:r>
            <a:endParaRPr lang="en-US" sz="24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35" name="Arc 24"/>
          <p:cNvSpPr/>
          <p:nvPr/>
        </p:nvSpPr>
        <p:spPr>
          <a:xfrm>
            <a:off x="6455690" y="1412776"/>
            <a:ext cx="1573213" cy="1573212"/>
          </a:xfrm>
          <a:prstGeom prst="arc">
            <a:avLst>
              <a:gd name="adj1" fmla="val 16018236"/>
              <a:gd name="adj2" fmla="val 3132458"/>
            </a:avLst>
          </a:prstGeom>
          <a:noFill/>
          <a:ln w="101600" cap="rnd" cmpd="sng">
            <a:solidFill>
              <a:srgbClr val="0070C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6" name="Oval 26"/>
          <p:cNvSpPr/>
          <p:nvPr/>
        </p:nvSpPr>
        <p:spPr>
          <a:xfrm>
            <a:off x="8801421" y="1412776"/>
            <a:ext cx="1573213" cy="1573212"/>
          </a:xfrm>
          <a:prstGeom prst="ellipse">
            <a:avLst/>
          </a:prstGeom>
          <a:noFill/>
          <a:ln w="101600" cap="rnd" cmpd="sng">
            <a:solidFill>
              <a:schemeClr val="bg1">
                <a:lumMod val="85000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7" name="Oval 27"/>
          <p:cNvSpPr/>
          <p:nvPr/>
        </p:nvSpPr>
        <p:spPr>
          <a:xfrm>
            <a:off x="8999859" y="1611213"/>
            <a:ext cx="1176337" cy="11763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90%</a:t>
            </a:r>
            <a:endParaRPr lang="en-US" sz="24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38" name="Arc 28"/>
          <p:cNvSpPr/>
          <p:nvPr/>
        </p:nvSpPr>
        <p:spPr>
          <a:xfrm>
            <a:off x="8801421" y="1412776"/>
            <a:ext cx="1573213" cy="1573212"/>
          </a:xfrm>
          <a:prstGeom prst="arc">
            <a:avLst>
              <a:gd name="adj1" fmla="val 16018236"/>
              <a:gd name="adj2" fmla="val 13285852"/>
            </a:avLst>
          </a:prstGeom>
          <a:noFill/>
          <a:ln w="101600" cap="rnd" cmpd="sng">
            <a:solidFill>
              <a:srgbClr val="0070C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345059" y="3207847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第一季度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794005" y="320020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第二季度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170269" y="320020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第三季度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546533" y="320020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第四季度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Freeform 12"/>
          <p:cNvSpPr/>
          <p:nvPr/>
        </p:nvSpPr>
        <p:spPr bwMode="auto">
          <a:xfrm>
            <a:off x="1464493" y="4273823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Freeform 12"/>
          <p:cNvSpPr/>
          <p:nvPr/>
        </p:nvSpPr>
        <p:spPr bwMode="auto">
          <a:xfrm flipH="1" flipV="1">
            <a:off x="10058027" y="5190257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24533" y="4588024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109" dur="500" spd="-999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113" dur="500" spd="-99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 animBg="1"/>
      <p:bldP spid="43" grpId="1" animBg="1"/>
      <p:bldP spid="44" grpId="0" animBg="1"/>
      <p:bldP spid="44" grpId="1" animBg="1"/>
      <p:bldP spid="45" grpId="0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16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097588" y="1412776"/>
            <a:ext cx="0" cy="4176464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3"/>
          <p:cNvSpPr/>
          <p:nvPr/>
        </p:nvSpPr>
        <p:spPr>
          <a:xfrm>
            <a:off x="5509419" y="2912839"/>
            <a:ext cx="1176338" cy="11763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VS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033691" y="1691381"/>
            <a:ext cx="2880320" cy="657499"/>
            <a:chOff x="7033691" y="1547365"/>
            <a:chExt cx="2880320" cy="657499"/>
          </a:xfrm>
        </p:grpSpPr>
        <p:sp>
          <p:nvSpPr>
            <p:cNvPr id="13" name="TextBox 7"/>
            <p:cNvSpPr>
              <a:spLocks noChangeArrowheads="1"/>
            </p:cNvSpPr>
            <p:nvPr/>
          </p:nvSpPr>
          <p:spPr bwMode="auto">
            <a:xfrm>
              <a:off x="7897787" y="1722226"/>
              <a:ext cx="172819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2017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工作情况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335865" y="1642592"/>
              <a:ext cx="2578146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033691" y="1547365"/>
              <a:ext cx="657499" cy="657499"/>
              <a:chOff x="6961683" y="1619373"/>
              <a:chExt cx="657499" cy="657499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961683" y="1619373"/>
                <a:ext cx="657499" cy="657499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7144192" y="1817619"/>
                <a:ext cx="357058" cy="261006"/>
                <a:chOff x="7599343" y="3871727"/>
                <a:chExt cx="790674" cy="577975"/>
              </a:xfrm>
              <a:solidFill>
                <a:schemeClr val="bg1"/>
              </a:solidFill>
              <a:effectLst/>
            </p:grpSpPr>
            <p:sp>
              <p:nvSpPr>
                <p:cNvPr id="20" name="任意多边形 85"/>
                <p:cNvSpPr>
                  <a:spLocks noChangeArrowheads="1"/>
                </p:cNvSpPr>
                <p:nvPr/>
              </p:nvSpPr>
              <p:spPr bwMode="auto">
                <a:xfrm>
                  <a:off x="7622726" y="3973484"/>
                  <a:ext cx="628785" cy="476218"/>
                </a:xfrm>
                <a:custGeom>
                  <a:avLst/>
                  <a:gdLst>
                    <a:gd name="T0" fmla="*/ 96105 w 628567"/>
                    <a:gd name="T1" fmla="*/ 192304 h 476598"/>
                    <a:gd name="T2" fmla="*/ 96105 w 628567"/>
                    <a:gd name="T3" fmla="*/ 476598 h 476598"/>
                    <a:gd name="T4" fmla="*/ 0 w 628567"/>
                    <a:gd name="T5" fmla="*/ 476598 h 476598"/>
                    <a:gd name="T6" fmla="*/ 0 w 628567"/>
                    <a:gd name="T7" fmla="*/ 267440 h 476598"/>
                    <a:gd name="T8" fmla="*/ 451079 w 628567"/>
                    <a:gd name="T9" fmla="*/ 149738 h 476598"/>
                    <a:gd name="T10" fmla="*/ 451079 w 628567"/>
                    <a:gd name="T11" fmla="*/ 476598 h 476598"/>
                    <a:gd name="T12" fmla="*/ 354974 w 628567"/>
                    <a:gd name="T13" fmla="*/ 476598 h 476598"/>
                    <a:gd name="T14" fmla="*/ 354974 w 628567"/>
                    <a:gd name="T15" fmla="*/ 196833 h 476598"/>
                    <a:gd name="T16" fmla="*/ 357633 w 628567"/>
                    <a:gd name="T17" fmla="*/ 200277 h 476598"/>
                    <a:gd name="T18" fmla="*/ 359009 w 628567"/>
                    <a:gd name="T19" fmla="*/ 199214 h 476598"/>
                    <a:gd name="T20" fmla="*/ 372907 w 628567"/>
                    <a:gd name="T21" fmla="*/ 215687 h 476598"/>
                    <a:gd name="T22" fmla="*/ 255352 w 628567"/>
                    <a:gd name="T23" fmla="*/ 67803 h 476598"/>
                    <a:gd name="T24" fmla="*/ 273592 w 628567"/>
                    <a:gd name="T25" fmla="*/ 91427 h 476598"/>
                    <a:gd name="T26" fmla="*/ 273592 w 628567"/>
                    <a:gd name="T27" fmla="*/ 476598 h 476598"/>
                    <a:gd name="T28" fmla="*/ 177487 w 628567"/>
                    <a:gd name="T29" fmla="*/ 476598 h 476598"/>
                    <a:gd name="T30" fmla="*/ 177487 w 628567"/>
                    <a:gd name="T31" fmla="*/ 128679 h 476598"/>
                    <a:gd name="T32" fmla="*/ 628567 w 628567"/>
                    <a:gd name="T33" fmla="*/ 0 h 476598"/>
                    <a:gd name="T34" fmla="*/ 628567 w 628567"/>
                    <a:gd name="T35" fmla="*/ 476598 h 476598"/>
                    <a:gd name="T36" fmla="*/ 532462 w 628567"/>
                    <a:gd name="T37" fmla="*/ 476598 h 476598"/>
                    <a:gd name="T38" fmla="*/ 532462 w 628567"/>
                    <a:gd name="T39" fmla="*/ 81079 h 47659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28567"/>
                    <a:gd name="T61" fmla="*/ 0 h 476598"/>
                    <a:gd name="T62" fmla="*/ 628567 w 628567"/>
                    <a:gd name="T63" fmla="*/ 476598 h 47659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28567" h="476598">
                      <a:moveTo>
                        <a:pt x="96105" y="192304"/>
                      </a:moveTo>
                      <a:lnTo>
                        <a:pt x="96105" y="476598"/>
                      </a:lnTo>
                      <a:lnTo>
                        <a:pt x="0" y="476598"/>
                      </a:lnTo>
                      <a:lnTo>
                        <a:pt x="0" y="267440"/>
                      </a:lnTo>
                      <a:close/>
                      <a:moveTo>
                        <a:pt x="451079" y="149738"/>
                      </a:moveTo>
                      <a:lnTo>
                        <a:pt x="451079" y="476598"/>
                      </a:lnTo>
                      <a:lnTo>
                        <a:pt x="354974" y="476598"/>
                      </a:lnTo>
                      <a:lnTo>
                        <a:pt x="354974" y="196833"/>
                      </a:lnTo>
                      <a:lnTo>
                        <a:pt x="357633" y="200277"/>
                      </a:lnTo>
                      <a:lnTo>
                        <a:pt x="359009" y="199214"/>
                      </a:lnTo>
                      <a:lnTo>
                        <a:pt x="372907" y="215687"/>
                      </a:lnTo>
                      <a:close/>
                      <a:moveTo>
                        <a:pt x="255352" y="67803"/>
                      </a:moveTo>
                      <a:lnTo>
                        <a:pt x="273592" y="91427"/>
                      </a:lnTo>
                      <a:lnTo>
                        <a:pt x="273592" y="476598"/>
                      </a:lnTo>
                      <a:lnTo>
                        <a:pt x="177487" y="476598"/>
                      </a:lnTo>
                      <a:lnTo>
                        <a:pt x="177487" y="128679"/>
                      </a:lnTo>
                      <a:close/>
                      <a:moveTo>
                        <a:pt x="628567" y="0"/>
                      </a:moveTo>
                      <a:lnTo>
                        <a:pt x="628567" y="476598"/>
                      </a:lnTo>
                      <a:lnTo>
                        <a:pt x="532462" y="476598"/>
                      </a:lnTo>
                      <a:lnTo>
                        <a:pt x="532462" y="810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任意多边形 86"/>
                <p:cNvSpPr>
                  <a:spLocks noChangeArrowheads="1"/>
                </p:cNvSpPr>
                <p:nvPr/>
              </p:nvSpPr>
              <p:spPr bwMode="auto">
                <a:xfrm rot="13790841">
                  <a:off x="7831852" y="3639218"/>
                  <a:ext cx="325655" cy="790674"/>
                </a:xfrm>
                <a:custGeom>
                  <a:avLst/>
                  <a:gdLst>
                    <a:gd name="T0" fmla="*/ 97660 w 325915"/>
                    <a:gd name="T1" fmla="*/ 790400 h 790400"/>
                    <a:gd name="T2" fmla="*/ 0 w 325915"/>
                    <a:gd name="T3" fmla="*/ 664808 h 790400"/>
                    <a:gd name="T4" fmla="*/ 70970 w 325915"/>
                    <a:gd name="T5" fmla="*/ 664808 h 790400"/>
                    <a:gd name="T6" fmla="*/ 70970 w 325915"/>
                    <a:gd name="T7" fmla="*/ 320500 h 790400"/>
                    <a:gd name="T8" fmla="*/ 92523 w 325915"/>
                    <a:gd name="T9" fmla="*/ 320500 h 790400"/>
                    <a:gd name="T10" fmla="*/ 92598 w 325915"/>
                    <a:gd name="T11" fmla="*/ 318763 h 790400"/>
                    <a:gd name="T12" fmla="*/ 259805 w 325915"/>
                    <a:gd name="T13" fmla="*/ 326009 h 790400"/>
                    <a:gd name="T14" fmla="*/ 271953 w 325915"/>
                    <a:gd name="T15" fmla="*/ 0 h 790400"/>
                    <a:gd name="T16" fmla="*/ 325915 w 325915"/>
                    <a:gd name="T17" fmla="*/ 2011 h 790400"/>
                    <a:gd name="T18" fmla="*/ 311729 w 325915"/>
                    <a:gd name="T19" fmla="*/ 382747 h 790400"/>
                    <a:gd name="T20" fmla="*/ 257766 w 325915"/>
                    <a:gd name="T21" fmla="*/ 380736 h 790400"/>
                    <a:gd name="T22" fmla="*/ 257794 w 325915"/>
                    <a:gd name="T23" fmla="*/ 379973 h 790400"/>
                    <a:gd name="T24" fmla="*/ 124349 w 325915"/>
                    <a:gd name="T25" fmla="*/ 374190 h 790400"/>
                    <a:gd name="T26" fmla="*/ 124349 w 325915"/>
                    <a:gd name="T27" fmla="*/ 664808 h 790400"/>
                    <a:gd name="T28" fmla="*/ 195319 w 325915"/>
                    <a:gd name="T29" fmla="*/ 664808 h 7904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5915"/>
                    <a:gd name="T46" fmla="*/ 0 h 790400"/>
                    <a:gd name="T47" fmla="*/ 325915 w 325915"/>
                    <a:gd name="T48" fmla="*/ 790400 h 79040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5915" h="790400">
                      <a:moveTo>
                        <a:pt x="97660" y="790400"/>
                      </a:moveTo>
                      <a:lnTo>
                        <a:pt x="0" y="664808"/>
                      </a:lnTo>
                      <a:lnTo>
                        <a:pt x="70970" y="664808"/>
                      </a:lnTo>
                      <a:lnTo>
                        <a:pt x="70970" y="320500"/>
                      </a:lnTo>
                      <a:lnTo>
                        <a:pt x="92523" y="320500"/>
                      </a:lnTo>
                      <a:lnTo>
                        <a:pt x="92598" y="318763"/>
                      </a:lnTo>
                      <a:lnTo>
                        <a:pt x="259805" y="326009"/>
                      </a:lnTo>
                      <a:lnTo>
                        <a:pt x="271953" y="0"/>
                      </a:lnTo>
                      <a:lnTo>
                        <a:pt x="325915" y="2011"/>
                      </a:lnTo>
                      <a:lnTo>
                        <a:pt x="311729" y="382747"/>
                      </a:lnTo>
                      <a:lnTo>
                        <a:pt x="257766" y="380736"/>
                      </a:lnTo>
                      <a:lnTo>
                        <a:pt x="257794" y="379973"/>
                      </a:lnTo>
                      <a:lnTo>
                        <a:pt x="124349" y="374190"/>
                      </a:lnTo>
                      <a:lnTo>
                        <a:pt x="124349" y="664808"/>
                      </a:lnTo>
                      <a:lnTo>
                        <a:pt x="195319" y="6648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22" name="TextBox 7"/>
          <p:cNvSpPr>
            <a:spLocks noChangeArrowheads="1"/>
          </p:cNvSpPr>
          <p:nvPr/>
        </p:nvSpPr>
        <p:spPr bwMode="auto">
          <a:xfrm>
            <a:off x="7033691" y="2492896"/>
            <a:ext cx="43924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033691" y="4067645"/>
            <a:ext cx="4248472" cy="657499"/>
            <a:chOff x="7033691" y="3923629"/>
            <a:chExt cx="4248472" cy="657499"/>
          </a:xfrm>
        </p:grpSpPr>
        <p:sp>
          <p:nvSpPr>
            <p:cNvPr id="24" name="圆角矩形 23"/>
            <p:cNvSpPr/>
            <p:nvPr/>
          </p:nvSpPr>
          <p:spPr>
            <a:xfrm>
              <a:off x="7335865" y="4011960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7321723" y="4011960"/>
              <a:ext cx="3745148" cy="46704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7033691" y="3923629"/>
              <a:ext cx="657499" cy="657499"/>
              <a:chOff x="6961683" y="3995637"/>
              <a:chExt cx="657499" cy="657499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6961683" y="3995637"/>
                <a:ext cx="657499" cy="657499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34"/>
              <p:cNvSpPr>
                <a:spLocks noEditPoints="1"/>
              </p:cNvSpPr>
              <p:nvPr/>
            </p:nvSpPr>
            <p:spPr bwMode="auto">
              <a:xfrm>
                <a:off x="7122056" y="4164494"/>
                <a:ext cx="336751" cy="338622"/>
              </a:xfrm>
              <a:custGeom>
                <a:avLst/>
                <a:gdLst>
                  <a:gd name="T0" fmla="*/ 180 w 199"/>
                  <a:gd name="T1" fmla="*/ 80 h 199"/>
                  <a:gd name="T2" fmla="*/ 118 w 199"/>
                  <a:gd name="T3" fmla="*/ 19 h 199"/>
                  <a:gd name="T4" fmla="*/ 137 w 199"/>
                  <a:gd name="T5" fmla="*/ 0 h 199"/>
                  <a:gd name="T6" fmla="*/ 199 w 199"/>
                  <a:gd name="T7" fmla="*/ 62 h 199"/>
                  <a:gd name="T8" fmla="*/ 180 w 199"/>
                  <a:gd name="T9" fmla="*/ 80 h 199"/>
                  <a:gd name="T10" fmla="*/ 162 w 199"/>
                  <a:gd name="T11" fmla="*/ 98 h 199"/>
                  <a:gd name="T12" fmla="*/ 160 w 199"/>
                  <a:gd name="T13" fmla="*/ 99 h 199"/>
                  <a:gd name="T14" fmla="*/ 149 w 199"/>
                  <a:gd name="T15" fmla="*/ 99 h 199"/>
                  <a:gd name="T16" fmla="*/ 137 w 199"/>
                  <a:gd name="T17" fmla="*/ 99 h 199"/>
                  <a:gd name="T18" fmla="*/ 124 w 199"/>
                  <a:gd name="T19" fmla="*/ 149 h 199"/>
                  <a:gd name="T20" fmla="*/ 25 w 199"/>
                  <a:gd name="T21" fmla="*/ 199 h 199"/>
                  <a:gd name="T22" fmla="*/ 13 w 199"/>
                  <a:gd name="T23" fmla="*/ 199 h 199"/>
                  <a:gd name="T24" fmla="*/ 52 w 199"/>
                  <a:gd name="T25" fmla="*/ 159 h 199"/>
                  <a:gd name="T26" fmla="*/ 62 w 199"/>
                  <a:gd name="T27" fmla="*/ 161 h 199"/>
                  <a:gd name="T28" fmla="*/ 87 w 199"/>
                  <a:gd name="T29" fmla="*/ 137 h 199"/>
                  <a:gd name="T30" fmla="*/ 62 w 199"/>
                  <a:gd name="T31" fmla="*/ 112 h 199"/>
                  <a:gd name="T32" fmla="*/ 37 w 199"/>
                  <a:gd name="T33" fmla="*/ 137 h 199"/>
                  <a:gd name="T34" fmla="*/ 40 w 199"/>
                  <a:gd name="T35" fmla="*/ 147 h 199"/>
                  <a:gd name="T36" fmla="*/ 0 w 199"/>
                  <a:gd name="T37" fmla="*/ 186 h 199"/>
                  <a:gd name="T38" fmla="*/ 0 w 199"/>
                  <a:gd name="T39" fmla="*/ 174 h 199"/>
                  <a:gd name="T40" fmla="*/ 50 w 199"/>
                  <a:gd name="T41" fmla="*/ 75 h 199"/>
                  <a:gd name="T42" fmla="*/ 100 w 199"/>
                  <a:gd name="T43" fmla="*/ 62 h 199"/>
                  <a:gd name="T44" fmla="*/ 100 w 199"/>
                  <a:gd name="T45" fmla="*/ 50 h 199"/>
                  <a:gd name="T46" fmla="*/ 100 w 199"/>
                  <a:gd name="T47" fmla="*/ 38 h 199"/>
                  <a:gd name="T48" fmla="*/ 100 w 199"/>
                  <a:gd name="T49" fmla="*/ 37 h 199"/>
                  <a:gd name="T50" fmla="*/ 106 w 199"/>
                  <a:gd name="T51" fmla="*/ 31 h 199"/>
                  <a:gd name="T52" fmla="*/ 167 w 199"/>
                  <a:gd name="T53" fmla="*/ 93 h 199"/>
                  <a:gd name="T54" fmla="*/ 162 w 199"/>
                  <a:gd name="T55" fmla="*/ 9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9" h="199">
                    <a:moveTo>
                      <a:pt x="180" y="80"/>
                    </a:moveTo>
                    <a:cubicBezTo>
                      <a:pt x="118" y="19"/>
                      <a:pt x="118" y="19"/>
                      <a:pt x="118" y="19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99" y="62"/>
                      <a:pt x="199" y="62"/>
                      <a:pt x="199" y="62"/>
                    </a:cubicBezTo>
                    <a:lnTo>
                      <a:pt x="180" y="80"/>
                    </a:lnTo>
                    <a:close/>
                    <a:moveTo>
                      <a:pt x="162" y="98"/>
                    </a:moveTo>
                    <a:cubicBezTo>
                      <a:pt x="161" y="99"/>
                      <a:pt x="161" y="99"/>
                      <a:pt x="160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37" y="99"/>
                      <a:pt x="137" y="99"/>
                      <a:pt x="137" y="9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25" y="199"/>
                      <a:pt x="25" y="199"/>
                      <a:pt x="25" y="199"/>
                    </a:cubicBezTo>
                    <a:cubicBezTo>
                      <a:pt x="13" y="199"/>
                      <a:pt x="13" y="199"/>
                      <a:pt x="13" y="199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61"/>
                      <a:pt x="59" y="161"/>
                      <a:pt x="62" y="161"/>
                    </a:cubicBezTo>
                    <a:cubicBezTo>
                      <a:pt x="76" y="161"/>
                      <a:pt x="87" y="150"/>
                      <a:pt x="87" y="137"/>
                    </a:cubicBezTo>
                    <a:cubicBezTo>
                      <a:pt x="87" y="123"/>
                      <a:pt x="76" y="112"/>
                      <a:pt x="62" y="112"/>
                    </a:cubicBezTo>
                    <a:cubicBezTo>
                      <a:pt x="49" y="112"/>
                      <a:pt x="37" y="123"/>
                      <a:pt x="37" y="137"/>
                    </a:cubicBezTo>
                    <a:cubicBezTo>
                      <a:pt x="37" y="140"/>
                      <a:pt x="38" y="144"/>
                      <a:pt x="40" y="14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67" y="93"/>
                      <a:pt x="167" y="93"/>
                      <a:pt x="167" y="93"/>
                    </a:cubicBezTo>
                    <a:lnTo>
                      <a:pt x="162" y="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8039835" y="4098489"/>
              <a:ext cx="172819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计划完成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95%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33691" y="4787725"/>
            <a:ext cx="4248472" cy="657499"/>
            <a:chOff x="7033691" y="4643709"/>
            <a:chExt cx="4248472" cy="657499"/>
          </a:xfrm>
        </p:grpSpPr>
        <p:sp>
          <p:nvSpPr>
            <p:cNvPr id="31" name="圆角矩形 30"/>
            <p:cNvSpPr/>
            <p:nvPr/>
          </p:nvSpPr>
          <p:spPr>
            <a:xfrm>
              <a:off x="7335865" y="4732040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7321723" y="4732040"/>
              <a:ext cx="3600400" cy="46704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7"/>
            <p:cNvSpPr>
              <a:spLocks noChangeArrowheads="1"/>
            </p:cNvSpPr>
            <p:nvPr/>
          </p:nvSpPr>
          <p:spPr bwMode="auto">
            <a:xfrm>
              <a:off x="8039835" y="4818569"/>
              <a:ext cx="202771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计划完成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950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033691" y="4643709"/>
              <a:ext cx="657499" cy="657499"/>
              <a:chOff x="6961683" y="4715717"/>
              <a:chExt cx="657499" cy="657499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6961683" y="4715717"/>
                <a:ext cx="657499" cy="657499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199"/>
              <p:cNvSpPr>
                <a:spLocks noEditPoints="1"/>
              </p:cNvSpPr>
              <p:nvPr/>
            </p:nvSpPr>
            <p:spPr bwMode="auto">
              <a:xfrm>
                <a:off x="7173694" y="4904711"/>
                <a:ext cx="246063" cy="288925"/>
              </a:xfrm>
              <a:custGeom>
                <a:avLst/>
                <a:gdLst>
                  <a:gd name="T0" fmla="*/ 92 w 171"/>
                  <a:gd name="T1" fmla="*/ 153 h 201"/>
                  <a:gd name="T2" fmla="*/ 99 w 171"/>
                  <a:gd name="T3" fmla="*/ 143 h 201"/>
                  <a:gd name="T4" fmla="*/ 92 w 171"/>
                  <a:gd name="T5" fmla="*/ 133 h 201"/>
                  <a:gd name="T6" fmla="*/ 104 w 171"/>
                  <a:gd name="T7" fmla="*/ 47 h 201"/>
                  <a:gd name="T8" fmla="*/ 98 w 171"/>
                  <a:gd name="T9" fmla="*/ 9 h 201"/>
                  <a:gd name="T10" fmla="*/ 93 w 171"/>
                  <a:gd name="T11" fmla="*/ 2 h 201"/>
                  <a:gd name="T12" fmla="*/ 76 w 171"/>
                  <a:gd name="T13" fmla="*/ 35 h 201"/>
                  <a:gd name="T14" fmla="*/ 59 w 171"/>
                  <a:gd name="T15" fmla="*/ 28 h 201"/>
                  <a:gd name="T16" fmla="*/ 74 w 171"/>
                  <a:gd name="T17" fmla="*/ 95 h 201"/>
                  <a:gd name="T18" fmla="*/ 74 w 171"/>
                  <a:gd name="T19" fmla="*/ 104 h 201"/>
                  <a:gd name="T20" fmla="*/ 79 w 171"/>
                  <a:gd name="T21" fmla="*/ 92 h 201"/>
                  <a:gd name="T22" fmla="*/ 171 w 171"/>
                  <a:gd name="T23" fmla="*/ 179 h 201"/>
                  <a:gd name="T24" fmla="*/ 85 w 171"/>
                  <a:gd name="T25" fmla="*/ 49 h 201"/>
                  <a:gd name="T26" fmla="*/ 80 w 171"/>
                  <a:gd name="T27" fmla="*/ 49 h 201"/>
                  <a:gd name="T28" fmla="*/ 67 w 171"/>
                  <a:gd name="T29" fmla="*/ 50 h 201"/>
                  <a:gd name="T30" fmla="*/ 0 w 171"/>
                  <a:gd name="T31" fmla="*/ 179 h 201"/>
                  <a:gd name="T32" fmla="*/ 0 w 171"/>
                  <a:gd name="T33" fmla="*/ 181 h 201"/>
                  <a:gd name="T34" fmla="*/ 2 w 171"/>
                  <a:gd name="T35" fmla="*/ 186 h 201"/>
                  <a:gd name="T36" fmla="*/ 84 w 171"/>
                  <a:gd name="T37" fmla="*/ 201 h 201"/>
                  <a:gd name="T38" fmla="*/ 91 w 171"/>
                  <a:gd name="T39" fmla="*/ 201 h 201"/>
                  <a:gd name="T40" fmla="*/ 134 w 171"/>
                  <a:gd name="T41" fmla="*/ 199 h 201"/>
                  <a:gd name="T42" fmla="*/ 170 w 171"/>
                  <a:gd name="T43" fmla="*/ 186 h 201"/>
                  <a:gd name="T44" fmla="*/ 171 w 171"/>
                  <a:gd name="T45" fmla="*/ 181 h 201"/>
                  <a:gd name="T46" fmla="*/ 171 w 171"/>
                  <a:gd name="T47" fmla="*/ 179 h 201"/>
                  <a:gd name="T48" fmla="*/ 112 w 171"/>
                  <a:gd name="T49" fmla="*/ 162 h 201"/>
                  <a:gd name="T50" fmla="*/ 92 w 171"/>
                  <a:gd name="T51" fmla="*/ 169 h 201"/>
                  <a:gd name="T52" fmla="*/ 79 w 171"/>
                  <a:gd name="T53" fmla="*/ 183 h 201"/>
                  <a:gd name="T54" fmla="*/ 65 w 171"/>
                  <a:gd name="T55" fmla="*/ 166 h 201"/>
                  <a:gd name="T56" fmla="*/ 49 w 171"/>
                  <a:gd name="T57" fmla="*/ 152 h 201"/>
                  <a:gd name="T58" fmla="*/ 71 w 171"/>
                  <a:gd name="T59" fmla="*/ 139 h 201"/>
                  <a:gd name="T60" fmla="*/ 79 w 171"/>
                  <a:gd name="T61" fmla="*/ 152 h 201"/>
                  <a:gd name="T62" fmla="*/ 62 w 171"/>
                  <a:gd name="T63" fmla="*/ 124 h 201"/>
                  <a:gd name="T64" fmla="*/ 49 w 171"/>
                  <a:gd name="T65" fmla="*/ 102 h 201"/>
                  <a:gd name="T66" fmla="*/ 79 w 171"/>
                  <a:gd name="T67" fmla="*/ 75 h 201"/>
                  <a:gd name="T68" fmla="*/ 92 w 171"/>
                  <a:gd name="T69" fmla="*/ 63 h 201"/>
                  <a:gd name="T70" fmla="*/ 110 w 171"/>
                  <a:gd name="T71" fmla="*/ 82 h 201"/>
                  <a:gd name="T72" fmla="*/ 97 w 171"/>
                  <a:gd name="T73" fmla="*/ 101 h 201"/>
                  <a:gd name="T74" fmla="*/ 92 w 171"/>
                  <a:gd name="T75" fmla="*/ 92 h 201"/>
                  <a:gd name="T76" fmla="*/ 114 w 171"/>
                  <a:gd name="T77" fmla="*/ 121 h 201"/>
                  <a:gd name="T78" fmla="*/ 120 w 171"/>
                  <a:gd name="T79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20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913011" y="1700808"/>
            <a:ext cx="2880320" cy="657499"/>
            <a:chOff x="913011" y="1556792"/>
            <a:chExt cx="2880320" cy="657499"/>
          </a:xfrm>
        </p:grpSpPr>
        <p:sp>
          <p:nvSpPr>
            <p:cNvPr id="38" name="TextBox 7"/>
            <p:cNvSpPr>
              <a:spLocks noChangeArrowheads="1"/>
            </p:cNvSpPr>
            <p:nvPr/>
          </p:nvSpPr>
          <p:spPr bwMode="auto">
            <a:xfrm>
              <a:off x="1777107" y="1731653"/>
              <a:ext cx="172819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2017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工作情况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1215185" y="1652019"/>
              <a:ext cx="2578146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913011" y="1556792"/>
              <a:ext cx="657499" cy="657499"/>
              <a:chOff x="6961683" y="1619373"/>
              <a:chExt cx="657499" cy="657499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6961683" y="1619373"/>
                <a:ext cx="657499" cy="657499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7144192" y="1817619"/>
                <a:ext cx="357058" cy="261006"/>
                <a:chOff x="7599343" y="3871727"/>
                <a:chExt cx="790674" cy="577975"/>
              </a:xfrm>
              <a:solidFill>
                <a:schemeClr val="bg1"/>
              </a:solidFill>
              <a:effectLst/>
            </p:grpSpPr>
            <p:sp>
              <p:nvSpPr>
                <p:cNvPr id="43" name="任意多边形 85"/>
                <p:cNvSpPr>
                  <a:spLocks noChangeArrowheads="1"/>
                </p:cNvSpPr>
                <p:nvPr/>
              </p:nvSpPr>
              <p:spPr bwMode="auto">
                <a:xfrm>
                  <a:off x="7622726" y="3973484"/>
                  <a:ext cx="628785" cy="476218"/>
                </a:xfrm>
                <a:custGeom>
                  <a:avLst/>
                  <a:gdLst>
                    <a:gd name="T0" fmla="*/ 96105 w 628567"/>
                    <a:gd name="T1" fmla="*/ 192304 h 476598"/>
                    <a:gd name="T2" fmla="*/ 96105 w 628567"/>
                    <a:gd name="T3" fmla="*/ 476598 h 476598"/>
                    <a:gd name="T4" fmla="*/ 0 w 628567"/>
                    <a:gd name="T5" fmla="*/ 476598 h 476598"/>
                    <a:gd name="T6" fmla="*/ 0 w 628567"/>
                    <a:gd name="T7" fmla="*/ 267440 h 476598"/>
                    <a:gd name="T8" fmla="*/ 451079 w 628567"/>
                    <a:gd name="T9" fmla="*/ 149738 h 476598"/>
                    <a:gd name="T10" fmla="*/ 451079 w 628567"/>
                    <a:gd name="T11" fmla="*/ 476598 h 476598"/>
                    <a:gd name="T12" fmla="*/ 354974 w 628567"/>
                    <a:gd name="T13" fmla="*/ 476598 h 476598"/>
                    <a:gd name="T14" fmla="*/ 354974 w 628567"/>
                    <a:gd name="T15" fmla="*/ 196833 h 476598"/>
                    <a:gd name="T16" fmla="*/ 357633 w 628567"/>
                    <a:gd name="T17" fmla="*/ 200277 h 476598"/>
                    <a:gd name="T18" fmla="*/ 359009 w 628567"/>
                    <a:gd name="T19" fmla="*/ 199214 h 476598"/>
                    <a:gd name="T20" fmla="*/ 372907 w 628567"/>
                    <a:gd name="T21" fmla="*/ 215687 h 476598"/>
                    <a:gd name="T22" fmla="*/ 255352 w 628567"/>
                    <a:gd name="T23" fmla="*/ 67803 h 476598"/>
                    <a:gd name="T24" fmla="*/ 273592 w 628567"/>
                    <a:gd name="T25" fmla="*/ 91427 h 476598"/>
                    <a:gd name="T26" fmla="*/ 273592 w 628567"/>
                    <a:gd name="T27" fmla="*/ 476598 h 476598"/>
                    <a:gd name="T28" fmla="*/ 177487 w 628567"/>
                    <a:gd name="T29" fmla="*/ 476598 h 476598"/>
                    <a:gd name="T30" fmla="*/ 177487 w 628567"/>
                    <a:gd name="T31" fmla="*/ 128679 h 476598"/>
                    <a:gd name="T32" fmla="*/ 628567 w 628567"/>
                    <a:gd name="T33" fmla="*/ 0 h 476598"/>
                    <a:gd name="T34" fmla="*/ 628567 w 628567"/>
                    <a:gd name="T35" fmla="*/ 476598 h 476598"/>
                    <a:gd name="T36" fmla="*/ 532462 w 628567"/>
                    <a:gd name="T37" fmla="*/ 476598 h 476598"/>
                    <a:gd name="T38" fmla="*/ 532462 w 628567"/>
                    <a:gd name="T39" fmla="*/ 81079 h 47659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28567"/>
                    <a:gd name="T61" fmla="*/ 0 h 476598"/>
                    <a:gd name="T62" fmla="*/ 628567 w 628567"/>
                    <a:gd name="T63" fmla="*/ 476598 h 47659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28567" h="476598">
                      <a:moveTo>
                        <a:pt x="96105" y="192304"/>
                      </a:moveTo>
                      <a:lnTo>
                        <a:pt x="96105" y="476598"/>
                      </a:lnTo>
                      <a:lnTo>
                        <a:pt x="0" y="476598"/>
                      </a:lnTo>
                      <a:lnTo>
                        <a:pt x="0" y="267440"/>
                      </a:lnTo>
                      <a:close/>
                      <a:moveTo>
                        <a:pt x="451079" y="149738"/>
                      </a:moveTo>
                      <a:lnTo>
                        <a:pt x="451079" y="476598"/>
                      </a:lnTo>
                      <a:lnTo>
                        <a:pt x="354974" y="476598"/>
                      </a:lnTo>
                      <a:lnTo>
                        <a:pt x="354974" y="196833"/>
                      </a:lnTo>
                      <a:lnTo>
                        <a:pt x="357633" y="200277"/>
                      </a:lnTo>
                      <a:lnTo>
                        <a:pt x="359009" y="199214"/>
                      </a:lnTo>
                      <a:lnTo>
                        <a:pt x="372907" y="215687"/>
                      </a:lnTo>
                      <a:close/>
                      <a:moveTo>
                        <a:pt x="255352" y="67803"/>
                      </a:moveTo>
                      <a:lnTo>
                        <a:pt x="273592" y="91427"/>
                      </a:lnTo>
                      <a:lnTo>
                        <a:pt x="273592" y="476598"/>
                      </a:lnTo>
                      <a:lnTo>
                        <a:pt x="177487" y="476598"/>
                      </a:lnTo>
                      <a:lnTo>
                        <a:pt x="177487" y="128679"/>
                      </a:lnTo>
                      <a:close/>
                      <a:moveTo>
                        <a:pt x="628567" y="0"/>
                      </a:moveTo>
                      <a:lnTo>
                        <a:pt x="628567" y="476598"/>
                      </a:lnTo>
                      <a:lnTo>
                        <a:pt x="532462" y="476598"/>
                      </a:lnTo>
                      <a:lnTo>
                        <a:pt x="532462" y="810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任意多边形 86"/>
                <p:cNvSpPr>
                  <a:spLocks noChangeArrowheads="1"/>
                </p:cNvSpPr>
                <p:nvPr/>
              </p:nvSpPr>
              <p:spPr bwMode="auto">
                <a:xfrm rot="13790841">
                  <a:off x="7831852" y="3639218"/>
                  <a:ext cx="325655" cy="790674"/>
                </a:xfrm>
                <a:custGeom>
                  <a:avLst/>
                  <a:gdLst>
                    <a:gd name="T0" fmla="*/ 97660 w 325915"/>
                    <a:gd name="T1" fmla="*/ 790400 h 790400"/>
                    <a:gd name="T2" fmla="*/ 0 w 325915"/>
                    <a:gd name="T3" fmla="*/ 664808 h 790400"/>
                    <a:gd name="T4" fmla="*/ 70970 w 325915"/>
                    <a:gd name="T5" fmla="*/ 664808 h 790400"/>
                    <a:gd name="T6" fmla="*/ 70970 w 325915"/>
                    <a:gd name="T7" fmla="*/ 320500 h 790400"/>
                    <a:gd name="T8" fmla="*/ 92523 w 325915"/>
                    <a:gd name="T9" fmla="*/ 320500 h 790400"/>
                    <a:gd name="T10" fmla="*/ 92598 w 325915"/>
                    <a:gd name="T11" fmla="*/ 318763 h 790400"/>
                    <a:gd name="T12" fmla="*/ 259805 w 325915"/>
                    <a:gd name="T13" fmla="*/ 326009 h 790400"/>
                    <a:gd name="T14" fmla="*/ 271953 w 325915"/>
                    <a:gd name="T15" fmla="*/ 0 h 790400"/>
                    <a:gd name="T16" fmla="*/ 325915 w 325915"/>
                    <a:gd name="T17" fmla="*/ 2011 h 790400"/>
                    <a:gd name="T18" fmla="*/ 311729 w 325915"/>
                    <a:gd name="T19" fmla="*/ 382747 h 790400"/>
                    <a:gd name="T20" fmla="*/ 257766 w 325915"/>
                    <a:gd name="T21" fmla="*/ 380736 h 790400"/>
                    <a:gd name="T22" fmla="*/ 257794 w 325915"/>
                    <a:gd name="T23" fmla="*/ 379973 h 790400"/>
                    <a:gd name="T24" fmla="*/ 124349 w 325915"/>
                    <a:gd name="T25" fmla="*/ 374190 h 790400"/>
                    <a:gd name="T26" fmla="*/ 124349 w 325915"/>
                    <a:gd name="T27" fmla="*/ 664808 h 790400"/>
                    <a:gd name="T28" fmla="*/ 195319 w 325915"/>
                    <a:gd name="T29" fmla="*/ 664808 h 7904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5915"/>
                    <a:gd name="T46" fmla="*/ 0 h 790400"/>
                    <a:gd name="T47" fmla="*/ 325915 w 325915"/>
                    <a:gd name="T48" fmla="*/ 790400 h 79040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5915" h="790400">
                      <a:moveTo>
                        <a:pt x="97660" y="790400"/>
                      </a:moveTo>
                      <a:lnTo>
                        <a:pt x="0" y="664808"/>
                      </a:lnTo>
                      <a:lnTo>
                        <a:pt x="70970" y="664808"/>
                      </a:lnTo>
                      <a:lnTo>
                        <a:pt x="70970" y="320500"/>
                      </a:lnTo>
                      <a:lnTo>
                        <a:pt x="92523" y="320500"/>
                      </a:lnTo>
                      <a:lnTo>
                        <a:pt x="92598" y="318763"/>
                      </a:lnTo>
                      <a:lnTo>
                        <a:pt x="259805" y="326009"/>
                      </a:lnTo>
                      <a:lnTo>
                        <a:pt x="271953" y="0"/>
                      </a:lnTo>
                      <a:lnTo>
                        <a:pt x="325915" y="2011"/>
                      </a:lnTo>
                      <a:lnTo>
                        <a:pt x="311729" y="382747"/>
                      </a:lnTo>
                      <a:lnTo>
                        <a:pt x="257766" y="380736"/>
                      </a:lnTo>
                      <a:lnTo>
                        <a:pt x="257794" y="379973"/>
                      </a:lnTo>
                      <a:lnTo>
                        <a:pt x="124349" y="374190"/>
                      </a:lnTo>
                      <a:lnTo>
                        <a:pt x="124349" y="664808"/>
                      </a:lnTo>
                      <a:lnTo>
                        <a:pt x="195319" y="6648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45" name="TextBox 7"/>
          <p:cNvSpPr>
            <a:spLocks noChangeArrowheads="1"/>
          </p:cNvSpPr>
          <p:nvPr/>
        </p:nvSpPr>
        <p:spPr bwMode="auto">
          <a:xfrm>
            <a:off x="913011" y="2502323"/>
            <a:ext cx="43924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13011" y="4077072"/>
            <a:ext cx="4248472" cy="657499"/>
            <a:chOff x="913011" y="3933056"/>
            <a:chExt cx="4248472" cy="657499"/>
          </a:xfrm>
        </p:grpSpPr>
        <p:sp>
          <p:nvSpPr>
            <p:cNvPr id="47" name="圆角矩形 46"/>
            <p:cNvSpPr/>
            <p:nvPr/>
          </p:nvSpPr>
          <p:spPr>
            <a:xfrm>
              <a:off x="1215185" y="4021387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1201043" y="4021387"/>
              <a:ext cx="3456384" cy="46704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913011" y="3933056"/>
              <a:ext cx="657499" cy="657499"/>
              <a:chOff x="6961683" y="3995637"/>
              <a:chExt cx="657499" cy="657499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6961683" y="3995637"/>
                <a:ext cx="657499" cy="657499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7122056" y="4164494"/>
                <a:ext cx="336751" cy="338622"/>
              </a:xfrm>
              <a:custGeom>
                <a:avLst/>
                <a:gdLst>
                  <a:gd name="T0" fmla="*/ 180 w 199"/>
                  <a:gd name="T1" fmla="*/ 80 h 199"/>
                  <a:gd name="T2" fmla="*/ 118 w 199"/>
                  <a:gd name="T3" fmla="*/ 19 h 199"/>
                  <a:gd name="T4" fmla="*/ 137 w 199"/>
                  <a:gd name="T5" fmla="*/ 0 h 199"/>
                  <a:gd name="T6" fmla="*/ 199 w 199"/>
                  <a:gd name="T7" fmla="*/ 62 h 199"/>
                  <a:gd name="T8" fmla="*/ 180 w 199"/>
                  <a:gd name="T9" fmla="*/ 80 h 199"/>
                  <a:gd name="T10" fmla="*/ 162 w 199"/>
                  <a:gd name="T11" fmla="*/ 98 h 199"/>
                  <a:gd name="T12" fmla="*/ 160 w 199"/>
                  <a:gd name="T13" fmla="*/ 99 h 199"/>
                  <a:gd name="T14" fmla="*/ 149 w 199"/>
                  <a:gd name="T15" fmla="*/ 99 h 199"/>
                  <a:gd name="T16" fmla="*/ 137 w 199"/>
                  <a:gd name="T17" fmla="*/ 99 h 199"/>
                  <a:gd name="T18" fmla="*/ 124 w 199"/>
                  <a:gd name="T19" fmla="*/ 149 h 199"/>
                  <a:gd name="T20" fmla="*/ 25 w 199"/>
                  <a:gd name="T21" fmla="*/ 199 h 199"/>
                  <a:gd name="T22" fmla="*/ 13 w 199"/>
                  <a:gd name="T23" fmla="*/ 199 h 199"/>
                  <a:gd name="T24" fmla="*/ 52 w 199"/>
                  <a:gd name="T25" fmla="*/ 159 h 199"/>
                  <a:gd name="T26" fmla="*/ 62 w 199"/>
                  <a:gd name="T27" fmla="*/ 161 h 199"/>
                  <a:gd name="T28" fmla="*/ 87 w 199"/>
                  <a:gd name="T29" fmla="*/ 137 h 199"/>
                  <a:gd name="T30" fmla="*/ 62 w 199"/>
                  <a:gd name="T31" fmla="*/ 112 h 199"/>
                  <a:gd name="T32" fmla="*/ 37 w 199"/>
                  <a:gd name="T33" fmla="*/ 137 h 199"/>
                  <a:gd name="T34" fmla="*/ 40 w 199"/>
                  <a:gd name="T35" fmla="*/ 147 h 199"/>
                  <a:gd name="T36" fmla="*/ 0 w 199"/>
                  <a:gd name="T37" fmla="*/ 186 h 199"/>
                  <a:gd name="T38" fmla="*/ 0 w 199"/>
                  <a:gd name="T39" fmla="*/ 174 h 199"/>
                  <a:gd name="T40" fmla="*/ 50 w 199"/>
                  <a:gd name="T41" fmla="*/ 75 h 199"/>
                  <a:gd name="T42" fmla="*/ 100 w 199"/>
                  <a:gd name="T43" fmla="*/ 62 h 199"/>
                  <a:gd name="T44" fmla="*/ 100 w 199"/>
                  <a:gd name="T45" fmla="*/ 50 h 199"/>
                  <a:gd name="T46" fmla="*/ 100 w 199"/>
                  <a:gd name="T47" fmla="*/ 38 h 199"/>
                  <a:gd name="T48" fmla="*/ 100 w 199"/>
                  <a:gd name="T49" fmla="*/ 37 h 199"/>
                  <a:gd name="T50" fmla="*/ 106 w 199"/>
                  <a:gd name="T51" fmla="*/ 31 h 199"/>
                  <a:gd name="T52" fmla="*/ 167 w 199"/>
                  <a:gd name="T53" fmla="*/ 93 h 199"/>
                  <a:gd name="T54" fmla="*/ 162 w 199"/>
                  <a:gd name="T55" fmla="*/ 9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9" h="199">
                    <a:moveTo>
                      <a:pt x="180" y="80"/>
                    </a:moveTo>
                    <a:cubicBezTo>
                      <a:pt x="118" y="19"/>
                      <a:pt x="118" y="19"/>
                      <a:pt x="118" y="19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99" y="62"/>
                      <a:pt x="199" y="62"/>
                      <a:pt x="199" y="62"/>
                    </a:cubicBezTo>
                    <a:lnTo>
                      <a:pt x="180" y="80"/>
                    </a:lnTo>
                    <a:close/>
                    <a:moveTo>
                      <a:pt x="162" y="98"/>
                    </a:moveTo>
                    <a:cubicBezTo>
                      <a:pt x="161" y="99"/>
                      <a:pt x="161" y="99"/>
                      <a:pt x="160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37" y="99"/>
                      <a:pt x="137" y="99"/>
                      <a:pt x="137" y="9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25" y="199"/>
                      <a:pt x="25" y="199"/>
                      <a:pt x="25" y="199"/>
                    </a:cubicBezTo>
                    <a:cubicBezTo>
                      <a:pt x="13" y="199"/>
                      <a:pt x="13" y="199"/>
                      <a:pt x="13" y="199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61"/>
                      <a:pt x="59" y="161"/>
                      <a:pt x="62" y="161"/>
                    </a:cubicBezTo>
                    <a:cubicBezTo>
                      <a:pt x="76" y="161"/>
                      <a:pt x="87" y="150"/>
                      <a:pt x="87" y="137"/>
                    </a:cubicBezTo>
                    <a:cubicBezTo>
                      <a:pt x="87" y="123"/>
                      <a:pt x="76" y="112"/>
                      <a:pt x="62" y="112"/>
                    </a:cubicBezTo>
                    <a:cubicBezTo>
                      <a:pt x="49" y="112"/>
                      <a:pt x="37" y="123"/>
                      <a:pt x="37" y="137"/>
                    </a:cubicBezTo>
                    <a:cubicBezTo>
                      <a:pt x="37" y="140"/>
                      <a:pt x="38" y="144"/>
                      <a:pt x="40" y="14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67" y="93"/>
                      <a:pt x="167" y="93"/>
                      <a:pt x="167" y="93"/>
                    </a:cubicBezTo>
                    <a:lnTo>
                      <a:pt x="162" y="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0" name="TextBox 7"/>
            <p:cNvSpPr>
              <a:spLocks noChangeArrowheads="1"/>
            </p:cNvSpPr>
            <p:nvPr/>
          </p:nvSpPr>
          <p:spPr bwMode="auto">
            <a:xfrm>
              <a:off x="1919155" y="4107916"/>
              <a:ext cx="172819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计划完成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85%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13011" y="4797152"/>
            <a:ext cx="4248472" cy="657499"/>
            <a:chOff x="913011" y="4653136"/>
            <a:chExt cx="4248472" cy="657499"/>
          </a:xfrm>
        </p:grpSpPr>
        <p:sp>
          <p:nvSpPr>
            <p:cNvPr id="54" name="圆角矩形 53"/>
            <p:cNvSpPr/>
            <p:nvPr/>
          </p:nvSpPr>
          <p:spPr>
            <a:xfrm>
              <a:off x="1215185" y="4741467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1201043" y="4741467"/>
              <a:ext cx="3096344" cy="46704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TextBox 7"/>
            <p:cNvSpPr>
              <a:spLocks noChangeArrowheads="1"/>
            </p:cNvSpPr>
            <p:nvPr/>
          </p:nvSpPr>
          <p:spPr bwMode="auto">
            <a:xfrm>
              <a:off x="1919155" y="4827996"/>
              <a:ext cx="201819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计划完成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750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913011" y="4653136"/>
              <a:ext cx="657499" cy="657499"/>
              <a:chOff x="6961683" y="4715717"/>
              <a:chExt cx="657499" cy="657499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6961683" y="4715717"/>
                <a:ext cx="657499" cy="657499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199"/>
              <p:cNvSpPr>
                <a:spLocks noEditPoints="1"/>
              </p:cNvSpPr>
              <p:nvPr/>
            </p:nvSpPr>
            <p:spPr bwMode="auto">
              <a:xfrm>
                <a:off x="7173694" y="4904711"/>
                <a:ext cx="246063" cy="288925"/>
              </a:xfrm>
              <a:custGeom>
                <a:avLst/>
                <a:gdLst>
                  <a:gd name="T0" fmla="*/ 92 w 171"/>
                  <a:gd name="T1" fmla="*/ 153 h 201"/>
                  <a:gd name="T2" fmla="*/ 99 w 171"/>
                  <a:gd name="T3" fmla="*/ 143 h 201"/>
                  <a:gd name="T4" fmla="*/ 92 w 171"/>
                  <a:gd name="T5" fmla="*/ 133 h 201"/>
                  <a:gd name="T6" fmla="*/ 104 w 171"/>
                  <a:gd name="T7" fmla="*/ 47 h 201"/>
                  <a:gd name="T8" fmla="*/ 98 w 171"/>
                  <a:gd name="T9" fmla="*/ 9 h 201"/>
                  <a:gd name="T10" fmla="*/ 93 w 171"/>
                  <a:gd name="T11" fmla="*/ 2 h 201"/>
                  <a:gd name="T12" fmla="*/ 76 w 171"/>
                  <a:gd name="T13" fmla="*/ 35 h 201"/>
                  <a:gd name="T14" fmla="*/ 59 w 171"/>
                  <a:gd name="T15" fmla="*/ 28 h 201"/>
                  <a:gd name="T16" fmla="*/ 74 w 171"/>
                  <a:gd name="T17" fmla="*/ 95 h 201"/>
                  <a:gd name="T18" fmla="*/ 74 w 171"/>
                  <a:gd name="T19" fmla="*/ 104 h 201"/>
                  <a:gd name="T20" fmla="*/ 79 w 171"/>
                  <a:gd name="T21" fmla="*/ 92 h 201"/>
                  <a:gd name="T22" fmla="*/ 171 w 171"/>
                  <a:gd name="T23" fmla="*/ 179 h 201"/>
                  <a:gd name="T24" fmla="*/ 85 w 171"/>
                  <a:gd name="T25" fmla="*/ 49 h 201"/>
                  <a:gd name="T26" fmla="*/ 80 w 171"/>
                  <a:gd name="T27" fmla="*/ 49 h 201"/>
                  <a:gd name="T28" fmla="*/ 67 w 171"/>
                  <a:gd name="T29" fmla="*/ 50 h 201"/>
                  <a:gd name="T30" fmla="*/ 0 w 171"/>
                  <a:gd name="T31" fmla="*/ 179 h 201"/>
                  <a:gd name="T32" fmla="*/ 0 w 171"/>
                  <a:gd name="T33" fmla="*/ 181 h 201"/>
                  <a:gd name="T34" fmla="*/ 2 w 171"/>
                  <a:gd name="T35" fmla="*/ 186 h 201"/>
                  <a:gd name="T36" fmla="*/ 84 w 171"/>
                  <a:gd name="T37" fmla="*/ 201 h 201"/>
                  <a:gd name="T38" fmla="*/ 91 w 171"/>
                  <a:gd name="T39" fmla="*/ 201 h 201"/>
                  <a:gd name="T40" fmla="*/ 134 w 171"/>
                  <a:gd name="T41" fmla="*/ 199 h 201"/>
                  <a:gd name="T42" fmla="*/ 170 w 171"/>
                  <a:gd name="T43" fmla="*/ 186 h 201"/>
                  <a:gd name="T44" fmla="*/ 171 w 171"/>
                  <a:gd name="T45" fmla="*/ 181 h 201"/>
                  <a:gd name="T46" fmla="*/ 171 w 171"/>
                  <a:gd name="T47" fmla="*/ 179 h 201"/>
                  <a:gd name="T48" fmla="*/ 112 w 171"/>
                  <a:gd name="T49" fmla="*/ 162 h 201"/>
                  <a:gd name="T50" fmla="*/ 92 w 171"/>
                  <a:gd name="T51" fmla="*/ 169 h 201"/>
                  <a:gd name="T52" fmla="*/ 79 w 171"/>
                  <a:gd name="T53" fmla="*/ 183 h 201"/>
                  <a:gd name="T54" fmla="*/ 65 w 171"/>
                  <a:gd name="T55" fmla="*/ 166 h 201"/>
                  <a:gd name="T56" fmla="*/ 49 w 171"/>
                  <a:gd name="T57" fmla="*/ 152 h 201"/>
                  <a:gd name="T58" fmla="*/ 71 w 171"/>
                  <a:gd name="T59" fmla="*/ 139 h 201"/>
                  <a:gd name="T60" fmla="*/ 79 w 171"/>
                  <a:gd name="T61" fmla="*/ 152 h 201"/>
                  <a:gd name="T62" fmla="*/ 62 w 171"/>
                  <a:gd name="T63" fmla="*/ 124 h 201"/>
                  <a:gd name="T64" fmla="*/ 49 w 171"/>
                  <a:gd name="T65" fmla="*/ 102 h 201"/>
                  <a:gd name="T66" fmla="*/ 79 w 171"/>
                  <a:gd name="T67" fmla="*/ 75 h 201"/>
                  <a:gd name="T68" fmla="*/ 92 w 171"/>
                  <a:gd name="T69" fmla="*/ 63 h 201"/>
                  <a:gd name="T70" fmla="*/ 110 w 171"/>
                  <a:gd name="T71" fmla="*/ 82 h 201"/>
                  <a:gd name="T72" fmla="*/ 97 w 171"/>
                  <a:gd name="T73" fmla="*/ 101 h 201"/>
                  <a:gd name="T74" fmla="*/ 92 w 171"/>
                  <a:gd name="T75" fmla="*/ 92 h 201"/>
                  <a:gd name="T76" fmla="*/ 114 w 171"/>
                  <a:gd name="T77" fmla="*/ 121 h 201"/>
                  <a:gd name="T78" fmla="*/ 120 w 171"/>
                  <a:gd name="T79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20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0" name="矩形 59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22" grpId="0"/>
      <p:bldP spid="45" grpId="0"/>
      <p:bldP spid="60" grpId="0" animBg="1"/>
      <p:bldP spid="61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88387"/>
            <a:ext cx="12195175" cy="1728192"/>
          </a:xfrm>
          <a:prstGeom prst="rect">
            <a:avLst/>
          </a:prstGeom>
          <a:solidFill>
            <a:srgbClr val="BFBFB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13483" y="2358063"/>
            <a:ext cx="2317168" cy="130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799959" y="2358063"/>
            <a:ext cx="1944216" cy="2799129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24" name="矩形 2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9"/>
          <p:cNvSpPr txBox="1"/>
          <p:nvPr/>
        </p:nvSpPr>
        <p:spPr>
          <a:xfrm>
            <a:off x="2698403" y="2560395"/>
            <a:ext cx="2088232" cy="18389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115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sz="8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"/>
          <p:cNvSpPr txBox="1"/>
          <p:nvPr/>
        </p:nvSpPr>
        <p:spPr>
          <a:xfrm>
            <a:off x="5002659" y="2811696"/>
            <a:ext cx="4839344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成功项目详细展示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"/>
          <p:cNvSpPr>
            <a:spLocks noChangeArrowheads="1"/>
          </p:cNvSpPr>
          <p:nvPr/>
        </p:nvSpPr>
        <p:spPr bwMode="auto">
          <a:xfrm>
            <a:off x="5074667" y="3568507"/>
            <a:ext cx="41044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089476" y="4365104"/>
            <a:ext cx="576064" cy="576064"/>
            <a:chOff x="6097588" y="1828640"/>
            <a:chExt cx="576064" cy="576064"/>
          </a:xfrm>
        </p:grpSpPr>
        <p:sp>
          <p:nvSpPr>
            <p:cNvPr id="31" name="椭圆 30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13438" y="4365104"/>
            <a:ext cx="576064" cy="576064"/>
            <a:chOff x="6821550" y="1828640"/>
            <a:chExt cx="576064" cy="576064"/>
          </a:xfrm>
        </p:grpSpPr>
        <p:sp>
          <p:nvSpPr>
            <p:cNvPr id="34" name="椭圆 33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7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7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7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7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7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529635" y="4365104"/>
            <a:ext cx="576064" cy="576064"/>
            <a:chOff x="7537747" y="1828640"/>
            <a:chExt cx="576064" cy="576064"/>
          </a:xfrm>
        </p:grpSpPr>
        <p:sp>
          <p:nvSpPr>
            <p:cNvPr id="56" name="椭圆 55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249715" y="4365104"/>
            <a:ext cx="576064" cy="576064"/>
            <a:chOff x="8257827" y="1828640"/>
            <a:chExt cx="576064" cy="576064"/>
          </a:xfrm>
        </p:grpSpPr>
        <p:sp>
          <p:nvSpPr>
            <p:cNvPr id="59" name="椭圆 58"/>
            <p:cNvSpPr/>
            <p:nvPr/>
          </p:nvSpPr>
          <p:spPr>
            <a:xfrm>
              <a:off x="8257827" y="1828640"/>
              <a:ext cx="576064" cy="57606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KSO_Shape"/>
            <p:cNvSpPr/>
            <p:nvPr/>
          </p:nvSpPr>
          <p:spPr bwMode="auto">
            <a:xfrm>
              <a:off x="8401843" y="1973096"/>
              <a:ext cx="292127" cy="2921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7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7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7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7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7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969795" y="4365104"/>
            <a:ext cx="576064" cy="576064"/>
            <a:chOff x="8977907" y="1828640"/>
            <a:chExt cx="576064" cy="576064"/>
          </a:xfrm>
        </p:grpSpPr>
        <p:sp>
          <p:nvSpPr>
            <p:cNvPr id="62" name="椭圆 61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7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 rot="2700000">
            <a:off x="3228750" y="620423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-1266080" y="424381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-899657" y="3241046"/>
            <a:ext cx="1208319" cy="1208319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-457401" y="1906624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216286" y="499432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-1508080" y="1287242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-1119199" y="5616869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1035428" y="6367139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2368315" y="6473790"/>
            <a:ext cx="789125" cy="789125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4458887" y="6405480"/>
            <a:ext cx="821306" cy="8213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2700000">
            <a:off x="10253287" y="528748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2700000">
            <a:off x="9430092" y="5753376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700000">
            <a:off x="11569090" y="5300328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8735337" y="5408877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2700000">
            <a:off x="793016" y="855439"/>
            <a:ext cx="588180" cy="58818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7" grpId="0"/>
      <p:bldP spid="28" grpId="0"/>
      <p:bldP spid="29" grpId="0"/>
      <p:bldP spid="2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18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60" name="Chart 6"/>
          <p:cNvGraphicFramePr/>
          <p:nvPr/>
        </p:nvGraphicFramePr>
        <p:xfrm>
          <a:off x="1109544" y="831490"/>
          <a:ext cx="10118962" cy="290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1" name="Rektangel 76"/>
          <p:cNvSpPr>
            <a:spLocks noChangeArrowheads="1"/>
          </p:cNvSpPr>
          <p:nvPr/>
        </p:nvSpPr>
        <p:spPr bwMode="auto">
          <a:xfrm>
            <a:off x="5005522" y="3728065"/>
            <a:ext cx="12953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输入标题</a:t>
            </a:r>
            <a:endParaRPr lang="en-US" altLang="zh-CN" sz="4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62" name="Oval 175"/>
          <p:cNvSpPr>
            <a:spLocks noChangeArrowheads="1"/>
          </p:cNvSpPr>
          <p:nvPr/>
        </p:nvSpPr>
        <p:spPr bwMode="auto">
          <a:xfrm>
            <a:off x="4801443" y="3788145"/>
            <a:ext cx="204079" cy="204079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endParaRPr lang="nb-NO" altLang="id-ID" sz="160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63" name="Rektangel 76"/>
          <p:cNvSpPr>
            <a:spLocks noChangeArrowheads="1"/>
          </p:cNvSpPr>
          <p:nvPr/>
        </p:nvSpPr>
        <p:spPr bwMode="auto">
          <a:xfrm>
            <a:off x="6333802" y="3728065"/>
            <a:ext cx="12953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输入标题</a:t>
            </a:r>
            <a:endParaRPr lang="en-US" altLang="zh-CN" sz="44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4" name="Oval 175"/>
          <p:cNvSpPr>
            <a:spLocks noChangeArrowheads="1"/>
          </p:cNvSpPr>
          <p:nvPr/>
        </p:nvSpPr>
        <p:spPr bwMode="auto">
          <a:xfrm>
            <a:off x="6156876" y="3788145"/>
            <a:ext cx="196586" cy="196586"/>
          </a:xfrm>
          <a:prstGeom prst="ellipse">
            <a:avLst/>
          </a:prstGeom>
          <a:solidFill>
            <a:schemeClr val="bg1">
              <a:lumMod val="65000"/>
              <a:alpha val="67059"/>
            </a:schemeClr>
          </a:solidFill>
          <a:ln w="9525">
            <a:solidFill>
              <a:srgbClr val="FFFFFF"/>
            </a:solidFill>
            <a:rou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endParaRPr lang="nb-NO" altLang="id-ID" sz="160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93131" y="5016078"/>
            <a:ext cx="817290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82360" y="4581128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点击输入标题文本</a:t>
            </a:r>
            <a:endParaRPr lang="zh-CN" altLang="en-US" sz="20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60" grpId="0">
        <p:bldAsOne/>
      </p:bldGraphic>
      <p:bldP spid="61" grpId="0"/>
      <p:bldP spid="62" grpId="0" animBg="1"/>
      <p:bldP spid="63" grpId="0"/>
      <p:bldP spid="64" grpId="0" animBg="1"/>
      <p:bldP spid="65" grpId="0"/>
      <p:bldP spid="66" grpId="0"/>
      <p:bldP spid="17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19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089475" y="4509120"/>
            <a:ext cx="1944216" cy="2376264"/>
            <a:chOff x="4945459" y="4509120"/>
            <a:chExt cx="1944216" cy="2376264"/>
          </a:xfrm>
        </p:grpSpPr>
        <p:sp>
          <p:nvSpPr>
            <p:cNvPr id="3" name="椭圆 2"/>
            <p:cNvSpPr/>
            <p:nvPr/>
          </p:nvSpPr>
          <p:spPr>
            <a:xfrm>
              <a:off x="4945459" y="4509120"/>
              <a:ext cx="1944216" cy="1944216"/>
            </a:xfrm>
            <a:prstGeom prst="ellipse">
              <a:avLst/>
            </a:prstGeom>
            <a:solidFill>
              <a:srgbClr val="0070C0"/>
            </a:solidFill>
            <a:ln w="165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547" y="6381328"/>
              <a:ext cx="360040" cy="5040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文本框 9"/>
          <p:cNvSpPr txBox="1"/>
          <p:nvPr/>
        </p:nvSpPr>
        <p:spPr>
          <a:xfrm>
            <a:off x="5161483" y="5085184"/>
            <a:ext cx="180020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4153371" y="5481228"/>
            <a:ext cx="720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4657427" y="4149080"/>
            <a:ext cx="504056" cy="504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061583" y="3501008"/>
            <a:ext cx="0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7249715" y="5481228"/>
            <a:ext cx="720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6961683" y="4221088"/>
            <a:ext cx="576064" cy="4320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2785219" y="4869160"/>
            <a:ext cx="1116124" cy="1116124"/>
            <a:chOff x="2785219" y="4889096"/>
            <a:chExt cx="1116124" cy="1116124"/>
          </a:xfrm>
        </p:grpSpPr>
        <p:sp>
          <p:nvSpPr>
            <p:cNvPr id="75" name="椭圆 74"/>
            <p:cNvSpPr/>
            <p:nvPr/>
          </p:nvSpPr>
          <p:spPr>
            <a:xfrm>
              <a:off x="2785219" y="4889096"/>
              <a:ext cx="1116124" cy="11161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文本框 9"/>
            <p:cNvSpPr txBox="1"/>
            <p:nvPr/>
          </p:nvSpPr>
          <p:spPr>
            <a:xfrm>
              <a:off x="2785219" y="5085184"/>
              <a:ext cx="1116124" cy="68480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1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577307" y="2942946"/>
            <a:ext cx="1116124" cy="1116124"/>
            <a:chOff x="2785219" y="4889096"/>
            <a:chExt cx="1116124" cy="1116124"/>
          </a:xfrm>
        </p:grpSpPr>
        <p:sp>
          <p:nvSpPr>
            <p:cNvPr id="79" name="椭圆 78"/>
            <p:cNvSpPr/>
            <p:nvPr/>
          </p:nvSpPr>
          <p:spPr>
            <a:xfrm>
              <a:off x="2785219" y="4889096"/>
              <a:ext cx="1116124" cy="11161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文本框 9"/>
            <p:cNvSpPr txBox="1"/>
            <p:nvPr/>
          </p:nvSpPr>
          <p:spPr>
            <a:xfrm>
              <a:off x="2785219" y="5085184"/>
              <a:ext cx="1116124" cy="68480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1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293831" y="4869160"/>
            <a:ext cx="1116124" cy="1116124"/>
            <a:chOff x="2785219" y="4889096"/>
            <a:chExt cx="1116124" cy="1116124"/>
          </a:xfrm>
        </p:grpSpPr>
        <p:sp>
          <p:nvSpPr>
            <p:cNvPr id="82" name="椭圆 81"/>
            <p:cNvSpPr/>
            <p:nvPr/>
          </p:nvSpPr>
          <p:spPr>
            <a:xfrm>
              <a:off x="2785219" y="4889096"/>
              <a:ext cx="1116124" cy="11161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文本框 9"/>
            <p:cNvSpPr txBox="1"/>
            <p:nvPr/>
          </p:nvSpPr>
          <p:spPr>
            <a:xfrm>
              <a:off x="2785219" y="5085184"/>
              <a:ext cx="1116124" cy="68480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1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537747" y="2942946"/>
            <a:ext cx="1116124" cy="1116124"/>
            <a:chOff x="2785219" y="4889096"/>
            <a:chExt cx="1116124" cy="1116124"/>
          </a:xfrm>
        </p:grpSpPr>
        <p:sp>
          <p:nvSpPr>
            <p:cNvPr id="85" name="椭圆 84"/>
            <p:cNvSpPr/>
            <p:nvPr/>
          </p:nvSpPr>
          <p:spPr>
            <a:xfrm>
              <a:off x="2785219" y="4889096"/>
              <a:ext cx="1116124" cy="11161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文本框 9"/>
            <p:cNvSpPr txBox="1"/>
            <p:nvPr/>
          </p:nvSpPr>
          <p:spPr>
            <a:xfrm>
              <a:off x="2785219" y="5085184"/>
              <a:ext cx="1116124" cy="68480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1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521523" y="2132856"/>
            <a:ext cx="1116124" cy="1116124"/>
            <a:chOff x="2785219" y="4889096"/>
            <a:chExt cx="1116124" cy="1116124"/>
          </a:xfrm>
        </p:grpSpPr>
        <p:sp>
          <p:nvSpPr>
            <p:cNvPr id="88" name="椭圆 87"/>
            <p:cNvSpPr/>
            <p:nvPr/>
          </p:nvSpPr>
          <p:spPr>
            <a:xfrm>
              <a:off x="2785219" y="4889096"/>
              <a:ext cx="1116124" cy="11161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文本框 9"/>
            <p:cNvSpPr txBox="1"/>
            <p:nvPr/>
          </p:nvSpPr>
          <p:spPr>
            <a:xfrm>
              <a:off x="2785219" y="5085184"/>
              <a:ext cx="1116124" cy="68480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1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0" name="TextBox 13"/>
          <p:cNvSpPr txBox="1"/>
          <p:nvPr/>
        </p:nvSpPr>
        <p:spPr>
          <a:xfrm flipH="1">
            <a:off x="1134916" y="1052736"/>
            <a:ext cx="2786907" cy="369326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70C0"/>
                </a:solidFill>
                <a:cs typeface="Arial" panose="020B0604020202020204" pitchFamily="34" charset="0"/>
              </a:rPr>
              <a:t>点击输入标题</a:t>
            </a:r>
            <a:endParaRPr lang="zh-CN" altLang="en-US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91" name="TextBox 14"/>
          <p:cNvSpPr txBox="1"/>
          <p:nvPr/>
        </p:nvSpPr>
        <p:spPr>
          <a:xfrm>
            <a:off x="1134916" y="1417386"/>
            <a:ext cx="3954559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8" grpId="0"/>
      <p:bldP spid="90" grpId="0"/>
      <p:bldP spid="91" grpId="0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417067" y="692696"/>
            <a:ext cx="273630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前言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PREFACE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489075" y="1412776"/>
            <a:ext cx="914501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7249716" y="764704"/>
            <a:ext cx="576064" cy="576064"/>
            <a:chOff x="6097588" y="1828640"/>
            <a:chExt cx="576064" cy="576064"/>
          </a:xfrm>
        </p:grpSpPr>
        <p:sp>
          <p:nvSpPr>
            <p:cNvPr id="5" name="椭圆 4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73678" y="764704"/>
            <a:ext cx="576064" cy="576064"/>
            <a:chOff x="6821550" y="1828640"/>
            <a:chExt cx="576064" cy="576064"/>
          </a:xfrm>
        </p:grpSpPr>
        <p:sp>
          <p:nvSpPr>
            <p:cNvPr id="11" name="椭圆 10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7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7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7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7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7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689875" y="764704"/>
            <a:ext cx="576064" cy="576064"/>
            <a:chOff x="7537747" y="1828640"/>
            <a:chExt cx="576064" cy="576064"/>
          </a:xfrm>
        </p:grpSpPr>
        <p:sp>
          <p:nvSpPr>
            <p:cNvPr id="12" name="椭圆 11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409955" y="764704"/>
            <a:ext cx="576064" cy="576064"/>
            <a:chOff x="8257827" y="1828640"/>
            <a:chExt cx="576064" cy="576064"/>
          </a:xfrm>
        </p:grpSpPr>
        <p:sp>
          <p:nvSpPr>
            <p:cNvPr id="13" name="椭圆 12"/>
            <p:cNvSpPr/>
            <p:nvPr/>
          </p:nvSpPr>
          <p:spPr>
            <a:xfrm>
              <a:off x="8257827" y="1828640"/>
              <a:ext cx="576064" cy="57606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KSO_Shape"/>
            <p:cNvSpPr/>
            <p:nvPr/>
          </p:nvSpPr>
          <p:spPr bwMode="auto">
            <a:xfrm>
              <a:off x="8401843" y="1973096"/>
              <a:ext cx="292127" cy="2921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7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7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7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7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7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130035" y="764704"/>
            <a:ext cx="576064" cy="576064"/>
            <a:chOff x="8977907" y="1828640"/>
            <a:chExt cx="576064" cy="576064"/>
          </a:xfrm>
        </p:grpSpPr>
        <p:sp>
          <p:nvSpPr>
            <p:cNvPr id="14" name="椭圆 13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7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1403644" y="2012355"/>
            <a:ext cx="9230447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光阴如梭，一年的工作转瞬又将成为历史；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年即将过去，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年即将来临。新的一年意味着新的起点新的机遇新的挑战和决心，再接再厉，更上一层楼”，一定努力打开一个工作新局面。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年，更好地完成工作，扬长避短，现总结如下：自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年工作以来，我认真完成工作，努力学习，积极思考，个人能力逐步提高。伴随着公司的发展，我所工作的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作为公司的一个设计部门尤为重要。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我在实际工作中，时时严格要求自己，做到谨小慎微。此外，火车跑的快还靠车头带，由于刚参加工作不久，无论从业务能力，还是从思想上都存在许多的不足。在这些方面我都得到了公司领导、部门领导的正确引导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rot="2700000">
            <a:off x="3831568" y="5558675"/>
            <a:ext cx="1245197" cy="1245197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700000">
            <a:off x="-762024" y="391420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 rot="2700000">
            <a:off x="1671829" y="5224871"/>
            <a:ext cx="1294910" cy="12949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rot="2700000">
            <a:off x="-276213" y="5073168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 rot="2700000">
            <a:off x="1276791" y="6503139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2700000">
            <a:off x="2919409" y="6408081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00000">
            <a:off x="4716159" y="6744256"/>
            <a:ext cx="821306" cy="8213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5657772" y="6217590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8640502" y="5242411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6087912" y="5232059"/>
            <a:ext cx="1329617" cy="1329617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7432448" y="6430562"/>
            <a:ext cx="821306" cy="8213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9853756" y="4842780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7771778" y="5148585"/>
            <a:ext cx="619900" cy="61990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10670620" y="5750454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99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99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44049" y="1567311"/>
            <a:ext cx="2245895" cy="2887579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44049" y="4454890"/>
            <a:ext cx="2245895" cy="6256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417680" y="4548469"/>
            <a:ext cx="2098633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1376133" y="5176071"/>
            <a:ext cx="2245895" cy="54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53411" y="1567311"/>
            <a:ext cx="2245895" cy="288757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753411" y="4454890"/>
            <a:ext cx="2245895" cy="6256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827042" y="4548469"/>
            <a:ext cx="2098633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3785495" y="5176071"/>
            <a:ext cx="2245895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62773" y="1567311"/>
            <a:ext cx="2245895" cy="288757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162773" y="4454890"/>
            <a:ext cx="2245895" cy="6256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236404" y="4548469"/>
            <a:ext cx="2098633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6194857" y="5176071"/>
            <a:ext cx="2245895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72136" y="1567311"/>
            <a:ext cx="2245895" cy="288757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572136" y="4454890"/>
            <a:ext cx="2245895" cy="6256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645767" y="4548469"/>
            <a:ext cx="2098633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8604220" y="5176071"/>
            <a:ext cx="2245895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7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21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660207" y="2060848"/>
            <a:ext cx="1368152" cy="1368152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1" name="椭圆 1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90547" y="2060848"/>
            <a:ext cx="1368152" cy="1368152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4" name="椭圆 1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39793" y="2060848"/>
            <a:ext cx="1368152" cy="1368152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19" name="椭圆 1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21" name="Straight Connector 22"/>
          <p:cNvCxnSpPr/>
          <p:nvPr/>
        </p:nvCxnSpPr>
        <p:spPr>
          <a:xfrm rot="16200000" flipH="1">
            <a:off x="2342860" y="1618489"/>
            <a:ext cx="0" cy="2180861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7177707" y="2060848"/>
            <a:ext cx="1368152" cy="1368152"/>
            <a:chOff x="3724323" y="1908536"/>
            <a:chExt cx="1329153" cy="1329153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</p:grpSpPr>
        <p:sp>
          <p:nvSpPr>
            <p:cNvPr id="23" name="椭圆 2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25" name="Straight Connector 21"/>
          <p:cNvCxnSpPr/>
          <p:nvPr/>
        </p:nvCxnSpPr>
        <p:spPr>
          <a:xfrm rot="5400000">
            <a:off x="9852314" y="1618489"/>
            <a:ext cx="0" cy="2180861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4148089" y="2460287"/>
            <a:ext cx="392388" cy="569273"/>
            <a:chOff x="5690315" y="3674507"/>
            <a:chExt cx="314729" cy="458061"/>
          </a:xfrm>
          <a:solidFill>
            <a:srgbClr val="0070C0"/>
          </a:solidFill>
          <a:effectLst/>
        </p:grpSpPr>
        <p:sp>
          <p:nvSpPr>
            <p:cNvPr id="27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92903" y="2482866"/>
            <a:ext cx="563439" cy="546694"/>
            <a:chOff x="6345238" y="2830513"/>
            <a:chExt cx="908050" cy="881063"/>
          </a:xfrm>
          <a:solidFill>
            <a:srgbClr val="0070C0"/>
          </a:solidFill>
          <a:effectLst/>
        </p:grpSpPr>
        <p:sp>
          <p:nvSpPr>
            <p:cNvPr id="30" name="Freeform 15"/>
            <p:cNvSpPr/>
            <p:nvPr/>
          </p:nvSpPr>
          <p:spPr bwMode="auto">
            <a:xfrm>
              <a:off x="6464300" y="3198813"/>
              <a:ext cx="369887" cy="504825"/>
            </a:xfrm>
            <a:custGeom>
              <a:avLst/>
              <a:gdLst>
                <a:gd name="T0" fmla="*/ 106 w 158"/>
                <a:gd name="T1" fmla="*/ 85 h 216"/>
                <a:gd name="T2" fmla="*/ 106 w 158"/>
                <a:gd name="T3" fmla="*/ 190 h 216"/>
                <a:gd name="T4" fmla="*/ 80 w 158"/>
                <a:gd name="T5" fmla="*/ 216 h 216"/>
                <a:gd name="T6" fmla="*/ 80 w 158"/>
                <a:gd name="T7" fmla="*/ 216 h 216"/>
                <a:gd name="T8" fmla="*/ 54 w 158"/>
                <a:gd name="T9" fmla="*/ 190 h 216"/>
                <a:gd name="T10" fmla="*/ 54 w 158"/>
                <a:gd name="T11" fmla="*/ 85 h 216"/>
                <a:gd name="T12" fmla="*/ 18 w 158"/>
                <a:gd name="T13" fmla="*/ 85 h 216"/>
                <a:gd name="T14" fmla="*/ 11 w 158"/>
                <a:gd name="T15" fmla="*/ 62 h 216"/>
                <a:gd name="T16" fmla="*/ 61 w 158"/>
                <a:gd name="T17" fmla="*/ 12 h 216"/>
                <a:gd name="T18" fmla="*/ 98 w 158"/>
                <a:gd name="T19" fmla="*/ 12 h 216"/>
                <a:gd name="T20" fmla="*/ 149 w 158"/>
                <a:gd name="T21" fmla="*/ 62 h 216"/>
                <a:gd name="T22" fmla="*/ 139 w 158"/>
                <a:gd name="T23" fmla="*/ 85 h 216"/>
                <a:gd name="T24" fmla="*/ 106 w 158"/>
                <a:gd name="T25" fmla="*/ 8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16">
                  <a:moveTo>
                    <a:pt x="106" y="85"/>
                  </a:moveTo>
                  <a:cubicBezTo>
                    <a:pt x="106" y="190"/>
                    <a:pt x="106" y="190"/>
                    <a:pt x="106" y="190"/>
                  </a:cubicBezTo>
                  <a:cubicBezTo>
                    <a:pt x="106" y="204"/>
                    <a:pt x="94" y="216"/>
                    <a:pt x="80" y="216"/>
                  </a:cubicBezTo>
                  <a:cubicBezTo>
                    <a:pt x="80" y="216"/>
                    <a:pt x="80" y="216"/>
                    <a:pt x="80" y="216"/>
                  </a:cubicBezTo>
                  <a:cubicBezTo>
                    <a:pt x="65" y="216"/>
                    <a:pt x="54" y="204"/>
                    <a:pt x="54" y="190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3" y="85"/>
                    <a:pt x="0" y="72"/>
                    <a:pt x="11" y="6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73" y="0"/>
                    <a:pt x="85" y="0"/>
                    <a:pt x="98" y="1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58" y="71"/>
                    <a:pt x="157" y="85"/>
                    <a:pt x="139" y="85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b="1">
                <a:solidFill>
                  <a:srgbClr val="0EDEB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6345238" y="2830513"/>
              <a:ext cx="908050" cy="636588"/>
            </a:xfrm>
            <a:custGeom>
              <a:avLst/>
              <a:gdLst>
                <a:gd name="T0" fmla="*/ 308 w 388"/>
                <a:gd name="T1" fmla="*/ 99 h 272"/>
                <a:gd name="T2" fmla="*/ 388 w 388"/>
                <a:gd name="T3" fmla="*/ 184 h 272"/>
                <a:gd name="T4" fmla="*/ 388 w 388"/>
                <a:gd name="T5" fmla="*/ 184 h 272"/>
                <a:gd name="T6" fmla="*/ 304 w 388"/>
                <a:gd name="T7" fmla="*/ 270 h 272"/>
                <a:gd name="T8" fmla="*/ 304 w 388"/>
                <a:gd name="T9" fmla="*/ 186 h 272"/>
                <a:gd name="T10" fmla="*/ 293 w 388"/>
                <a:gd name="T11" fmla="*/ 158 h 272"/>
                <a:gd name="T12" fmla="*/ 266 w 388"/>
                <a:gd name="T13" fmla="*/ 147 h 272"/>
                <a:gd name="T14" fmla="*/ 238 w 388"/>
                <a:gd name="T15" fmla="*/ 158 h 272"/>
                <a:gd name="T16" fmla="*/ 227 w 388"/>
                <a:gd name="T17" fmla="*/ 186 h 272"/>
                <a:gd name="T18" fmla="*/ 227 w 388"/>
                <a:gd name="T19" fmla="*/ 272 h 272"/>
                <a:gd name="T20" fmla="*/ 170 w 388"/>
                <a:gd name="T21" fmla="*/ 272 h 272"/>
                <a:gd name="T22" fmla="*/ 170 w 388"/>
                <a:gd name="T23" fmla="*/ 255 h 272"/>
                <a:gd name="T24" fmla="*/ 190 w 388"/>
                <a:gd name="T25" fmla="*/ 255 h 272"/>
                <a:gd name="T26" fmla="*/ 206 w 388"/>
                <a:gd name="T27" fmla="*/ 251 h 272"/>
                <a:gd name="T28" fmla="*/ 217 w 388"/>
                <a:gd name="T29" fmla="*/ 239 h 272"/>
                <a:gd name="T30" fmla="*/ 217 w 388"/>
                <a:gd name="T31" fmla="*/ 224 h 272"/>
                <a:gd name="T32" fmla="*/ 209 w 388"/>
                <a:gd name="T33" fmla="*/ 210 h 272"/>
                <a:gd name="T34" fmla="*/ 158 w 388"/>
                <a:gd name="T35" fmla="*/ 160 h 272"/>
                <a:gd name="T36" fmla="*/ 131 w 388"/>
                <a:gd name="T37" fmla="*/ 147 h 272"/>
                <a:gd name="T38" fmla="*/ 103 w 388"/>
                <a:gd name="T39" fmla="*/ 160 h 272"/>
                <a:gd name="T40" fmla="*/ 53 w 388"/>
                <a:gd name="T41" fmla="*/ 210 h 272"/>
                <a:gd name="T42" fmla="*/ 44 w 388"/>
                <a:gd name="T43" fmla="*/ 225 h 272"/>
                <a:gd name="T44" fmla="*/ 44 w 388"/>
                <a:gd name="T45" fmla="*/ 239 h 272"/>
                <a:gd name="T46" fmla="*/ 54 w 388"/>
                <a:gd name="T47" fmla="*/ 251 h 272"/>
                <a:gd name="T48" fmla="*/ 69 w 388"/>
                <a:gd name="T49" fmla="*/ 255 h 272"/>
                <a:gd name="T50" fmla="*/ 92 w 388"/>
                <a:gd name="T51" fmla="*/ 255 h 272"/>
                <a:gd name="T52" fmla="*/ 92 w 388"/>
                <a:gd name="T53" fmla="*/ 271 h 272"/>
                <a:gd name="T54" fmla="*/ 0 w 388"/>
                <a:gd name="T55" fmla="*/ 184 h 272"/>
                <a:gd name="T56" fmla="*/ 0 w 388"/>
                <a:gd name="T57" fmla="*/ 184 h 272"/>
                <a:gd name="T58" fmla="*/ 80 w 388"/>
                <a:gd name="T59" fmla="*/ 99 h 272"/>
                <a:gd name="T60" fmla="*/ 80 w 388"/>
                <a:gd name="T61" fmla="*/ 96 h 272"/>
                <a:gd name="T62" fmla="*/ 194 w 388"/>
                <a:gd name="T63" fmla="*/ 0 h 272"/>
                <a:gd name="T64" fmla="*/ 308 w 388"/>
                <a:gd name="T65" fmla="*/ 96 h 272"/>
                <a:gd name="T66" fmla="*/ 308 w 388"/>
                <a:gd name="T67" fmla="*/ 9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272">
                  <a:moveTo>
                    <a:pt x="308" y="99"/>
                  </a:moveTo>
                  <a:cubicBezTo>
                    <a:pt x="354" y="108"/>
                    <a:pt x="388" y="143"/>
                    <a:pt x="388" y="184"/>
                  </a:cubicBezTo>
                  <a:cubicBezTo>
                    <a:pt x="388" y="184"/>
                    <a:pt x="388" y="184"/>
                    <a:pt x="388" y="184"/>
                  </a:cubicBezTo>
                  <a:cubicBezTo>
                    <a:pt x="388" y="227"/>
                    <a:pt x="352" y="262"/>
                    <a:pt x="304" y="270"/>
                  </a:cubicBezTo>
                  <a:cubicBezTo>
                    <a:pt x="304" y="186"/>
                    <a:pt x="304" y="186"/>
                    <a:pt x="304" y="186"/>
                  </a:cubicBezTo>
                  <a:cubicBezTo>
                    <a:pt x="304" y="175"/>
                    <a:pt x="300" y="165"/>
                    <a:pt x="293" y="158"/>
                  </a:cubicBezTo>
                  <a:cubicBezTo>
                    <a:pt x="286" y="151"/>
                    <a:pt x="276" y="147"/>
                    <a:pt x="266" y="147"/>
                  </a:cubicBezTo>
                  <a:cubicBezTo>
                    <a:pt x="255" y="147"/>
                    <a:pt x="245" y="151"/>
                    <a:pt x="238" y="158"/>
                  </a:cubicBezTo>
                  <a:cubicBezTo>
                    <a:pt x="231" y="165"/>
                    <a:pt x="227" y="175"/>
                    <a:pt x="227" y="186"/>
                  </a:cubicBezTo>
                  <a:cubicBezTo>
                    <a:pt x="227" y="272"/>
                    <a:pt x="227" y="272"/>
                    <a:pt x="227" y="272"/>
                  </a:cubicBezTo>
                  <a:cubicBezTo>
                    <a:pt x="170" y="272"/>
                    <a:pt x="170" y="272"/>
                    <a:pt x="170" y="272"/>
                  </a:cubicBezTo>
                  <a:cubicBezTo>
                    <a:pt x="170" y="255"/>
                    <a:pt x="170" y="255"/>
                    <a:pt x="170" y="255"/>
                  </a:cubicBezTo>
                  <a:cubicBezTo>
                    <a:pt x="190" y="255"/>
                    <a:pt x="190" y="255"/>
                    <a:pt x="190" y="255"/>
                  </a:cubicBezTo>
                  <a:cubicBezTo>
                    <a:pt x="196" y="255"/>
                    <a:pt x="202" y="253"/>
                    <a:pt x="206" y="251"/>
                  </a:cubicBezTo>
                  <a:cubicBezTo>
                    <a:pt x="211" y="248"/>
                    <a:pt x="215" y="244"/>
                    <a:pt x="217" y="239"/>
                  </a:cubicBezTo>
                  <a:cubicBezTo>
                    <a:pt x="218" y="234"/>
                    <a:pt x="219" y="229"/>
                    <a:pt x="217" y="224"/>
                  </a:cubicBezTo>
                  <a:cubicBezTo>
                    <a:pt x="216" y="219"/>
                    <a:pt x="213" y="214"/>
                    <a:pt x="209" y="21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49" y="151"/>
                    <a:pt x="140" y="147"/>
                    <a:pt x="131" y="147"/>
                  </a:cubicBezTo>
                  <a:cubicBezTo>
                    <a:pt x="121" y="147"/>
                    <a:pt x="112" y="152"/>
                    <a:pt x="103" y="16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48" y="215"/>
                    <a:pt x="45" y="220"/>
                    <a:pt x="44" y="225"/>
                  </a:cubicBezTo>
                  <a:cubicBezTo>
                    <a:pt x="42" y="230"/>
                    <a:pt x="42" y="235"/>
                    <a:pt x="44" y="239"/>
                  </a:cubicBezTo>
                  <a:cubicBezTo>
                    <a:pt x="46" y="244"/>
                    <a:pt x="49" y="248"/>
                    <a:pt x="54" y="251"/>
                  </a:cubicBezTo>
                  <a:cubicBezTo>
                    <a:pt x="58" y="253"/>
                    <a:pt x="63" y="255"/>
                    <a:pt x="69" y="255"/>
                  </a:cubicBezTo>
                  <a:cubicBezTo>
                    <a:pt x="92" y="255"/>
                    <a:pt x="92" y="255"/>
                    <a:pt x="92" y="255"/>
                  </a:cubicBezTo>
                  <a:cubicBezTo>
                    <a:pt x="92" y="271"/>
                    <a:pt x="92" y="271"/>
                    <a:pt x="92" y="271"/>
                  </a:cubicBezTo>
                  <a:cubicBezTo>
                    <a:pt x="40" y="266"/>
                    <a:pt x="0" y="229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43"/>
                    <a:pt x="34" y="108"/>
                    <a:pt x="80" y="99"/>
                  </a:cubicBezTo>
                  <a:cubicBezTo>
                    <a:pt x="80" y="98"/>
                    <a:pt x="80" y="97"/>
                    <a:pt x="80" y="96"/>
                  </a:cubicBezTo>
                  <a:cubicBezTo>
                    <a:pt x="80" y="43"/>
                    <a:pt x="131" y="0"/>
                    <a:pt x="194" y="0"/>
                  </a:cubicBezTo>
                  <a:cubicBezTo>
                    <a:pt x="257" y="0"/>
                    <a:pt x="308" y="43"/>
                    <a:pt x="308" y="96"/>
                  </a:cubicBezTo>
                  <a:cubicBezTo>
                    <a:pt x="308" y="97"/>
                    <a:pt x="308" y="98"/>
                    <a:pt x="308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b="1">
                <a:solidFill>
                  <a:srgbClr val="0EDEB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6780213" y="3205163"/>
              <a:ext cx="369887" cy="506413"/>
            </a:xfrm>
            <a:custGeom>
              <a:avLst/>
              <a:gdLst>
                <a:gd name="T0" fmla="*/ 106 w 158"/>
                <a:gd name="T1" fmla="*/ 131 h 216"/>
                <a:gd name="T2" fmla="*/ 106 w 158"/>
                <a:gd name="T3" fmla="*/ 26 h 216"/>
                <a:gd name="T4" fmla="*/ 80 w 158"/>
                <a:gd name="T5" fmla="*/ 0 h 216"/>
                <a:gd name="T6" fmla="*/ 80 w 158"/>
                <a:gd name="T7" fmla="*/ 0 h 216"/>
                <a:gd name="T8" fmla="*/ 54 w 158"/>
                <a:gd name="T9" fmla="*/ 26 h 216"/>
                <a:gd name="T10" fmla="*/ 54 w 158"/>
                <a:gd name="T11" fmla="*/ 131 h 216"/>
                <a:gd name="T12" fmla="*/ 18 w 158"/>
                <a:gd name="T13" fmla="*/ 131 h 216"/>
                <a:gd name="T14" fmla="*/ 10 w 158"/>
                <a:gd name="T15" fmla="*/ 153 h 216"/>
                <a:gd name="T16" fmla="*/ 61 w 158"/>
                <a:gd name="T17" fmla="*/ 203 h 216"/>
                <a:gd name="T18" fmla="*/ 98 w 158"/>
                <a:gd name="T19" fmla="*/ 203 h 216"/>
                <a:gd name="T20" fmla="*/ 149 w 158"/>
                <a:gd name="T21" fmla="*/ 153 h 216"/>
                <a:gd name="T22" fmla="*/ 138 w 158"/>
                <a:gd name="T23" fmla="*/ 131 h 216"/>
                <a:gd name="T24" fmla="*/ 106 w 158"/>
                <a:gd name="T25" fmla="*/ 13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16">
                  <a:moveTo>
                    <a:pt x="106" y="131"/>
                  </a:moveTo>
                  <a:cubicBezTo>
                    <a:pt x="106" y="26"/>
                    <a:pt x="106" y="26"/>
                    <a:pt x="106" y="26"/>
                  </a:cubicBezTo>
                  <a:cubicBezTo>
                    <a:pt x="106" y="12"/>
                    <a:pt x="94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5" y="0"/>
                    <a:pt x="54" y="12"/>
                    <a:pt x="54" y="26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3" y="131"/>
                    <a:pt x="0" y="143"/>
                    <a:pt x="10" y="153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73" y="216"/>
                    <a:pt x="85" y="216"/>
                    <a:pt x="98" y="203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58" y="144"/>
                    <a:pt x="156" y="131"/>
                    <a:pt x="138" y="131"/>
                  </a:cubicBezTo>
                  <a:lnTo>
                    <a:pt x="106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b="1">
                <a:solidFill>
                  <a:srgbClr val="0EDEB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460801" y="2564904"/>
            <a:ext cx="526133" cy="440310"/>
            <a:chOff x="10593388" y="692150"/>
            <a:chExt cx="1119187" cy="936625"/>
          </a:xfrm>
          <a:solidFill>
            <a:srgbClr val="0070C0"/>
          </a:solidFill>
          <a:effectLst/>
        </p:grpSpPr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10593388" y="827088"/>
              <a:ext cx="679450" cy="679450"/>
            </a:xfrm>
            <a:custGeom>
              <a:avLst/>
              <a:gdLst>
                <a:gd name="T0" fmla="*/ 145 w 290"/>
                <a:gd name="T1" fmla="*/ 290 h 290"/>
                <a:gd name="T2" fmla="*/ 168 w 290"/>
                <a:gd name="T3" fmla="*/ 290 h 290"/>
                <a:gd name="T4" fmla="*/ 168 w 290"/>
                <a:gd name="T5" fmla="*/ 268 h 290"/>
                <a:gd name="T6" fmla="*/ 216 w 290"/>
                <a:gd name="T7" fmla="*/ 249 h 290"/>
                <a:gd name="T8" fmla="*/ 231 w 290"/>
                <a:gd name="T9" fmla="*/ 264 h 290"/>
                <a:gd name="T10" fmla="*/ 264 w 290"/>
                <a:gd name="T11" fmla="*/ 232 h 290"/>
                <a:gd name="T12" fmla="*/ 248 w 290"/>
                <a:gd name="T13" fmla="*/ 216 h 290"/>
                <a:gd name="T14" fmla="*/ 268 w 290"/>
                <a:gd name="T15" fmla="*/ 168 h 290"/>
                <a:gd name="T16" fmla="*/ 290 w 290"/>
                <a:gd name="T17" fmla="*/ 168 h 290"/>
                <a:gd name="T18" fmla="*/ 290 w 290"/>
                <a:gd name="T19" fmla="*/ 122 h 290"/>
                <a:gd name="T20" fmla="*/ 268 w 290"/>
                <a:gd name="T21" fmla="*/ 122 h 290"/>
                <a:gd name="T22" fmla="*/ 248 w 290"/>
                <a:gd name="T23" fmla="*/ 74 h 290"/>
                <a:gd name="T24" fmla="*/ 264 w 290"/>
                <a:gd name="T25" fmla="*/ 59 h 290"/>
                <a:gd name="T26" fmla="*/ 231 w 290"/>
                <a:gd name="T27" fmla="*/ 27 h 290"/>
                <a:gd name="T28" fmla="*/ 216 w 290"/>
                <a:gd name="T29" fmla="*/ 42 h 290"/>
                <a:gd name="T30" fmla="*/ 168 w 290"/>
                <a:gd name="T31" fmla="*/ 22 h 290"/>
                <a:gd name="T32" fmla="*/ 168 w 290"/>
                <a:gd name="T33" fmla="*/ 0 h 290"/>
                <a:gd name="T34" fmla="*/ 145 w 290"/>
                <a:gd name="T35" fmla="*/ 0 h 290"/>
                <a:gd name="T36" fmla="*/ 145 w 290"/>
                <a:gd name="T37" fmla="*/ 53 h 290"/>
                <a:gd name="T38" fmla="*/ 237 w 290"/>
                <a:gd name="T39" fmla="*/ 145 h 290"/>
                <a:gd name="T40" fmla="*/ 145 w 290"/>
                <a:gd name="T41" fmla="*/ 238 h 290"/>
                <a:gd name="T42" fmla="*/ 145 w 290"/>
                <a:gd name="T43" fmla="*/ 290 h 290"/>
                <a:gd name="T44" fmla="*/ 42 w 290"/>
                <a:gd name="T45" fmla="*/ 216 h 290"/>
                <a:gd name="T46" fmla="*/ 26 w 290"/>
                <a:gd name="T47" fmla="*/ 232 h 290"/>
                <a:gd name="T48" fmla="*/ 59 w 290"/>
                <a:gd name="T49" fmla="*/ 264 h 290"/>
                <a:gd name="T50" fmla="*/ 74 w 290"/>
                <a:gd name="T51" fmla="*/ 249 h 290"/>
                <a:gd name="T52" fmla="*/ 122 w 290"/>
                <a:gd name="T53" fmla="*/ 268 h 290"/>
                <a:gd name="T54" fmla="*/ 122 w 290"/>
                <a:gd name="T55" fmla="*/ 290 h 290"/>
                <a:gd name="T56" fmla="*/ 145 w 290"/>
                <a:gd name="T57" fmla="*/ 290 h 290"/>
                <a:gd name="T58" fmla="*/ 145 w 290"/>
                <a:gd name="T59" fmla="*/ 238 h 290"/>
                <a:gd name="T60" fmla="*/ 145 w 290"/>
                <a:gd name="T61" fmla="*/ 238 h 290"/>
                <a:gd name="T62" fmla="*/ 52 w 290"/>
                <a:gd name="T63" fmla="*/ 145 h 290"/>
                <a:gd name="T64" fmla="*/ 145 w 290"/>
                <a:gd name="T65" fmla="*/ 53 h 290"/>
                <a:gd name="T66" fmla="*/ 145 w 290"/>
                <a:gd name="T67" fmla="*/ 53 h 290"/>
                <a:gd name="T68" fmla="*/ 145 w 290"/>
                <a:gd name="T69" fmla="*/ 53 h 290"/>
                <a:gd name="T70" fmla="*/ 145 w 290"/>
                <a:gd name="T71" fmla="*/ 0 h 290"/>
                <a:gd name="T72" fmla="*/ 122 w 290"/>
                <a:gd name="T73" fmla="*/ 0 h 290"/>
                <a:gd name="T74" fmla="*/ 122 w 290"/>
                <a:gd name="T75" fmla="*/ 22 h 290"/>
                <a:gd name="T76" fmla="*/ 74 w 290"/>
                <a:gd name="T77" fmla="*/ 42 h 290"/>
                <a:gd name="T78" fmla="*/ 59 w 290"/>
                <a:gd name="T79" fmla="*/ 27 h 290"/>
                <a:gd name="T80" fmla="*/ 26 w 290"/>
                <a:gd name="T81" fmla="*/ 59 h 290"/>
                <a:gd name="T82" fmla="*/ 42 w 290"/>
                <a:gd name="T83" fmla="*/ 74 h 290"/>
                <a:gd name="T84" fmla="*/ 22 w 290"/>
                <a:gd name="T85" fmla="*/ 122 h 290"/>
                <a:gd name="T86" fmla="*/ 0 w 290"/>
                <a:gd name="T87" fmla="*/ 122 h 290"/>
                <a:gd name="T88" fmla="*/ 0 w 290"/>
                <a:gd name="T89" fmla="*/ 168 h 290"/>
                <a:gd name="T90" fmla="*/ 22 w 290"/>
                <a:gd name="T91" fmla="*/ 168 h 290"/>
                <a:gd name="T92" fmla="*/ 42 w 290"/>
                <a:gd name="T93" fmla="*/ 21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0" h="290">
                  <a:moveTo>
                    <a:pt x="145" y="290"/>
                  </a:moveTo>
                  <a:cubicBezTo>
                    <a:pt x="168" y="290"/>
                    <a:pt x="168" y="290"/>
                    <a:pt x="168" y="290"/>
                  </a:cubicBezTo>
                  <a:cubicBezTo>
                    <a:pt x="168" y="268"/>
                    <a:pt x="168" y="268"/>
                    <a:pt x="168" y="268"/>
                  </a:cubicBezTo>
                  <a:cubicBezTo>
                    <a:pt x="185" y="265"/>
                    <a:pt x="202" y="258"/>
                    <a:pt x="216" y="249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64" y="232"/>
                    <a:pt x="264" y="232"/>
                    <a:pt x="264" y="232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8" y="202"/>
                    <a:pt x="265" y="186"/>
                    <a:pt x="268" y="168"/>
                  </a:cubicBezTo>
                  <a:cubicBezTo>
                    <a:pt x="290" y="168"/>
                    <a:pt x="290" y="168"/>
                    <a:pt x="290" y="168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68" y="122"/>
                    <a:pt x="268" y="122"/>
                    <a:pt x="268" y="122"/>
                  </a:cubicBezTo>
                  <a:cubicBezTo>
                    <a:pt x="265" y="105"/>
                    <a:pt x="258" y="89"/>
                    <a:pt x="248" y="74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02" y="32"/>
                    <a:pt x="185" y="25"/>
                    <a:pt x="168" y="2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96" y="53"/>
                    <a:pt x="237" y="94"/>
                    <a:pt x="237" y="145"/>
                  </a:cubicBezTo>
                  <a:cubicBezTo>
                    <a:pt x="237" y="196"/>
                    <a:pt x="196" y="238"/>
                    <a:pt x="145" y="238"/>
                  </a:cubicBezTo>
                  <a:lnTo>
                    <a:pt x="145" y="290"/>
                  </a:lnTo>
                  <a:close/>
                  <a:moveTo>
                    <a:pt x="42" y="216"/>
                  </a:moveTo>
                  <a:cubicBezTo>
                    <a:pt x="26" y="232"/>
                    <a:pt x="26" y="232"/>
                    <a:pt x="26" y="232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74" y="249"/>
                    <a:pt x="74" y="249"/>
                    <a:pt x="74" y="249"/>
                  </a:cubicBezTo>
                  <a:cubicBezTo>
                    <a:pt x="88" y="258"/>
                    <a:pt x="105" y="265"/>
                    <a:pt x="122" y="268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94" y="238"/>
                    <a:pt x="52" y="196"/>
                    <a:pt x="52" y="145"/>
                  </a:cubicBezTo>
                  <a:cubicBezTo>
                    <a:pt x="52" y="94"/>
                    <a:pt x="94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05" y="25"/>
                    <a:pt x="88" y="32"/>
                    <a:pt x="74" y="4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2" y="89"/>
                    <a:pt x="25" y="105"/>
                    <a:pt x="22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2" y="168"/>
                    <a:pt x="22" y="168"/>
                    <a:pt x="22" y="168"/>
                  </a:cubicBezTo>
                  <a:cubicBezTo>
                    <a:pt x="25" y="186"/>
                    <a:pt x="32" y="202"/>
                    <a:pt x="42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11268075" y="1190625"/>
              <a:ext cx="438150" cy="438150"/>
            </a:xfrm>
            <a:custGeom>
              <a:avLst/>
              <a:gdLst>
                <a:gd name="T0" fmla="*/ 93 w 187"/>
                <a:gd name="T1" fmla="*/ 15 h 187"/>
                <a:gd name="T2" fmla="*/ 118 w 187"/>
                <a:gd name="T3" fmla="*/ 19 h 187"/>
                <a:gd name="T4" fmla="*/ 123 w 187"/>
                <a:gd name="T5" fmla="*/ 5 h 187"/>
                <a:gd name="T6" fmla="*/ 155 w 187"/>
                <a:gd name="T7" fmla="*/ 23 h 187"/>
                <a:gd name="T8" fmla="*/ 145 w 187"/>
                <a:gd name="T9" fmla="*/ 34 h 187"/>
                <a:gd name="T10" fmla="*/ 164 w 187"/>
                <a:gd name="T11" fmla="*/ 58 h 187"/>
                <a:gd name="T12" fmla="*/ 177 w 187"/>
                <a:gd name="T13" fmla="*/ 52 h 187"/>
                <a:gd name="T14" fmla="*/ 187 w 187"/>
                <a:gd name="T15" fmla="*/ 87 h 187"/>
                <a:gd name="T16" fmla="*/ 172 w 187"/>
                <a:gd name="T17" fmla="*/ 88 h 187"/>
                <a:gd name="T18" fmla="*/ 168 w 187"/>
                <a:gd name="T19" fmla="*/ 119 h 187"/>
                <a:gd name="T20" fmla="*/ 182 w 187"/>
                <a:gd name="T21" fmla="*/ 123 h 187"/>
                <a:gd name="T22" fmla="*/ 164 w 187"/>
                <a:gd name="T23" fmla="*/ 155 h 187"/>
                <a:gd name="T24" fmla="*/ 153 w 187"/>
                <a:gd name="T25" fmla="*/ 145 h 187"/>
                <a:gd name="T26" fmla="*/ 129 w 187"/>
                <a:gd name="T27" fmla="*/ 164 h 187"/>
                <a:gd name="T28" fmla="*/ 135 w 187"/>
                <a:gd name="T29" fmla="*/ 178 h 187"/>
                <a:gd name="T30" fmla="*/ 100 w 187"/>
                <a:gd name="T31" fmla="*/ 187 h 187"/>
                <a:gd name="T32" fmla="*/ 99 w 187"/>
                <a:gd name="T33" fmla="*/ 172 h 187"/>
                <a:gd name="T34" fmla="*/ 93 w 187"/>
                <a:gd name="T35" fmla="*/ 172 h 187"/>
                <a:gd name="T36" fmla="*/ 93 w 187"/>
                <a:gd name="T37" fmla="*/ 132 h 187"/>
                <a:gd name="T38" fmla="*/ 130 w 187"/>
                <a:gd name="T39" fmla="*/ 106 h 187"/>
                <a:gd name="T40" fmla="*/ 105 w 187"/>
                <a:gd name="T41" fmla="*/ 57 h 187"/>
                <a:gd name="T42" fmla="*/ 93 w 187"/>
                <a:gd name="T43" fmla="*/ 55 h 187"/>
                <a:gd name="T44" fmla="*/ 93 w 187"/>
                <a:gd name="T45" fmla="*/ 15 h 187"/>
                <a:gd name="T46" fmla="*/ 23 w 187"/>
                <a:gd name="T47" fmla="*/ 129 h 187"/>
                <a:gd name="T48" fmla="*/ 9 w 187"/>
                <a:gd name="T49" fmla="*/ 135 h 187"/>
                <a:gd name="T50" fmla="*/ 0 w 187"/>
                <a:gd name="T51" fmla="*/ 100 h 187"/>
                <a:gd name="T52" fmla="*/ 15 w 187"/>
                <a:gd name="T53" fmla="*/ 99 h 187"/>
                <a:gd name="T54" fmla="*/ 19 w 187"/>
                <a:gd name="T55" fmla="*/ 69 h 187"/>
                <a:gd name="T56" fmla="*/ 4 w 187"/>
                <a:gd name="T57" fmla="*/ 64 h 187"/>
                <a:gd name="T58" fmla="*/ 23 w 187"/>
                <a:gd name="T59" fmla="*/ 32 h 187"/>
                <a:gd name="T60" fmla="*/ 34 w 187"/>
                <a:gd name="T61" fmla="*/ 42 h 187"/>
                <a:gd name="T62" fmla="*/ 58 w 187"/>
                <a:gd name="T63" fmla="*/ 23 h 187"/>
                <a:gd name="T64" fmla="*/ 51 w 187"/>
                <a:gd name="T65" fmla="*/ 10 h 187"/>
                <a:gd name="T66" fmla="*/ 87 w 187"/>
                <a:gd name="T67" fmla="*/ 0 h 187"/>
                <a:gd name="T68" fmla="*/ 88 w 187"/>
                <a:gd name="T69" fmla="*/ 15 h 187"/>
                <a:gd name="T70" fmla="*/ 93 w 187"/>
                <a:gd name="T71" fmla="*/ 15 h 187"/>
                <a:gd name="T72" fmla="*/ 93 w 187"/>
                <a:gd name="T73" fmla="*/ 55 h 187"/>
                <a:gd name="T74" fmla="*/ 57 w 187"/>
                <a:gd name="T75" fmla="*/ 81 h 187"/>
                <a:gd name="T76" fmla="*/ 81 w 187"/>
                <a:gd name="T77" fmla="*/ 130 h 187"/>
                <a:gd name="T78" fmla="*/ 93 w 187"/>
                <a:gd name="T79" fmla="*/ 132 h 187"/>
                <a:gd name="T80" fmla="*/ 93 w 187"/>
                <a:gd name="T81" fmla="*/ 172 h 187"/>
                <a:gd name="T82" fmla="*/ 68 w 187"/>
                <a:gd name="T83" fmla="*/ 168 h 187"/>
                <a:gd name="T84" fmla="*/ 64 w 187"/>
                <a:gd name="T85" fmla="*/ 183 h 187"/>
                <a:gd name="T86" fmla="*/ 32 w 187"/>
                <a:gd name="T87" fmla="*/ 164 h 187"/>
                <a:gd name="T88" fmla="*/ 42 w 187"/>
                <a:gd name="T89" fmla="*/ 153 h 187"/>
                <a:gd name="T90" fmla="*/ 23 w 187"/>
                <a:gd name="T91" fmla="*/ 12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187">
                  <a:moveTo>
                    <a:pt x="93" y="15"/>
                  </a:moveTo>
                  <a:cubicBezTo>
                    <a:pt x="102" y="15"/>
                    <a:pt x="110" y="16"/>
                    <a:pt x="118" y="19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35" y="9"/>
                    <a:pt x="146" y="15"/>
                    <a:pt x="155" y="23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53" y="41"/>
                    <a:pt x="159" y="49"/>
                    <a:pt x="164" y="58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83" y="63"/>
                    <a:pt x="186" y="75"/>
                    <a:pt x="187" y="87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3" y="98"/>
                    <a:pt x="172" y="108"/>
                    <a:pt x="168" y="119"/>
                  </a:cubicBezTo>
                  <a:cubicBezTo>
                    <a:pt x="182" y="123"/>
                    <a:pt x="182" y="123"/>
                    <a:pt x="182" y="123"/>
                  </a:cubicBezTo>
                  <a:cubicBezTo>
                    <a:pt x="178" y="135"/>
                    <a:pt x="172" y="146"/>
                    <a:pt x="164" y="15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46" y="153"/>
                    <a:pt x="138" y="160"/>
                    <a:pt x="129" y="164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24" y="183"/>
                    <a:pt x="112" y="186"/>
                    <a:pt x="100" y="187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7" y="172"/>
                    <a:pt x="95" y="172"/>
                    <a:pt x="93" y="172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109" y="132"/>
                    <a:pt x="124" y="122"/>
                    <a:pt x="130" y="106"/>
                  </a:cubicBezTo>
                  <a:cubicBezTo>
                    <a:pt x="136" y="86"/>
                    <a:pt x="126" y="64"/>
                    <a:pt x="105" y="57"/>
                  </a:cubicBezTo>
                  <a:cubicBezTo>
                    <a:pt x="101" y="56"/>
                    <a:pt x="97" y="55"/>
                    <a:pt x="93" y="55"/>
                  </a:cubicBezTo>
                  <a:lnTo>
                    <a:pt x="93" y="15"/>
                  </a:lnTo>
                  <a:close/>
                  <a:moveTo>
                    <a:pt x="23" y="129"/>
                  </a:moveTo>
                  <a:cubicBezTo>
                    <a:pt x="9" y="135"/>
                    <a:pt x="9" y="135"/>
                    <a:pt x="9" y="135"/>
                  </a:cubicBezTo>
                  <a:cubicBezTo>
                    <a:pt x="4" y="125"/>
                    <a:pt x="1" y="113"/>
                    <a:pt x="0" y="100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4" y="89"/>
                    <a:pt x="15" y="79"/>
                    <a:pt x="19" y="69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8" y="52"/>
                    <a:pt x="15" y="41"/>
                    <a:pt x="23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1" y="34"/>
                    <a:pt x="49" y="28"/>
                    <a:pt x="58" y="23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62" y="4"/>
                    <a:pt x="74" y="1"/>
                    <a:pt x="87" y="0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90" y="15"/>
                    <a:pt x="92" y="15"/>
                    <a:pt x="93" y="1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77" y="55"/>
                    <a:pt x="62" y="65"/>
                    <a:pt x="57" y="81"/>
                  </a:cubicBezTo>
                  <a:cubicBezTo>
                    <a:pt x="50" y="101"/>
                    <a:pt x="61" y="123"/>
                    <a:pt x="81" y="130"/>
                  </a:cubicBezTo>
                  <a:cubicBezTo>
                    <a:pt x="85" y="131"/>
                    <a:pt x="89" y="132"/>
                    <a:pt x="93" y="13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85" y="172"/>
                    <a:pt x="77" y="171"/>
                    <a:pt x="68" y="168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52" y="179"/>
                    <a:pt x="41" y="172"/>
                    <a:pt x="32" y="164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34" y="146"/>
                    <a:pt x="27" y="138"/>
                    <a:pt x="23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14"/>
            <p:cNvSpPr>
              <a:spLocks noEditPoints="1"/>
            </p:cNvSpPr>
            <p:nvPr/>
          </p:nvSpPr>
          <p:spPr bwMode="auto">
            <a:xfrm>
              <a:off x="11256963" y="692150"/>
              <a:ext cx="455612" cy="454025"/>
            </a:xfrm>
            <a:custGeom>
              <a:avLst/>
              <a:gdLst>
                <a:gd name="T0" fmla="*/ 104 w 195"/>
                <a:gd name="T1" fmla="*/ 29 h 194"/>
                <a:gd name="T2" fmla="*/ 107 w 195"/>
                <a:gd name="T3" fmla="*/ 0 h 194"/>
                <a:gd name="T4" fmla="*/ 148 w 195"/>
                <a:gd name="T5" fmla="*/ 13 h 194"/>
                <a:gd name="T6" fmla="*/ 133 w 195"/>
                <a:gd name="T7" fmla="*/ 38 h 194"/>
                <a:gd name="T8" fmla="*/ 155 w 195"/>
                <a:gd name="T9" fmla="*/ 59 h 194"/>
                <a:gd name="T10" fmla="*/ 180 w 195"/>
                <a:gd name="T11" fmla="*/ 43 h 194"/>
                <a:gd name="T12" fmla="*/ 190 w 195"/>
                <a:gd name="T13" fmla="*/ 62 h 194"/>
                <a:gd name="T14" fmla="*/ 195 w 195"/>
                <a:gd name="T15" fmla="*/ 83 h 194"/>
                <a:gd name="T16" fmla="*/ 166 w 195"/>
                <a:gd name="T17" fmla="*/ 87 h 194"/>
                <a:gd name="T18" fmla="*/ 164 w 195"/>
                <a:gd name="T19" fmla="*/ 118 h 194"/>
                <a:gd name="T20" fmla="*/ 192 w 195"/>
                <a:gd name="T21" fmla="*/ 127 h 194"/>
                <a:gd name="T22" fmla="*/ 169 w 195"/>
                <a:gd name="T23" fmla="*/ 164 h 194"/>
                <a:gd name="T24" fmla="*/ 148 w 195"/>
                <a:gd name="T25" fmla="*/ 144 h 194"/>
                <a:gd name="T26" fmla="*/ 123 w 195"/>
                <a:gd name="T27" fmla="*/ 161 h 194"/>
                <a:gd name="T28" fmla="*/ 123 w 195"/>
                <a:gd name="T29" fmla="*/ 161 h 194"/>
                <a:gd name="T30" fmla="*/ 133 w 195"/>
                <a:gd name="T31" fmla="*/ 188 h 194"/>
                <a:gd name="T32" fmla="*/ 99 w 195"/>
                <a:gd name="T33" fmla="*/ 194 h 194"/>
                <a:gd name="T34" fmla="*/ 99 w 195"/>
                <a:gd name="T35" fmla="*/ 154 h 194"/>
                <a:gd name="T36" fmla="*/ 119 w 195"/>
                <a:gd name="T37" fmla="*/ 150 h 194"/>
                <a:gd name="T38" fmla="*/ 152 w 195"/>
                <a:gd name="T39" fmla="*/ 77 h 194"/>
                <a:gd name="T40" fmla="*/ 99 w 195"/>
                <a:gd name="T41" fmla="*/ 40 h 194"/>
                <a:gd name="T42" fmla="*/ 99 w 195"/>
                <a:gd name="T43" fmla="*/ 28 h 194"/>
                <a:gd name="T44" fmla="*/ 104 w 195"/>
                <a:gd name="T45" fmla="*/ 29 h 194"/>
                <a:gd name="T46" fmla="*/ 99 w 195"/>
                <a:gd name="T47" fmla="*/ 194 h 194"/>
                <a:gd name="T48" fmla="*/ 90 w 195"/>
                <a:gd name="T49" fmla="*/ 194 h 194"/>
                <a:gd name="T50" fmla="*/ 93 w 195"/>
                <a:gd name="T51" fmla="*/ 165 h 194"/>
                <a:gd name="T52" fmla="*/ 64 w 195"/>
                <a:gd name="T53" fmla="*/ 156 h 194"/>
                <a:gd name="T54" fmla="*/ 49 w 195"/>
                <a:gd name="T55" fmla="*/ 181 h 194"/>
                <a:gd name="T56" fmla="*/ 17 w 195"/>
                <a:gd name="T57" fmla="*/ 151 h 194"/>
                <a:gd name="T58" fmla="*/ 42 w 195"/>
                <a:gd name="T59" fmla="*/ 135 h 194"/>
                <a:gd name="T60" fmla="*/ 35 w 195"/>
                <a:gd name="T61" fmla="*/ 121 h 194"/>
                <a:gd name="T62" fmla="*/ 31 w 195"/>
                <a:gd name="T63" fmla="*/ 106 h 194"/>
                <a:gd name="T64" fmla="*/ 2 w 195"/>
                <a:gd name="T65" fmla="*/ 111 h 194"/>
                <a:gd name="T66" fmla="*/ 6 w 195"/>
                <a:gd name="T67" fmla="*/ 67 h 194"/>
                <a:gd name="T68" fmla="*/ 33 w 195"/>
                <a:gd name="T69" fmla="*/ 76 h 194"/>
                <a:gd name="T70" fmla="*/ 49 w 195"/>
                <a:gd name="T71" fmla="*/ 50 h 194"/>
                <a:gd name="T72" fmla="*/ 28 w 195"/>
                <a:gd name="T73" fmla="*/ 30 h 194"/>
                <a:gd name="T74" fmla="*/ 64 w 195"/>
                <a:gd name="T75" fmla="*/ 6 h 194"/>
                <a:gd name="T76" fmla="*/ 74 w 195"/>
                <a:gd name="T77" fmla="*/ 33 h 194"/>
                <a:gd name="T78" fmla="*/ 99 w 195"/>
                <a:gd name="T79" fmla="*/ 28 h 194"/>
                <a:gd name="T80" fmla="*/ 99 w 195"/>
                <a:gd name="T81" fmla="*/ 40 h 194"/>
                <a:gd name="T82" fmla="*/ 78 w 195"/>
                <a:gd name="T83" fmla="*/ 44 h 194"/>
                <a:gd name="T84" fmla="*/ 45 w 195"/>
                <a:gd name="T85" fmla="*/ 117 h 194"/>
                <a:gd name="T86" fmla="*/ 99 w 195"/>
                <a:gd name="T87" fmla="*/ 154 h 194"/>
                <a:gd name="T88" fmla="*/ 99 w 195"/>
                <a:gd name="T8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94">
                  <a:moveTo>
                    <a:pt x="104" y="29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21" y="1"/>
                    <a:pt x="136" y="5"/>
                    <a:pt x="148" y="13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42" y="43"/>
                    <a:pt x="150" y="50"/>
                    <a:pt x="155" y="59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4" y="49"/>
                    <a:pt x="187" y="55"/>
                    <a:pt x="190" y="62"/>
                  </a:cubicBezTo>
                  <a:cubicBezTo>
                    <a:pt x="192" y="69"/>
                    <a:pt x="194" y="76"/>
                    <a:pt x="195" y="83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8" y="98"/>
                    <a:pt x="167" y="108"/>
                    <a:pt x="164" y="118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87" y="140"/>
                    <a:pt x="180" y="153"/>
                    <a:pt x="169" y="16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1" y="151"/>
                    <a:pt x="133" y="157"/>
                    <a:pt x="123" y="161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22" y="192"/>
                    <a:pt x="110" y="194"/>
                    <a:pt x="99" y="194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105" y="154"/>
                    <a:pt x="112" y="153"/>
                    <a:pt x="119" y="150"/>
                  </a:cubicBezTo>
                  <a:cubicBezTo>
                    <a:pt x="148" y="139"/>
                    <a:pt x="163" y="106"/>
                    <a:pt x="152" y="77"/>
                  </a:cubicBezTo>
                  <a:cubicBezTo>
                    <a:pt x="143" y="54"/>
                    <a:pt x="121" y="40"/>
                    <a:pt x="99" y="40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8"/>
                    <a:pt x="102" y="29"/>
                    <a:pt x="104" y="29"/>
                  </a:cubicBezTo>
                  <a:close/>
                  <a:moveTo>
                    <a:pt x="99" y="194"/>
                  </a:moveTo>
                  <a:cubicBezTo>
                    <a:pt x="96" y="194"/>
                    <a:pt x="93" y="194"/>
                    <a:pt x="90" y="194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82" y="164"/>
                    <a:pt x="73" y="161"/>
                    <a:pt x="64" y="156"/>
                  </a:cubicBezTo>
                  <a:cubicBezTo>
                    <a:pt x="49" y="181"/>
                    <a:pt x="49" y="181"/>
                    <a:pt x="49" y="181"/>
                  </a:cubicBezTo>
                  <a:cubicBezTo>
                    <a:pt x="37" y="174"/>
                    <a:pt x="26" y="164"/>
                    <a:pt x="17" y="151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39" y="131"/>
                    <a:pt x="36" y="126"/>
                    <a:pt x="35" y="121"/>
                  </a:cubicBezTo>
                  <a:cubicBezTo>
                    <a:pt x="33" y="116"/>
                    <a:pt x="31" y="111"/>
                    <a:pt x="31" y="106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0" y="96"/>
                    <a:pt x="1" y="81"/>
                    <a:pt x="6" y="6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66"/>
                    <a:pt x="42" y="57"/>
                    <a:pt x="49" y="5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19"/>
                    <a:pt x="50" y="11"/>
                    <a:pt x="64" y="6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2" y="30"/>
                    <a:pt x="90" y="28"/>
                    <a:pt x="99" y="2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2" y="40"/>
                    <a:pt x="85" y="41"/>
                    <a:pt x="78" y="44"/>
                  </a:cubicBezTo>
                  <a:cubicBezTo>
                    <a:pt x="49" y="55"/>
                    <a:pt x="34" y="88"/>
                    <a:pt x="45" y="117"/>
                  </a:cubicBezTo>
                  <a:cubicBezTo>
                    <a:pt x="54" y="140"/>
                    <a:pt x="76" y="154"/>
                    <a:pt x="99" y="154"/>
                  </a:cubicBezTo>
                  <a:lnTo>
                    <a:pt x="99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KSO_Shape"/>
          <p:cNvSpPr/>
          <p:nvPr/>
        </p:nvSpPr>
        <p:spPr bwMode="auto">
          <a:xfrm>
            <a:off x="7601641" y="2564904"/>
            <a:ext cx="520284" cy="433570"/>
          </a:xfrm>
          <a:custGeom>
            <a:avLst/>
            <a:gdLst>
              <a:gd name="T0" fmla="*/ 2147483646 w 282"/>
              <a:gd name="T1" fmla="*/ 2147483646 h 235"/>
              <a:gd name="T2" fmla="*/ 2147483646 w 282"/>
              <a:gd name="T3" fmla="*/ 2147483646 h 235"/>
              <a:gd name="T4" fmla="*/ 2147483646 w 282"/>
              <a:gd name="T5" fmla="*/ 2147483646 h 235"/>
              <a:gd name="T6" fmla="*/ 2147483646 w 282"/>
              <a:gd name="T7" fmla="*/ 2147483646 h 235"/>
              <a:gd name="T8" fmla="*/ 2147483646 w 282"/>
              <a:gd name="T9" fmla="*/ 2147483646 h 235"/>
              <a:gd name="T10" fmla="*/ 2147483646 w 282"/>
              <a:gd name="T11" fmla="*/ 2147483646 h 235"/>
              <a:gd name="T12" fmla="*/ 2147483646 w 282"/>
              <a:gd name="T13" fmla="*/ 2147483646 h 235"/>
              <a:gd name="T14" fmla="*/ 2147483646 w 282"/>
              <a:gd name="T15" fmla="*/ 2147483646 h 235"/>
              <a:gd name="T16" fmla="*/ 2147483646 w 282"/>
              <a:gd name="T17" fmla="*/ 2147483646 h 235"/>
              <a:gd name="T18" fmla="*/ 2147483646 w 282"/>
              <a:gd name="T19" fmla="*/ 2147483646 h 235"/>
              <a:gd name="T20" fmla="*/ 2147483646 w 282"/>
              <a:gd name="T21" fmla="*/ 2147483646 h 235"/>
              <a:gd name="T22" fmla="*/ 2147483646 w 282"/>
              <a:gd name="T23" fmla="*/ 2147483646 h 235"/>
              <a:gd name="T24" fmla="*/ 2147483646 w 282"/>
              <a:gd name="T25" fmla="*/ 2147483646 h 235"/>
              <a:gd name="T26" fmla="*/ 2147483646 w 282"/>
              <a:gd name="T27" fmla="*/ 2147483646 h 235"/>
              <a:gd name="T28" fmla="*/ 2147483646 w 282"/>
              <a:gd name="T29" fmla="*/ 2147483646 h 235"/>
              <a:gd name="T30" fmla="*/ 2147483646 w 282"/>
              <a:gd name="T31" fmla="*/ 2147483646 h 235"/>
              <a:gd name="T32" fmla="*/ 2147483646 w 282"/>
              <a:gd name="T33" fmla="*/ 2147483646 h 235"/>
              <a:gd name="T34" fmla="*/ 2147483646 w 282"/>
              <a:gd name="T35" fmla="*/ 2147483646 h 235"/>
              <a:gd name="T36" fmla="*/ 2147483646 w 282"/>
              <a:gd name="T37" fmla="*/ 2147483646 h 235"/>
              <a:gd name="T38" fmla="*/ 2147483646 w 282"/>
              <a:gd name="T39" fmla="*/ 2147483646 h 235"/>
              <a:gd name="T40" fmla="*/ 2147483646 w 282"/>
              <a:gd name="T41" fmla="*/ 2147483646 h 235"/>
              <a:gd name="T42" fmla="*/ 2147483646 w 282"/>
              <a:gd name="T43" fmla="*/ 2147483646 h 235"/>
              <a:gd name="T44" fmla="*/ 2147483646 w 282"/>
              <a:gd name="T45" fmla="*/ 2147483646 h 235"/>
              <a:gd name="T46" fmla="*/ 2147483646 w 282"/>
              <a:gd name="T47" fmla="*/ 2147483646 h 235"/>
              <a:gd name="T48" fmla="*/ 2147483646 w 282"/>
              <a:gd name="T49" fmla="*/ 2147483646 h 235"/>
              <a:gd name="T50" fmla="*/ 2147483646 w 282"/>
              <a:gd name="T51" fmla="*/ 2147483646 h 235"/>
              <a:gd name="T52" fmla="*/ 2147483646 w 282"/>
              <a:gd name="T53" fmla="*/ 2147483646 h 235"/>
              <a:gd name="T54" fmla="*/ 2147483646 w 282"/>
              <a:gd name="T55" fmla="*/ 2147483646 h 235"/>
              <a:gd name="T56" fmla="*/ 2147483646 w 282"/>
              <a:gd name="T57" fmla="*/ 2147483646 h 235"/>
              <a:gd name="T58" fmla="*/ 2147483646 w 282"/>
              <a:gd name="T59" fmla="*/ 2147483646 h 235"/>
              <a:gd name="T60" fmla="*/ 2147483646 w 282"/>
              <a:gd name="T61" fmla="*/ 2147483646 h 235"/>
              <a:gd name="T62" fmla="*/ 2147483646 w 282"/>
              <a:gd name="T63" fmla="*/ 2147483646 h 235"/>
              <a:gd name="T64" fmla="*/ 2147483646 w 282"/>
              <a:gd name="T65" fmla="*/ 2147483646 h 235"/>
              <a:gd name="T66" fmla="*/ 2147483646 w 282"/>
              <a:gd name="T67" fmla="*/ 2147483646 h 235"/>
              <a:gd name="T68" fmla="*/ 2147483646 w 282"/>
              <a:gd name="T69" fmla="*/ 2147483646 h 235"/>
              <a:gd name="T70" fmla="*/ 2147483646 w 282"/>
              <a:gd name="T71" fmla="*/ 2147483646 h 235"/>
              <a:gd name="T72" fmla="*/ 2147483646 w 282"/>
              <a:gd name="T73" fmla="*/ 2147483646 h 235"/>
              <a:gd name="T74" fmla="*/ 2147483646 w 282"/>
              <a:gd name="T75" fmla="*/ 2147483646 h 235"/>
              <a:gd name="T76" fmla="*/ 2147483646 w 282"/>
              <a:gd name="T77" fmla="*/ 2147483646 h 235"/>
              <a:gd name="T78" fmla="*/ 2147483646 w 282"/>
              <a:gd name="T79" fmla="*/ 2147483646 h 235"/>
              <a:gd name="T80" fmla="*/ 2147483646 w 282"/>
              <a:gd name="T81" fmla="*/ 2147483646 h 235"/>
              <a:gd name="T82" fmla="*/ 2147483646 w 282"/>
              <a:gd name="T83" fmla="*/ 2147483646 h 235"/>
              <a:gd name="T84" fmla="*/ 2147483646 w 282"/>
              <a:gd name="T85" fmla="*/ 2147483646 h 235"/>
              <a:gd name="T86" fmla="*/ 2147483646 w 282"/>
              <a:gd name="T87" fmla="*/ 2147483646 h 235"/>
              <a:gd name="T88" fmla="*/ 2147483646 w 282"/>
              <a:gd name="T89" fmla="*/ 2147483646 h 235"/>
              <a:gd name="T90" fmla="*/ 2147483646 w 282"/>
              <a:gd name="T91" fmla="*/ 2147483646 h 235"/>
              <a:gd name="T92" fmla="*/ 2147483646 w 282"/>
              <a:gd name="T93" fmla="*/ 2147483646 h 235"/>
              <a:gd name="T94" fmla="*/ 2147483646 w 282"/>
              <a:gd name="T95" fmla="*/ 2147483646 h 235"/>
              <a:gd name="T96" fmla="*/ 2147483646 w 282"/>
              <a:gd name="T97" fmla="*/ 2147483646 h 235"/>
              <a:gd name="T98" fmla="*/ 2147483646 w 282"/>
              <a:gd name="T99" fmla="*/ 2147483646 h 235"/>
              <a:gd name="T100" fmla="*/ 2147483646 w 282"/>
              <a:gd name="T101" fmla="*/ 2147483646 h 235"/>
              <a:gd name="T102" fmla="*/ 0 w 282"/>
              <a:gd name="T103" fmla="*/ 2147483646 h 235"/>
              <a:gd name="T104" fmla="*/ 0 w 282"/>
              <a:gd name="T105" fmla="*/ 2147483646 h 235"/>
              <a:gd name="T106" fmla="*/ 2147483646 w 282"/>
              <a:gd name="T107" fmla="*/ 2147483646 h 235"/>
              <a:gd name="T108" fmla="*/ 2147483646 w 282"/>
              <a:gd name="T109" fmla="*/ 2147483646 h 235"/>
              <a:gd name="T110" fmla="*/ 2147483646 w 282"/>
              <a:gd name="T111" fmla="*/ 2147483646 h 235"/>
              <a:gd name="T112" fmla="*/ 2147483646 w 282"/>
              <a:gd name="T113" fmla="*/ 2147483646 h 235"/>
              <a:gd name="T114" fmla="*/ 2147483646 w 282"/>
              <a:gd name="T115" fmla="*/ 2147483646 h 235"/>
              <a:gd name="T116" fmla="*/ 2147483646 w 282"/>
              <a:gd name="T117" fmla="*/ 2147483646 h 235"/>
              <a:gd name="T118" fmla="*/ 2147483646 w 282"/>
              <a:gd name="T119" fmla="*/ 2147483646 h 235"/>
              <a:gd name="T120" fmla="*/ 2147483646 w 282"/>
              <a:gd name="T121" fmla="*/ 2147483646 h 235"/>
              <a:gd name="T122" fmla="*/ 2147483646 w 282"/>
              <a:gd name="T123" fmla="*/ 2147483646 h 2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38" name="文本框 58"/>
          <p:cNvSpPr txBox="1"/>
          <p:nvPr/>
        </p:nvSpPr>
        <p:spPr>
          <a:xfrm>
            <a:off x="2745253" y="3852337"/>
            <a:ext cx="66556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文本框 59"/>
          <p:cNvSpPr txBox="1"/>
          <p:nvPr/>
        </p:nvSpPr>
        <p:spPr>
          <a:xfrm>
            <a:off x="4754316" y="3852337"/>
            <a:ext cx="66556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文本框 60"/>
          <p:cNvSpPr txBox="1"/>
          <p:nvPr/>
        </p:nvSpPr>
        <p:spPr>
          <a:xfrm>
            <a:off x="6763378" y="3852337"/>
            <a:ext cx="66556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文本框 61"/>
          <p:cNvSpPr txBox="1"/>
          <p:nvPr/>
        </p:nvSpPr>
        <p:spPr>
          <a:xfrm>
            <a:off x="8772441" y="3852337"/>
            <a:ext cx="66556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TextBox 7"/>
          <p:cNvSpPr>
            <a:spLocks noChangeArrowheads="1"/>
          </p:cNvSpPr>
          <p:nvPr/>
        </p:nvSpPr>
        <p:spPr bwMode="auto">
          <a:xfrm>
            <a:off x="2446863" y="4586645"/>
            <a:ext cx="12241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2235655" y="4491622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4" name="文本框 49"/>
          <p:cNvSpPr txBox="1"/>
          <p:nvPr/>
        </p:nvSpPr>
        <p:spPr>
          <a:xfrm>
            <a:off x="2137147" y="5013176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7"/>
          <p:cNvSpPr>
            <a:spLocks noChangeArrowheads="1"/>
          </p:cNvSpPr>
          <p:nvPr/>
        </p:nvSpPr>
        <p:spPr bwMode="auto">
          <a:xfrm>
            <a:off x="4463087" y="4586645"/>
            <a:ext cx="12241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4251879" y="4491622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7" name="文本框 49"/>
          <p:cNvSpPr txBox="1"/>
          <p:nvPr/>
        </p:nvSpPr>
        <p:spPr>
          <a:xfrm>
            <a:off x="4153371" y="5036077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7"/>
          <p:cNvSpPr>
            <a:spLocks noChangeArrowheads="1"/>
          </p:cNvSpPr>
          <p:nvPr/>
        </p:nvSpPr>
        <p:spPr bwMode="auto">
          <a:xfrm>
            <a:off x="6534451" y="4586645"/>
            <a:ext cx="12241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6323243" y="4491622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224735" y="5048173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7"/>
          <p:cNvSpPr>
            <a:spLocks noChangeArrowheads="1"/>
          </p:cNvSpPr>
          <p:nvPr/>
        </p:nvSpPr>
        <p:spPr bwMode="auto">
          <a:xfrm>
            <a:off x="8550675" y="4586645"/>
            <a:ext cx="12241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8339467" y="4491622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3" name="文本框 49"/>
          <p:cNvSpPr txBox="1"/>
          <p:nvPr/>
        </p:nvSpPr>
        <p:spPr>
          <a:xfrm>
            <a:off x="8240959" y="5048173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 animBg="1"/>
      <p:bldP spid="38" grpId="0"/>
      <p:bldP spid="39" grpId="0"/>
      <p:bldP spid="40" grpId="0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 animBg="1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22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78788" y="2090999"/>
            <a:ext cx="4768768" cy="4794385"/>
            <a:chOff x="3513680" y="1931126"/>
            <a:chExt cx="5164640" cy="5192384"/>
          </a:xfrm>
        </p:grpSpPr>
        <p:pic>
          <p:nvPicPr>
            <p:cNvPr id="11" name="Picture 2" descr="E:\lizzy\PPT-by lizzy\自制PNG\iphone5-b.png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3229"/>
            <a:stretch>
              <a:fillRect/>
            </a:stretch>
          </p:blipFill>
          <p:spPr bwMode="auto">
            <a:xfrm>
              <a:off x="3513680" y="1931126"/>
              <a:ext cx="5164640" cy="519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4405360" y="3112169"/>
              <a:ext cx="3276704" cy="4011341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34614" y="3409517"/>
            <a:ext cx="1484148" cy="1484148"/>
            <a:chOff x="3427660" y="3452388"/>
            <a:chExt cx="1484148" cy="1484148"/>
          </a:xfrm>
        </p:grpSpPr>
        <p:sp>
          <p:nvSpPr>
            <p:cNvPr id="14" name="椭圆 13"/>
            <p:cNvSpPr/>
            <p:nvPr/>
          </p:nvSpPr>
          <p:spPr>
            <a:xfrm>
              <a:off x="3427660" y="3452388"/>
              <a:ext cx="1484148" cy="14841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>
              <a:grpSpLocks noChangeAspect="1"/>
            </p:cNvGrpSpPr>
            <p:nvPr/>
          </p:nvGrpSpPr>
          <p:grpSpPr>
            <a:xfrm>
              <a:off x="3809886" y="3874477"/>
              <a:ext cx="719696" cy="551771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17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Rectangle 60"/>
              <p:cNvSpPr>
                <a:spLocks noChangeArrowheads="1"/>
              </p:cNvSpPr>
              <p:nvPr/>
            </p:nvSpPr>
            <p:spPr bwMode="auto">
              <a:xfrm>
                <a:off x="5768976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327338" y="4005064"/>
            <a:ext cx="1484148" cy="1484148"/>
            <a:chOff x="7270150" y="4604902"/>
            <a:chExt cx="1484148" cy="1484148"/>
          </a:xfrm>
        </p:grpSpPr>
        <p:sp>
          <p:nvSpPr>
            <p:cNvPr id="24" name="椭圆 23"/>
            <p:cNvSpPr/>
            <p:nvPr/>
          </p:nvSpPr>
          <p:spPr>
            <a:xfrm>
              <a:off x="7270150" y="4604902"/>
              <a:ext cx="1484148" cy="14841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形标注 24"/>
            <p:cNvSpPr/>
            <p:nvPr/>
          </p:nvSpPr>
          <p:spPr>
            <a:xfrm>
              <a:off x="7640426" y="5076976"/>
              <a:ext cx="743596" cy="540000"/>
            </a:xfrm>
            <a:prstGeom prst="wedgeEllipseCallout">
              <a:avLst>
                <a:gd name="adj1" fmla="val -38188"/>
                <a:gd name="adj2" fmla="val 61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8496746" y="1545515"/>
            <a:ext cx="1107984" cy="369328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8496748" y="1844824"/>
            <a:ext cx="2119039" cy="8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799501" y="1527190"/>
            <a:ext cx="1484148" cy="1484148"/>
            <a:chOff x="7270150" y="1939337"/>
            <a:chExt cx="1484148" cy="1484148"/>
          </a:xfrm>
        </p:grpSpPr>
        <p:sp>
          <p:nvSpPr>
            <p:cNvPr id="29" name="椭圆 28"/>
            <p:cNvSpPr/>
            <p:nvPr/>
          </p:nvSpPr>
          <p:spPr>
            <a:xfrm>
              <a:off x="7270150" y="1939337"/>
              <a:ext cx="1484148" cy="14841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628394" y="2388545"/>
              <a:ext cx="767661" cy="585733"/>
              <a:chOff x="12227116" y="4392007"/>
              <a:chExt cx="627436" cy="478740"/>
            </a:xfrm>
          </p:grpSpPr>
          <p:sp>
            <p:nvSpPr>
              <p:cNvPr id="31" name="Freeform 112"/>
              <p:cNvSpPr>
                <a:spLocks noEditPoints="1"/>
              </p:cNvSpPr>
              <p:nvPr/>
            </p:nvSpPr>
            <p:spPr bwMode="auto">
              <a:xfrm>
                <a:off x="12303279" y="4392007"/>
                <a:ext cx="482364" cy="301026"/>
              </a:xfrm>
              <a:custGeom>
                <a:avLst/>
                <a:gdLst>
                  <a:gd name="T0" fmla="*/ 52 w 56"/>
                  <a:gd name="T1" fmla="*/ 0 h 35"/>
                  <a:gd name="T2" fmla="*/ 4 w 56"/>
                  <a:gd name="T3" fmla="*/ 0 h 35"/>
                  <a:gd name="T4" fmla="*/ 0 w 56"/>
                  <a:gd name="T5" fmla="*/ 4 h 35"/>
                  <a:gd name="T6" fmla="*/ 0 w 56"/>
                  <a:gd name="T7" fmla="*/ 31 h 35"/>
                  <a:gd name="T8" fmla="*/ 4 w 56"/>
                  <a:gd name="T9" fmla="*/ 35 h 35"/>
                  <a:gd name="T10" fmla="*/ 52 w 56"/>
                  <a:gd name="T11" fmla="*/ 35 h 35"/>
                  <a:gd name="T12" fmla="*/ 56 w 56"/>
                  <a:gd name="T13" fmla="*/ 31 h 35"/>
                  <a:gd name="T14" fmla="*/ 56 w 56"/>
                  <a:gd name="T15" fmla="*/ 4 h 35"/>
                  <a:gd name="T16" fmla="*/ 52 w 56"/>
                  <a:gd name="T17" fmla="*/ 0 h 35"/>
                  <a:gd name="T18" fmla="*/ 49 w 56"/>
                  <a:gd name="T19" fmla="*/ 27 h 35"/>
                  <a:gd name="T20" fmla="*/ 46 w 56"/>
                  <a:gd name="T21" fmla="*/ 30 h 35"/>
                  <a:gd name="T22" fmla="*/ 9 w 56"/>
                  <a:gd name="T23" fmla="*/ 30 h 35"/>
                  <a:gd name="T24" fmla="*/ 6 w 56"/>
                  <a:gd name="T25" fmla="*/ 27 h 35"/>
                  <a:gd name="T26" fmla="*/ 6 w 56"/>
                  <a:gd name="T27" fmla="*/ 8 h 35"/>
                  <a:gd name="T28" fmla="*/ 9 w 56"/>
                  <a:gd name="T29" fmla="*/ 5 h 35"/>
                  <a:gd name="T30" fmla="*/ 46 w 56"/>
                  <a:gd name="T31" fmla="*/ 5 h 35"/>
                  <a:gd name="T32" fmla="*/ 49 w 56"/>
                  <a:gd name="T33" fmla="*/ 8 h 35"/>
                  <a:gd name="T34" fmla="*/ 49 w 56"/>
                  <a:gd name="T35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35">
                    <a:moveTo>
                      <a:pt x="5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49" y="27"/>
                    </a:moveTo>
                    <a:cubicBezTo>
                      <a:pt x="49" y="29"/>
                      <a:pt x="48" y="30"/>
                      <a:pt x="46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6" y="29"/>
                      <a:pt x="6" y="2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6"/>
                      <a:pt x="49" y="8"/>
                    </a:cubicBez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13"/>
              <p:cNvSpPr>
                <a:spLocks noEditPoints="1"/>
              </p:cNvSpPr>
              <p:nvPr/>
            </p:nvSpPr>
            <p:spPr bwMode="auto">
              <a:xfrm>
                <a:off x="12227116" y="4707540"/>
                <a:ext cx="627436" cy="163207"/>
              </a:xfrm>
              <a:custGeom>
                <a:avLst/>
                <a:gdLst>
                  <a:gd name="T0" fmla="*/ 67 w 73"/>
                  <a:gd name="T1" fmla="*/ 3 h 19"/>
                  <a:gd name="T2" fmla="*/ 63 w 73"/>
                  <a:gd name="T3" fmla="*/ 0 h 19"/>
                  <a:gd name="T4" fmla="*/ 10 w 73"/>
                  <a:gd name="T5" fmla="*/ 0 h 19"/>
                  <a:gd name="T6" fmla="*/ 7 w 73"/>
                  <a:gd name="T7" fmla="*/ 3 h 19"/>
                  <a:gd name="T8" fmla="*/ 1 w 73"/>
                  <a:gd name="T9" fmla="*/ 13 h 19"/>
                  <a:gd name="T10" fmla="*/ 73 w 73"/>
                  <a:gd name="T11" fmla="*/ 13 h 19"/>
                  <a:gd name="T12" fmla="*/ 67 w 73"/>
                  <a:gd name="T13" fmla="*/ 3 h 19"/>
                  <a:gd name="T14" fmla="*/ 25 w 73"/>
                  <a:gd name="T15" fmla="*/ 12 h 19"/>
                  <a:gd name="T16" fmla="*/ 27 w 73"/>
                  <a:gd name="T17" fmla="*/ 9 h 19"/>
                  <a:gd name="T18" fmla="*/ 47 w 73"/>
                  <a:gd name="T19" fmla="*/ 9 h 19"/>
                  <a:gd name="T20" fmla="*/ 48 w 73"/>
                  <a:gd name="T21" fmla="*/ 12 h 19"/>
                  <a:gd name="T22" fmla="*/ 25 w 73"/>
                  <a:gd name="T23" fmla="*/ 12 h 19"/>
                  <a:gd name="T24" fmla="*/ 62 w 73"/>
                  <a:gd name="T25" fmla="*/ 7 h 19"/>
                  <a:gd name="T26" fmla="*/ 12 w 73"/>
                  <a:gd name="T27" fmla="*/ 7 h 19"/>
                  <a:gd name="T28" fmla="*/ 9 w 73"/>
                  <a:gd name="T29" fmla="*/ 6 h 19"/>
                  <a:gd name="T30" fmla="*/ 10 w 73"/>
                  <a:gd name="T31" fmla="*/ 3 h 19"/>
                  <a:gd name="T32" fmla="*/ 13 w 73"/>
                  <a:gd name="T33" fmla="*/ 2 h 19"/>
                  <a:gd name="T34" fmla="*/ 61 w 73"/>
                  <a:gd name="T35" fmla="*/ 2 h 19"/>
                  <a:gd name="T36" fmla="*/ 63 w 73"/>
                  <a:gd name="T37" fmla="*/ 3 h 19"/>
                  <a:gd name="T38" fmla="*/ 65 w 73"/>
                  <a:gd name="T39" fmla="*/ 6 h 19"/>
                  <a:gd name="T40" fmla="*/ 62 w 73"/>
                  <a:gd name="T41" fmla="*/ 7 h 19"/>
                  <a:gd name="T42" fmla="*/ 0 w 73"/>
                  <a:gd name="T43" fmla="*/ 15 h 19"/>
                  <a:gd name="T44" fmla="*/ 3 w 73"/>
                  <a:gd name="T45" fmla="*/ 19 h 19"/>
                  <a:gd name="T46" fmla="*/ 70 w 73"/>
                  <a:gd name="T47" fmla="*/ 19 h 19"/>
                  <a:gd name="T48" fmla="*/ 73 w 73"/>
                  <a:gd name="T49" fmla="*/ 15 h 19"/>
                  <a:gd name="T50" fmla="*/ 0 w 73"/>
                  <a:gd name="T51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19">
                    <a:moveTo>
                      <a:pt x="67" y="3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73" y="13"/>
                      <a:pt x="73" y="13"/>
                      <a:pt x="73" y="13"/>
                    </a:cubicBezTo>
                    <a:lnTo>
                      <a:pt x="67" y="3"/>
                    </a:lnTo>
                    <a:close/>
                    <a:moveTo>
                      <a:pt x="25" y="1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7"/>
                      <a:pt x="62" y="7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2" y="17"/>
                      <a:pt x="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7"/>
                      <a:pt x="73" y="16"/>
                      <a:pt x="73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8991728" y="4072995"/>
            <a:ext cx="1107984" cy="369328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8991729" y="4372304"/>
            <a:ext cx="2434449" cy="1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265030" y="3401237"/>
            <a:ext cx="1107984" cy="369328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r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985019" y="3700546"/>
            <a:ext cx="2387995" cy="1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在此录入本图表的综合描述说明，在此录入本图表的综合描述说明，在此录入本图表的描述说明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7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23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934849" y="1982882"/>
            <a:ext cx="1868593" cy="1866715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59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034622" y="3135809"/>
            <a:ext cx="2345601" cy="2341845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62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081897" y="2677074"/>
            <a:ext cx="1538068" cy="1560603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65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410253" y="2968776"/>
            <a:ext cx="1868593" cy="1866715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0" name="TextBox 51"/>
          <p:cNvSpPr txBox="1"/>
          <p:nvPr/>
        </p:nvSpPr>
        <p:spPr>
          <a:xfrm>
            <a:off x="1417067" y="2668806"/>
            <a:ext cx="1271652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039924" y="1430419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Box 53"/>
          <p:cNvSpPr txBox="1"/>
          <p:nvPr/>
        </p:nvSpPr>
        <p:spPr>
          <a:xfrm>
            <a:off x="1785659" y="4458095"/>
            <a:ext cx="1981594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426266" y="5579948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TextBox 55"/>
          <p:cNvSpPr txBox="1"/>
          <p:nvPr/>
        </p:nvSpPr>
        <p:spPr>
          <a:xfrm>
            <a:off x="8041939" y="1971918"/>
            <a:ext cx="1752017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021070" y="2103434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TextBox 57"/>
          <p:cNvSpPr txBox="1"/>
          <p:nvPr/>
        </p:nvSpPr>
        <p:spPr>
          <a:xfrm>
            <a:off x="9500832" y="4201919"/>
            <a:ext cx="1670679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548683" y="4947548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8" name="肘形连接符 77"/>
          <p:cNvCxnSpPr/>
          <p:nvPr/>
        </p:nvCxnSpPr>
        <p:spPr>
          <a:xfrm rot="10800000" flipV="1">
            <a:off x="1492040" y="2718498"/>
            <a:ext cx="1530873" cy="834621"/>
          </a:xfrm>
          <a:prstGeom prst="bentConnector3">
            <a:avLst>
              <a:gd name="adj1" fmla="val 20581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肘形连接符 78"/>
          <p:cNvCxnSpPr/>
          <p:nvPr/>
        </p:nvCxnSpPr>
        <p:spPr>
          <a:xfrm rot="10800000">
            <a:off x="1887301" y="4394265"/>
            <a:ext cx="2473569" cy="569324"/>
          </a:xfrm>
          <a:prstGeom prst="bentConnector3">
            <a:avLst>
              <a:gd name="adj1" fmla="val 21861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肘形连接符 79"/>
          <p:cNvCxnSpPr/>
          <p:nvPr/>
        </p:nvCxnSpPr>
        <p:spPr>
          <a:xfrm rot="10800000" flipV="1">
            <a:off x="8607790" y="4144245"/>
            <a:ext cx="2424229" cy="640975"/>
          </a:xfrm>
          <a:prstGeom prst="bentConnector3">
            <a:avLst>
              <a:gd name="adj1" fmla="val 66889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肘形连接符 80"/>
          <p:cNvCxnSpPr/>
          <p:nvPr/>
        </p:nvCxnSpPr>
        <p:spPr>
          <a:xfrm rot="10800000" flipV="1">
            <a:off x="7385666" y="1916293"/>
            <a:ext cx="2267929" cy="997559"/>
          </a:xfrm>
          <a:prstGeom prst="bentConnector3">
            <a:avLst>
              <a:gd name="adj1" fmla="val 74673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23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40" dur="7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57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74" dur="6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34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88387"/>
            <a:ext cx="12195175" cy="1728192"/>
          </a:xfrm>
          <a:prstGeom prst="rect">
            <a:avLst/>
          </a:prstGeom>
          <a:solidFill>
            <a:srgbClr val="BFBFB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13483" y="2358063"/>
            <a:ext cx="2317168" cy="130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799959" y="2358063"/>
            <a:ext cx="1944216" cy="2799129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24" name="矩形 2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9"/>
          <p:cNvSpPr txBox="1"/>
          <p:nvPr/>
        </p:nvSpPr>
        <p:spPr>
          <a:xfrm>
            <a:off x="2698403" y="2560395"/>
            <a:ext cx="2088232" cy="18389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115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sz="8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"/>
          <p:cNvSpPr txBox="1"/>
          <p:nvPr/>
        </p:nvSpPr>
        <p:spPr>
          <a:xfrm>
            <a:off x="5002659" y="2811696"/>
            <a:ext cx="4839344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工作存在不足之处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"/>
          <p:cNvSpPr>
            <a:spLocks noChangeArrowheads="1"/>
          </p:cNvSpPr>
          <p:nvPr/>
        </p:nvSpPr>
        <p:spPr bwMode="auto">
          <a:xfrm>
            <a:off x="5074667" y="3568507"/>
            <a:ext cx="41044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089476" y="4365104"/>
            <a:ext cx="576064" cy="576064"/>
            <a:chOff x="6097588" y="1828640"/>
            <a:chExt cx="576064" cy="576064"/>
          </a:xfrm>
        </p:grpSpPr>
        <p:sp>
          <p:nvSpPr>
            <p:cNvPr id="31" name="椭圆 30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13438" y="4365104"/>
            <a:ext cx="576064" cy="576064"/>
            <a:chOff x="6821550" y="1828640"/>
            <a:chExt cx="576064" cy="576064"/>
          </a:xfrm>
        </p:grpSpPr>
        <p:sp>
          <p:nvSpPr>
            <p:cNvPr id="34" name="椭圆 33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7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7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7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7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7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529635" y="4365104"/>
            <a:ext cx="576064" cy="576064"/>
            <a:chOff x="7537747" y="1828640"/>
            <a:chExt cx="576064" cy="576064"/>
          </a:xfrm>
        </p:grpSpPr>
        <p:sp>
          <p:nvSpPr>
            <p:cNvPr id="56" name="椭圆 55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249715" y="4365104"/>
            <a:ext cx="576064" cy="576064"/>
            <a:chOff x="8257827" y="1828640"/>
            <a:chExt cx="576064" cy="576064"/>
          </a:xfrm>
        </p:grpSpPr>
        <p:sp>
          <p:nvSpPr>
            <p:cNvPr id="59" name="椭圆 58"/>
            <p:cNvSpPr/>
            <p:nvPr/>
          </p:nvSpPr>
          <p:spPr>
            <a:xfrm>
              <a:off x="8257827" y="1828640"/>
              <a:ext cx="576064" cy="57606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KSO_Shape"/>
            <p:cNvSpPr/>
            <p:nvPr/>
          </p:nvSpPr>
          <p:spPr bwMode="auto">
            <a:xfrm>
              <a:off x="8401843" y="1973096"/>
              <a:ext cx="292127" cy="2921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7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7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7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7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7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969795" y="4365104"/>
            <a:ext cx="576064" cy="576064"/>
            <a:chOff x="8977907" y="1828640"/>
            <a:chExt cx="576064" cy="576064"/>
          </a:xfrm>
        </p:grpSpPr>
        <p:sp>
          <p:nvSpPr>
            <p:cNvPr id="62" name="椭圆 61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7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 rot="2700000">
            <a:off x="3228750" y="620423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-1266080" y="424381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-899657" y="3241046"/>
            <a:ext cx="1208319" cy="1208319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-457401" y="1906624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216286" y="499432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-1508080" y="1287242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-1119199" y="5616869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1035428" y="6367139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2368315" y="6473790"/>
            <a:ext cx="789125" cy="789125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4458887" y="6405480"/>
            <a:ext cx="821306" cy="8213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2700000">
            <a:off x="10253287" y="528748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2700000">
            <a:off x="9430092" y="5753376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700000">
            <a:off x="11569090" y="5300328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8735337" y="5408877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2700000">
            <a:off x="793016" y="855439"/>
            <a:ext cx="588180" cy="58818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7" grpId="0"/>
      <p:bldP spid="28" grpId="0"/>
      <p:bldP spid="29" grpId="0"/>
      <p:bldP spid="2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25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696299" y="1412776"/>
            <a:ext cx="1488640" cy="14839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1684118" y="2896691"/>
            <a:ext cx="1488640" cy="8903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517900" y="1412776"/>
            <a:ext cx="1488640" cy="14839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3505719" y="2896691"/>
            <a:ext cx="1488640" cy="8903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339501" y="1412776"/>
            <a:ext cx="1488640" cy="14839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5327320" y="2896691"/>
            <a:ext cx="1488640" cy="8903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161102" y="1412776"/>
            <a:ext cx="1488640" cy="14839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7148921" y="2896691"/>
            <a:ext cx="1488640" cy="8903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8994881" y="1412776"/>
            <a:ext cx="1488640" cy="14839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9007062" y="2896691"/>
            <a:ext cx="1488640" cy="8903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2172882" y="1590845"/>
            <a:ext cx="535474" cy="686136"/>
            <a:chOff x="3095876" y="2479873"/>
            <a:chExt cx="366231" cy="470769"/>
          </a:xfrm>
        </p:grpSpPr>
        <p:sp>
          <p:nvSpPr>
            <p:cNvPr id="69" name="Freeform 108"/>
            <p:cNvSpPr/>
            <p:nvPr/>
          </p:nvSpPr>
          <p:spPr bwMode="auto">
            <a:xfrm flipH="1">
              <a:off x="3095876" y="2898027"/>
              <a:ext cx="51923" cy="52615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3" name="Freeform 64"/>
          <p:cNvSpPr>
            <a:spLocks noEditPoints="1"/>
          </p:cNvSpPr>
          <p:nvPr/>
        </p:nvSpPr>
        <p:spPr bwMode="auto">
          <a:xfrm flipH="1">
            <a:off x="3893646" y="1629323"/>
            <a:ext cx="737149" cy="609178"/>
          </a:xfrm>
          <a:custGeom>
            <a:avLst/>
            <a:gdLst>
              <a:gd name="T0" fmla="*/ 188 w 308"/>
              <a:gd name="T1" fmla="*/ 19 h 256"/>
              <a:gd name="T2" fmla="*/ 154 w 308"/>
              <a:gd name="T3" fmla="*/ 0 h 256"/>
              <a:gd name="T4" fmla="*/ 120 w 308"/>
              <a:gd name="T5" fmla="*/ 19 h 256"/>
              <a:gd name="T6" fmla="*/ 8 w 308"/>
              <a:gd name="T7" fmla="*/ 195 h 256"/>
              <a:gd name="T8" fmla="*/ 7 w 308"/>
              <a:gd name="T9" fmla="*/ 235 h 256"/>
              <a:gd name="T10" fmla="*/ 42 w 308"/>
              <a:gd name="T11" fmla="*/ 256 h 256"/>
              <a:gd name="T12" fmla="*/ 266 w 308"/>
              <a:gd name="T13" fmla="*/ 256 h 256"/>
              <a:gd name="T14" fmla="*/ 301 w 308"/>
              <a:gd name="T15" fmla="*/ 235 h 256"/>
              <a:gd name="T16" fmla="*/ 300 w 308"/>
              <a:gd name="T17" fmla="*/ 195 h 256"/>
              <a:gd name="T18" fmla="*/ 188 w 308"/>
              <a:gd name="T19" fmla="*/ 19 h 256"/>
              <a:gd name="T20" fmla="*/ 154 w 308"/>
              <a:gd name="T21" fmla="*/ 216 h 256"/>
              <a:gd name="T22" fmla="*/ 138 w 308"/>
              <a:gd name="T23" fmla="*/ 200 h 256"/>
              <a:gd name="T24" fmla="*/ 154 w 308"/>
              <a:gd name="T25" fmla="*/ 184 h 256"/>
              <a:gd name="T26" fmla="*/ 170 w 308"/>
              <a:gd name="T27" fmla="*/ 200 h 256"/>
              <a:gd name="T28" fmla="*/ 154 w 308"/>
              <a:gd name="T29" fmla="*/ 216 h 256"/>
              <a:gd name="T30" fmla="*/ 170 w 308"/>
              <a:gd name="T31" fmla="*/ 152 h 256"/>
              <a:gd name="T32" fmla="*/ 154 w 308"/>
              <a:gd name="T33" fmla="*/ 168 h 256"/>
              <a:gd name="T34" fmla="*/ 138 w 308"/>
              <a:gd name="T35" fmla="*/ 152 h 256"/>
              <a:gd name="T36" fmla="*/ 138 w 308"/>
              <a:gd name="T37" fmla="*/ 96 h 256"/>
              <a:gd name="T38" fmla="*/ 154 w 308"/>
              <a:gd name="T39" fmla="*/ 80 h 256"/>
              <a:gd name="T40" fmla="*/ 170 w 308"/>
              <a:gd name="T41" fmla="*/ 96 h 256"/>
              <a:gd name="T42" fmla="*/ 170 w 308"/>
              <a:gd name="T43" fmla="*/ 15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56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5853735" y="1600107"/>
            <a:ext cx="460172" cy="667613"/>
            <a:chOff x="5690315" y="3674507"/>
            <a:chExt cx="314729" cy="458061"/>
          </a:xfrm>
        </p:grpSpPr>
        <p:sp>
          <p:nvSpPr>
            <p:cNvPr id="75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7" name="Freeform 9"/>
          <p:cNvSpPr/>
          <p:nvPr/>
        </p:nvSpPr>
        <p:spPr bwMode="auto">
          <a:xfrm flipH="1">
            <a:off x="7522925" y="1695062"/>
            <a:ext cx="764993" cy="477702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9425307" y="1628593"/>
            <a:ext cx="652151" cy="610641"/>
            <a:chOff x="1784487" y="2486066"/>
            <a:chExt cx="446032" cy="418971"/>
          </a:xfrm>
        </p:grpSpPr>
        <p:sp>
          <p:nvSpPr>
            <p:cNvPr id="79" name="Freeform 68"/>
            <p:cNvSpPr/>
            <p:nvPr/>
          </p:nvSpPr>
          <p:spPr bwMode="auto">
            <a:xfrm flipH="1">
              <a:off x="1784487" y="2669491"/>
              <a:ext cx="66153" cy="235546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Freeform 69"/>
            <p:cNvSpPr/>
            <p:nvPr/>
          </p:nvSpPr>
          <p:spPr bwMode="auto">
            <a:xfrm flipH="1">
              <a:off x="1850640" y="2852915"/>
              <a:ext cx="313727" cy="52121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Freeform 70"/>
            <p:cNvSpPr/>
            <p:nvPr/>
          </p:nvSpPr>
          <p:spPr bwMode="auto">
            <a:xfrm flipH="1">
              <a:off x="2164366" y="2669491"/>
              <a:ext cx="66153" cy="235546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Freeform 71"/>
            <p:cNvSpPr/>
            <p:nvPr/>
          </p:nvSpPr>
          <p:spPr bwMode="auto">
            <a:xfrm flipH="1">
              <a:off x="1863670" y="2486066"/>
              <a:ext cx="91211" cy="91211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Freeform 72"/>
            <p:cNvSpPr/>
            <p:nvPr/>
          </p:nvSpPr>
          <p:spPr bwMode="auto">
            <a:xfrm flipH="1">
              <a:off x="1863670" y="2486066"/>
              <a:ext cx="287666" cy="157365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4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337010" y="2485456"/>
            <a:ext cx="7516800" cy="190800"/>
            <a:chOff x="1918742" y="3212976"/>
            <a:chExt cx="8352927" cy="216024"/>
          </a:xfrm>
        </p:grpSpPr>
        <p:sp>
          <p:nvSpPr>
            <p:cNvPr id="86" name="椭圆 85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2" name="等腰三角形 91"/>
          <p:cNvSpPr/>
          <p:nvPr/>
        </p:nvSpPr>
        <p:spPr>
          <a:xfrm flipV="1">
            <a:off x="2337009" y="3787039"/>
            <a:ext cx="207219" cy="17807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3" name="等腰三角形 92"/>
          <p:cNvSpPr/>
          <p:nvPr/>
        </p:nvSpPr>
        <p:spPr>
          <a:xfrm flipV="1">
            <a:off x="4158611" y="3787039"/>
            <a:ext cx="207219" cy="17807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5980212" y="3787039"/>
            <a:ext cx="207219" cy="17807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5" name="等腰三角形 94"/>
          <p:cNvSpPr/>
          <p:nvPr/>
        </p:nvSpPr>
        <p:spPr>
          <a:xfrm flipV="1">
            <a:off x="7801812" y="3787039"/>
            <a:ext cx="207219" cy="17807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6" name="等腰三角形 95"/>
          <p:cNvSpPr/>
          <p:nvPr/>
        </p:nvSpPr>
        <p:spPr>
          <a:xfrm flipV="1">
            <a:off x="9647773" y="3787039"/>
            <a:ext cx="207219" cy="178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7" name="TextBox 64"/>
          <p:cNvSpPr txBox="1"/>
          <p:nvPr/>
        </p:nvSpPr>
        <p:spPr>
          <a:xfrm>
            <a:off x="2042134" y="4101563"/>
            <a:ext cx="1075846" cy="353256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TextBox 65"/>
          <p:cNvSpPr txBox="1"/>
          <p:nvPr/>
        </p:nvSpPr>
        <p:spPr>
          <a:xfrm>
            <a:off x="3724298" y="4101563"/>
            <a:ext cx="1075846" cy="353256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TextBox 66"/>
          <p:cNvSpPr txBox="1"/>
          <p:nvPr/>
        </p:nvSpPr>
        <p:spPr>
          <a:xfrm>
            <a:off x="5406462" y="4101563"/>
            <a:ext cx="1075846" cy="353256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TextBox 67"/>
          <p:cNvSpPr txBox="1"/>
          <p:nvPr/>
        </p:nvSpPr>
        <p:spPr>
          <a:xfrm>
            <a:off x="7228063" y="4101563"/>
            <a:ext cx="1075846" cy="353256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TextBox 68"/>
          <p:cNvSpPr txBox="1"/>
          <p:nvPr/>
        </p:nvSpPr>
        <p:spPr>
          <a:xfrm>
            <a:off x="9074023" y="4101563"/>
            <a:ext cx="1075846" cy="353256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1684118" y="4681581"/>
            <a:ext cx="8799403" cy="4856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>
            <a:spLocks noChangeArrowheads="1"/>
          </p:cNvSpPr>
          <p:nvPr/>
        </p:nvSpPr>
        <p:spPr bwMode="auto">
          <a:xfrm>
            <a:off x="1920239" y="5355262"/>
            <a:ext cx="835152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3" grpId="0" animBg="1"/>
      <p:bldP spid="77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/>
      <p:bldP spid="101" grpId="0"/>
      <p:bldP spid="102" grpId="0" animBg="1"/>
      <p:bldP spid="103" grpId="0"/>
      <p:bldP spid="56" grpId="0" animBg="1"/>
      <p:bldP spid="57" grpId="0" animBg="1"/>
      <p:bldP spid="1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26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53" name="Diagram 25"/>
          <p:cNvGraphicFramePr/>
          <p:nvPr/>
        </p:nvGraphicFramePr>
        <p:xfrm>
          <a:off x="2474406" y="1244030"/>
          <a:ext cx="7416824" cy="2833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4" name="Freeform 6"/>
          <p:cNvSpPr>
            <a:spLocks noEditPoints="1"/>
          </p:cNvSpPr>
          <p:nvPr/>
        </p:nvSpPr>
        <p:spPr bwMode="auto">
          <a:xfrm>
            <a:off x="2906454" y="2267992"/>
            <a:ext cx="568213" cy="605284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11"/>
          <p:cNvSpPr>
            <a:spLocks noEditPoints="1"/>
          </p:cNvSpPr>
          <p:nvPr/>
        </p:nvSpPr>
        <p:spPr bwMode="auto">
          <a:xfrm>
            <a:off x="4778662" y="2384313"/>
            <a:ext cx="732327" cy="733103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21"/>
          <p:cNvSpPr>
            <a:spLocks noEditPoints="1"/>
          </p:cNvSpPr>
          <p:nvPr/>
        </p:nvSpPr>
        <p:spPr bwMode="auto">
          <a:xfrm>
            <a:off x="6723689" y="2257726"/>
            <a:ext cx="623849" cy="625816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26"/>
          <p:cNvSpPr/>
          <p:nvPr/>
        </p:nvSpPr>
        <p:spPr bwMode="auto">
          <a:xfrm>
            <a:off x="8811110" y="2422220"/>
            <a:ext cx="513556" cy="532606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 12"/>
          <p:cNvSpPr/>
          <p:nvPr/>
        </p:nvSpPr>
        <p:spPr bwMode="auto">
          <a:xfrm>
            <a:off x="1608509" y="4005064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Freeform 12"/>
          <p:cNvSpPr/>
          <p:nvPr/>
        </p:nvSpPr>
        <p:spPr bwMode="auto">
          <a:xfrm flipH="1" flipV="1">
            <a:off x="10249469" y="5039345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68549" y="4319265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dgm id="{3B837679-D346-4EBB-AB0C-EE653ACF3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>
                                            <p:graphicEl>
                                              <a:dgm id="{3B837679-D346-4EBB-AB0C-EE653ACF3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dgm id="{5CD9D2C4-CA47-4E2F-9386-15BF2C5BF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>
                                            <p:graphicEl>
                                              <a:dgm id="{5CD9D2C4-CA47-4E2F-9386-15BF2C5BF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dgm id="{1FE64DFD-23AF-4F50-BCBC-C27132FB3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>
                                            <p:graphicEl>
                                              <a:dgm id="{1FE64DFD-23AF-4F50-BCBC-C27132FB3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dgm id="{D1957E8D-52E6-47CA-9E1F-B3BE7EB3E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>
                                            <p:graphicEl>
                                              <a:dgm id="{D1957E8D-52E6-47CA-9E1F-B3BE7EB3E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dgm id="{B651F1CF-D429-4713-ABB8-9F7461E4F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>
                                            <p:graphicEl>
                                              <a:dgm id="{B651F1CF-D429-4713-ABB8-9F7461E4F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dgm id="{BF198A36-C0C4-4E90-AC13-6C982ACE8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>
                                            <p:graphicEl>
                                              <a:dgm id="{BF198A36-C0C4-4E90-AC13-6C982ACE8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dgm id="{47A26F57-A010-4072-9EBD-86BD6484D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>
                                            <p:graphicEl>
                                              <a:dgm id="{47A26F57-A010-4072-9EBD-86BD6484D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dgm id="{C26DB7B9-FAD6-48DB-954D-A5E46F77B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>
                                            <p:graphicEl>
                                              <a:dgm id="{C26DB7B9-FAD6-48DB-954D-A5E46F77B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dgm id="{2467359E-7225-4CFB-BBD2-900CCD5D7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>
                                            <p:graphicEl>
                                              <a:dgm id="{2467359E-7225-4CFB-BBD2-900CCD5D7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dgm id="{A9F63716-280D-4A8A-8AF8-9D84FEF36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>
                                            <p:graphicEl>
                                              <a:dgm id="{A9F63716-280D-4A8A-8AF8-9D84FEF36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dgm id="{939DFC11-B217-40F1-B0EE-ADA1D5FE8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>
                                            <p:graphicEl>
                                              <a:dgm id="{939DFC11-B217-40F1-B0EE-ADA1D5FE8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81" dur="500" spd="-999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85" dur="500" spd="-99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53" grpId="0">
        <p:bldSub>
          <a:bldDgm bld="one"/>
        </p:bldSub>
      </p:bldGraphic>
      <p:bldP spid="54" grpId="0" animBg="1"/>
      <p:bldP spid="55" grpId="0" animBg="1"/>
      <p:bldP spid="56" grpId="0" animBg="1"/>
      <p:bldP spid="57" grpId="0" animBg="1"/>
      <p:bldP spid="58" grpId="0" animBg="1"/>
      <p:bldP spid="58" grpId="1" animBg="1"/>
      <p:bldP spid="59" grpId="0" animBg="1"/>
      <p:bldP spid="59" grpId="1" animBg="1"/>
      <p:bldP spid="60" grpId="0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6673650" y="2348880"/>
            <a:ext cx="3240361" cy="1152128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6673651" y="3789040"/>
            <a:ext cx="3240361" cy="1152128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2353170" y="3789040"/>
            <a:ext cx="3240361" cy="1152128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2324694" y="2348880"/>
            <a:ext cx="3240361" cy="1152128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27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945459" y="2541339"/>
            <a:ext cx="2255813" cy="2255813"/>
          </a:xfrm>
          <a:prstGeom prst="ellipse">
            <a:avLst/>
          </a:prstGeom>
          <a:solidFill>
            <a:srgbClr val="0070C0"/>
          </a:solidFill>
          <a:ln w="165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9"/>
          <p:cNvSpPr txBox="1"/>
          <p:nvPr/>
        </p:nvSpPr>
        <p:spPr>
          <a:xfrm>
            <a:off x="5137918" y="3263489"/>
            <a:ext cx="180020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993131" y="2593381"/>
            <a:ext cx="663125" cy="663125"/>
            <a:chOff x="8077071" y="845254"/>
            <a:chExt cx="2036801" cy="2036802"/>
          </a:xfrm>
        </p:grpSpPr>
        <p:sp>
          <p:nvSpPr>
            <p:cNvPr id="17" name="椭圆 16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635571" y="2420888"/>
            <a:ext cx="23583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35571" y="3861048"/>
            <a:ext cx="23583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993131" y="4024566"/>
            <a:ext cx="663125" cy="663125"/>
            <a:chOff x="8125599" y="1434035"/>
            <a:chExt cx="2036802" cy="2036802"/>
          </a:xfrm>
        </p:grpSpPr>
        <p:sp>
          <p:nvSpPr>
            <p:cNvPr id="22" name="椭圆 2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195640" y="2420888"/>
            <a:ext cx="23583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538918" y="2564904"/>
            <a:ext cx="663125" cy="663125"/>
            <a:chOff x="8125599" y="1434035"/>
            <a:chExt cx="2036802" cy="2036802"/>
          </a:xfrm>
        </p:grpSpPr>
        <p:sp>
          <p:nvSpPr>
            <p:cNvPr id="27" name="椭圆 26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538918" y="4024566"/>
            <a:ext cx="663125" cy="663125"/>
            <a:chOff x="8125599" y="1434035"/>
            <a:chExt cx="2036802" cy="2036802"/>
          </a:xfrm>
        </p:grpSpPr>
        <p:sp>
          <p:nvSpPr>
            <p:cNvPr id="32" name="椭圆 3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34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7195641" y="3861048"/>
            <a:ext cx="23583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5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6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2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6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5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7" grpId="0" animBg="1"/>
          <p:bldP spid="24" grpId="0" animBg="1"/>
          <p:bldP spid="3" grpId="0" animBg="1"/>
          <p:bldP spid="7" grpId="0"/>
          <p:bldP spid="11" grpId="0" animBg="1"/>
          <p:bldP spid="13" grpId="0"/>
          <p:bldP spid="20" grpId="0"/>
          <p:bldP spid="25" grpId="0"/>
          <p:bldP spid="30" grpId="0"/>
          <p:bldP spid="38" grpId="0"/>
          <p:bldP spid="39" grpId="0" animBg="1"/>
          <p:bldP spid="40" grpId="0" animBg="1"/>
          <p:bldP spid="4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2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5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7" grpId="0" animBg="1"/>
          <p:bldP spid="24" grpId="0" animBg="1"/>
          <p:bldP spid="3" grpId="0" animBg="1"/>
          <p:bldP spid="7" grpId="0"/>
          <p:bldP spid="11" grpId="0" animBg="1"/>
          <p:bldP spid="13" grpId="0"/>
          <p:bldP spid="20" grpId="0"/>
          <p:bldP spid="25" grpId="0"/>
          <p:bldP spid="30" grpId="0"/>
          <p:bldP spid="38" grpId="0"/>
          <p:bldP spid="39" grpId="0" animBg="1"/>
          <p:bldP spid="40" grpId="0" animBg="1"/>
          <p:bldP spid="41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22123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28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5305499" y="1052736"/>
          <a:ext cx="5760640" cy="375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标题 11"/>
          <p:cNvSpPr txBox="1"/>
          <p:nvPr/>
        </p:nvSpPr>
        <p:spPr>
          <a:xfrm>
            <a:off x="1993131" y="1411959"/>
            <a:ext cx="72008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64%</a:t>
            </a:r>
            <a:endParaRPr lang="zh-CN" altLang="en-US" sz="2000" dirty="0">
              <a:solidFill>
                <a:srgbClr val="0070C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2" name="标题 11"/>
          <p:cNvSpPr txBox="1"/>
          <p:nvPr/>
        </p:nvSpPr>
        <p:spPr>
          <a:xfrm>
            <a:off x="2546693" y="1483967"/>
            <a:ext cx="268679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11"/>
          <p:cNvSpPr txBox="1"/>
          <p:nvPr/>
        </p:nvSpPr>
        <p:spPr>
          <a:xfrm>
            <a:off x="2546693" y="1128491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1"/>
          <p:cNvSpPr txBox="1"/>
          <p:nvPr/>
        </p:nvSpPr>
        <p:spPr>
          <a:xfrm>
            <a:off x="1993131" y="2712227"/>
            <a:ext cx="72008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25%</a:t>
            </a:r>
            <a:endParaRPr lang="zh-CN" altLang="en-US" sz="2000" dirty="0">
              <a:solidFill>
                <a:srgbClr val="0070C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5" name="标题 11"/>
          <p:cNvSpPr txBox="1"/>
          <p:nvPr/>
        </p:nvSpPr>
        <p:spPr>
          <a:xfrm>
            <a:off x="2546693" y="2784235"/>
            <a:ext cx="268679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1"/>
          <p:cNvSpPr txBox="1"/>
          <p:nvPr/>
        </p:nvSpPr>
        <p:spPr>
          <a:xfrm>
            <a:off x="2546693" y="2428759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11"/>
          <p:cNvSpPr txBox="1"/>
          <p:nvPr/>
        </p:nvSpPr>
        <p:spPr>
          <a:xfrm>
            <a:off x="1993131" y="3928492"/>
            <a:ext cx="72008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11%</a:t>
            </a:r>
            <a:endParaRPr lang="zh-CN" altLang="en-US" sz="2000" dirty="0">
              <a:solidFill>
                <a:srgbClr val="0070C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0" name="标题 11"/>
          <p:cNvSpPr txBox="1"/>
          <p:nvPr/>
        </p:nvSpPr>
        <p:spPr>
          <a:xfrm>
            <a:off x="2546693" y="4000500"/>
            <a:ext cx="268679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 11"/>
          <p:cNvSpPr txBox="1"/>
          <p:nvPr/>
        </p:nvSpPr>
        <p:spPr>
          <a:xfrm>
            <a:off x="2546693" y="36450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7127" y="5232102"/>
            <a:ext cx="817290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46356" y="4797152"/>
            <a:ext cx="20593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点击输入标题文本</a:t>
            </a:r>
            <a:endParaRPr lang="zh-CN" altLang="en-US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>
        <p:bldAsOne/>
      </p:bldGraphic>
      <p:bldP spid="11" grpId="0"/>
      <p:bldP spid="12" grpId="0"/>
      <p:bldP spid="13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29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659647" y="2754330"/>
            <a:ext cx="1800200" cy="180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223655" y="1662154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>
            <a:off x="3457980" y="2465576"/>
            <a:ext cx="250588" cy="21602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5400000">
            <a:off x="4531189" y="3569920"/>
            <a:ext cx="250588" cy="21602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449382" y="221385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18735643">
            <a:off x="2612678" y="2810660"/>
            <a:ext cx="250588" cy="21602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999519" y="221385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567471" y="3317892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838130" y="3317892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449382" y="4461702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999519" y="4461702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3223655" y="4941168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rot="2846045">
            <a:off x="4296605" y="2855101"/>
            <a:ext cx="250588" cy="21602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rot="16200000">
            <a:off x="2328982" y="3569920"/>
            <a:ext cx="250588" cy="21602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rot="8026025">
            <a:off x="4179412" y="4353690"/>
            <a:ext cx="250588" cy="21602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等腰三角形 37"/>
          <p:cNvSpPr/>
          <p:nvPr/>
        </p:nvSpPr>
        <p:spPr>
          <a:xfrm rot="10800000">
            <a:off x="3458401" y="4628657"/>
            <a:ext cx="250588" cy="21602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/>
        </p:nvSpPr>
        <p:spPr>
          <a:xfrm rot="13544788">
            <a:off x="2629581" y="4308122"/>
            <a:ext cx="250588" cy="21602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9"/>
          <p:cNvSpPr txBox="1"/>
          <p:nvPr/>
        </p:nvSpPr>
        <p:spPr>
          <a:xfrm>
            <a:off x="2719599" y="3390346"/>
            <a:ext cx="165618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结论分析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9"/>
          <p:cNvSpPr txBox="1"/>
          <p:nvPr/>
        </p:nvSpPr>
        <p:spPr>
          <a:xfrm>
            <a:off x="4469377" y="2457581"/>
            <a:ext cx="7000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1999519" y="2454242"/>
            <a:ext cx="7000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1999519" y="4689829"/>
            <a:ext cx="7000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9"/>
          <p:cNvSpPr txBox="1"/>
          <p:nvPr/>
        </p:nvSpPr>
        <p:spPr>
          <a:xfrm>
            <a:off x="4467786" y="4686490"/>
            <a:ext cx="7000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9"/>
          <p:cNvSpPr txBox="1"/>
          <p:nvPr/>
        </p:nvSpPr>
        <p:spPr>
          <a:xfrm>
            <a:off x="3223655" y="5193885"/>
            <a:ext cx="7000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9"/>
          <p:cNvSpPr txBox="1"/>
          <p:nvPr/>
        </p:nvSpPr>
        <p:spPr>
          <a:xfrm>
            <a:off x="3223655" y="1878178"/>
            <a:ext cx="7000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9"/>
          <p:cNvSpPr txBox="1"/>
          <p:nvPr/>
        </p:nvSpPr>
        <p:spPr>
          <a:xfrm>
            <a:off x="4827826" y="3537701"/>
            <a:ext cx="7000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9"/>
          <p:cNvSpPr txBox="1"/>
          <p:nvPr/>
        </p:nvSpPr>
        <p:spPr>
          <a:xfrm>
            <a:off x="1567471" y="3534362"/>
            <a:ext cx="7000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6133147" y="2144045"/>
            <a:ext cx="4522362" cy="899219"/>
          </a:xfrm>
          <a:prstGeom prst="roundRect">
            <a:avLst>
              <a:gd name="adj" fmla="val 19048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5895466" y="2335175"/>
            <a:ext cx="482638" cy="482638"/>
            <a:chOff x="7753771" y="2484630"/>
            <a:chExt cx="657499" cy="657499"/>
          </a:xfrm>
        </p:grpSpPr>
        <p:sp>
          <p:nvSpPr>
            <p:cNvPr id="51" name="椭圆 50"/>
            <p:cNvSpPr/>
            <p:nvPr/>
          </p:nvSpPr>
          <p:spPr>
            <a:xfrm>
              <a:off x="7753771" y="2484630"/>
              <a:ext cx="657499" cy="657499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TextBox 7"/>
            <p:cNvSpPr>
              <a:spLocks noChangeArrowheads="1"/>
            </p:cNvSpPr>
            <p:nvPr/>
          </p:nvSpPr>
          <p:spPr bwMode="auto">
            <a:xfrm>
              <a:off x="7854350" y="2582725"/>
              <a:ext cx="456340" cy="419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6522120" y="2313757"/>
            <a:ext cx="388843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0070C0"/>
                </a:solidFill>
                <a:sym typeface="微软雅黑" panose="020B0503020204020204" pitchFamily="34" charset="-122"/>
              </a:rPr>
              <a:t>结论分析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---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6119244" y="3249861"/>
            <a:ext cx="4522362" cy="899219"/>
          </a:xfrm>
          <a:prstGeom prst="roundRect">
            <a:avLst>
              <a:gd name="adj" fmla="val 19048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5881563" y="3440991"/>
            <a:ext cx="482638" cy="482638"/>
            <a:chOff x="7753771" y="2484630"/>
            <a:chExt cx="657499" cy="657499"/>
          </a:xfrm>
        </p:grpSpPr>
        <p:sp>
          <p:nvSpPr>
            <p:cNvPr id="56" name="椭圆 55"/>
            <p:cNvSpPr/>
            <p:nvPr/>
          </p:nvSpPr>
          <p:spPr>
            <a:xfrm>
              <a:off x="7753771" y="2484630"/>
              <a:ext cx="657499" cy="657499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Box 7"/>
            <p:cNvSpPr>
              <a:spLocks noChangeArrowheads="1"/>
            </p:cNvSpPr>
            <p:nvPr/>
          </p:nvSpPr>
          <p:spPr bwMode="auto">
            <a:xfrm>
              <a:off x="7854350" y="2582725"/>
              <a:ext cx="456340" cy="419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6508217" y="3419573"/>
            <a:ext cx="388843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0070C0"/>
                </a:solidFill>
                <a:sym typeface="微软雅黑" panose="020B0503020204020204" pitchFamily="34" charset="-122"/>
              </a:rPr>
              <a:t>结论分析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---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6119244" y="4365104"/>
            <a:ext cx="4522362" cy="899219"/>
          </a:xfrm>
          <a:prstGeom prst="roundRect">
            <a:avLst>
              <a:gd name="adj" fmla="val 19048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5881563" y="4556234"/>
            <a:ext cx="482638" cy="482638"/>
            <a:chOff x="7753771" y="2484630"/>
            <a:chExt cx="657499" cy="657499"/>
          </a:xfrm>
        </p:grpSpPr>
        <p:sp>
          <p:nvSpPr>
            <p:cNvPr id="61" name="椭圆 60"/>
            <p:cNvSpPr/>
            <p:nvPr/>
          </p:nvSpPr>
          <p:spPr>
            <a:xfrm>
              <a:off x="7753771" y="2484630"/>
              <a:ext cx="657499" cy="657499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TextBox 7"/>
            <p:cNvSpPr>
              <a:spLocks noChangeArrowheads="1"/>
            </p:cNvSpPr>
            <p:nvPr/>
          </p:nvSpPr>
          <p:spPr bwMode="auto">
            <a:xfrm>
              <a:off x="7854350" y="2582725"/>
              <a:ext cx="456340" cy="419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6508217" y="4534816"/>
            <a:ext cx="388843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0070C0"/>
                </a:solidFill>
                <a:sym typeface="微软雅黑" panose="020B0503020204020204" pitchFamily="34" charset="-122"/>
              </a:rPr>
              <a:t>结论分析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---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3" grpId="0"/>
      <p:bldP spid="54" grpId="0" animBg="1"/>
      <p:bldP spid="58" grpId="0"/>
      <p:bldP spid="59" grpId="0" animBg="1"/>
      <p:bldP spid="63" grpId="0"/>
      <p:bldP spid="64" grpId="0" animBg="1"/>
      <p:bldP spid="65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3649315" y="692696"/>
            <a:ext cx="388843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649315" y="1412776"/>
            <a:ext cx="698477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7249716" y="764704"/>
            <a:ext cx="576064" cy="576064"/>
            <a:chOff x="6097588" y="1828640"/>
            <a:chExt cx="576064" cy="576064"/>
          </a:xfrm>
        </p:grpSpPr>
        <p:sp>
          <p:nvSpPr>
            <p:cNvPr id="5" name="椭圆 4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73678" y="764704"/>
            <a:ext cx="576064" cy="576064"/>
            <a:chOff x="6821550" y="1828640"/>
            <a:chExt cx="576064" cy="576064"/>
          </a:xfrm>
        </p:grpSpPr>
        <p:sp>
          <p:nvSpPr>
            <p:cNvPr id="11" name="椭圆 10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7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7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7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7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7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689875" y="764704"/>
            <a:ext cx="576064" cy="576064"/>
            <a:chOff x="7537747" y="1828640"/>
            <a:chExt cx="576064" cy="576064"/>
          </a:xfrm>
        </p:grpSpPr>
        <p:sp>
          <p:nvSpPr>
            <p:cNvPr id="12" name="椭圆 11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409955" y="764704"/>
            <a:ext cx="576064" cy="576064"/>
            <a:chOff x="8257827" y="1828640"/>
            <a:chExt cx="576064" cy="576064"/>
          </a:xfrm>
        </p:grpSpPr>
        <p:sp>
          <p:nvSpPr>
            <p:cNvPr id="13" name="椭圆 12"/>
            <p:cNvSpPr/>
            <p:nvPr/>
          </p:nvSpPr>
          <p:spPr>
            <a:xfrm>
              <a:off x="8257827" y="1828640"/>
              <a:ext cx="576064" cy="57606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KSO_Shape"/>
            <p:cNvSpPr/>
            <p:nvPr/>
          </p:nvSpPr>
          <p:spPr bwMode="auto">
            <a:xfrm>
              <a:off x="8401843" y="1973096"/>
              <a:ext cx="292127" cy="2921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7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7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7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7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7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130035" y="764704"/>
            <a:ext cx="576064" cy="576064"/>
            <a:chOff x="8977907" y="1828640"/>
            <a:chExt cx="576064" cy="576064"/>
          </a:xfrm>
        </p:grpSpPr>
        <p:sp>
          <p:nvSpPr>
            <p:cNvPr id="14" name="椭圆 13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7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5017467" y="1772816"/>
            <a:ext cx="4392488" cy="57606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017467" y="1772816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9"/>
          <p:cNvSpPr txBox="1"/>
          <p:nvPr/>
        </p:nvSpPr>
        <p:spPr>
          <a:xfrm>
            <a:off x="5074667" y="1810780"/>
            <a:ext cx="411926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    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年度工作内容概述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5017467" y="2564904"/>
            <a:ext cx="4392488" cy="57606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017467" y="2564904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9"/>
          <p:cNvSpPr txBox="1"/>
          <p:nvPr/>
        </p:nvSpPr>
        <p:spPr>
          <a:xfrm>
            <a:off x="5074667" y="2602868"/>
            <a:ext cx="411926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    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工作完成具体情况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5017467" y="3356992"/>
            <a:ext cx="4392488" cy="57606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017467" y="3356992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9"/>
          <p:cNvSpPr txBox="1"/>
          <p:nvPr/>
        </p:nvSpPr>
        <p:spPr>
          <a:xfrm>
            <a:off x="5074667" y="3429000"/>
            <a:ext cx="411926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    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成功项目详细展示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5017467" y="4149080"/>
            <a:ext cx="4392488" cy="57606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17467" y="4149080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9"/>
          <p:cNvSpPr txBox="1"/>
          <p:nvPr/>
        </p:nvSpPr>
        <p:spPr>
          <a:xfrm>
            <a:off x="5074667" y="4221088"/>
            <a:ext cx="411926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    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工作存在不足之处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5017467" y="4941168"/>
            <a:ext cx="4392488" cy="57606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017467" y="4941168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9"/>
          <p:cNvSpPr txBox="1"/>
          <p:nvPr/>
        </p:nvSpPr>
        <p:spPr>
          <a:xfrm>
            <a:off x="5074667" y="5013176"/>
            <a:ext cx="411926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    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明年工作目标计划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 rot="2700000">
            <a:off x="3718969" y="620423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 rot="2700000">
            <a:off x="-543474" y="419171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 rot="2700000">
            <a:off x="776904" y="3224010"/>
            <a:ext cx="1208319" cy="1208319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 rot="2700000">
            <a:off x="1867930" y="2546053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 rot="2700000">
            <a:off x="30065" y="673844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 rot="2700000">
            <a:off x="1039718" y="4202237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 rot="2700000">
            <a:off x="703038" y="2041997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 rot="2700000">
            <a:off x="-1007849" y="2107035"/>
            <a:ext cx="1647406" cy="1647406"/>
          </a:xfrm>
          <a:prstGeom prst="rect">
            <a:avLst/>
          </a:prstGeom>
          <a:gradFill>
            <a:gsLst>
              <a:gs pos="0">
                <a:srgbClr val="D8DBDE"/>
              </a:gs>
              <a:gs pos="100000">
                <a:srgbClr val="F9F9F9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 rot="2700000">
            <a:off x="2167880" y="5037433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 rot="2700000">
            <a:off x="-461854" y="5556573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 rot="2700000">
            <a:off x="1276791" y="6503139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rot="2700000">
            <a:off x="2919409" y="6408081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 rot="2700000">
            <a:off x="5182878" y="6744256"/>
            <a:ext cx="821306" cy="8213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 rot="2700000">
            <a:off x="8802275" y="6336949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 rot="2700000">
            <a:off x="5919133" y="6552973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 rot="2700000">
            <a:off x="7868008" y="6629178"/>
            <a:ext cx="821306" cy="8213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 rot="2700000">
            <a:off x="9927810" y="6088912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 rot="2700000">
            <a:off x="11035091" y="585842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 animBg="1"/>
      <p:bldP spid="50" grpId="0"/>
      <p:bldP spid="51" grpId="0" animBg="1"/>
      <p:bldP spid="52" grpId="0" animBg="1"/>
      <p:bldP spid="53" grpId="0"/>
      <p:bldP spid="54" grpId="0" animBg="1"/>
      <p:bldP spid="55" grpId="0" animBg="1"/>
      <p:bldP spid="56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30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 rot="13500000">
            <a:off x="1860263" y="3078110"/>
            <a:ext cx="2139941" cy="2139940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Freeform 9"/>
          <p:cNvSpPr/>
          <p:nvPr/>
        </p:nvSpPr>
        <p:spPr bwMode="auto">
          <a:xfrm rot="13500000">
            <a:off x="4196798" y="3078111"/>
            <a:ext cx="2139941" cy="2139940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Freeform 9"/>
          <p:cNvSpPr/>
          <p:nvPr/>
        </p:nvSpPr>
        <p:spPr bwMode="auto">
          <a:xfrm rot="2700000">
            <a:off x="3025258" y="1939006"/>
            <a:ext cx="2139941" cy="2139941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3" name="Group 10"/>
          <p:cNvGrpSpPr/>
          <p:nvPr/>
        </p:nvGrpSpPr>
        <p:grpSpPr>
          <a:xfrm>
            <a:off x="2081813" y="3265198"/>
            <a:ext cx="599208" cy="492388"/>
            <a:chOff x="7836195" y="3464708"/>
            <a:chExt cx="599208" cy="492388"/>
          </a:xfrm>
        </p:grpSpPr>
        <p:sp>
          <p:nvSpPr>
            <p:cNvPr id="14" name="Oval 11"/>
            <p:cNvSpPr/>
            <p:nvPr/>
          </p:nvSpPr>
          <p:spPr>
            <a:xfrm rot="2700000">
              <a:off x="7882236" y="3464708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36195" y="3536805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0070C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01</a:t>
              </a:r>
              <a:endParaRPr lang="id-ID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3791228" y="1756089"/>
            <a:ext cx="599208" cy="492388"/>
            <a:chOff x="9545610" y="1955599"/>
            <a:chExt cx="599208" cy="492388"/>
          </a:xfrm>
        </p:grpSpPr>
        <p:sp>
          <p:nvSpPr>
            <p:cNvPr id="19" name="Oval 14"/>
            <p:cNvSpPr/>
            <p:nvPr/>
          </p:nvSpPr>
          <p:spPr>
            <a:xfrm rot="2700000">
              <a:off x="9603416" y="1955599"/>
              <a:ext cx="492388" cy="492388"/>
            </a:xfrm>
            <a:prstGeom prst="ellipse">
              <a:avLst/>
            </a:prstGeom>
            <a:solidFill>
              <a:schemeClr val="bg1"/>
            </a:solidFill>
            <a:ln w="133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45610" y="2019602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0070C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02</a:t>
              </a:r>
              <a:endParaRPr lang="id-ID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1" name="Group 16"/>
          <p:cNvGrpSpPr/>
          <p:nvPr/>
        </p:nvGrpSpPr>
        <p:grpSpPr>
          <a:xfrm>
            <a:off x="5544028" y="3275767"/>
            <a:ext cx="599208" cy="492388"/>
            <a:chOff x="10716797" y="5108091"/>
            <a:chExt cx="599208" cy="492388"/>
          </a:xfrm>
        </p:grpSpPr>
        <p:sp>
          <p:nvSpPr>
            <p:cNvPr id="22" name="Oval 17"/>
            <p:cNvSpPr/>
            <p:nvPr/>
          </p:nvSpPr>
          <p:spPr>
            <a:xfrm rot="2700000">
              <a:off x="10774955" y="5108091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716797" y="5178591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0070C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03</a:t>
              </a:r>
              <a:endParaRPr lang="id-ID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4" name="Freeform 19"/>
          <p:cNvSpPr>
            <a:spLocks noEditPoints="1"/>
          </p:cNvSpPr>
          <p:nvPr/>
        </p:nvSpPr>
        <p:spPr bwMode="auto">
          <a:xfrm>
            <a:off x="3861512" y="2743309"/>
            <a:ext cx="458640" cy="442874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0070C0"/>
              </a:solidFill>
            </a:endParaRPr>
          </a:p>
        </p:txBody>
      </p:sp>
      <p:sp>
        <p:nvSpPr>
          <p:cNvPr id="25" name="Freeform 23"/>
          <p:cNvSpPr>
            <a:spLocks noEditPoints="1"/>
          </p:cNvSpPr>
          <p:nvPr/>
        </p:nvSpPr>
        <p:spPr bwMode="auto">
          <a:xfrm>
            <a:off x="2702942" y="4052490"/>
            <a:ext cx="442875" cy="335381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6" name="Group 24"/>
          <p:cNvGrpSpPr/>
          <p:nvPr/>
        </p:nvGrpSpPr>
        <p:grpSpPr>
          <a:xfrm>
            <a:off x="5036282" y="3997227"/>
            <a:ext cx="451474" cy="442875"/>
            <a:chOff x="6786562" y="796925"/>
            <a:chExt cx="500063" cy="490538"/>
          </a:xfrm>
          <a:solidFill>
            <a:srgbClr val="0070C0"/>
          </a:solidFill>
        </p:grpSpPr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31" name="椭圆 30"/>
          <p:cNvSpPr/>
          <p:nvPr/>
        </p:nvSpPr>
        <p:spPr>
          <a:xfrm>
            <a:off x="5941150" y="1944102"/>
            <a:ext cx="546935" cy="5469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5970279" y="2038675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661231" y="2952214"/>
            <a:ext cx="546935" cy="5469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4"/>
          <p:cNvSpPr txBox="1"/>
          <p:nvPr/>
        </p:nvSpPr>
        <p:spPr>
          <a:xfrm>
            <a:off x="6690360" y="3046787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372651" y="4003205"/>
            <a:ext cx="546935" cy="5469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标题 4"/>
          <p:cNvSpPr txBox="1"/>
          <p:nvPr/>
        </p:nvSpPr>
        <p:spPr>
          <a:xfrm>
            <a:off x="7401780" y="4097778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04797" y="1798289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lvl="1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704110" y="2099530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496885" y="2878409"/>
            <a:ext cx="318813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lvl="1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7496198" y="3179650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208305" y="3877237"/>
            <a:ext cx="21235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lvl="1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8207618" y="4187762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24" grpId="0" animBg="1"/>
      <p:bldP spid="25" grpId="0" animBg="1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88387"/>
            <a:ext cx="12195175" cy="1728192"/>
          </a:xfrm>
          <a:prstGeom prst="rect">
            <a:avLst/>
          </a:prstGeom>
          <a:solidFill>
            <a:srgbClr val="BFBFB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13483" y="2358063"/>
            <a:ext cx="2317168" cy="130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799959" y="2358063"/>
            <a:ext cx="1944216" cy="2799129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24" name="矩形 2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9"/>
          <p:cNvSpPr txBox="1"/>
          <p:nvPr/>
        </p:nvSpPr>
        <p:spPr>
          <a:xfrm>
            <a:off x="2698403" y="2560395"/>
            <a:ext cx="2088232" cy="18389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115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sz="8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"/>
          <p:cNvSpPr txBox="1"/>
          <p:nvPr/>
        </p:nvSpPr>
        <p:spPr>
          <a:xfrm>
            <a:off x="5002659" y="2811696"/>
            <a:ext cx="4839344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明年工作目标计划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"/>
          <p:cNvSpPr>
            <a:spLocks noChangeArrowheads="1"/>
          </p:cNvSpPr>
          <p:nvPr/>
        </p:nvSpPr>
        <p:spPr bwMode="auto">
          <a:xfrm>
            <a:off x="5074667" y="3568507"/>
            <a:ext cx="41044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089476" y="4365104"/>
            <a:ext cx="576064" cy="576064"/>
            <a:chOff x="6097588" y="1828640"/>
            <a:chExt cx="576064" cy="576064"/>
          </a:xfrm>
        </p:grpSpPr>
        <p:sp>
          <p:nvSpPr>
            <p:cNvPr id="31" name="椭圆 30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13438" y="4365104"/>
            <a:ext cx="576064" cy="576064"/>
            <a:chOff x="6821550" y="1828640"/>
            <a:chExt cx="576064" cy="576064"/>
          </a:xfrm>
        </p:grpSpPr>
        <p:sp>
          <p:nvSpPr>
            <p:cNvPr id="34" name="椭圆 33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7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7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7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7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7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529635" y="4365104"/>
            <a:ext cx="576064" cy="576064"/>
            <a:chOff x="7537747" y="1828640"/>
            <a:chExt cx="576064" cy="576064"/>
          </a:xfrm>
        </p:grpSpPr>
        <p:sp>
          <p:nvSpPr>
            <p:cNvPr id="56" name="椭圆 55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249715" y="4365104"/>
            <a:ext cx="576064" cy="576064"/>
            <a:chOff x="8257827" y="1828640"/>
            <a:chExt cx="576064" cy="576064"/>
          </a:xfrm>
        </p:grpSpPr>
        <p:sp>
          <p:nvSpPr>
            <p:cNvPr id="59" name="椭圆 58"/>
            <p:cNvSpPr/>
            <p:nvPr/>
          </p:nvSpPr>
          <p:spPr>
            <a:xfrm>
              <a:off x="8257827" y="1828640"/>
              <a:ext cx="576064" cy="57606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KSO_Shape"/>
            <p:cNvSpPr/>
            <p:nvPr/>
          </p:nvSpPr>
          <p:spPr bwMode="auto">
            <a:xfrm>
              <a:off x="8401843" y="1973096"/>
              <a:ext cx="292127" cy="2921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7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7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7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7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7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969795" y="4365104"/>
            <a:ext cx="576064" cy="576064"/>
            <a:chOff x="8977907" y="1828640"/>
            <a:chExt cx="576064" cy="576064"/>
          </a:xfrm>
        </p:grpSpPr>
        <p:sp>
          <p:nvSpPr>
            <p:cNvPr id="62" name="椭圆 61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7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 rot="2700000">
            <a:off x="3228750" y="620423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-1266080" y="424381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-899657" y="3241046"/>
            <a:ext cx="1208319" cy="1208319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-457401" y="1906624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216286" y="499432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-1508080" y="1287242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-1119199" y="5616869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1035428" y="6367139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2368315" y="6473790"/>
            <a:ext cx="789125" cy="789125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4458887" y="6405480"/>
            <a:ext cx="821306" cy="8213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2700000">
            <a:off x="10253287" y="528748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2700000">
            <a:off x="9430092" y="5753376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700000">
            <a:off x="11569090" y="5300328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8735337" y="5408877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2700000">
            <a:off x="793016" y="855439"/>
            <a:ext cx="588180" cy="58818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7" grpId="0"/>
      <p:bldP spid="28" grpId="0"/>
      <p:bldP spid="29" grpId="0"/>
      <p:bldP spid="2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32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32084" y="2826234"/>
            <a:ext cx="12240125" cy="1866148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73725" y="3251979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83970" y="3540011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06173" y="4372749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26250" y="2888664"/>
            <a:ext cx="2159566" cy="1248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rgbClr val="3CCCC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337947" y="2676158"/>
            <a:ext cx="2159566" cy="1248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rgbClr val="3CCCC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032939" y="2460134"/>
            <a:ext cx="663125" cy="663125"/>
            <a:chOff x="8077071" y="845254"/>
            <a:chExt cx="2036801" cy="2036802"/>
          </a:xfrm>
        </p:grpSpPr>
        <p:sp>
          <p:nvSpPr>
            <p:cNvPr id="19" name="椭圆 18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043184" y="2748166"/>
            <a:ext cx="663125" cy="663125"/>
            <a:chOff x="8125599" y="1434035"/>
            <a:chExt cx="2036802" cy="2036802"/>
          </a:xfrm>
        </p:grpSpPr>
        <p:sp>
          <p:nvSpPr>
            <p:cNvPr id="22" name="椭圆 2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065390" y="3580904"/>
            <a:ext cx="663125" cy="663125"/>
            <a:chOff x="8125599" y="1434035"/>
            <a:chExt cx="2036802" cy="2036802"/>
          </a:xfrm>
        </p:grpSpPr>
        <p:sp>
          <p:nvSpPr>
            <p:cNvPr id="25" name="椭圆 2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6" name="组合 25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27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985466" y="4245281"/>
            <a:ext cx="663125" cy="663125"/>
            <a:chOff x="8125599" y="1434035"/>
            <a:chExt cx="2036802" cy="2036802"/>
          </a:xfrm>
        </p:grpSpPr>
        <p:sp>
          <p:nvSpPr>
            <p:cNvPr id="31" name="椭圆 30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097162" y="4098685"/>
            <a:ext cx="663125" cy="663125"/>
            <a:chOff x="8125599" y="1434035"/>
            <a:chExt cx="2036802" cy="2036802"/>
          </a:xfrm>
        </p:grpSpPr>
        <p:sp>
          <p:nvSpPr>
            <p:cNvPr id="34" name="椭圆 33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 animBg="1"/>
          <p:bldP spid="11" grpId="0"/>
          <p:bldP spid="12" grpId="0"/>
          <p:bldP spid="13" grpId="0"/>
          <p:bldP spid="14" grpId="0"/>
          <p:bldP spid="15" grpId="0"/>
          <p:bldP spid="36" grpId="0" animBg="1"/>
          <p:bldP spid="37" grpId="0" animBg="1"/>
          <p:bldP spid="3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 animBg="1"/>
          <p:bldP spid="11" grpId="0"/>
          <p:bldP spid="12" grpId="0"/>
          <p:bldP spid="13" grpId="0"/>
          <p:bldP spid="14" grpId="0"/>
          <p:bldP spid="15" grpId="0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33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8036283" y="1626445"/>
            <a:ext cx="2485774" cy="1513561"/>
          </a:xfrm>
          <a:custGeom>
            <a:avLst/>
            <a:gdLst>
              <a:gd name="T0" fmla="*/ 675 w 675"/>
              <a:gd name="T1" fmla="*/ 90 h 411"/>
              <a:gd name="T2" fmla="*/ 505 w 675"/>
              <a:gd name="T3" fmla="*/ 45 h 411"/>
              <a:gd name="T4" fmla="*/ 338 w 675"/>
              <a:gd name="T5" fmla="*/ 0 h 411"/>
              <a:gd name="T6" fmla="*/ 170 w 675"/>
              <a:gd name="T7" fmla="*/ 45 h 411"/>
              <a:gd name="T8" fmla="*/ 0 w 675"/>
              <a:gd name="T9" fmla="*/ 90 h 411"/>
              <a:gd name="T10" fmla="*/ 0 w 675"/>
              <a:gd name="T11" fmla="*/ 90 h 411"/>
              <a:gd name="T12" fmla="*/ 0 w 675"/>
              <a:gd name="T13" fmla="*/ 411 h 411"/>
              <a:gd name="T14" fmla="*/ 675 w 675"/>
              <a:gd name="T15" fmla="*/ 411 h 411"/>
              <a:gd name="T16" fmla="*/ 675 w 675"/>
              <a:gd name="T17" fmla="*/ 90 h 411"/>
              <a:gd name="T18" fmla="*/ 675 w 675"/>
              <a:gd name="T19" fmla="*/ 9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411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756000" rIns="91440" bIns="45720" numCol="1" anchor="t" anchorCtr="0" compatLnSpc="1"/>
          <a:lstStyle/>
          <a:p>
            <a:pPr algn="ctr">
              <a:lnSpc>
                <a:spcPts val="15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62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%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8036283" y="3349916"/>
            <a:ext cx="2485774" cy="1078536"/>
          </a:xfrm>
          <a:custGeom>
            <a:avLst/>
            <a:gdLst>
              <a:gd name="T0" fmla="*/ 0 w 675"/>
              <a:gd name="T1" fmla="*/ 0 h 253"/>
              <a:gd name="T2" fmla="*/ 0 w 675"/>
              <a:gd name="T3" fmla="*/ 163 h 253"/>
              <a:gd name="T4" fmla="*/ 0 w 675"/>
              <a:gd name="T5" fmla="*/ 163 h 253"/>
              <a:gd name="T6" fmla="*/ 170 w 675"/>
              <a:gd name="T7" fmla="*/ 208 h 253"/>
              <a:gd name="T8" fmla="*/ 338 w 675"/>
              <a:gd name="T9" fmla="*/ 253 h 253"/>
              <a:gd name="T10" fmla="*/ 505 w 675"/>
              <a:gd name="T11" fmla="*/ 208 h 253"/>
              <a:gd name="T12" fmla="*/ 675 w 675"/>
              <a:gd name="T13" fmla="*/ 163 h 253"/>
              <a:gd name="T14" fmla="*/ 675 w 675"/>
              <a:gd name="T15" fmla="*/ 163 h 253"/>
              <a:gd name="T16" fmla="*/ 675 w 675"/>
              <a:gd name="T17" fmla="*/ 0 h 253"/>
              <a:gd name="T18" fmla="*/ 0 w 675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253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612000" rIns="91440" bIns="45720" numCol="1" anchor="t" anchorCtr="0" compatLnSpc="1"/>
          <a:lstStyle/>
          <a:p>
            <a:pPr lvl="0" algn="ctr">
              <a:lnSpc>
                <a:spcPts val="1500"/>
              </a:lnSpc>
            </a:pPr>
            <a:r>
              <a:rPr lang="en-US" altLang="zh-CN" sz="5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38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%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807591" y="3127306"/>
            <a:ext cx="62286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11" idx="0"/>
          </p:cNvCxnSpPr>
          <p:nvPr/>
        </p:nvCxnSpPr>
        <p:spPr>
          <a:xfrm flipH="1">
            <a:off x="1807591" y="3349916"/>
            <a:ext cx="62286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1807591" y="1628800"/>
            <a:ext cx="2786907" cy="369326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70C0"/>
                </a:solidFill>
                <a:cs typeface="Arial" panose="020B0604020202020204" pitchFamily="34" charset="0"/>
              </a:rPr>
              <a:t>点击输入标题</a:t>
            </a:r>
            <a:endParaRPr lang="zh-CN" altLang="en-US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7591" y="1993450"/>
            <a:ext cx="525070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5"/>
          <p:cNvSpPr txBox="1"/>
          <p:nvPr/>
        </p:nvSpPr>
        <p:spPr>
          <a:xfrm flipH="1">
            <a:off x="1807591" y="3609418"/>
            <a:ext cx="2786907" cy="369326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70C0"/>
                </a:solidFill>
                <a:cs typeface="Arial" panose="020B0604020202020204" pitchFamily="34" charset="0"/>
              </a:rPr>
              <a:t>点击输入标题</a:t>
            </a:r>
            <a:endParaRPr lang="zh-CN" altLang="en-US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1807591" y="3974068"/>
            <a:ext cx="525070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文本后您的内容打在这里。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1705099" y="5283146"/>
            <a:ext cx="893928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19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4" grpId="0"/>
      <p:bldP spid="15" grpId="0"/>
      <p:bldP spid="17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34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6021643" y="1753096"/>
            <a:ext cx="4652394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6038166" y="1294832"/>
            <a:ext cx="1523480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7289" y="1662390"/>
            <a:ext cx="599800" cy="40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12139" y="1662390"/>
            <a:ext cx="1215000" cy="40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021643" y="3473700"/>
            <a:ext cx="4652394" cy="11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右键点击图片选择设置图片格式可直接替换图片，在此录入上述图表的描述说明。您可以点击文字框输入您的描述说明，或者通过复制粘贴，在此录入上述图表的综合描述说明。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6038166" y="3015436"/>
            <a:ext cx="1523480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97289" y="3382994"/>
            <a:ext cx="599800" cy="40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12139" y="3382994"/>
            <a:ext cx="1215000" cy="40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25659" y="1265834"/>
            <a:ext cx="3915332" cy="324547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12"/>
          <p:cNvSpPr/>
          <p:nvPr/>
        </p:nvSpPr>
        <p:spPr bwMode="auto">
          <a:xfrm>
            <a:off x="1608509" y="4657823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Freeform 12"/>
          <p:cNvSpPr/>
          <p:nvPr/>
        </p:nvSpPr>
        <p:spPr bwMode="auto">
          <a:xfrm flipH="1" flipV="1">
            <a:off x="10249469" y="5635079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68549" y="4972024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57" dur="500" spd="-99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61" dur="500" spd="-99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  <p:bldP spid="13" grpId="0" animBg="1"/>
      <p:bldP spid="14" grpId="0"/>
      <p:bldP spid="15" grpId="0"/>
      <p:bldP spid="17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/>
      <p:bldP spid="24" grpId="0" animBg="1"/>
      <p:bldP spid="25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35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2032419" y="4698147"/>
            <a:ext cx="2408984" cy="1035109"/>
          </a:xfrm>
          <a:custGeom>
            <a:avLst/>
            <a:gdLst>
              <a:gd name="T0" fmla="*/ 465 w 641"/>
              <a:gd name="T1" fmla="*/ 0 h 284"/>
              <a:gd name="T2" fmla="*/ 641 w 641"/>
              <a:gd name="T3" fmla="*/ 284 h 284"/>
              <a:gd name="T4" fmla="*/ 4 w 641"/>
              <a:gd name="T5" fmla="*/ 284 h 284"/>
              <a:gd name="T6" fmla="*/ 37 w 641"/>
              <a:gd name="T7" fmla="*/ 70 h 284"/>
              <a:gd name="T8" fmla="*/ 0 w 641"/>
              <a:gd name="T9" fmla="*/ 0 h 284"/>
              <a:gd name="T10" fmla="*/ 465 w 641"/>
              <a:gd name="T11" fmla="*/ 0 h 284"/>
              <a:gd name="connsiteX0" fmla="*/ 7175 w 10000"/>
              <a:gd name="connsiteY0" fmla="*/ 23 h 10000"/>
              <a:gd name="connsiteX1" fmla="*/ 10000 w 10000"/>
              <a:gd name="connsiteY1" fmla="*/ 10000 h 10000"/>
              <a:gd name="connsiteX2" fmla="*/ 62 w 10000"/>
              <a:gd name="connsiteY2" fmla="*/ 10000 h 10000"/>
              <a:gd name="connsiteX3" fmla="*/ 577 w 10000"/>
              <a:gd name="connsiteY3" fmla="*/ 2465 h 10000"/>
              <a:gd name="connsiteX4" fmla="*/ 0 w 10000"/>
              <a:gd name="connsiteY4" fmla="*/ 0 h 10000"/>
              <a:gd name="connsiteX5" fmla="*/ 7175 w 10000"/>
              <a:gd name="connsiteY5" fmla="*/ 2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7175" y="23"/>
                </a:moveTo>
                <a:cubicBezTo>
                  <a:pt x="7893" y="4777"/>
                  <a:pt x="9563" y="7641"/>
                  <a:pt x="10000" y="10000"/>
                </a:cubicBezTo>
                <a:lnTo>
                  <a:pt x="62" y="10000"/>
                </a:lnTo>
                <a:cubicBezTo>
                  <a:pt x="359" y="7535"/>
                  <a:pt x="983" y="5317"/>
                  <a:pt x="577" y="2465"/>
                </a:cubicBezTo>
                <a:cubicBezTo>
                  <a:pt x="437" y="1408"/>
                  <a:pt x="234" y="599"/>
                  <a:pt x="0" y="0"/>
                </a:cubicBezTo>
                <a:lnTo>
                  <a:pt x="7175" y="23"/>
                </a:lnTo>
                <a:close/>
              </a:path>
            </a:pathLst>
          </a:custGeom>
          <a:solidFill>
            <a:srgbClr val="0083E6">
              <a:alpha val="6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1446933" y="1455823"/>
            <a:ext cx="2642162" cy="1240925"/>
          </a:xfrm>
          <a:custGeom>
            <a:avLst/>
            <a:gdLst>
              <a:gd name="T0" fmla="*/ 0 w 751"/>
              <a:gd name="T1" fmla="*/ 353 h 353"/>
              <a:gd name="T2" fmla="*/ 57 w 751"/>
              <a:gd name="T3" fmla="*/ 201 h 353"/>
              <a:gd name="T4" fmla="*/ 680 w 751"/>
              <a:gd name="T5" fmla="*/ 150 h 353"/>
              <a:gd name="T6" fmla="*/ 751 w 751"/>
              <a:gd name="T7" fmla="*/ 353 h 353"/>
              <a:gd name="T8" fmla="*/ 0 w 751"/>
              <a:gd name="T9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1" h="353">
                <a:moveTo>
                  <a:pt x="0" y="353"/>
                </a:moveTo>
                <a:cubicBezTo>
                  <a:pt x="14" y="313"/>
                  <a:pt x="20" y="305"/>
                  <a:pt x="57" y="201"/>
                </a:cubicBezTo>
                <a:cubicBezTo>
                  <a:pt x="126" y="10"/>
                  <a:pt x="558" y="0"/>
                  <a:pt x="680" y="150"/>
                </a:cubicBezTo>
                <a:cubicBezTo>
                  <a:pt x="730" y="213"/>
                  <a:pt x="751" y="284"/>
                  <a:pt x="751" y="353"/>
                </a:cubicBezTo>
                <a:lnTo>
                  <a:pt x="0" y="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7"/>
          <p:cNvSpPr/>
          <p:nvPr/>
        </p:nvSpPr>
        <p:spPr bwMode="auto">
          <a:xfrm>
            <a:off x="1129035" y="2696748"/>
            <a:ext cx="2960060" cy="1011986"/>
          </a:xfrm>
          <a:custGeom>
            <a:avLst/>
            <a:gdLst>
              <a:gd name="T0" fmla="*/ 77 w 839"/>
              <a:gd name="T1" fmla="*/ 287 h 287"/>
              <a:gd name="T2" fmla="*/ 71 w 839"/>
              <a:gd name="T3" fmla="*/ 275 h 287"/>
              <a:gd name="T4" fmla="*/ 42 w 839"/>
              <a:gd name="T5" fmla="*/ 261 h 287"/>
              <a:gd name="T6" fmla="*/ 13 w 839"/>
              <a:gd name="T7" fmla="*/ 219 h 287"/>
              <a:gd name="T8" fmla="*/ 51 w 839"/>
              <a:gd name="T9" fmla="*/ 165 h 287"/>
              <a:gd name="T10" fmla="*/ 102 w 839"/>
              <a:gd name="T11" fmla="*/ 86 h 287"/>
              <a:gd name="T12" fmla="*/ 78 w 839"/>
              <a:gd name="T13" fmla="*/ 31 h 287"/>
              <a:gd name="T14" fmla="*/ 88 w 839"/>
              <a:gd name="T15" fmla="*/ 0 h 287"/>
              <a:gd name="T16" fmla="*/ 839 w 839"/>
              <a:gd name="T17" fmla="*/ 0 h 287"/>
              <a:gd name="T18" fmla="*/ 779 w 839"/>
              <a:gd name="T19" fmla="*/ 199 h 287"/>
              <a:gd name="T20" fmla="*/ 737 w 839"/>
              <a:gd name="T21" fmla="*/ 287 h 287"/>
              <a:gd name="T22" fmla="*/ 77 w 839"/>
              <a:gd name="T23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9" h="287">
                <a:moveTo>
                  <a:pt x="77" y="287"/>
                </a:moveTo>
                <a:cubicBezTo>
                  <a:pt x="76" y="283"/>
                  <a:pt x="74" y="279"/>
                  <a:pt x="71" y="275"/>
                </a:cubicBezTo>
                <a:cubicBezTo>
                  <a:pt x="63" y="266"/>
                  <a:pt x="55" y="265"/>
                  <a:pt x="42" y="261"/>
                </a:cubicBezTo>
                <a:cubicBezTo>
                  <a:pt x="18" y="253"/>
                  <a:pt x="0" y="244"/>
                  <a:pt x="13" y="219"/>
                </a:cubicBezTo>
                <a:cubicBezTo>
                  <a:pt x="24" y="197"/>
                  <a:pt x="26" y="198"/>
                  <a:pt x="51" y="165"/>
                </a:cubicBezTo>
                <a:cubicBezTo>
                  <a:pt x="77" y="129"/>
                  <a:pt x="102" y="96"/>
                  <a:pt x="102" y="86"/>
                </a:cubicBezTo>
                <a:cubicBezTo>
                  <a:pt x="102" y="60"/>
                  <a:pt x="69" y="60"/>
                  <a:pt x="78" y="31"/>
                </a:cubicBezTo>
                <a:cubicBezTo>
                  <a:pt x="82" y="18"/>
                  <a:pt x="85" y="9"/>
                  <a:pt x="88" y="0"/>
                </a:cubicBezTo>
                <a:cubicBezTo>
                  <a:pt x="839" y="0"/>
                  <a:pt x="839" y="0"/>
                  <a:pt x="839" y="0"/>
                </a:cubicBezTo>
                <a:cubicBezTo>
                  <a:pt x="839" y="74"/>
                  <a:pt x="815" y="145"/>
                  <a:pt x="779" y="199"/>
                </a:cubicBezTo>
                <a:cubicBezTo>
                  <a:pt x="764" y="222"/>
                  <a:pt x="749" y="248"/>
                  <a:pt x="737" y="287"/>
                </a:cubicBezTo>
                <a:lnTo>
                  <a:pt x="77" y="287"/>
                </a:lnTo>
                <a:close/>
              </a:path>
            </a:pathLst>
          </a:custGeom>
          <a:solidFill>
            <a:srgbClr val="0083E6">
              <a:alpha val="6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8"/>
          <p:cNvSpPr/>
          <p:nvPr/>
        </p:nvSpPr>
        <p:spPr bwMode="auto">
          <a:xfrm>
            <a:off x="1216566" y="3643491"/>
            <a:ext cx="2546937" cy="1065140"/>
          </a:xfrm>
          <a:custGeom>
            <a:avLst/>
            <a:gdLst>
              <a:gd name="T0" fmla="*/ 666 w 686"/>
              <a:gd name="T1" fmla="*/ 99 h 287"/>
              <a:gd name="T2" fmla="*/ 686 w 686"/>
              <a:gd name="T3" fmla="*/ 287 h 287"/>
              <a:gd name="T4" fmla="*/ 221 w 686"/>
              <a:gd name="T5" fmla="*/ 287 h 287"/>
              <a:gd name="T6" fmla="*/ 53 w 686"/>
              <a:gd name="T7" fmla="*/ 222 h 287"/>
              <a:gd name="T8" fmla="*/ 15 w 686"/>
              <a:gd name="T9" fmla="*/ 184 h 287"/>
              <a:gd name="T10" fmla="*/ 25 w 686"/>
              <a:gd name="T11" fmla="*/ 130 h 287"/>
              <a:gd name="T12" fmla="*/ 15 w 686"/>
              <a:gd name="T13" fmla="*/ 94 h 287"/>
              <a:gd name="T14" fmla="*/ 20 w 686"/>
              <a:gd name="T15" fmla="*/ 75 h 287"/>
              <a:gd name="T16" fmla="*/ 8 w 686"/>
              <a:gd name="T17" fmla="*/ 64 h 287"/>
              <a:gd name="T18" fmla="*/ 14 w 686"/>
              <a:gd name="T19" fmla="*/ 35 h 287"/>
              <a:gd name="T20" fmla="*/ 25 w 686"/>
              <a:gd name="T21" fmla="*/ 0 h 287"/>
              <a:gd name="T22" fmla="*/ 685 w 686"/>
              <a:gd name="T23" fmla="*/ 0 h 287"/>
              <a:gd name="T24" fmla="*/ 666 w 686"/>
              <a:gd name="T25" fmla="*/ 99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6" h="287">
                <a:moveTo>
                  <a:pt x="666" y="99"/>
                </a:moveTo>
                <a:cubicBezTo>
                  <a:pt x="658" y="172"/>
                  <a:pt x="668" y="233"/>
                  <a:pt x="686" y="287"/>
                </a:cubicBezTo>
                <a:cubicBezTo>
                  <a:pt x="221" y="287"/>
                  <a:pt x="221" y="287"/>
                  <a:pt x="221" y="287"/>
                </a:cubicBezTo>
                <a:cubicBezTo>
                  <a:pt x="167" y="221"/>
                  <a:pt x="86" y="228"/>
                  <a:pt x="53" y="222"/>
                </a:cubicBezTo>
                <a:cubicBezTo>
                  <a:pt x="26" y="217"/>
                  <a:pt x="16" y="192"/>
                  <a:pt x="15" y="184"/>
                </a:cubicBezTo>
                <a:cubicBezTo>
                  <a:pt x="12" y="171"/>
                  <a:pt x="12" y="151"/>
                  <a:pt x="25" y="130"/>
                </a:cubicBezTo>
                <a:cubicBezTo>
                  <a:pt x="37" y="108"/>
                  <a:pt x="22" y="109"/>
                  <a:pt x="15" y="94"/>
                </a:cubicBezTo>
                <a:cubicBezTo>
                  <a:pt x="11" y="87"/>
                  <a:pt x="18" y="76"/>
                  <a:pt x="20" y="75"/>
                </a:cubicBezTo>
                <a:cubicBezTo>
                  <a:pt x="24" y="73"/>
                  <a:pt x="16" y="73"/>
                  <a:pt x="8" y="64"/>
                </a:cubicBezTo>
                <a:cubicBezTo>
                  <a:pt x="0" y="54"/>
                  <a:pt x="8" y="45"/>
                  <a:pt x="14" y="35"/>
                </a:cubicBezTo>
                <a:cubicBezTo>
                  <a:pt x="19" y="27"/>
                  <a:pt x="28" y="14"/>
                  <a:pt x="25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77" y="27"/>
                  <a:pt x="670" y="59"/>
                  <a:pt x="666" y="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4" name="Group 9"/>
          <p:cNvGrpSpPr/>
          <p:nvPr/>
        </p:nvGrpSpPr>
        <p:grpSpPr>
          <a:xfrm>
            <a:off x="1662435" y="3071670"/>
            <a:ext cx="424283" cy="449241"/>
            <a:chOff x="3659074" y="3351023"/>
            <a:chExt cx="424283" cy="449241"/>
          </a:xfrm>
          <a:solidFill>
            <a:schemeClr val="bg1"/>
          </a:solidFill>
        </p:grpSpPr>
        <p:sp>
          <p:nvSpPr>
            <p:cNvPr id="15" name="Freeform 47"/>
            <p:cNvSpPr/>
            <p:nvPr/>
          </p:nvSpPr>
          <p:spPr bwMode="auto">
            <a:xfrm>
              <a:off x="3659074" y="3518240"/>
              <a:ext cx="199662" cy="282024"/>
            </a:xfrm>
            <a:custGeom>
              <a:avLst/>
              <a:gdLst>
                <a:gd name="T0" fmla="*/ 43 w 60"/>
                <a:gd name="T1" fmla="*/ 49 h 85"/>
                <a:gd name="T2" fmla="*/ 44 w 60"/>
                <a:gd name="T3" fmla="*/ 40 h 85"/>
                <a:gd name="T4" fmla="*/ 32 w 60"/>
                <a:gd name="T5" fmla="*/ 4 h 85"/>
                <a:gd name="T6" fmla="*/ 26 w 60"/>
                <a:gd name="T7" fmla="*/ 2 h 85"/>
                <a:gd name="T8" fmla="*/ 12 w 60"/>
                <a:gd name="T9" fmla="*/ 7 h 85"/>
                <a:gd name="T10" fmla="*/ 4 w 60"/>
                <a:gd name="T11" fmla="*/ 22 h 85"/>
                <a:gd name="T12" fmla="*/ 9 w 60"/>
                <a:gd name="T13" fmla="*/ 37 h 85"/>
                <a:gd name="T14" fmla="*/ 25 w 60"/>
                <a:gd name="T15" fmla="*/ 46 h 85"/>
                <a:gd name="T16" fmla="*/ 31 w 60"/>
                <a:gd name="T17" fmla="*/ 52 h 85"/>
                <a:gd name="T18" fmla="*/ 41 w 60"/>
                <a:gd name="T19" fmla="*/ 80 h 85"/>
                <a:gd name="T20" fmla="*/ 46 w 60"/>
                <a:gd name="T21" fmla="*/ 83 h 85"/>
                <a:gd name="T22" fmla="*/ 49 w 60"/>
                <a:gd name="T23" fmla="*/ 70 h 85"/>
                <a:gd name="T24" fmla="*/ 43 w 60"/>
                <a:gd name="T25" fmla="*/ 4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85">
                  <a:moveTo>
                    <a:pt x="43" y="49"/>
                  </a:moveTo>
                  <a:cubicBezTo>
                    <a:pt x="43" y="49"/>
                    <a:pt x="45" y="43"/>
                    <a:pt x="44" y="4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0"/>
                    <a:pt x="26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0" y="11"/>
                    <a:pt x="4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4" y="50"/>
                    <a:pt x="25" y="46"/>
                  </a:cubicBezTo>
                  <a:cubicBezTo>
                    <a:pt x="25" y="46"/>
                    <a:pt x="29" y="45"/>
                    <a:pt x="31" y="52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5"/>
                    <a:pt x="46" y="83"/>
                  </a:cubicBezTo>
                  <a:cubicBezTo>
                    <a:pt x="46" y="83"/>
                    <a:pt x="60" y="81"/>
                    <a:pt x="49" y="70"/>
                  </a:cubicBezTo>
                  <a:cubicBezTo>
                    <a:pt x="52" y="63"/>
                    <a:pt x="43" y="58"/>
                    <a:pt x="4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48"/>
            <p:cNvSpPr/>
            <p:nvPr/>
          </p:nvSpPr>
          <p:spPr bwMode="auto">
            <a:xfrm>
              <a:off x="3768888" y="3351023"/>
              <a:ext cx="272041" cy="316965"/>
            </a:xfrm>
            <a:custGeom>
              <a:avLst/>
              <a:gdLst>
                <a:gd name="T0" fmla="*/ 70 w 82"/>
                <a:gd name="T1" fmla="*/ 58 h 95"/>
                <a:gd name="T2" fmla="*/ 73 w 82"/>
                <a:gd name="T3" fmla="*/ 45 h 95"/>
                <a:gd name="T4" fmla="*/ 62 w 82"/>
                <a:gd name="T5" fmla="*/ 36 h 95"/>
                <a:gd name="T6" fmla="*/ 52 w 82"/>
                <a:gd name="T7" fmla="*/ 4 h 95"/>
                <a:gd name="T8" fmla="*/ 48 w 82"/>
                <a:gd name="T9" fmla="*/ 6 h 95"/>
                <a:gd name="T10" fmla="*/ 4 w 82"/>
                <a:gd name="T11" fmla="*/ 47 h 95"/>
                <a:gd name="T12" fmla="*/ 2 w 82"/>
                <a:gd name="T13" fmla="*/ 52 h 95"/>
                <a:gd name="T14" fmla="*/ 12 w 82"/>
                <a:gd name="T15" fmla="*/ 83 h 95"/>
                <a:gd name="T16" fmla="*/ 17 w 82"/>
                <a:gd name="T17" fmla="*/ 85 h 95"/>
                <a:gd name="T18" fmla="*/ 78 w 82"/>
                <a:gd name="T19" fmla="*/ 92 h 95"/>
                <a:gd name="T20" fmla="*/ 81 w 82"/>
                <a:gd name="T21" fmla="*/ 91 h 95"/>
                <a:gd name="T22" fmla="*/ 70 w 82"/>
                <a:gd name="T23" fmla="*/ 5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95">
                  <a:moveTo>
                    <a:pt x="70" y="58"/>
                  </a:moveTo>
                  <a:cubicBezTo>
                    <a:pt x="73" y="55"/>
                    <a:pt x="75" y="50"/>
                    <a:pt x="73" y="45"/>
                  </a:cubicBezTo>
                  <a:cubicBezTo>
                    <a:pt x="71" y="40"/>
                    <a:pt x="67" y="37"/>
                    <a:pt x="62" y="36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0" y="0"/>
                    <a:pt x="48" y="6"/>
                    <a:pt x="48" y="6"/>
                  </a:cubicBezTo>
                  <a:cubicBezTo>
                    <a:pt x="40" y="38"/>
                    <a:pt x="4" y="47"/>
                    <a:pt x="4" y="47"/>
                  </a:cubicBezTo>
                  <a:cubicBezTo>
                    <a:pt x="0" y="49"/>
                    <a:pt x="2" y="52"/>
                    <a:pt x="2" y="5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4" y="86"/>
                    <a:pt x="17" y="85"/>
                    <a:pt x="17" y="85"/>
                  </a:cubicBezTo>
                  <a:cubicBezTo>
                    <a:pt x="56" y="72"/>
                    <a:pt x="78" y="92"/>
                    <a:pt x="78" y="92"/>
                  </a:cubicBezTo>
                  <a:cubicBezTo>
                    <a:pt x="78" y="92"/>
                    <a:pt x="82" y="95"/>
                    <a:pt x="81" y="91"/>
                  </a:cubicBezTo>
                  <a:lnTo>
                    <a:pt x="7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49"/>
            <p:cNvSpPr/>
            <p:nvPr/>
          </p:nvSpPr>
          <p:spPr bwMode="auto">
            <a:xfrm>
              <a:off x="4003491" y="3410922"/>
              <a:ext cx="44924" cy="57404"/>
            </a:xfrm>
            <a:custGeom>
              <a:avLst/>
              <a:gdLst>
                <a:gd name="T0" fmla="*/ 18 w 18"/>
                <a:gd name="T1" fmla="*/ 3 h 23"/>
                <a:gd name="T2" fmla="*/ 15 w 18"/>
                <a:gd name="T3" fmla="*/ 0 h 23"/>
                <a:gd name="T4" fmla="*/ 0 w 18"/>
                <a:gd name="T5" fmla="*/ 20 h 23"/>
                <a:gd name="T6" fmla="*/ 3 w 18"/>
                <a:gd name="T7" fmla="*/ 23 h 23"/>
                <a:gd name="T8" fmla="*/ 18 w 18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18" y="3"/>
                  </a:moveTo>
                  <a:lnTo>
                    <a:pt x="15" y="0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1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50"/>
            <p:cNvSpPr/>
            <p:nvPr/>
          </p:nvSpPr>
          <p:spPr bwMode="auto">
            <a:xfrm>
              <a:off x="4023458" y="3538206"/>
              <a:ext cx="59899" cy="37438"/>
            </a:xfrm>
            <a:custGeom>
              <a:avLst/>
              <a:gdLst>
                <a:gd name="T0" fmla="*/ 0 w 24"/>
                <a:gd name="T1" fmla="*/ 3 h 15"/>
                <a:gd name="T2" fmla="*/ 23 w 24"/>
                <a:gd name="T3" fmla="*/ 15 h 15"/>
                <a:gd name="T4" fmla="*/ 24 w 24"/>
                <a:gd name="T5" fmla="*/ 12 h 15"/>
                <a:gd name="T6" fmla="*/ 3 w 24"/>
                <a:gd name="T7" fmla="*/ 0 h 15"/>
                <a:gd name="T8" fmla="*/ 0 w 24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0" y="3"/>
                  </a:moveTo>
                  <a:lnTo>
                    <a:pt x="23" y="15"/>
                  </a:lnTo>
                  <a:lnTo>
                    <a:pt x="24" y="1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51"/>
            <p:cNvSpPr/>
            <p:nvPr/>
          </p:nvSpPr>
          <p:spPr bwMode="auto">
            <a:xfrm>
              <a:off x="4023458" y="3478307"/>
              <a:ext cx="59899" cy="27454"/>
            </a:xfrm>
            <a:custGeom>
              <a:avLst/>
              <a:gdLst>
                <a:gd name="T0" fmla="*/ 0 w 24"/>
                <a:gd name="T1" fmla="*/ 11 h 11"/>
                <a:gd name="T2" fmla="*/ 24 w 24"/>
                <a:gd name="T3" fmla="*/ 3 h 11"/>
                <a:gd name="T4" fmla="*/ 24 w 24"/>
                <a:gd name="T5" fmla="*/ 0 h 11"/>
                <a:gd name="T6" fmla="*/ 0 w 24"/>
                <a:gd name="T7" fmla="*/ 7 h 11"/>
                <a:gd name="T8" fmla="*/ 0 w 2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Freeform 64"/>
          <p:cNvSpPr>
            <a:spLocks noEditPoints="1"/>
          </p:cNvSpPr>
          <p:nvPr/>
        </p:nvSpPr>
        <p:spPr bwMode="auto">
          <a:xfrm>
            <a:off x="2731137" y="4098868"/>
            <a:ext cx="382284" cy="365006"/>
          </a:xfrm>
          <a:custGeom>
            <a:avLst/>
            <a:gdLst>
              <a:gd name="T0" fmla="*/ 125 w 133"/>
              <a:gd name="T1" fmla="*/ 0 h 127"/>
              <a:gd name="T2" fmla="*/ 9 w 133"/>
              <a:gd name="T3" fmla="*/ 0 h 127"/>
              <a:gd name="T4" fmla="*/ 0 w 133"/>
              <a:gd name="T5" fmla="*/ 9 h 127"/>
              <a:gd name="T6" fmla="*/ 0 w 133"/>
              <a:gd name="T7" fmla="*/ 91 h 127"/>
              <a:gd name="T8" fmla="*/ 9 w 133"/>
              <a:gd name="T9" fmla="*/ 100 h 127"/>
              <a:gd name="T10" fmla="*/ 53 w 133"/>
              <a:gd name="T11" fmla="*/ 100 h 127"/>
              <a:gd name="T12" fmla="*/ 40 w 133"/>
              <a:gd name="T13" fmla="*/ 118 h 127"/>
              <a:gd name="T14" fmla="*/ 40 w 133"/>
              <a:gd name="T15" fmla="*/ 127 h 127"/>
              <a:gd name="T16" fmla="*/ 53 w 133"/>
              <a:gd name="T17" fmla="*/ 127 h 127"/>
              <a:gd name="T18" fmla="*/ 80 w 133"/>
              <a:gd name="T19" fmla="*/ 127 h 127"/>
              <a:gd name="T20" fmla="*/ 94 w 133"/>
              <a:gd name="T21" fmla="*/ 127 h 127"/>
              <a:gd name="T22" fmla="*/ 94 w 133"/>
              <a:gd name="T23" fmla="*/ 118 h 127"/>
              <a:gd name="T24" fmla="*/ 80 w 133"/>
              <a:gd name="T25" fmla="*/ 100 h 127"/>
              <a:gd name="T26" fmla="*/ 125 w 133"/>
              <a:gd name="T27" fmla="*/ 100 h 127"/>
              <a:gd name="T28" fmla="*/ 133 w 133"/>
              <a:gd name="T29" fmla="*/ 91 h 127"/>
              <a:gd name="T30" fmla="*/ 133 w 133"/>
              <a:gd name="T31" fmla="*/ 9 h 127"/>
              <a:gd name="T32" fmla="*/ 125 w 133"/>
              <a:gd name="T33" fmla="*/ 0 h 127"/>
              <a:gd name="T34" fmla="*/ 60 w 133"/>
              <a:gd name="T35" fmla="*/ 89 h 127"/>
              <a:gd name="T36" fmla="*/ 67 w 133"/>
              <a:gd name="T37" fmla="*/ 82 h 127"/>
              <a:gd name="T38" fmla="*/ 75 w 133"/>
              <a:gd name="T39" fmla="*/ 89 h 127"/>
              <a:gd name="T40" fmla="*/ 67 w 133"/>
              <a:gd name="T41" fmla="*/ 97 h 127"/>
              <a:gd name="T42" fmla="*/ 60 w 133"/>
              <a:gd name="T43" fmla="*/ 89 h 127"/>
              <a:gd name="T44" fmla="*/ 124 w 133"/>
              <a:gd name="T45" fmla="*/ 79 h 127"/>
              <a:gd name="T46" fmla="*/ 10 w 133"/>
              <a:gd name="T47" fmla="*/ 79 h 127"/>
              <a:gd name="T48" fmla="*/ 10 w 133"/>
              <a:gd name="T49" fmla="*/ 10 h 127"/>
              <a:gd name="T50" fmla="*/ 124 w 133"/>
              <a:gd name="T51" fmla="*/ 10 h 127"/>
              <a:gd name="T52" fmla="*/ 124 w 133"/>
              <a:gd name="T53" fmla="*/ 7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" h="127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3" name="Group 16"/>
          <p:cNvGrpSpPr/>
          <p:nvPr/>
        </p:nvGrpSpPr>
        <p:grpSpPr>
          <a:xfrm>
            <a:off x="3014905" y="2094201"/>
            <a:ext cx="346378" cy="471236"/>
            <a:chOff x="8248816" y="4047345"/>
            <a:chExt cx="429274" cy="584013"/>
          </a:xfrm>
          <a:solidFill>
            <a:schemeClr val="bg1"/>
          </a:solidFill>
        </p:grpSpPr>
        <p:sp>
          <p:nvSpPr>
            <p:cNvPr id="24" name="Freeform 136"/>
            <p:cNvSpPr/>
            <p:nvPr/>
          </p:nvSpPr>
          <p:spPr bwMode="auto">
            <a:xfrm>
              <a:off x="8281260" y="4049842"/>
              <a:ext cx="19966" cy="529106"/>
            </a:xfrm>
            <a:custGeom>
              <a:avLst/>
              <a:gdLst>
                <a:gd name="T0" fmla="*/ 8 w 8"/>
                <a:gd name="T1" fmla="*/ 8 h 212"/>
                <a:gd name="T2" fmla="*/ 0 w 8"/>
                <a:gd name="T3" fmla="*/ 0 h 212"/>
                <a:gd name="T4" fmla="*/ 0 w 8"/>
                <a:gd name="T5" fmla="*/ 1 h 212"/>
                <a:gd name="T6" fmla="*/ 0 w 8"/>
                <a:gd name="T7" fmla="*/ 7 h 212"/>
                <a:gd name="T8" fmla="*/ 0 w 8"/>
                <a:gd name="T9" fmla="*/ 212 h 212"/>
                <a:gd name="T10" fmla="*/ 8 w 8"/>
                <a:gd name="T11" fmla="*/ 212 h 212"/>
                <a:gd name="T12" fmla="*/ 8 w 8"/>
                <a:gd name="T13" fmla="*/ 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2">
                  <a:moveTo>
                    <a:pt x="8" y="8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0" y="212"/>
                  </a:lnTo>
                  <a:lnTo>
                    <a:pt x="8" y="212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37"/>
            <p:cNvSpPr/>
            <p:nvPr/>
          </p:nvSpPr>
          <p:spPr bwMode="auto">
            <a:xfrm>
              <a:off x="8283757" y="4047345"/>
              <a:ext cx="354401" cy="19966"/>
            </a:xfrm>
            <a:custGeom>
              <a:avLst/>
              <a:gdLst>
                <a:gd name="T0" fmla="*/ 135 w 142"/>
                <a:gd name="T1" fmla="*/ 8 h 8"/>
                <a:gd name="T2" fmla="*/ 142 w 142"/>
                <a:gd name="T3" fmla="*/ 0 h 8"/>
                <a:gd name="T4" fmla="*/ 0 w 142"/>
                <a:gd name="T5" fmla="*/ 0 h 8"/>
                <a:gd name="T6" fmla="*/ 8 w 142"/>
                <a:gd name="T7" fmla="*/ 8 h 8"/>
                <a:gd name="T8" fmla="*/ 135 w 14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">
                  <a:moveTo>
                    <a:pt x="135" y="8"/>
                  </a:moveTo>
                  <a:lnTo>
                    <a:pt x="14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3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38"/>
            <p:cNvSpPr/>
            <p:nvPr/>
          </p:nvSpPr>
          <p:spPr bwMode="auto">
            <a:xfrm>
              <a:off x="8620686" y="4049842"/>
              <a:ext cx="22463" cy="529106"/>
            </a:xfrm>
            <a:custGeom>
              <a:avLst/>
              <a:gdLst>
                <a:gd name="T0" fmla="*/ 0 w 9"/>
                <a:gd name="T1" fmla="*/ 8 h 212"/>
                <a:gd name="T2" fmla="*/ 0 w 9"/>
                <a:gd name="T3" fmla="*/ 212 h 212"/>
                <a:gd name="T4" fmla="*/ 9 w 9"/>
                <a:gd name="T5" fmla="*/ 212 h 212"/>
                <a:gd name="T6" fmla="*/ 9 w 9"/>
                <a:gd name="T7" fmla="*/ 7 h 212"/>
                <a:gd name="T8" fmla="*/ 9 w 9"/>
                <a:gd name="T9" fmla="*/ 1 h 212"/>
                <a:gd name="T10" fmla="*/ 9 w 9"/>
                <a:gd name="T11" fmla="*/ 0 h 212"/>
                <a:gd name="T12" fmla="*/ 0 w 9"/>
                <a:gd name="T13" fmla="*/ 9 h 212"/>
                <a:gd name="T14" fmla="*/ 0 w 9"/>
                <a:gd name="T15" fmla="*/ 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12">
                  <a:moveTo>
                    <a:pt x="0" y="8"/>
                  </a:moveTo>
                  <a:lnTo>
                    <a:pt x="0" y="212"/>
                  </a:lnTo>
                  <a:lnTo>
                    <a:pt x="9" y="212"/>
                  </a:lnTo>
                  <a:lnTo>
                    <a:pt x="9" y="7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139"/>
            <p:cNvSpPr>
              <a:spLocks noChangeArrowheads="1"/>
            </p:cNvSpPr>
            <p:nvPr/>
          </p:nvSpPr>
          <p:spPr bwMode="auto">
            <a:xfrm>
              <a:off x="8248816" y="4596417"/>
              <a:ext cx="429274" cy="349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40"/>
            <p:cNvSpPr>
              <a:spLocks noEditPoints="1"/>
            </p:cNvSpPr>
            <p:nvPr/>
          </p:nvSpPr>
          <p:spPr bwMode="auto">
            <a:xfrm>
              <a:off x="8323689" y="4089774"/>
              <a:ext cx="159730" cy="476695"/>
            </a:xfrm>
            <a:custGeom>
              <a:avLst/>
              <a:gdLst>
                <a:gd name="T0" fmla="*/ 0 w 48"/>
                <a:gd name="T1" fmla="*/ 0 h 143"/>
                <a:gd name="T2" fmla="*/ 0 w 48"/>
                <a:gd name="T3" fmla="*/ 143 h 143"/>
                <a:gd name="T4" fmla="*/ 48 w 48"/>
                <a:gd name="T5" fmla="*/ 134 h 143"/>
                <a:gd name="T6" fmla="*/ 48 w 48"/>
                <a:gd name="T7" fmla="*/ 9 h 143"/>
                <a:gd name="T8" fmla="*/ 0 w 48"/>
                <a:gd name="T9" fmla="*/ 0 h 143"/>
                <a:gd name="T10" fmla="*/ 6 w 48"/>
                <a:gd name="T11" fmla="*/ 12 h 143"/>
                <a:gd name="T12" fmla="*/ 42 w 48"/>
                <a:gd name="T13" fmla="*/ 19 h 143"/>
                <a:gd name="T14" fmla="*/ 42 w 48"/>
                <a:gd name="T15" fmla="*/ 65 h 143"/>
                <a:gd name="T16" fmla="*/ 6 w 48"/>
                <a:gd name="T17" fmla="*/ 62 h 143"/>
                <a:gd name="T18" fmla="*/ 6 w 48"/>
                <a:gd name="T19" fmla="*/ 12 h 143"/>
                <a:gd name="T20" fmla="*/ 42 w 48"/>
                <a:gd name="T21" fmla="*/ 127 h 143"/>
                <a:gd name="T22" fmla="*/ 6 w 48"/>
                <a:gd name="T23" fmla="*/ 132 h 143"/>
                <a:gd name="T24" fmla="*/ 6 w 48"/>
                <a:gd name="T25" fmla="*/ 72 h 143"/>
                <a:gd name="T26" fmla="*/ 42 w 48"/>
                <a:gd name="T27" fmla="*/ 74 h 143"/>
                <a:gd name="T28" fmla="*/ 42 w 48"/>
                <a:gd name="T29" fmla="*/ 127 h 143"/>
                <a:gd name="T30" fmla="*/ 44 w 48"/>
                <a:gd name="T31" fmla="*/ 69 h 143"/>
                <a:gd name="T32" fmla="*/ 43 w 48"/>
                <a:gd name="T33" fmla="*/ 71 h 143"/>
                <a:gd name="T34" fmla="*/ 36 w 48"/>
                <a:gd name="T35" fmla="*/ 70 h 143"/>
                <a:gd name="T36" fmla="*/ 35 w 48"/>
                <a:gd name="T37" fmla="*/ 69 h 143"/>
                <a:gd name="T38" fmla="*/ 35 w 48"/>
                <a:gd name="T39" fmla="*/ 69 h 143"/>
                <a:gd name="T40" fmla="*/ 36 w 48"/>
                <a:gd name="T41" fmla="*/ 68 h 143"/>
                <a:gd name="T42" fmla="*/ 43 w 48"/>
                <a:gd name="T43" fmla="*/ 68 h 143"/>
                <a:gd name="T44" fmla="*/ 44 w 48"/>
                <a:gd name="T45" fmla="*/ 69 h 143"/>
                <a:gd name="T46" fmla="*/ 45 w 48"/>
                <a:gd name="T47" fmla="*/ 70 h 143"/>
                <a:gd name="T48" fmla="*/ 43 w 48"/>
                <a:gd name="T49" fmla="*/ 72 h 143"/>
                <a:gd name="T50" fmla="*/ 40 w 48"/>
                <a:gd name="T51" fmla="*/ 70 h 143"/>
                <a:gd name="T52" fmla="*/ 43 w 48"/>
                <a:gd name="T53" fmla="*/ 67 h 143"/>
                <a:gd name="T54" fmla="*/ 45 w 48"/>
                <a:gd name="T55" fmla="*/ 7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0" y="0"/>
                  </a:lnTo>
                  <a:close/>
                  <a:moveTo>
                    <a:pt x="6" y="12"/>
                  </a:moveTo>
                  <a:cubicBezTo>
                    <a:pt x="42" y="19"/>
                    <a:pt x="42" y="19"/>
                    <a:pt x="42" y="19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6" y="12"/>
                  </a:lnTo>
                  <a:close/>
                  <a:moveTo>
                    <a:pt x="42" y="127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2" y="74"/>
                    <a:pt x="42" y="74"/>
                    <a:pt x="42" y="74"/>
                  </a:cubicBezTo>
                  <a:lnTo>
                    <a:pt x="42" y="127"/>
                  </a:lnTo>
                  <a:close/>
                  <a:moveTo>
                    <a:pt x="44" y="69"/>
                  </a:moveTo>
                  <a:cubicBezTo>
                    <a:pt x="44" y="70"/>
                    <a:pt x="44" y="71"/>
                    <a:pt x="43" y="71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5" y="70"/>
                    <a:pt x="35" y="70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8"/>
                    <a:pt x="35" y="68"/>
                    <a:pt x="36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4" y="68"/>
                    <a:pt x="44" y="69"/>
                    <a:pt x="44" y="69"/>
                  </a:cubicBezTo>
                  <a:close/>
                  <a:moveTo>
                    <a:pt x="45" y="70"/>
                  </a:moveTo>
                  <a:cubicBezTo>
                    <a:pt x="45" y="71"/>
                    <a:pt x="44" y="72"/>
                    <a:pt x="43" y="72"/>
                  </a:cubicBezTo>
                  <a:cubicBezTo>
                    <a:pt x="41" y="72"/>
                    <a:pt x="40" y="71"/>
                    <a:pt x="40" y="70"/>
                  </a:cubicBezTo>
                  <a:cubicBezTo>
                    <a:pt x="40" y="68"/>
                    <a:pt x="41" y="67"/>
                    <a:pt x="43" y="67"/>
                  </a:cubicBezTo>
                  <a:cubicBezTo>
                    <a:pt x="44" y="67"/>
                    <a:pt x="45" y="68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9" name="Group 22"/>
          <p:cNvGrpSpPr/>
          <p:nvPr/>
        </p:nvGrpSpPr>
        <p:grpSpPr>
          <a:xfrm>
            <a:off x="2359566" y="4943662"/>
            <a:ext cx="379359" cy="376864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30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2186935" y="3180875"/>
            <a:ext cx="1063836" cy="2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输入标题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840514" y="2214403"/>
            <a:ext cx="1091138" cy="2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8390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输入标题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1673766" y="4165955"/>
            <a:ext cx="935028" cy="2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8390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输入标题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2796138" y="5016678"/>
            <a:ext cx="935028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输入标题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2" name="燕尾形 51"/>
          <p:cNvSpPr/>
          <p:nvPr/>
        </p:nvSpPr>
        <p:spPr>
          <a:xfrm rot="5400000">
            <a:off x="4477407" y="2276872"/>
            <a:ext cx="360040" cy="576064"/>
          </a:xfrm>
          <a:prstGeom prst="chevron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4657427" y="2852936"/>
            <a:ext cx="29713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4994425" y="1804805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4981463" y="2171538"/>
            <a:ext cx="26642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6" name="燕尾形 55"/>
          <p:cNvSpPr/>
          <p:nvPr/>
        </p:nvSpPr>
        <p:spPr>
          <a:xfrm rot="5400000">
            <a:off x="4477407" y="3645024"/>
            <a:ext cx="360040" cy="576064"/>
          </a:xfrm>
          <a:prstGeom prst="chevron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4657427" y="4221088"/>
            <a:ext cx="29713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4994425" y="3172957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4981463" y="3539690"/>
            <a:ext cx="26642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0" name="燕尾形 59"/>
          <p:cNvSpPr/>
          <p:nvPr/>
        </p:nvSpPr>
        <p:spPr>
          <a:xfrm rot="5400000">
            <a:off x="7861783" y="2292888"/>
            <a:ext cx="360040" cy="576064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8041803" y="2868952"/>
            <a:ext cx="28803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8378801" y="1835540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8365839" y="2187554"/>
            <a:ext cx="26642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4" name="燕尾形 63"/>
          <p:cNvSpPr/>
          <p:nvPr/>
        </p:nvSpPr>
        <p:spPr>
          <a:xfrm rot="5400000">
            <a:off x="7861783" y="3661040"/>
            <a:ext cx="360040" cy="576064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8041803" y="4237104"/>
            <a:ext cx="29182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8378801" y="3188973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8365839" y="3555706"/>
            <a:ext cx="26642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41403" y="4653136"/>
            <a:ext cx="6624736" cy="858283"/>
          </a:xfrm>
          <a:prstGeom prst="rect">
            <a:avLst/>
          </a:prstGeom>
          <a:noFill/>
        </p:spPr>
        <p:txBody>
          <a:bodyPr wrap="square" lIns="81887" tIns="40943" rIns="81887" bIns="40943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并选择只保留文字，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22" grpId="0" animBg="1"/>
      <p:bldP spid="48" grpId="0"/>
      <p:bldP spid="49" grpId="0"/>
      <p:bldP spid="50" grpId="0"/>
      <p:bldP spid="51" grpId="0"/>
      <p:bldP spid="52" grpId="0" animBg="1"/>
      <p:bldP spid="54" grpId="0"/>
      <p:bldP spid="55" grpId="0"/>
      <p:bldP spid="56" grpId="0" animBg="1"/>
      <p:bldP spid="58" grpId="0"/>
      <p:bldP spid="59" grpId="0"/>
      <p:bldP spid="60" grpId="0" animBg="1"/>
      <p:bldP spid="62" grpId="0"/>
      <p:bldP spid="63" grpId="0"/>
      <p:bldP spid="64" grpId="0" animBg="1"/>
      <p:bldP spid="66" grpId="0"/>
      <p:bldP spid="67" grpId="0"/>
      <p:bldP spid="68" grpId="0"/>
      <p:bldP spid="69" grpId="0" animBg="1"/>
      <p:bldP spid="70" grpId="0" animBg="1"/>
      <p:bldP spid="7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36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050562" y="472473"/>
            <a:ext cx="1" cy="1300343"/>
          </a:xfrm>
          <a:prstGeom prst="line">
            <a:avLst/>
          </a:prstGeom>
          <a:ln w="952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660794" y="1605969"/>
            <a:ext cx="2779537" cy="2779537"/>
            <a:chOff x="3325860" y="1074902"/>
            <a:chExt cx="2531533" cy="2531533"/>
          </a:xfrm>
          <a:solidFill>
            <a:srgbClr val="3CCCC7"/>
          </a:solidFill>
        </p:grpSpPr>
        <p:sp>
          <p:nvSpPr>
            <p:cNvPr id="12" name="椭圆 11"/>
            <p:cNvSpPr/>
            <p:nvPr/>
          </p:nvSpPr>
          <p:spPr>
            <a:xfrm>
              <a:off x="3325860" y="1074902"/>
              <a:ext cx="2531533" cy="253153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627"/>
            <p:cNvSpPr>
              <a:spLocks noEditPoints="1"/>
            </p:cNvSpPr>
            <p:nvPr/>
          </p:nvSpPr>
          <p:spPr bwMode="auto">
            <a:xfrm>
              <a:off x="4400627" y="1777117"/>
              <a:ext cx="381999" cy="475170"/>
            </a:xfrm>
            <a:custGeom>
              <a:avLst/>
              <a:gdLst>
                <a:gd name="T0" fmla="*/ 7 w 123"/>
                <a:gd name="T1" fmla="*/ 0 h 153"/>
                <a:gd name="T2" fmla="*/ 116 w 123"/>
                <a:gd name="T3" fmla="*/ 0 h 153"/>
                <a:gd name="T4" fmla="*/ 123 w 123"/>
                <a:gd name="T5" fmla="*/ 0 h 153"/>
                <a:gd name="T6" fmla="*/ 123 w 123"/>
                <a:gd name="T7" fmla="*/ 4 h 153"/>
                <a:gd name="T8" fmla="*/ 123 w 123"/>
                <a:gd name="T9" fmla="*/ 146 h 153"/>
                <a:gd name="T10" fmla="*/ 123 w 123"/>
                <a:gd name="T11" fmla="*/ 153 h 153"/>
                <a:gd name="T12" fmla="*/ 116 w 123"/>
                <a:gd name="T13" fmla="*/ 153 h 153"/>
                <a:gd name="T14" fmla="*/ 38 w 123"/>
                <a:gd name="T15" fmla="*/ 153 h 153"/>
                <a:gd name="T16" fmla="*/ 38 w 123"/>
                <a:gd name="T17" fmla="*/ 153 h 153"/>
                <a:gd name="T18" fmla="*/ 36 w 123"/>
                <a:gd name="T19" fmla="*/ 153 h 153"/>
                <a:gd name="T20" fmla="*/ 3 w 123"/>
                <a:gd name="T21" fmla="*/ 127 h 153"/>
                <a:gd name="T22" fmla="*/ 0 w 123"/>
                <a:gd name="T23" fmla="*/ 127 h 153"/>
                <a:gd name="T24" fmla="*/ 0 w 123"/>
                <a:gd name="T25" fmla="*/ 123 h 153"/>
                <a:gd name="T26" fmla="*/ 0 w 123"/>
                <a:gd name="T27" fmla="*/ 4 h 153"/>
                <a:gd name="T28" fmla="*/ 0 w 123"/>
                <a:gd name="T29" fmla="*/ 0 h 153"/>
                <a:gd name="T30" fmla="*/ 7 w 123"/>
                <a:gd name="T31" fmla="*/ 0 h 153"/>
                <a:gd name="T32" fmla="*/ 7 w 123"/>
                <a:gd name="T33" fmla="*/ 0 h 153"/>
                <a:gd name="T34" fmla="*/ 12 w 123"/>
                <a:gd name="T35" fmla="*/ 115 h 153"/>
                <a:gd name="T36" fmla="*/ 33 w 123"/>
                <a:gd name="T37" fmla="*/ 108 h 153"/>
                <a:gd name="T38" fmla="*/ 36 w 123"/>
                <a:gd name="T39" fmla="*/ 108 h 153"/>
                <a:gd name="T40" fmla="*/ 36 w 123"/>
                <a:gd name="T41" fmla="*/ 111 h 153"/>
                <a:gd name="T42" fmla="*/ 45 w 123"/>
                <a:gd name="T43" fmla="*/ 141 h 153"/>
                <a:gd name="T44" fmla="*/ 112 w 123"/>
                <a:gd name="T45" fmla="*/ 141 h 153"/>
                <a:gd name="T46" fmla="*/ 112 w 123"/>
                <a:gd name="T47" fmla="*/ 11 h 153"/>
                <a:gd name="T48" fmla="*/ 12 w 123"/>
                <a:gd name="T49" fmla="*/ 11 h 153"/>
                <a:gd name="T50" fmla="*/ 12 w 123"/>
                <a:gd name="T51" fmla="*/ 115 h 153"/>
                <a:gd name="T52" fmla="*/ 12 w 123"/>
                <a:gd name="T53" fmla="*/ 115 h 153"/>
                <a:gd name="T54" fmla="*/ 38 w 123"/>
                <a:gd name="T55" fmla="*/ 139 h 153"/>
                <a:gd name="T56" fmla="*/ 31 w 123"/>
                <a:gd name="T57" fmla="*/ 115 h 153"/>
                <a:gd name="T58" fmla="*/ 15 w 123"/>
                <a:gd name="T59" fmla="*/ 123 h 153"/>
                <a:gd name="T60" fmla="*/ 38 w 123"/>
                <a:gd name="T61" fmla="*/ 139 h 153"/>
                <a:gd name="T62" fmla="*/ 38 w 123"/>
                <a:gd name="T63" fmla="*/ 139 h 153"/>
                <a:gd name="T64" fmla="*/ 29 w 123"/>
                <a:gd name="T65" fmla="*/ 82 h 153"/>
                <a:gd name="T66" fmla="*/ 29 w 123"/>
                <a:gd name="T67" fmla="*/ 87 h 153"/>
                <a:gd name="T68" fmla="*/ 95 w 123"/>
                <a:gd name="T69" fmla="*/ 87 h 153"/>
                <a:gd name="T70" fmla="*/ 95 w 123"/>
                <a:gd name="T71" fmla="*/ 82 h 153"/>
                <a:gd name="T72" fmla="*/ 29 w 123"/>
                <a:gd name="T73" fmla="*/ 82 h 153"/>
                <a:gd name="T74" fmla="*/ 29 w 123"/>
                <a:gd name="T75" fmla="*/ 82 h 153"/>
                <a:gd name="T76" fmla="*/ 29 w 123"/>
                <a:gd name="T77" fmla="*/ 66 h 153"/>
                <a:gd name="T78" fmla="*/ 29 w 123"/>
                <a:gd name="T79" fmla="*/ 71 h 153"/>
                <a:gd name="T80" fmla="*/ 95 w 123"/>
                <a:gd name="T81" fmla="*/ 71 h 153"/>
                <a:gd name="T82" fmla="*/ 95 w 123"/>
                <a:gd name="T83" fmla="*/ 66 h 153"/>
                <a:gd name="T84" fmla="*/ 29 w 123"/>
                <a:gd name="T85" fmla="*/ 66 h 153"/>
                <a:gd name="T86" fmla="*/ 29 w 123"/>
                <a:gd name="T87" fmla="*/ 66 h 153"/>
                <a:gd name="T88" fmla="*/ 29 w 123"/>
                <a:gd name="T89" fmla="*/ 49 h 153"/>
                <a:gd name="T90" fmla="*/ 29 w 123"/>
                <a:gd name="T91" fmla="*/ 54 h 153"/>
                <a:gd name="T92" fmla="*/ 95 w 123"/>
                <a:gd name="T93" fmla="*/ 54 h 153"/>
                <a:gd name="T94" fmla="*/ 95 w 123"/>
                <a:gd name="T95" fmla="*/ 49 h 153"/>
                <a:gd name="T96" fmla="*/ 29 w 123"/>
                <a:gd name="T97" fmla="*/ 49 h 153"/>
                <a:gd name="T98" fmla="*/ 29 w 123"/>
                <a:gd name="T99" fmla="*/ 49 h 153"/>
                <a:gd name="T100" fmla="*/ 29 w 123"/>
                <a:gd name="T101" fmla="*/ 33 h 153"/>
                <a:gd name="T102" fmla="*/ 29 w 123"/>
                <a:gd name="T103" fmla="*/ 37 h 153"/>
                <a:gd name="T104" fmla="*/ 95 w 123"/>
                <a:gd name="T105" fmla="*/ 37 h 153"/>
                <a:gd name="T106" fmla="*/ 95 w 123"/>
                <a:gd name="T107" fmla="*/ 33 h 153"/>
                <a:gd name="T108" fmla="*/ 29 w 123"/>
                <a:gd name="T109" fmla="*/ 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" h="153">
                  <a:moveTo>
                    <a:pt x="7" y="0"/>
                  </a:moveTo>
                  <a:lnTo>
                    <a:pt x="116" y="0"/>
                  </a:lnTo>
                  <a:lnTo>
                    <a:pt x="123" y="0"/>
                  </a:lnTo>
                  <a:lnTo>
                    <a:pt x="123" y="4"/>
                  </a:lnTo>
                  <a:lnTo>
                    <a:pt x="123" y="146"/>
                  </a:lnTo>
                  <a:lnTo>
                    <a:pt x="123" y="153"/>
                  </a:lnTo>
                  <a:lnTo>
                    <a:pt x="116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6" y="153"/>
                  </a:lnTo>
                  <a:lnTo>
                    <a:pt x="3" y="127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2" y="115"/>
                  </a:moveTo>
                  <a:lnTo>
                    <a:pt x="33" y="108"/>
                  </a:lnTo>
                  <a:lnTo>
                    <a:pt x="36" y="108"/>
                  </a:lnTo>
                  <a:lnTo>
                    <a:pt x="36" y="111"/>
                  </a:lnTo>
                  <a:lnTo>
                    <a:pt x="45" y="141"/>
                  </a:lnTo>
                  <a:lnTo>
                    <a:pt x="112" y="141"/>
                  </a:lnTo>
                  <a:lnTo>
                    <a:pt x="112" y="11"/>
                  </a:lnTo>
                  <a:lnTo>
                    <a:pt x="12" y="11"/>
                  </a:lnTo>
                  <a:lnTo>
                    <a:pt x="12" y="115"/>
                  </a:lnTo>
                  <a:lnTo>
                    <a:pt x="12" y="115"/>
                  </a:lnTo>
                  <a:close/>
                  <a:moveTo>
                    <a:pt x="38" y="139"/>
                  </a:moveTo>
                  <a:lnTo>
                    <a:pt x="31" y="115"/>
                  </a:lnTo>
                  <a:lnTo>
                    <a:pt x="15" y="123"/>
                  </a:lnTo>
                  <a:lnTo>
                    <a:pt x="38" y="139"/>
                  </a:lnTo>
                  <a:lnTo>
                    <a:pt x="38" y="139"/>
                  </a:lnTo>
                  <a:close/>
                  <a:moveTo>
                    <a:pt x="29" y="82"/>
                  </a:moveTo>
                  <a:lnTo>
                    <a:pt x="29" y="87"/>
                  </a:lnTo>
                  <a:lnTo>
                    <a:pt x="95" y="87"/>
                  </a:lnTo>
                  <a:lnTo>
                    <a:pt x="95" y="82"/>
                  </a:lnTo>
                  <a:lnTo>
                    <a:pt x="29" y="82"/>
                  </a:lnTo>
                  <a:lnTo>
                    <a:pt x="29" y="82"/>
                  </a:lnTo>
                  <a:close/>
                  <a:moveTo>
                    <a:pt x="29" y="66"/>
                  </a:moveTo>
                  <a:lnTo>
                    <a:pt x="29" y="71"/>
                  </a:lnTo>
                  <a:lnTo>
                    <a:pt x="95" y="71"/>
                  </a:lnTo>
                  <a:lnTo>
                    <a:pt x="95" y="66"/>
                  </a:lnTo>
                  <a:lnTo>
                    <a:pt x="29" y="66"/>
                  </a:lnTo>
                  <a:lnTo>
                    <a:pt x="29" y="66"/>
                  </a:lnTo>
                  <a:close/>
                  <a:moveTo>
                    <a:pt x="29" y="49"/>
                  </a:moveTo>
                  <a:lnTo>
                    <a:pt x="29" y="54"/>
                  </a:lnTo>
                  <a:lnTo>
                    <a:pt x="95" y="54"/>
                  </a:lnTo>
                  <a:lnTo>
                    <a:pt x="95" y="49"/>
                  </a:lnTo>
                  <a:lnTo>
                    <a:pt x="29" y="49"/>
                  </a:lnTo>
                  <a:lnTo>
                    <a:pt x="29" y="49"/>
                  </a:lnTo>
                  <a:close/>
                  <a:moveTo>
                    <a:pt x="29" y="33"/>
                  </a:moveTo>
                  <a:lnTo>
                    <a:pt x="29" y="37"/>
                  </a:lnTo>
                  <a:lnTo>
                    <a:pt x="95" y="37"/>
                  </a:lnTo>
                  <a:lnTo>
                    <a:pt x="95" y="33"/>
                  </a:lnTo>
                  <a:lnTo>
                    <a:pt x="29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23"/>
            <p:cNvSpPr txBox="1"/>
            <p:nvPr/>
          </p:nvSpPr>
          <p:spPr>
            <a:xfrm>
              <a:off x="3505189" y="2341943"/>
              <a:ext cx="2172875" cy="3644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78343" y="1872196"/>
            <a:ext cx="939800" cy="939800"/>
            <a:chOff x="2386060" y="1495059"/>
            <a:chExt cx="939800" cy="939800"/>
          </a:xfrm>
        </p:grpSpPr>
        <p:sp>
          <p:nvSpPr>
            <p:cNvPr id="17" name="椭圆 16"/>
            <p:cNvSpPr/>
            <p:nvPr/>
          </p:nvSpPr>
          <p:spPr>
            <a:xfrm>
              <a:off x="2386060" y="1495059"/>
              <a:ext cx="939800" cy="939800"/>
            </a:xfrm>
            <a:prstGeom prst="ellipse">
              <a:avLst/>
            </a:prstGeom>
            <a:solidFill>
              <a:srgbClr val="0070C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986"/>
            <p:cNvSpPr/>
            <p:nvPr/>
          </p:nvSpPr>
          <p:spPr bwMode="auto">
            <a:xfrm>
              <a:off x="2680513" y="1730231"/>
              <a:ext cx="366922" cy="346817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773534" y="1593639"/>
            <a:ext cx="939800" cy="939800"/>
            <a:chOff x="5454052" y="1074902"/>
            <a:chExt cx="939800" cy="939800"/>
          </a:xfrm>
        </p:grpSpPr>
        <p:sp>
          <p:nvSpPr>
            <p:cNvPr id="21" name="椭圆 20"/>
            <p:cNvSpPr/>
            <p:nvPr/>
          </p:nvSpPr>
          <p:spPr>
            <a:xfrm>
              <a:off x="5454052" y="1074902"/>
              <a:ext cx="939800" cy="939800"/>
            </a:xfrm>
            <a:prstGeom prst="ellipse">
              <a:avLst/>
            </a:prstGeom>
            <a:solidFill>
              <a:srgbClr val="0070C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729640" y="1309909"/>
              <a:ext cx="411300" cy="441104"/>
              <a:chOff x="5995987" y="547688"/>
              <a:chExt cx="219075" cy="234950"/>
            </a:xfrm>
            <a:solidFill>
              <a:schemeClr val="bg1"/>
            </a:solidFill>
          </p:grpSpPr>
          <p:sp>
            <p:nvSpPr>
              <p:cNvPr id="23" name="Freeform 1590"/>
              <p:cNvSpPr>
                <a:spLocks noEditPoints="1"/>
              </p:cNvSpPr>
              <p:nvPr/>
            </p:nvSpPr>
            <p:spPr bwMode="auto">
              <a:xfrm>
                <a:off x="5995987" y="547688"/>
                <a:ext cx="168275" cy="168275"/>
              </a:xfrm>
              <a:custGeom>
                <a:avLst/>
                <a:gdLst>
                  <a:gd name="T0" fmla="*/ 114 w 120"/>
                  <a:gd name="T1" fmla="*/ 70 h 120"/>
                  <a:gd name="T2" fmla="*/ 120 w 120"/>
                  <a:gd name="T3" fmla="*/ 64 h 120"/>
                  <a:gd name="T4" fmla="*/ 120 w 120"/>
                  <a:gd name="T5" fmla="*/ 56 h 120"/>
                  <a:gd name="T6" fmla="*/ 114 w 120"/>
                  <a:gd name="T7" fmla="*/ 50 h 120"/>
                  <a:gd name="T8" fmla="*/ 110 w 120"/>
                  <a:gd name="T9" fmla="*/ 50 h 120"/>
                  <a:gd name="T10" fmla="*/ 102 w 120"/>
                  <a:gd name="T11" fmla="*/ 45 h 120"/>
                  <a:gd name="T12" fmla="*/ 102 w 120"/>
                  <a:gd name="T13" fmla="*/ 32 h 120"/>
                  <a:gd name="T14" fmla="*/ 105 w 120"/>
                  <a:gd name="T15" fmla="*/ 29 h 120"/>
                  <a:gd name="T16" fmla="*/ 105 w 120"/>
                  <a:gd name="T17" fmla="*/ 20 h 120"/>
                  <a:gd name="T18" fmla="*/ 100 w 120"/>
                  <a:gd name="T19" fmla="*/ 15 h 120"/>
                  <a:gd name="T20" fmla="*/ 91 w 120"/>
                  <a:gd name="T21" fmla="*/ 15 h 120"/>
                  <a:gd name="T22" fmla="*/ 88 w 120"/>
                  <a:gd name="T23" fmla="*/ 18 h 120"/>
                  <a:gd name="T24" fmla="*/ 79 w 120"/>
                  <a:gd name="T25" fmla="*/ 20 h 120"/>
                  <a:gd name="T26" fmla="*/ 70 w 120"/>
                  <a:gd name="T27" fmla="*/ 10 h 120"/>
                  <a:gd name="T28" fmla="*/ 70 w 120"/>
                  <a:gd name="T29" fmla="*/ 6 h 120"/>
                  <a:gd name="T30" fmla="*/ 64 w 120"/>
                  <a:gd name="T31" fmla="*/ 0 h 120"/>
                  <a:gd name="T32" fmla="*/ 56 w 120"/>
                  <a:gd name="T33" fmla="*/ 0 h 120"/>
                  <a:gd name="T34" fmla="*/ 50 w 120"/>
                  <a:gd name="T35" fmla="*/ 6 h 120"/>
                  <a:gd name="T36" fmla="*/ 50 w 120"/>
                  <a:gd name="T37" fmla="*/ 10 h 120"/>
                  <a:gd name="T38" fmla="*/ 45 w 120"/>
                  <a:gd name="T39" fmla="*/ 18 h 120"/>
                  <a:gd name="T40" fmla="*/ 32 w 120"/>
                  <a:gd name="T41" fmla="*/ 18 h 120"/>
                  <a:gd name="T42" fmla="*/ 29 w 120"/>
                  <a:gd name="T43" fmla="*/ 15 h 120"/>
                  <a:gd name="T44" fmla="*/ 20 w 120"/>
                  <a:gd name="T45" fmla="*/ 15 h 120"/>
                  <a:gd name="T46" fmla="*/ 15 w 120"/>
                  <a:gd name="T47" fmla="*/ 20 h 120"/>
                  <a:gd name="T48" fmla="*/ 15 w 120"/>
                  <a:gd name="T49" fmla="*/ 29 h 120"/>
                  <a:gd name="T50" fmla="*/ 18 w 120"/>
                  <a:gd name="T51" fmla="*/ 32 h 120"/>
                  <a:gd name="T52" fmla="*/ 20 w 120"/>
                  <a:gd name="T53" fmla="*/ 41 h 120"/>
                  <a:gd name="T54" fmla="*/ 10 w 120"/>
                  <a:gd name="T55" fmla="*/ 50 h 120"/>
                  <a:gd name="T56" fmla="*/ 6 w 120"/>
                  <a:gd name="T57" fmla="*/ 50 h 120"/>
                  <a:gd name="T58" fmla="*/ 0 w 120"/>
                  <a:gd name="T59" fmla="*/ 56 h 120"/>
                  <a:gd name="T60" fmla="*/ 0 w 120"/>
                  <a:gd name="T61" fmla="*/ 64 h 120"/>
                  <a:gd name="T62" fmla="*/ 6 w 120"/>
                  <a:gd name="T63" fmla="*/ 70 h 120"/>
                  <a:gd name="T64" fmla="*/ 10 w 120"/>
                  <a:gd name="T65" fmla="*/ 70 h 120"/>
                  <a:gd name="T66" fmla="*/ 18 w 120"/>
                  <a:gd name="T67" fmla="*/ 75 h 120"/>
                  <a:gd name="T68" fmla="*/ 18 w 120"/>
                  <a:gd name="T69" fmla="*/ 88 h 120"/>
                  <a:gd name="T70" fmla="*/ 15 w 120"/>
                  <a:gd name="T71" fmla="*/ 91 h 120"/>
                  <a:gd name="T72" fmla="*/ 15 w 120"/>
                  <a:gd name="T73" fmla="*/ 100 h 120"/>
                  <a:gd name="T74" fmla="*/ 20 w 120"/>
                  <a:gd name="T75" fmla="*/ 105 h 120"/>
                  <a:gd name="T76" fmla="*/ 29 w 120"/>
                  <a:gd name="T77" fmla="*/ 105 h 120"/>
                  <a:gd name="T78" fmla="*/ 32 w 120"/>
                  <a:gd name="T79" fmla="*/ 102 h 120"/>
                  <a:gd name="T80" fmla="*/ 41 w 120"/>
                  <a:gd name="T81" fmla="*/ 100 h 120"/>
                  <a:gd name="T82" fmla="*/ 50 w 120"/>
                  <a:gd name="T83" fmla="*/ 110 h 120"/>
                  <a:gd name="T84" fmla="*/ 50 w 120"/>
                  <a:gd name="T85" fmla="*/ 114 h 120"/>
                  <a:gd name="T86" fmla="*/ 56 w 120"/>
                  <a:gd name="T87" fmla="*/ 120 h 120"/>
                  <a:gd name="T88" fmla="*/ 64 w 120"/>
                  <a:gd name="T89" fmla="*/ 120 h 120"/>
                  <a:gd name="T90" fmla="*/ 70 w 120"/>
                  <a:gd name="T91" fmla="*/ 114 h 120"/>
                  <a:gd name="T92" fmla="*/ 70 w 120"/>
                  <a:gd name="T93" fmla="*/ 110 h 120"/>
                  <a:gd name="T94" fmla="*/ 75 w 120"/>
                  <a:gd name="T95" fmla="*/ 102 h 120"/>
                  <a:gd name="T96" fmla="*/ 88 w 120"/>
                  <a:gd name="T97" fmla="*/ 102 h 120"/>
                  <a:gd name="T98" fmla="*/ 91 w 120"/>
                  <a:gd name="T99" fmla="*/ 105 h 120"/>
                  <a:gd name="T100" fmla="*/ 100 w 120"/>
                  <a:gd name="T101" fmla="*/ 105 h 120"/>
                  <a:gd name="T102" fmla="*/ 105 w 120"/>
                  <a:gd name="T103" fmla="*/ 100 h 120"/>
                  <a:gd name="T104" fmla="*/ 105 w 120"/>
                  <a:gd name="T105" fmla="*/ 91 h 120"/>
                  <a:gd name="T106" fmla="*/ 102 w 120"/>
                  <a:gd name="T107" fmla="*/ 88 h 120"/>
                  <a:gd name="T108" fmla="*/ 100 w 120"/>
                  <a:gd name="T109" fmla="*/ 79 h 120"/>
                  <a:gd name="T110" fmla="*/ 110 w 120"/>
                  <a:gd name="T111" fmla="*/ 70 h 120"/>
                  <a:gd name="T112" fmla="*/ 114 w 120"/>
                  <a:gd name="T113" fmla="*/ 70 h 120"/>
                  <a:gd name="T114" fmla="*/ 60 w 120"/>
                  <a:gd name="T115" fmla="*/ 86 h 120"/>
                  <a:gd name="T116" fmla="*/ 34 w 120"/>
                  <a:gd name="T117" fmla="*/ 60 h 120"/>
                  <a:gd name="T118" fmla="*/ 60 w 120"/>
                  <a:gd name="T119" fmla="*/ 34 h 120"/>
                  <a:gd name="T120" fmla="*/ 86 w 120"/>
                  <a:gd name="T121" fmla="*/ 60 h 120"/>
                  <a:gd name="T122" fmla="*/ 60 w 120"/>
                  <a:gd name="T123" fmla="*/ 8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0" h="120">
                    <a:moveTo>
                      <a:pt x="114" y="70"/>
                    </a:moveTo>
                    <a:cubicBezTo>
                      <a:pt x="117" y="70"/>
                      <a:pt x="120" y="67"/>
                      <a:pt x="120" y="64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53"/>
                      <a:pt x="117" y="50"/>
                      <a:pt x="114" y="50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7" y="50"/>
                      <a:pt x="103" y="48"/>
                      <a:pt x="102" y="45"/>
                    </a:cubicBezTo>
                    <a:cubicBezTo>
                      <a:pt x="101" y="42"/>
                      <a:pt x="100" y="34"/>
                      <a:pt x="102" y="32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8" y="27"/>
                      <a:pt x="108" y="23"/>
                      <a:pt x="105" y="20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97" y="12"/>
                      <a:pt x="93" y="12"/>
                      <a:pt x="91" y="15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6" y="20"/>
                      <a:pt x="82" y="21"/>
                      <a:pt x="79" y="20"/>
                    </a:cubicBezTo>
                    <a:cubicBezTo>
                      <a:pt x="77" y="18"/>
                      <a:pt x="70" y="13"/>
                      <a:pt x="70" y="10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50" y="3"/>
                      <a:pt x="50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3"/>
                      <a:pt x="48" y="17"/>
                      <a:pt x="45" y="18"/>
                    </a:cubicBezTo>
                    <a:cubicBezTo>
                      <a:pt x="42" y="19"/>
                      <a:pt x="34" y="20"/>
                      <a:pt x="32" y="18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2"/>
                      <a:pt x="23" y="12"/>
                      <a:pt x="20" y="15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2" y="23"/>
                      <a:pt x="12" y="27"/>
                      <a:pt x="15" y="29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0" y="34"/>
                      <a:pt x="21" y="38"/>
                      <a:pt x="20" y="41"/>
                    </a:cubicBezTo>
                    <a:cubicBezTo>
                      <a:pt x="18" y="43"/>
                      <a:pt x="13" y="50"/>
                      <a:pt x="10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3" y="50"/>
                      <a:pt x="0" y="53"/>
                      <a:pt x="0" y="5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7"/>
                      <a:pt x="3" y="70"/>
                      <a:pt x="6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3" y="70"/>
                      <a:pt x="17" y="72"/>
                      <a:pt x="18" y="75"/>
                    </a:cubicBezTo>
                    <a:cubicBezTo>
                      <a:pt x="19" y="78"/>
                      <a:pt x="20" y="86"/>
                      <a:pt x="18" y="88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2" y="93"/>
                      <a:pt x="12" y="97"/>
                      <a:pt x="15" y="100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3" y="108"/>
                      <a:pt x="27" y="108"/>
                      <a:pt x="29" y="105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4" y="100"/>
                      <a:pt x="38" y="99"/>
                      <a:pt x="41" y="100"/>
                    </a:cubicBezTo>
                    <a:cubicBezTo>
                      <a:pt x="43" y="102"/>
                      <a:pt x="50" y="107"/>
                      <a:pt x="50" y="110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7"/>
                      <a:pt x="53" y="120"/>
                      <a:pt x="56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67" y="120"/>
                      <a:pt x="70" y="117"/>
                      <a:pt x="70" y="114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07"/>
                      <a:pt x="72" y="103"/>
                      <a:pt x="75" y="102"/>
                    </a:cubicBezTo>
                    <a:cubicBezTo>
                      <a:pt x="78" y="101"/>
                      <a:pt x="86" y="100"/>
                      <a:pt x="88" y="102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3" y="108"/>
                      <a:pt x="97" y="108"/>
                      <a:pt x="100" y="105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8" y="97"/>
                      <a:pt x="108" y="93"/>
                      <a:pt x="105" y="91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0" y="86"/>
                      <a:pt x="99" y="82"/>
                      <a:pt x="100" y="79"/>
                    </a:cubicBezTo>
                    <a:cubicBezTo>
                      <a:pt x="102" y="77"/>
                      <a:pt x="107" y="70"/>
                      <a:pt x="110" y="70"/>
                    </a:cubicBezTo>
                    <a:lnTo>
                      <a:pt x="114" y="70"/>
                    </a:lnTo>
                    <a:close/>
                    <a:moveTo>
                      <a:pt x="60" y="86"/>
                    </a:moveTo>
                    <a:cubicBezTo>
                      <a:pt x="46" y="86"/>
                      <a:pt x="34" y="74"/>
                      <a:pt x="34" y="60"/>
                    </a:cubicBezTo>
                    <a:cubicBezTo>
                      <a:pt x="34" y="46"/>
                      <a:pt x="46" y="34"/>
                      <a:pt x="60" y="34"/>
                    </a:cubicBezTo>
                    <a:cubicBezTo>
                      <a:pt x="74" y="34"/>
                      <a:pt x="86" y="46"/>
                      <a:pt x="86" y="60"/>
                    </a:cubicBezTo>
                    <a:cubicBezTo>
                      <a:pt x="86" y="74"/>
                      <a:pt x="74" y="86"/>
                      <a:pt x="60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591"/>
              <p:cNvSpPr>
                <a:spLocks noEditPoints="1"/>
              </p:cNvSpPr>
              <p:nvPr/>
            </p:nvSpPr>
            <p:spPr bwMode="auto">
              <a:xfrm>
                <a:off x="6130925" y="698500"/>
                <a:ext cx="84137" cy="84138"/>
              </a:xfrm>
              <a:custGeom>
                <a:avLst/>
                <a:gdLst>
                  <a:gd name="T0" fmla="*/ 57 w 60"/>
                  <a:gd name="T1" fmla="*/ 35 h 60"/>
                  <a:gd name="T2" fmla="*/ 60 w 60"/>
                  <a:gd name="T3" fmla="*/ 32 h 60"/>
                  <a:gd name="T4" fmla="*/ 60 w 60"/>
                  <a:gd name="T5" fmla="*/ 28 h 60"/>
                  <a:gd name="T6" fmla="*/ 57 w 60"/>
                  <a:gd name="T7" fmla="*/ 25 h 60"/>
                  <a:gd name="T8" fmla="*/ 55 w 60"/>
                  <a:gd name="T9" fmla="*/ 25 h 60"/>
                  <a:gd name="T10" fmla="*/ 51 w 60"/>
                  <a:gd name="T11" fmla="*/ 23 h 60"/>
                  <a:gd name="T12" fmla="*/ 51 w 60"/>
                  <a:gd name="T13" fmla="*/ 16 h 60"/>
                  <a:gd name="T14" fmla="*/ 53 w 60"/>
                  <a:gd name="T15" fmla="*/ 14 h 60"/>
                  <a:gd name="T16" fmla="*/ 53 w 60"/>
                  <a:gd name="T17" fmla="*/ 10 h 60"/>
                  <a:gd name="T18" fmla="*/ 50 w 60"/>
                  <a:gd name="T19" fmla="*/ 7 h 60"/>
                  <a:gd name="T20" fmla="*/ 46 w 60"/>
                  <a:gd name="T21" fmla="*/ 7 h 60"/>
                  <a:gd name="T22" fmla="*/ 44 w 60"/>
                  <a:gd name="T23" fmla="*/ 9 h 60"/>
                  <a:gd name="T24" fmla="*/ 40 w 60"/>
                  <a:gd name="T25" fmla="*/ 10 h 60"/>
                  <a:gd name="T26" fmla="*/ 35 w 60"/>
                  <a:gd name="T27" fmla="*/ 5 h 60"/>
                  <a:gd name="T28" fmla="*/ 35 w 60"/>
                  <a:gd name="T29" fmla="*/ 3 h 60"/>
                  <a:gd name="T30" fmla="*/ 32 w 60"/>
                  <a:gd name="T31" fmla="*/ 0 h 60"/>
                  <a:gd name="T32" fmla="*/ 28 w 60"/>
                  <a:gd name="T33" fmla="*/ 0 h 60"/>
                  <a:gd name="T34" fmla="*/ 25 w 60"/>
                  <a:gd name="T35" fmla="*/ 3 h 60"/>
                  <a:gd name="T36" fmla="*/ 25 w 60"/>
                  <a:gd name="T37" fmla="*/ 5 h 60"/>
                  <a:gd name="T38" fmla="*/ 23 w 60"/>
                  <a:gd name="T39" fmla="*/ 9 h 60"/>
                  <a:gd name="T40" fmla="*/ 16 w 60"/>
                  <a:gd name="T41" fmla="*/ 9 h 60"/>
                  <a:gd name="T42" fmla="*/ 14 w 60"/>
                  <a:gd name="T43" fmla="*/ 7 h 60"/>
                  <a:gd name="T44" fmla="*/ 10 w 60"/>
                  <a:gd name="T45" fmla="*/ 7 h 60"/>
                  <a:gd name="T46" fmla="*/ 7 w 60"/>
                  <a:gd name="T47" fmla="*/ 10 h 60"/>
                  <a:gd name="T48" fmla="*/ 7 w 60"/>
                  <a:gd name="T49" fmla="*/ 14 h 60"/>
                  <a:gd name="T50" fmla="*/ 9 w 60"/>
                  <a:gd name="T51" fmla="*/ 16 h 60"/>
                  <a:gd name="T52" fmla="*/ 10 w 60"/>
                  <a:gd name="T53" fmla="*/ 20 h 60"/>
                  <a:gd name="T54" fmla="*/ 5 w 60"/>
                  <a:gd name="T55" fmla="*/ 25 h 60"/>
                  <a:gd name="T56" fmla="*/ 3 w 60"/>
                  <a:gd name="T57" fmla="*/ 25 h 60"/>
                  <a:gd name="T58" fmla="*/ 0 w 60"/>
                  <a:gd name="T59" fmla="*/ 28 h 60"/>
                  <a:gd name="T60" fmla="*/ 0 w 60"/>
                  <a:gd name="T61" fmla="*/ 32 h 60"/>
                  <a:gd name="T62" fmla="*/ 3 w 60"/>
                  <a:gd name="T63" fmla="*/ 35 h 60"/>
                  <a:gd name="T64" fmla="*/ 5 w 60"/>
                  <a:gd name="T65" fmla="*/ 35 h 60"/>
                  <a:gd name="T66" fmla="*/ 9 w 60"/>
                  <a:gd name="T67" fmla="*/ 37 h 60"/>
                  <a:gd name="T68" fmla="*/ 9 w 60"/>
                  <a:gd name="T69" fmla="*/ 44 h 60"/>
                  <a:gd name="T70" fmla="*/ 7 w 60"/>
                  <a:gd name="T71" fmla="*/ 46 h 60"/>
                  <a:gd name="T72" fmla="*/ 7 w 60"/>
                  <a:gd name="T73" fmla="*/ 50 h 60"/>
                  <a:gd name="T74" fmla="*/ 10 w 60"/>
                  <a:gd name="T75" fmla="*/ 53 h 60"/>
                  <a:gd name="T76" fmla="*/ 14 w 60"/>
                  <a:gd name="T77" fmla="*/ 53 h 60"/>
                  <a:gd name="T78" fmla="*/ 16 w 60"/>
                  <a:gd name="T79" fmla="*/ 51 h 60"/>
                  <a:gd name="T80" fmla="*/ 20 w 60"/>
                  <a:gd name="T81" fmla="*/ 50 h 60"/>
                  <a:gd name="T82" fmla="*/ 25 w 60"/>
                  <a:gd name="T83" fmla="*/ 55 h 60"/>
                  <a:gd name="T84" fmla="*/ 25 w 60"/>
                  <a:gd name="T85" fmla="*/ 57 h 60"/>
                  <a:gd name="T86" fmla="*/ 28 w 60"/>
                  <a:gd name="T87" fmla="*/ 60 h 60"/>
                  <a:gd name="T88" fmla="*/ 32 w 60"/>
                  <a:gd name="T89" fmla="*/ 60 h 60"/>
                  <a:gd name="T90" fmla="*/ 35 w 60"/>
                  <a:gd name="T91" fmla="*/ 57 h 60"/>
                  <a:gd name="T92" fmla="*/ 35 w 60"/>
                  <a:gd name="T93" fmla="*/ 55 h 60"/>
                  <a:gd name="T94" fmla="*/ 37 w 60"/>
                  <a:gd name="T95" fmla="*/ 51 h 60"/>
                  <a:gd name="T96" fmla="*/ 44 w 60"/>
                  <a:gd name="T97" fmla="*/ 51 h 60"/>
                  <a:gd name="T98" fmla="*/ 46 w 60"/>
                  <a:gd name="T99" fmla="*/ 53 h 60"/>
                  <a:gd name="T100" fmla="*/ 50 w 60"/>
                  <a:gd name="T101" fmla="*/ 53 h 60"/>
                  <a:gd name="T102" fmla="*/ 53 w 60"/>
                  <a:gd name="T103" fmla="*/ 50 h 60"/>
                  <a:gd name="T104" fmla="*/ 53 w 60"/>
                  <a:gd name="T105" fmla="*/ 46 h 60"/>
                  <a:gd name="T106" fmla="*/ 51 w 60"/>
                  <a:gd name="T107" fmla="*/ 44 h 60"/>
                  <a:gd name="T108" fmla="*/ 50 w 60"/>
                  <a:gd name="T109" fmla="*/ 40 h 60"/>
                  <a:gd name="T110" fmla="*/ 55 w 60"/>
                  <a:gd name="T111" fmla="*/ 35 h 60"/>
                  <a:gd name="T112" fmla="*/ 57 w 60"/>
                  <a:gd name="T113" fmla="*/ 35 h 60"/>
                  <a:gd name="T114" fmla="*/ 40 w 60"/>
                  <a:gd name="T115" fmla="*/ 30 h 60"/>
                  <a:gd name="T116" fmla="*/ 30 w 60"/>
                  <a:gd name="T117" fmla="*/ 40 h 60"/>
                  <a:gd name="T118" fmla="*/ 20 w 60"/>
                  <a:gd name="T119" fmla="*/ 30 h 60"/>
                  <a:gd name="T120" fmla="*/ 30 w 60"/>
                  <a:gd name="T121" fmla="*/ 20 h 60"/>
                  <a:gd name="T122" fmla="*/ 40 w 60"/>
                  <a:gd name="T12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" h="60">
                    <a:moveTo>
                      <a:pt x="57" y="35"/>
                    </a:moveTo>
                    <a:cubicBezTo>
                      <a:pt x="59" y="35"/>
                      <a:pt x="60" y="34"/>
                      <a:pt x="60" y="32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6"/>
                      <a:pt x="59" y="25"/>
                      <a:pt x="57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3" y="25"/>
                      <a:pt x="52" y="24"/>
                      <a:pt x="51" y="23"/>
                    </a:cubicBezTo>
                    <a:cubicBezTo>
                      <a:pt x="51" y="21"/>
                      <a:pt x="50" y="17"/>
                      <a:pt x="51" y="16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4" y="13"/>
                      <a:pt x="54" y="11"/>
                      <a:pt x="53" y="1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9" y="6"/>
                      <a:pt x="47" y="6"/>
                      <a:pt x="46" y="7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1" y="10"/>
                      <a:pt x="40" y="10"/>
                    </a:cubicBezTo>
                    <a:cubicBezTo>
                      <a:pt x="39" y="9"/>
                      <a:pt x="35" y="7"/>
                      <a:pt x="35" y="5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5" y="1"/>
                      <a:pt x="25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4" y="8"/>
                      <a:pt x="23" y="9"/>
                    </a:cubicBezTo>
                    <a:cubicBezTo>
                      <a:pt x="21" y="9"/>
                      <a:pt x="17" y="10"/>
                      <a:pt x="16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3"/>
                      <a:pt x="7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7"/>
                      <a:pt x="10" y="19"/>
                      <a:pt x="10" y="20"/>
                    </a:cubicBezTo>
                    <a:cubicBezTo>
                      <a:pt x="9" y="21"/>
                      <a:pt x="7" y="25"/>
                      <a:pt x="5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1" y="35"/>
                      <a:pt x="3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7" y="35"/>
                      <a:pt x="8" y="36"/>
                      <a:pt x="9" y="37"/>
                    </a:cubicBezTo>
                    <a:cubicBezTo>
                      <a:pt x="9" y="39"/>
                      <a:pt x="10" y="43"/>
                      <a:pt x="9" y="44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7"/>
                      <a:pt x="6" y="49"/>
                      <a:pt x="7" y="50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1" y="54"/>
                      <a:pt x="13" y="54"/>
                      <a:pt x="14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50"/>
                      <a:pt x="19" y="50"/>
                      <a:pt x="20" y="50"/>
                    </a:cubicBezTo>
                    <a:cubicBezTo>
                      <a:pt x="21" y="51"/>
                      <a:pt x="25" y="53"/>
                      <a:pt x="25" y="55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9"/>
                      <a:pt x="26" y="60"/>
                      <a:pt x="28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0"/>
                      <a:pt x="35" y="59"/>
                      <a:pt x="35" y="57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3"/>
                      <a:pt x="36" y="52"/>
                      <a:pt x="37" y="51"/>
                    </a:cubicBezTo>
                    <a:cubicBezTo>
                      <a:pt x="39" y="51"/>
                      <a:pt x="43" y="50"/>
                      <a:pt x="44" y="51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7" y="54"/>
                      <a:pt x="49" y="54"/>
                      <a:pt x="50" y="53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4" y="49"/>
                      <a:pt x="54" y="47"/>
                      <a:pt x="53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0" y="43"/>
                      <a:pt x="50" y="41"/>
                      <a:pt x="50" y="40"/>
                    </a:cubicBezTo>
                    <a:cubicBezTo>
                      <a:pt x="51" y="39"/>
                      <a:pt x="53" y="35"/>
                      <a:pt x="55" y="35"/>
                    </a:cubicBezTo>
                    <a:lnTo>
                      <a:pt x="57" y="35"/>
                    </a:lnTo>
                    <a:close/>
                    <a:moveTo>
                      <a:pt x="40" y="30"/>
                    </a:moveTo>
                    <a:cubicBezTo>
                      <a:pt x="40" y="36"/>
                      <a:pt x="36" y="40"/>
                      <a:pt x="30" y="40"/>
                    </a:cubicBezTo>
                    <a:cubicBezTo>
                      <a:pt x="24" y="40"/>
                      <a:pt x="20" y="36"/>
                      <a:pt x="20" y="30"/>
                    </a:cubicBezTo>
                    <a:cubicBezTo>
                      <a:pt x="20" y="24"/>
                      <a:pt x="24" y="20"/>
                      <a:pt x="30" y="20"/>
                    </a:cubicBezTo>
                    <a:cubicBezTo>
                      <a:pt x="36" y="20"/>
                      <a:pt x="40" y="24"/>
                      <a:pt x="40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653731" y="3501008"/>
            <a:ext cx="939800" cy="939800"/>
            <a:chOff x="3080330" y="2789142"/>
            <a:chExt cx="939800" cy="939800"/>
          </a:xfrm>
        </p:grpSpPr>
        <p:sp>
          <p:nvSpPr>
            <p:cNvPr id="26" name="椭圆 25"/>
            <p:cNvSpPr/>
            <p:nvPr/>
          </p:nvSpPr>
          <p:spPr>
            <a:xfrm>
              <a:off x="3080330" y="2789142"/>
              <a:ext cx="939800" cy="939800"/>
            </a:xfrm>
            <a:prstGeom prst="ellipse">
              <a:avLst/>
            </a:prstGeom>
            <a:solidFill>
              <a:srgbClr val="0070C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294687" y="3010257"/>
              <a:ext cx="497794" cy="491067"/>
              <a:chOff x="8123237" y="3667126"/>
              <a:chExt cx="234950" cy="231775"/>
            </a:xfrm>
            <a:solidFill>
              <a:schemeClr val="bg1"/>
            </a:solidFill>
          </p:grpSpPr>
          <p:sp>
            <p:nvSpPr>
              <p:cNvPr id="28" name="Freeform 1086"/>
              <p:cNvSpPr>
                <a:spLocks noEditPoints="1"/>
              </p:cNvSpPr>
              <p:nvPr/>
            </p:nvSpPr>
            <p:spPr bwMode="auto">
              <a:xfrm>
                <a:off x="8123237" y="3667126"/>
                <a:ext cx="234950" cy="231775"/>
              </a:xfrm>
              <a:custGeom>
                <a:avLst/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50 w 100"/>
                  <a:gd name="T9" fmla="*/ 0 h 99"/>
                  <a:gd name="T10" fmla="*/ 50 w 100"/>
                  <a:gd name="T11" fmla="*/ 95 h 99"/>
                  <a:gd name="T12" fmla="*/ 4 w 100"/>
                  <a:gd name="T13" fmla="*/ 49 h 99"/>
                  <a:gd name="T14" fmla="*/ 50 w 100"/>
                  <a:gd name="T15" fmla="*/ 4 h 99"/>
                  <a:gd name="T16" fmla="*/ 96 w 100"/>
                  <a:gd name="T17" fmla="*/ 49 h 99"/>
                  <a:gd name="T18" fmla="*/ 50 w 100"/>
                  <a:gd name="T19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7" y="99"/>
                      <a:pt x="100" y="77"/>
                      <a:pt x="100" y="49"/>
                    </a:cubicBezTo>
                    <a:cubicBezTo>
                      <a:pt x="100" y="22"/>
                      <a:pt x="77" y="0"/>
                      <a:pt x="50" y="0"/>
                    </a:cubicBezTo>
                    <a:close/>
                    <a:moveTo>
                      <a:pt x="50" y="95"/>
                    </a:moveTo>
                    <a:cubicBezTo>
                      <a:pt x="25" y="95"/>
                      <a:pt x="4" y="75"/>
                      <a:pt x="4" y="49"/>
                    </a:cubicBezTo>
                    <a:cubicBezTo>
                      <a:pt x="4" y="24"/>
                      <a:pt x="25" y="4"/>
                      <a:pt x="50" y="4"/>
                    </a:cubicBezTo>
                    <a:cubicBezTo>
                      <a:pt x="75" y="4"/>
                      <a:pt x="96" y="24"/>
                      <a:pt x="96" y="49"/>
                    </a:cubicBezTo>
                    <a:cubicBezTo>
                      <a:pt x="96" y="75"/>
                      <a:pt x="75" y="95"/>
                      <a:pt x="50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1087"/>
              <p:cNvSpPr>
                <a:spLocks noEditPoints="1"/>
              </p:cNvSpPr>
              <p:nvPr/>
            </p:nvSpPr>
            <p:spPr bwMode="auto">
              <a:xfrm>
                <a:off x="8147050" y="3687763"/>
                <a:ext cx="188912" cy="188913"/>
              </a:xfrm>
              <a:custGeom>
                <a:avLst/>
                <a:gdLst>
                  <a:gd name="T0" fmla="*/ 40 w 80"/>
                  <a:gd name="T1" fmla="*/ 0 h 80"/>
                  <a:gd name="T2" fmla="*/ 0 w 80"/>
                  <a:gd name="T3" fmla="*/ 40 h 80"/>
                  <a:gd name="T4" fmla="*/ 40 w 80"/>
                  <a:gd name="T5" fmla="*/ 80 h 80"/>
                  <a:gd name="T6" fmla="*/ 80 w 80"/>
                  <a:gd name="T7" fmla="*/ 40 h 80"/>
                  <a:gd name="T8" fmla="*/ 40 w 80"/>
                  <a:gd name="T9" fmla="*/ 0 h 80"/>
                  <a:gd name="T10" fmla="*/ 55 w 80"/>
                  <a:gd name="T11" fmla="*/ 40 h 80"/>
                  <a:gd name="T12" fmla="*/ 55 w 80"/>
                  <a:gd name="T13" fmla="*/ 46 h 80"/>
                  <a:gd name="T14" fmla="*/ 43 w 80"/>
                  <a:gd name="T15" fmla="*/ 46 h 80"/>
                  <a:gd name="T16" fmla="*/ 43 w 80"/>
                  <a:gd name="T17" fmla="*/ 49 h 80"/>
                  <a:gd name="T18" fmla="*/ 55 w 80"/>
                  <a:gd name="T19" fmla="*/ 49 h 80"/>
                  <a:gd name="T20" fmla="*/ 55 w 80"/>
                  <a:gd name="T21" fmla="*/ 55 h 80"/>
                  <a:gd name="T22" fmla="*/ 43 w 80"/>
                  <a:gd name="T23" fmla="*/ 55 h 80"/>
                  <a:gd name="T24" fmla="*/ 43 w 80"/>
                  <a:gd name="T25" fmla="*/ 64 h 80"/>
                  <a:gd name="T26" fmla="*/ 37 w 80"/>
                  <a:gd name="T27" fmla="*/ 64 h 80"/>
                  <a:gd name="T28" fmla="*/ 37 w 80"/>
                  <a:gd name="T29" fmla="*/ 55 h 80"/>
                  <a:gd name="T30" fmla="*/ 25 w 80"/>
                  <a:gd name="T31" fmla="*/ 55 h 80"/>
                  <a:gd name="T32" fmla="*/ 25 w 80"/>
                  <a:gd name="T33" fmla="*/ 49 h 80"/>
                  <a:gd name="T34" fmla="*/ 37 w 80"/>
                  <a:gd name="T35" fmla="*/ 49 h 80"/>
                  <a:gd name="T36" fmla="*/ 37 w 80"/>
                  <a:gd name="T37" fmla="*/ 46 h 80"/>
                  <a:gd name="T38" fmla="*/ 25 w 80"/>
                  <a:gd name="T39" fmla="*/ 46 h 80"/>
                  <a:gd name="T40" fmla="*/ 25 w 80"/>
                  <a:gd name="T41" fmla="*/ 40 h 80"/>
                  <a:gd name="T42" fmla="*/ 34 w 80"/>
                  <a:gd name="T43" fmla="*/ 40 h 80"/>
                  <a:gd name="T44" fmla="*/ 23 w 80"/>
                  <a:gd name="T45" fmla="*/ 19 h 80"/>
                  <a:gd name="T46" fmla="*/ 30 w 80"/>
                  <a:gd name="T47" fmla="*/ 19 h 80"/>
                  <a:gd name="T48" fmla="*/ 38 w 80"/>
                  <a:gd name="T49" fmla="*/ 35 h 80"/>
                  <a:gd name="T50" fmla="*/ 40 w 80"/>
                  <a:gd name="T51" fmla="*/ 38 h 80"/>
                  <a:gd name="T52" fmla="*/ 42 w 80"/>
                  <a:gd name="T53" fmla="*/ 34 h 80"/>
                  <a:gd name="T54" fmla="*/ 50 w 80"/>
                  <a:gd name="T55" fmla="*/ 19 h 80"/>
                  <a:gd name="T56" fmla="*/ 57 w 80"/>
                  <a:gd name="T57" fmla="*/ 19 h 80"/>
                  <a:gd name="T58" fmla="*/ 46 w 80"/>
                  <a:gd name="T59" fmla="*/ 40 h 80"/>
                  <a:gd name="T60" fmla="*/ 55 w 80"/>
                  <a:gd name="T61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55" y="40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9" y="36"/>
                      <a:pt x="39" y="37"/>
                      <a:pt x="40" y="38"/>
                    </a:cubicBezTo>
                    <a:cubicBezTo>
                      <a:pt x="40" y="37"/>
                      <a:pt x="41" y="36"/>
                      <a:pt x="42" y="34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46" y="40"/>
                      <a:pt x="46" y="40"/>
                      <a:pt x="46" y="40"/>
                    </a:cubicBezTo>
                    <a:lnTo>
                      <a:pt x="55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076985" y="3242525"/>
            <a:ext cx="901165" cy="901165"/>
            <a:chOff x="5719249" y="3077288"/>
            <a:chExt cx="767347" cy="767347"/>
          </a:xfrm>
        </p:grpSpPr>
        <p:sp>
          <p:nvSpPr>
            <p:cNvPr id="31" name="椭圆 30"/>
            <p:cNvSpPr/>
            <p:nvPr/>
          </p:nvSpPr>
          <p:spPr>
            <a:xfrm>
              <a:off x="5719249" y="3077288"/>
              <a:ext cx="767347" cy="767347"/>
            </a:xfrm>
            <a:prstGeom prst="ellipse">
              <a:avLst/>
            </a:prstGeom>
            <a:solidFill>
              <a:srgbClr val="0070C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48"/>
            <p:cNvSpPr>
              <a:spLocks noEditPoints="1"/>
            </p:cNvSpPr>
            <p:nvPr/>
          </p:nvSpPr>
          <p:spPr bwMode="auto">
            <a:xfrm>
              <a:off x="5947156" y="3271991"/>
              <a:ext cx="311533" cy="318115"/>
            </a:xfrm>
            <a:custGeom>
              <a:avLst/>
              <a:gdLst>
                <a:gd name="T0" fmla="*/ 38 w 60"/>
                <a:gd name="T1" fmla="*/ 8 h 61"/>
                <a:gd name="T2" fmla="*/ 22 w 60"/>
                <a:gd name="T3" fmla="*/ 8 h 61"/>
                <a:gd name="T4" fmla="*/ 45 w 60"/>
                <a:gd name="T5" fmla="*/ 41 h 61"/>
                <a:gd name="T6" fmla="*/ 50 w 60"/>
                <a:gd name="T7" fmla="*/ 58 h 61"/>
                <a:gd name="T8" fmla="*/ 51 w 60"/>
                <a:gd name="T9" fmla="*/ 44 h 61"/>
                <a:gd name="T10" fmla="*/ 55 w 60"/>
                <a:gd name="T11" fmla="*/ 58 h 61"/>
                <a:gd name="T12" fmla="*/ 55 w 60"/>
                <a:gd name="T13" fmla="*/ 38 h 61"/>
                <a:gd name="T14" fmla="*/ 56 w 60"/>
                <a:gd name="T15" fmla="*/ 29 h 61"/>
                <a:gd name="T16" fmla="*/ 60 w 60"/>
                <a:gd name="T17" fmla="*/ 38 h 61"/>
                <a:gd name="T18" fmla="*/ 56 w 60"/>
                <a:gd name="T19" fmla="*/ 21 h 61"/>
                <a:gd name="T20" fmla="*/ 47 w 60"/>
                <a:gd name="T21" fmla="*/ 23 h 61"/>
                <a:gd name="T22" fmla="*/ 45 w 60"/>
                <a:gd name="T23" fmla="*/ 41 h 61"/>
                <a:gd name="T24" fmla="*/ 37 w 60"/>
                <a:gd name="T25" fmla="*/ 26 h 61"/>
                <a:gd name="T26" fmla="*/ 36 w 60"/>
                <a:gd name="T27" fmla="*/ 37 h 61"/>
                <a:gd name="T28" fmla="*/ 36 w 60"/>
                <a:gd name="T29" fmla="*/ 61 h 61"/>
                <a:gd name="T30" fmla="*/ 31 w 60"/>
                <a:gd name="T31" fmla="*/ 44 h 61"/>
                <a:gd name="T32" fmla="*/ 30 w 60"/>
                <a:gd name="T33" fmla="*/ 61 h 61"/>
                <a:gd name="T34" fmla="*/ 24 w 60"/>
                <a:gd name="T35" fmla="*/ 40 h 61"/>
                <a:gd name="T36" fmla="*/ 24 w 60"/>
                <a:gd name="T37" fmla="*/ 26 h 61"/>
                <a:gd name="T38" fmla="*/ 23 w 60"/>
                <a:gd name="T39" fmla="*/ 37 h 61"/>
                <a:gd name="T40" fmla="*/ 18 w 60"/>
                <a:gd name="T41" fmla="*/ 22 h 61"/>
                <a:gd name="T42" fmla="*/ 37 w 60"/>
                <a:gd name="T43" fmla="*/ 17 h 61"/>
                <a:gd name="T44" fmla="*/ 43 w 60"/>
                <a:gd name="T45" fmla="*/ 37 h 61"/>
                <a:gd name="T46" fmla="*/ 15 w 60"/>
                <a:gd name="T47" fmla="*/ 41 h 61"/>
                <a:gd name="T48" fmla="*/ 10 w 60"/>
                <a:gd name="T49" fmla="*/ 58 h 61"/>
                <a:gd name="T50" fmla="*/ 9 w 60"/>
                <a:gd name="T51" fmla="*/ 44 h 61"/>
                <a:gd name="T52" fmla="*/ 5 w 60"/>
                <a:gd name="T53" fmla="*/ 58 h 61"/>
                <a:gd name="T54" fmla="*/ 5 w 60"/>
                <a:gd name="T55" fmla="*/ 38 h 61"/>
                <a:gd name="T56" fmla="*/ 4 w 60"/>
                <a:gd name="T57" fmla="*/ 29 h 61"/>
                <a:gd name="T58" fmla="*/ 0 w 60"/>
                <a:gd name="T59" fmla="*/ 38 h 61"/>
                <a:gd name="T60" fmla="*/ 4 w 60"/>
                <a:gd name="T61" fmla="*/ 21 h 61"/>
                <a:gd name="T62" fmla="*/ 13 w 60"/>
                <a:gd name="T63" fmla="*/ 23 h 61"/>
                <a:gd name="T64" fmla="*/ 15 w 60"/>
                <a:gd name="T65" fmla="*/ 41 h 61"/>
                <a:gd name="T66" fmla="*/ 16 w 60"/>
                <a:gd name="T67" fmla="*/ 14 h 61"/>
                <a:gd name="T68" fmla="*/ 15 w 60"/>
                <a:gd name="T69" fmla="*/ 18 h 61"/>
                <a:gd name="T70" fmla="*/ 3 w 60"/>
                <a:gd name="T71" fmla="*/ 14 h 61"/>
                <a:gd name="T72" fmla="*/ 50 w 60"/>
                <a:gd name="T73" fmla="*/ 7 h 61"/>
                <a:gd name="T74" fmla="*/ 45 w 60"/>
                <a:gd name="T75" fmla="*/ 18 h 61"/>
                <a:gd name="T76" fmla="*/ 50 w 60"/>
                <a:gd name="T77" fmla="*/ 20 h 61"/>
                <a:gd name="T78" fmla="*/ 50 w 60"/>
                <a:gd name="T79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35" y="0"/>
                    <a:pt x="38" y="3"/>
                    <a:pt x="38" y="8"/>
                  </a:cubicBezTo>
                  <a:cubicBezTo>
                    <a:pt x="38" y="12"/>
                    <a:pt x="35" y="16"/>
                    <a:pt x="30" y="16"/>
                  </a:cubicBezTo>
                  <a:cubicBezTo>
                    <a:pt x="26" y="16"/>
                    <a:pt x="22" y="12"/>
                    <a:pt x="22" y="8"/>
                  </a:cubicBezTo>
                  <a:cubicBezTo>
                    <a:pt x="22" y="3"/>
                    <a:pt x="26" y="0"/>
                    <a:pt x="30" y="0"/>
                  </a:cubicBezTo>
                  <a:close/>
                  <a:moveTo>
                    <a:pt x="45" y="41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3"/>
                    <a:pt x="58" y="21"/>
                    <a:pt x="5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2"/>
                    <a:pt x="47" y="23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1"/>
                    <a:pt x="45" y="41"/>
                    <a:pt x="45" y="41"/>
                  </a:cubicBezTo>
                  <a:close/>
                  <a:moveTo>
                    <a:pt x="37" y="3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9"/>
                    <a:pt x="20" y="17"/>
                    <a:pt x="23" y="17"/>
                  </a:cubicBezTo>
                  <a:cubicBezTo>
                    <a:pt x="38" y="17"/>
                    <a:pt x="22" y="17"/>
                    <a:pt x="37" y="17"/>
                  </a:cubicBezTo>
                  <a:cubicBezTo>
                    <a:pt x="40" y="17"/>
                    <a:pt x="43" y="19"/>
                    <a:pt x="43" y="2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7"/>
                    <a:pt x="40" y="37"/>
                    <a:pt x="37" y="37"/>
                  </a:cubicBezTo>
                  <a:close/>
                  <a:moveTo>
                    <a:pt x="15" y="41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7"/>
                  </a:moveTo>
                  <a:cubicBezTo>
                    <a:pt x="14" y="7"/>
                    <a:pt x="16" y="10"/>
                    <a:pt x="16" y="14"/>
                  </a:cubicBezTo>
                  <a:cubicBezTo>
                    <a:pt x="16" y="15"/>
                    <a:pt x="16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2" y="20"/>
                    <a:pt x="10" y="20"/>
                  </a:cubicBezTo>
                  <a:cubicBezTo>
                    <a:pt x="6" y="20"/>
                    <a:pt x="3" y="17"/>
                    <a:pt x="3" y="14"/>
                  </a:cubicBezTo>
                  <a:cubicBezTo>
                    <a:pt x="3" y="10"/>
                    <a:pt x="6" y="7"/>
                    <a:pt x="10" y="7"/>
                  </a:cubicBezTo>
                  <a:close/>
                  <a:moveTo>
                    <a:pt x="50" y="7"/>
                  </a:moveTo>
                  <a:cubicBezTo>
                    <a:pt x="46" y="7"/>
                    <a:pt x="43" y="10"/>
                    <a:pt x="43" y="14"/>
                  </a:cubicBezTo>
                  <a:cubicBezTo>
                    <a:pt x="43" y="15"/>
                    <a:pt x="44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7" y="19"/>
                    <a:pt x="48" y="20"/>
                    <a:pt x="50" y="20"/>
                  </a:cubicBezTo>
                  <a:cubicBezTo>
                    <a:pt x="54" y="20"/>
                    <a:pt x="57" y="17"/>
                    <a:pt x="57" y="14"/>
                  </a:cubicBezTo>
                  <a:cubicBezTo>
                    <a:pt x="57" y="10"/>
                    <a:pt x="54" y="7"/>
                    <a:pt x="5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5733891" y="419393"/>
            <a:ext cx="633343" cy="6333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857227" y="3861048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65139" y="2204864"/>
            <a:ext cx="18419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825779" y="1772816"/>
            <a:ext cx="18419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113811" y="3501008"/>
            <a:ext cx="2171800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12"/>
          <p:cNvSpPr/>
          <p:nvPr/>
        </p:nvSpPr>
        <p:spPr bwMode="auto">
          <a:xfrm>
            <a:off x="1608509" y="4502621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reeform 12"/>
          <p:cNvSpPr/>
          <p:nvPr/>
        </p:nvSpPr>
        <p:spPr bwMode="auto">
          <a:xfrm flipH="1" flipV="1">
            <a:off x="10202043" y="5419055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68549" y="4816822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70" dur="500" spd="-99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74" dur="500" spd="-999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 animBg="1"/>
      <p:bldP spid="34" grpId="0"/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/>
      <p:bldP spid="41" grpId="0" animBg="1"/>
      <p:bldP spid="42" grpId="0" animBg="1"/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37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026543" y="2099395"/>
            <a:ext cx="1039813" cy="1025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01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3124920"/>
            <a:ext cx="2604393" cy="1952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42" name="同心圆 41"/>
          <p:cNvSpPr/>
          <p:nvPr/>
        </p:nvSpPr>
        <p:spPr>
          <a:xfrm>
            <a:off x="1828106" y="1916832"/>
            <a:ext cx="1423987" cy="1403350"/>
          </a:xfrm>
          <a:prstGeom prst="donut">
            <a:avLst>
              <a:gd name="adj" fmla="val 138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261618" y="2132732"/>
            <a:ext cx="323678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832529" y="2678832"/>
            <a:ext cx="1039813" cy="10271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02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0" y="3705945"/>
            <a:ext cx="7393731" cy="1952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46" name="同心圆 45"/>
          <p:cNvSpPr/>
          <p:nvPr/>
        </p:nvSpPr>
        <p:spPr>
          <a:xfrm>
            <a:off x="6640442" y="2497857"/>
            <a:ext cx="1423987" cy="1403350"/>
          </a:xfrm>
          <a:prstGeom prst="donut">
            <a:avLst>
              <a:gd name="adj" fmla="val 138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034856" y="4418732"/>
            <a:ext cx="1041400" cy="10271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03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4231407"/>
            <a:ext cx="5557143" cy="195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49" name="同心圆 48"/>
          <p:cNvSpPr/>
          <p:nvPr/>
        </p:nvSpPr>
        <p:spPr>
          <a:xfrm flipV="1">
            <a:off x="4838006" y="4231407"/>
            <a:ext cx="1423987" cy="1403350"/>
          </a:xfrm>
          <a:prstGeom prst="donut">
            <a:avLst>
              <a:gd name="adj" fmla="val 138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117387" y="2793132"/>
            <a:ext cx="323678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313611" y="4437782"/>
            <a:ext cx="323678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  <p:bldP spid="41" grpId="0" animBg="1"/>
      <p:bldP spid="43" grpId="0"/>
      <p:bldP spid="44" grpId="0"/>
      <p:bldP spid="45" grpId="0" animBg="1"/>
      <p:bldP spid="47" grpId="0"/>
      <p:bldP spid="48" grpId="0" animBg="1"/>
      <p:bldP spid="50" grpId="0"/>
      <p:bldP spid="51" grpId="0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38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0" y="1549106"/>
            <a:ext cx="10967459" cy="2332788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6097587" y="1549106"/>
            <a:ext cx="4883150" cy="233278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5769" y="2013698"/>
            <a:ext cx="1210570" cy="400101"/>
          </a:xfrm>
          <a:prstGeom prst="rect">
            <a:avLst/>
          </a:prstGeom>
          <a:effectLst/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1345059" y="2445746"/>
            <a:ext cx="4359786" cy="121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2281163" y="4452585"/>
            <a:ext cx="17281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添加标题文字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719241" y="4372951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1417067" y="5079239"/>
            <a:ext cx="2592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17067" y="4277724"/>
            <a:ext cx="657499" cy="657499"/>
            <a:chOff x="1417067" y="4277724"/>
            <a:chExt cx="657499" cy="657499"/>
          </a:xfrm>
        </p:grpSpPr>
        <p:grpSp>
          <p:nvGrpSpPr>
            <p:cNvPr id="20" name="组合 19"/>
            <p:cNvGrpSpPr/>
            <p:nvPr/>
          </p:nvGrpSpPr>
          <p:grpSpPr>
            <a:xfrm>
              <a:off x="1417067" y="4277724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22" name="椭圆 21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TextBox 7"/>
            <p:cNvSpPr>
              <a:spLocks noChangeArrowheads="1"/>
            </p:cNvSpPr>
            <p:nvPr/>
          </p:nvSpPr>
          <p:spPr bwMode="auto">
            <a:xfrm>
              <a:off x="1517646" y="4452585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5521523" y="4467957"/>
            <a:ext cx="17281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添加标题文字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959601" y="4388323"/>
            <a:ext cx="2290114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4657427" y="5094611"/>
            <a:ext cx="2592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657427" y="4293096"/>
            <a:ext cx="657499" cy="657499"/>
            <a:chOff x="1417067" y="4277724"/>
            <a:chExt cx="657499" cy="657499"/>
          </a:xfrm>
        </p:grpSpPr>
        <p:grpSp>
          <p:nvGrpSpPr>
            <p:cNvPr id="28" name="组合 27"/>
            <p:cNvGrpSpPr/>
            <p:nvPr/>
          </p:nvGrpSpPr>
          <p:grpSpPr>
            <a:xfrm>
              <a:off x="1417067" y="4277724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30" name="椭圆 29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TextBox 7"/>
            <p:cNvSpPr>
              <a:spLocks noChangeArrowheads="1"/>
            </p:cNvSpPr>
            <p:nvPr/>
          </p:nvSpPr>
          <p:spPr bwMode="auto">
            <a:xfrm>
              <a:off x="1517646" y="4452585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2" name="TextBox 7"/>
          <p:cNvSpPr>
            <a:spLocks noChangeArrowheads="1"/>
          </p:cNvSpPr>
          <p:nvPr/>
        </p:nvSpPr>
        <p:spPr bwMode="auto">
          <a:xfrm>
            <a:off x="8761883" y="4467957"/>
            <a:ext cx="17281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添加标题文字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8199961" y="4388323"/>
            <a:ext cx="2285755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4" name="TextBox 7"/>
          <p:cNvSpPr>
            <a:spLocks noChangeArrowheads="1"/>
          </p:cNvSpPr>
          <p:nvPr/>
        </p:nvSpPr>
        <p:spPr bwMode="auto">
          <a:xfrm>
            <a:off x="7897787" y="5094611"/>
            <a:ext cx="2592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897787" y="4293096"/>
            <a:ext cx="657499" cy="657499"/>
            <a:chOff x="1417067" y="4277724"/>
            <a:chExt cx="657499" cy="657499"/>
          </a:xfrm>
        </p:grpSpPr>
        <p:grpSp>
          <p:nvGrpSpPr>
            <p:cNvPr id="36" name="组合 35"/>
            <p:cNvGrpSpPr/>
            <p:nvPr/>
          </p:nvGrpSpPr>
          <p:grpSpPr>
            <a:xfrm>
              <a:off x="1417067" y="4277724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38" name="椭圆 37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7"/>
            <p:cNvSpPr>
              <a:spLocks noChangeArrowheads="1"/>
            </p:cNvSpPr>
            <p:nvPr/>
          </p:nvSpPr>
          <p:spPr bwMode="auto">
            <a:xfrm>
              <a:off x="1517646" y="4452585"/>
              <a:ext cx="4563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  <p:bldP spid="13" grpId="0"/>
      <p:bldP spid="14" grpId="0"/>
      <p:bldP spid="15" grpId="0" animBg="1"/>
      <p:bldP spid="17" grpId="0"/>
      <p:bldP spid="24" grpId="0"/>
      <p:bldP spid="25" grpId="0" animBg="1"/>
      <p:bldP spid="26" grpId="0"/>
      <p:bldP spid="32" grpId="0"/>
      <p:bldP spid="33" grpId="0" animBg="1"/>
      <p:bldP spid="34" grpId="0"/>
      <p:bldP spid="40" grpId="0" animBg="1"/>
      <p:bldP spid="41" grpId="0" animBg="1"/>
      <p:bldP spid="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4853" y="562"/>
            <a:ext cx="6020726" cy="6020726"/>
          </a:xfrm>
          <a:prstGeom prst="ellipse">
            <a:avLst/>
          </a:prstGeom>
          <a:solidFill>
            <a:srgbClr val="0070C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8940" y="934649"/>
            <a:ext cx="4152553" cy="415255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655094" y="574609"/>
            <a:ext cx="720080" cy="7200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71"/>
          <p:cNvSpPr>
            <a:spLocks noEditPoints="1"/>
          </p:cNvSpPr>
          <p:nvPr/>
        </p:nvSpPr>
        <p:spPr bwMode="auto">
          <a:xfrm>
            <a:off x="2901713" y="793361"/>
            <a:ext cx="288925" cy="282575"/>
          </a:xfrm>
          <a:custGeom>
            <a:avLst/>
            <a:gdLst>
              <a:gd name="T0" fmla="*/ 160 w 200"/>
              <a:gd name="T1" fmla="*/ 194 h 196"/>
              <a:gd name="T2" fmla="*/ 120 w 200"/>
              <a:gd name="T3" fmla="*/ 154 h 196"/>
              <a:gd name="T4" fmla="*/ 160 w 200"/>
              <a:gd name="T5" fmla="*/ 114 h 196"/>
              <a:gd name="T6" fmla="*/ 200 w 200"/>
              <a:gd name="T7" fmla="*/ 154 h 196"/>
              <a:gd name="T8" fmla="*/ 160 w 200"/>
              <a:gd name="T9" fmla="*/ 194 h 196"/>
              <a:gd name="T10" fmla="*/ 184 w 200"/>
              <a:gd name="T11" fmla="*/ 148 h 196"/>
              <a:gd name="T12" fmla="*/ 168 w 200"/>
              <a:gd name="T13" fmla="*/ 148 h 196"/>
              <a:gd name="T14" fmla="*/ 168 w 200"/>
              <a:gd name="T15" fmla="*/ 132 h 196"/>
              <a:gd name="T16" fmla="*/ 152 w 200"/>
              <a:gd name="T17" fmla="*/ 132 h 196"/>
              <a:gd name="T18" fmla="*/ 152 w 200"/>
              <a:gd name="T19" fmla="*/ 148 h 196"/>
              <a:gd name="T20" fmla="*/ 136 w 200"/>
              <a:gd name="T21" fmla="*/ 148 h 196"/>
              <a:gd name="T22" fmla="*/ 136 w 200"/>
              <a:gd name="T23" fmla="*/ 164 h 196"/>
              <a:gd name="T24" fmla="*/ 152 w 200"/>
              <a:gd name="T25" fmla="*/ 164 h 196"/>
              <a:gd name="T26" fmla="*/ 152 w 200"/>
              <a:gd name="T27" fmla="*/ 180 h 196"/>
              <a:gd name="T28" fmla="*/ 168 w 200"/>
              <a:gd name="T29" fmla="*/ 180 h 196"/>
              <a:gd name="T30" fmla="*/ 168 w 200"/>
              <a:gd name="T31" fmla="*/ 164 h 196"/>
              <a:gd name="T32" fmla="*/ 184 w 200"/>
              <a:gd name="T33" fmla="*/ 164 h 196"/>
              <a:gd name="T34" fmla="*/ 184 w 200"/>
              <a:gd name="T35" fmla="*/ 148 h 196"/>
              <a:gd name="T36" fmla="*/ 80 w 200"/>
              <a:gd name="T37" fmla="*/ 128 h 196"/>
              <a:gd name="T38" fmla="*/ 16 w 200"/>
              <a:gd name="T39" fmla="*/ 64 h 196"/>
              <a:gd name="T40" fmla="*/ 80 w 200"/>
              <a:gd name="T41" fmla="*/ 0 h 196"/>
              <a:gd name="T42" fmla="*/ 144 w 200"/>
              <a:gd name="T43" fmla="*/ 64 h 196"/>
              <a:gd name="T44" fmla="*/ 80 w 200"/>
              <a:gd name="T45" fmla="*/ 128 h 196"/>
              <a:gd name="T46" fmla="*/ 70 w 200"/>
              <a:gd name="T47" fmla="*/ 17 h 196"/>
              <a:gd name="T48" fmla="*/ 31 w 200"/>
              <a:gd name="T49" fmla="*/ 64 h 196"/>
              <a:gd name="T50" fmla="*/ 80 w 200"/>
              <a:gd name="T51" fmla="*/ 113 h 196"/>
              <a:gd name="T52" fmla="*/ 129 w 200"/>
              <a:gd name="T53" fmla="*/ 64 h 196"/>
              <a:gd name="T54" fmla="*/ 70 w 200"/>
              <a:gd name="T55" fmla="*/ 17 h 196"/>
              <a:gd name="T56" fmla="*/ 40 w 200"/>
              <a:gd name="T57" fmla="*/ 132 h 196"/>
              <a:gd name="T58" fmla="*/ 113 w 200"/>
              <a:gd name="T59" fmla="*/ 132 h 196"/>
              <a:gd name="T60" fmla="*/ 108 w 200"/>
              <a:gd name="T61" fmla="*/ 154 h 196"/>
              <a:gd name="T62" fmla="*/ 129 w 200"/>
              <a:gd name="T63" fmla="*/ 196 h 196"/>
              <a:gd name="T64" fmla="*/ 0 w 200"/>
              <a:gd name="T65" fmla="*/ 196 h 196"/>
              <a:gd name="T66" fmla="*/ 20 w 200"/>
              <a:gd name="T67" fmla="*/ 148 h 196"/>
              <a:gd name="T68" fmla="*/ 40 w 200"/>
              <a:gd name="T69" fmla="*/ 13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0" h="196">
                <a:moveTo>
                  <a:pt x="160" y="194"/>
                </a:moveTo>
                <a:cubicBezTo>
                  <a:pt x="138" y="194"/>
                  <a:pt x="120" y="176"/>
                  <a:pt x="120" y="154"/>
                </a:cubicBezTo>
                <a:cubicBezTo>
                  <a:pt x="120" y="132"/>
                  <a:pt x="138" y="114"/>
                  <a:pt x="160" y="114"/>
                </a:cubicBezTo>
                <a:cubicBezTo>
                  <a:pt x="182" y="114"/>
                  <a:pt x="200" y="132"/>
                  <a:pt x="200" y="154"/>
                </a:cubicBezTo>
                <a:cubicBezTo>
                  <a:pt x="200" y="176"/>
                  <a:pt x="182" y="194"/>
                  <a:pt x="160" y="194"/>
                </a:cubicBezTo>
                <a:close/>
                <a:moveTo>
                  <a:pt x="184" y="148"/>
                </a:moveTo>
                <a:cubicBezTo>
                  <a:pt x="168" y="148"/>
                  <a:pt x="168" y="148"/>
                  <a:pt x="168" y="148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2" y="148"/>
                  <a:pt x="152" y="148"/>
                  <a:pt x="152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52" y="164"/>
                  <a:pt x="152" y="164"/>
                  <a:pt x="152" y="164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84" y="164"/>
                  <a:pt x="184" y="164"/>
                  <a:pt x="184" y="164"/>
                </a:cubicBezTo>
                <a:lnTo>
                  <a:pt x="184" y="148"/>
                </a:lnTo>
                <a:close/>
                <a:moveTo>
                  <a:pt x="80" y="128"/>
                </a:moveTo>
                <a:cubicBezTo>
                  <a:pt x="45" y="128"/>
                  <a:pt x="16" y="99"/>
                  <a:pt x="16" y="64"/>
                </a:cubicBezTo>
                <a:cubicBezTo>
                  <a:pt x="16" y="29"/>
                  <a:pt x="45" y="0"/>
                  <a:pt x="80" y="0"/>
                </a:cubicBezTo>
                <a:cubicBezTo>
                  <a:pt x="116" y="0"/>
                  <a:pt x="144" y="29"/>
                  <a:pt x="144" y="64"/>
                </a:cubicBezTo>
                <a:cubicBezTo>
                  <a:pt x="144" y="99"/>
                  <a:pt x="116" y="128"/>
                  <a:pt x="80" y="128"/>
                </a:cubicBezTo>
                <a:close/>
                <a:moveTo>
                  <a:pt x="70" y="17"/>
                </a:moveTo>
                <a:cubicBezTo>
                  <a:pt x="50" y="24"/>
                  <a:pt x="74" y="49"/>
                  <a:pt x="31" y="64"/>
                </a:cubicBezTo>
                <a:cubicBezTo>
                  <a:pt x="31" y="91"/>
                  <a:pt x="53" y="113"/>
                  <a:pt x="80" y="113"/>
                </a:cubicBezTo>
                <a:cubicBezTo>
                  <a:pt x="107" y="113"/>
                  <a:pt x="129" y="91"/>
                  <a:pt x="129" y="64"/>
                </a:cubicBezTo>
                <a:cubicBezTo>
                  <a:pt x="104" y="43"/>
                  <a:pt x="62" y="53"/>
                  <a:pt x="70" y="17"/>
                </a:cubicBezTo>
                <a:close/>
                <a:moveTo>
                  <a:pt x="40" y="132"/>
                </a:moveTo>
                <a:cubicBezTo>
                  <a:pt x="113" y="132"/>
                  <a:pt x="113" y="132"/>
                  <a:pt x="113" y="132"/>
                </a:cubicBezTo>
                <a:cubicBezTo>
                  <a:pt x="110" y="139"/>
                  <a:pt x="108" y="146"/>
                  <a:pt x="108" y="154"/>
                </a:cubicBezTo>
                <a:cubicBezTo>
                  <a:pt x="108" y="171"/>
                  <a:pt x="117" y="187"/>
                  <a:pt x="129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8"/>
                  <a:pt x="25" y="132"/>
                  <a:pt x="40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1705099" y="1430873"/>
            <a:ext cx="2786907" cy="646325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官方公众号</a:t>
            </a:r>
            <a:endParaRPr lang="zh-CN" alt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48" y="2077198"/>
            <a:ext cx="1534171" cy="14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28"/>
          <p:cNvSpPr txBox="1"/>
          <p:nvPr/>
        </p:nvSpPr>
        <p:spPr>
          <a:xfrm>
            <a:off x="2639807" y="388843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关注我们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83725" y="4204348"/>
            <a:ext cx="415925" cy="415131"/>
            <a:chOff x="3241675" y="2678113"/>
            <a:chExt cx="831850" cy="830262"/>
          </a:xfrm>
        </p:grpSpPr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3241675" y="2678113"/>
              <a:ext cx="831850" cy="83026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3376613" y="2879725"/>
              <a:ext cx="396875" cy="361950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3598863" y="3033713"/>
              <a:ext cx="336550" cy="306387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22315" y="4196396"/>
            <a:ext cx="415925" cy="415925"/>
            <a:chOff x="3241675" y="4133850"/>
            <a:chExt cx="831850" cy="831850"/>
          </a:xfrm>
        </p:grpSpPr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3241675" y="4133850"/>
              <a:ext cx="831850" cy="8318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3379788" y="4394200"/>
              <a:ext cx="482600" cy="384175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3487738" y="4565650"/>
              <a:ext cx="190500" cy="169862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3727450" y="4325938"/>
              <a:ext cx="177800" cy="20002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3732213" y="4395788"/>
              <a:ext cx="103187" cy="112712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16827" y="4483162"/>
            <a:ext cx="4301440" cy="2276522"/>
            <a:chOff x="5917425" y="3435846"/>
            <a:chExt cx="3226575" cy="1707654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矩形 34"/>
          <p:cNvSpPr/>
          <p:nvPr/>
        </p:nvSpPr>
        <p:spPr>
          <a:xfrm rot="2700000">
            <a:off x="4458887" y="6405480"/>
            <a:ext cx="821306" cy="8213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10253287" y="528748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9430092" y="5753376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11569090" y="5300328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8735337" y="5408877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5874631" y="542279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5025765" y="5870131"/>
            <a:ext cx="1406933" cy="1406933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7104768" y="5624040"/>
            <a:ext cx="821306" cy="8213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7739014" y="6204239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39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39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85E-6 4.07407E-6 L -0.14818 0.12268 " pathEditMode="relative" rAng="0" ptsTypes="AA">
                                      <p:cBhvr>
                                        <p:cTn id="41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5" y="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85E-6 4.07407E-6 L -0.14818 -0.08982 " pathEditMode="relative" rAng="0" ptsTypes="AA">
                                      <p:cBhvr>
                                        <p:cTn id="45" dur="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5" y="-449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7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88387"/>
            <a:ext cx="12195175" cy="1728192"/>
          </a:xfrm>
          <a:prstGeom prst="rect">
            <a:avLst/>
          </a:prstGeom>
          <a:solidFill>
            <a:srgbClr val="BFBFB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13483" y="2358063"/>
            <a:ext cx="2317168" cy="130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799959" y="2358063"/>
            <a:ext cx="1944216" cy="2799129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24" name="矩形 2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9"/>
          <p:cNvSpPr txBox="1"/>
          <p:nvPr/>
        </p:nvSpPr>
        <p:spPr>
          <a:xfrm>
            <a:off x="2698403" y="2560395"/>
            <a:ext cx="2088232" cy="18389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115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sz="8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"/>
          <p:cNvSpPr txBox="1"/>
          <p:nvPr/>
        </p:nvSpPr>
        <p:spPr>
          <a:xfrm>
            <a:off x="5002659" y="2811696"/>
            <a:ext cx="4839344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年度工作内容概述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"/>
          <p:cNvSpPr>
            <a:spLocks noChangeArrowheads="1"/>
          </p:cNvSpPr>
          <p:nvPr/>
        </p:nvSpPr>
        <p:spPr bwMode="auto">
          <a:xfrm>
            <a:off x="5074667" y="3568507"/>
            <a:ext cx="41044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089476" y="4365104"/>
            <a:ext cx="576064" cy="576064"/>
            <a:chOff x="6097588" y="1828640"/>
            <a:chExt cx="576064" cy="576064"/>
          </a:xfrm>
        </p:grpSpPr>
        <p:sp>
          <p:nvSpPr>
            <p:cNvPr id="31" name="椭圆 30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13438" y="4365104"/>
            <a:ext cx="576064" cy="576064"/>
            <a:chOff x="6821550" y="1828640"/>
            <a:chExt cx="576064" cy="576064"/>
          </a:xfrm>
        </p:grpSpPr>
        <p:sp>
          <p:nvSpPr>
            <p:cNvPr id="34" name="椭圆 33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7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7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7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7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7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529635" y="4365104"/>
            <a:ext cx="576064" cy="576064"/>
            <a:chOff x="7537747" y="1828640"/>
            <a:chExt cx="576064" cy="576064"/>
          </a:xfrm>
        </p:grpSpPr>
        <p:sp>
          <p:nvSpPr>
            <p:cNvPr id="56" name="椭圆 55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249715" y="4365104"/>
            <a:ext cx="576064" cy="576064"/>
            <a:chOff x="8257827" y="1828640"/>
            <a:chExt cx="576064" cy="576064"/>
          </a:xfrm>
        </p:grpSpPr>
        <p:sp>
          <p:nvSpPr>
            <p:cNvPr id="59" name="椭圆 58"/>
            <p:cNvSpPr/>
            <p:nvPr/>
          </p:nvSpPr>
          <p:spPr>
            <a:xfrm>
              <a:off x="8257827" y="1828640"/>
              <a:ext cx="576064" cy="57606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KSO_Shape"/>
            <p:cNvSpPr/>
            <p:nvPr/>
          </p:nvSpPr>
          <p:spPr bwMode="auto">
            <a:xfrm>
              <a:off x="8401843" y="1973096"/>
              <a:ext cx="292127" cy="2921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7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7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7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7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7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969795" y="4365104"/>
            <a:ext cx="576064" cy="576064"/>
            <a:chOff x="8977907" y="1828640"/>
            <a:chExt cx="576064" cy="576064"/>
          </a:xfrm>
        </p:grpSpPr>
        <p:sp>
          <p:nvSpPr>
            <p:cNvPr id="62" name="椭圆 61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7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 rot="2700000">
            <a:off x="3228750" y="620423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-1266080" y="424381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-899657" y="3241046"/>
            <a:ext cx="1208319" cy="1208319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-457401" y="1906624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216286" y="499432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-1508080" y="1287242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-1119199" y="5616869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1035428" y="6367139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2368315" y="6473790"/>
            <a:ext cx="789125" cy="789125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2700000">
            <a:off x="4458887" y="6405480"/>
            <a:ext cx="821306" cy="8213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rot="2700000">
            <a:off x="10253287" y="528748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2700000">
            <a:off x="9430092" y="5753376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2700000">
            <a:off x="11569090" y="5300328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 rot="2700000">
            <a:off x="8735337" y="5408877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 rot="2700000">
            <a:off x="793016" y="855439"/>
            <a:ext cx="588180" cy="58818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7" grpId="0"/>
      <p:bldP spid="28" grpId="0"/>
      <p:bldP spid="29" grpId="0"/>
      <p:bldP spid="2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64" grpId="0" animBg="1"/>
      <p:bldP spid="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69194" y="2060848"/>
            <a:ext cx="9649073" cy="2422315"/>
          </a:xfrm>
          <a:prstGeom prst="rect">
            <a:avLst/>
          </a:prstGeom>
          <a:solidFill>
            <a:schemeClr val="tx1">
              <a:lumMod val="75000"/>
              <a:lumOff val="25000"/>
              <a:alpha val="1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H="1">
            <a:off x="2569194" y="2204864"/>
            <a:ext cx="9624391" cy="2592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4585419" y="3129355"/>
            <a:ext cx="5471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感谢您的指导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4513411" y="2852936"/>
            <a:ext cx="55446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itchFamily="34" charset="-34"/>
                <a:sym typeface="微软雅黑" panose="020B0503020204020204" pitchFamily="34" charset="-122"/>
              </a:rPr>
              <a:t>THANK YOU FOR YOUR GUIDANCE</a:t>
            </a:r>
            <a:endParaRPr lang="zh-CN" altLang="en-US" sz="21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flipH="1">
            <a:off x="0" y="4522187"/>
            <a:ext cx="4032448" cy="2198473"/>
            <a:chOff x="5917425" y="3435846"/>
            <a:chExt cx="3226575" cy="170765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7916827" y="4483162"/>
            <a:ext cx="4301440" cy="2276522"/>
            <a:chOff x="5917425" y="3435846"/>
            <a:chExt cx="3226575" cy="170765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4801443" y="1340768"/>
            <a:ext cx="576064" cy="576064"/>
            <a:chOff x="6097588" y="1828640"/>
            <a:chExt cx="576064" cy="576064"/>
          </a:xfrm>
        </p:grpSpPr>
        <p:sp>
          <p:nvSpPr>
            <p:cNvPr id="24" name="椭圆 23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25405" y="1340768"/>
            <a:ext cx="576064" cy="576064"/>
            <a:chOff x="6821550" y="1828640"/>
            <a:chExt cx="576064" cy="576064"/>
          </a:xfrm>
        </p:grpSpPr>
        <p:sp>
          <p:nvSpPr>
            <p:cNvPr id="27" name="椭圆 26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7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7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7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7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7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41602" y="1340768"/>
            <a:ext cx="576064" cy="576064"/>
            <a:chOff x="7537747" y="1828640"/>
            <a:chExt cx="576064" cy="576064"/>
          </a:xfrm>
        </p:grpSpPr>
        <p:sp>
          <p:nvSpPr>
            <p:cNvPr id="30" name="椭圆 29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961682" y="1340768"/>
            <a:ext cx="576064" cy="576064"/>
            <a:chOff x="8257827" y="1828640"/>
            <a:chExt cx="576064" cy="576064"/>
          </a:xfrm>
        </p:grpSpPr>
        <p:sp>
          <p:nvSpPr>
            <p:cNvPr id="33" name="椭圆 32"/>
            <p:cNvSpPr/>
            <p:nvPr/>
          </p:nvSpPr>
          <p:spPr>
            <a:xfrm>
              <a:off x="8257827" y="1828640"/>
              <a:ext cx="576064" cy="57606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8401843" y="1973096"/>
              <a:ext cx="292127" cy="2921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7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7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7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7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7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681762" y="1340768"/>
            <a:ext cx="576064" cy="576064"/>
            <a:chOff x="8977907" y="1828640"/>
            <a:chExt cx="576064" cy="576064"/>
          </a:xfrm>
        </p:grpSpPr>
        <p:sp>
          <p:nvSpPr>
            <p:cNvPr id="36" name="椭圆 35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7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 rot="2700000">
            <a:off x="3228750" y="620423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-1266080" y="424381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-899657" y="3241046"/>
            <a:ext cx="1208319" cy="1208319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-457401" y="1906624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216286" y="499432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-1508080" y="1287242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2700000">
            <a:off x="-1119199" y="5616869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2700000">
            <a:off x="1035428" y="6367139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700000">
            <a:off x="2368315" y="6473790"/>
            <a:ext cx="789125" cy="789125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4458887" y="6405480"/>
            <a:ext cx="821306" cy="8213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2700000">
            <a:off x="10253287" y="528748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rot="2700000">
            <a:off x="9430092" y="5753376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rot="2700000">
            <a:off x="11569090" y="5300328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2700000">
            <a:off x="8735337" y="5408877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2700000">
            <a:off x="793016" y="855439"/>
            <a:ext cx="588180" cy="58818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2700000">
            <a:off x="5874631" y="542279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2700000">
            <a:off x="5025765" y="5870131"/>
            <a:ext cx="1406933" cy="1406933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2700000">
            <a:off x="7104768" y="5624040"/>
            <a:ext cx="821306" cy="8213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rot="2700000">
            <a:off x="7739014" y="6204239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54326" y="2223933"/>
            <a:ext cx="447475" cy="492699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5848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2729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3796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2754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69344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11713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1713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05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652664" y="1712007"/>
            <a:ext cx="2817495" cy="4381289"/>
            <a:chOff x="908248" y="764704"/>
            <a:chExt cx="2817495" cy="4381289"/>
          </a:xfrm>
        </p:grpSpPr>
        <p:grpSp>
          <p:nvGrpSpPr>
            <p:cNvPr id="20" name="组合 19"/>
            <p:cNvGrpSpPr/>
            <p:nvPr/>
          </p:nvGrpSpPr>
          <p:grpSpPr>
            <a:xfrm>
              <a:off x="1747692" y="4222426"/>
              <a:ext cx="1289708" cy="923567"/>
              <a:chOff x="4350532" y="1811995"/>
              <a:chExt cx="3661868" cy="2622287"/>
            </a:xfrm>
          </p:grpSpPr>
          <p:sp>
            <p:nvSpPr>
              <p:cNvPr id="137" name="Freeform 36"/>
              <p:cNvSpPr/>
              <p:nvPr/>
            </p:nvSpPr>
            <p:spPr bwMode="auto">
              <a:xfrm>
                <a:off x="4539997" y="3410609"/>
                <a:ext cx="3282939" cy="162892"/>
              </a:xfrm>
              <a:custGeom>
                <a:avLst/>
                <a:gdLst>
                  <a:gd name="connsiteX0" fmla="*/ 35766 w 3282939"/>
                  <a:gd name="connsiteY0" fmla="*/ 320938 h 340225"/>
                  <a:gd name="connsiteX1" fmla="*/ 48093 w 3282939"/>
                  <a:gd name="connsiteY1" fmla="*/ 338101 h 340225"/>
                  <a:gd name="connsiteX2" fmla="*/ 0 w 3282939"/>
                  <a:gd name="connsiteY2" fmla="*/ 340225 h 340225"/>
                  <a:gd name="connsiteX3" fmla="*/ 35766 w 3282939"/>
                  <a:gd name="connsiteY3" fmla="*/ 320938 h 340225"/>
                  <a:gd name="connsiteX4" fmla="*/ 3253542 w 3282939"/>
                  <a:gd name="connsiteY4" fmla="*/ 179372 h 340225"/>
                  <a:gd name="connsiteX5" fmla="*/ 3253837 w 3282939"/>
                  <a:gd name="connsiteY5" fmla="*/ 196497 h 340225"/>
                  <a:gd name="connsiteX6" fmla="*/ 3253542 w 3282939"/>
                  <a:gd name="connsiteY6" fmla="*/ 179372 h 340225"/>
                  <a:gd name="connsiteX7" fmla="*/ 3282939 w 3282939"/>
                  <a:gd name="connsiteY7" fmla="*/ 0 h 340225"/>
                  <a:gd name="connsiteX8" fmla="*/ 3202017 w 3282939"/>
                  <a:gd name="connsiteY8" fmla="*/ 103183 h 340225"/>
                  <a:gd name="connsiteX9" fmla="*/ 3217148 w 3282939"/>
                  <a:gd name="connsiteY9" fmla="*/ 145976 h 340225"/>
                  <a:gd name="connsiteX10" fmla="*/ 15867 w 3282939"/>
                  <a:gd name="connsiteY10" fmla="*/ 144596 h 340225"/>
                  <a:gd name="connsiteX11" fmla="*/ 13528 w 3282939"/>
                  <a:gd name="connsiteY11" fmla="*/ 151326 h 340225"/>
                  <a:gd name="connsiteX12" fmla="*/ 0 w 3282939"/>
                  <a:gd name="connsiteY12" fmla="*/ 145014 h 340225"/>
                  <a:gd name="connsiteX13" fmla="*/ 3282939 w 3282939"/>
                  <a:gd name="connsiteY13" fmla="*/ 0 h 340225"/>
                  <a:gd name="connsiteX0-1" fmla="*/ 35766 w 3282939"/>
                  <a:gd name="connsiteY0-2" fmla="*/ 320938 h 340225"/>
                  <a:gd name="connsiteX1-3" fmla="*/ 48093 w 3282939"/>
                  <a:gd name="connsiteY1-4" fmla="*/ 338101 h 340225"/>
                  <a:gd name="connsiteX2-5" fmla="*/ 0 w 3282939"/>
                  <a:gd name="connsiteY2-6" fmla="*/ 340225 h 340225"/>
                  <a:gd name="connsiteX3-7" fmla="*/ 35766 w 3282939"/>
                  <a:gd name="connsiteY3-8" fmla="*/ 320938 h 340225"/>
                  <a:gd name="connsiteX4-9" fmla="*/ 3282939 w 3282939"/>
                  <a:gd name="connsiteY4-10" fmla="*/ 0 h 340225"/>
                  <a:gd name="connsiteX5-11" fmla="*/ 3202017 w 3282939"/>
                  <a:gd name="connsiteY5-12" fmla="*/ 103183 h 340225"/>
                  <a:gd name="connsiteX6-13" fmla="*/ 3217148 w 3282939"/>
                  <a:gd name="connsiteY6-14" fmla="*/ 145976 h 340225"/>
                  <a:gd name="connsiteX7-15" fmla="*/ 15867 w 3282939"/>
                  <a:gd name="connsiteY7-16" fmla="*/ 144596 h 340225"/>
                  <a:gd name="connsiteX8-17" fmla="*/ 13528 w 3282939"/>
                  <a:gd name="connsiteY8-18" fmla="*/ 151326 h 340225"/>
                  <a:gd name="connsiteX9-19" fmla="*/ 0 w 3282939"/>
                  <a:gd name="connsiteY9-20" fmla="*/ 145014 h 340225"/>
                  <a:gd name="connsiteX10-21" fmla="*/ 3282939 w 3282939"/>
                  <a:gd name="connsiteY10-22" fmla="*/ 0 h 340225"/>
                  <a:gd name="connsiteX0-23" fmla="*/ 0 w 3282939"/>
                  <a:gd name="connsiteY0-24" fmla="*/ 340225 h 340225"/>
                  <a:gd name="connsiteX1-25" fmla="*/ 48093 w 3282939"/>
                  <a:gd name="connsiteY1-26" fmla="*/ 338101 h 340225"/>
                  <a:gd name="connsiteX2-27" fmla="*/ 0 w 3282939"/>
                  <a:gd name="connsiteY2-28" fmla="*/ 340225 h 340225"/>
                  <a:gd name="connsiteX3-29" fmla="*/ 3282939 w 3282939"/>
                  <a:gd name="connsiteY3-30" fmla="*/ 0 h 340225"/>
                  <a:gd name="connsiteX4-31" fmla="*/ 3202017 w 3282939"/>
                  <a:gd name="connsiteY4-32" fmla="*/ 103183 h 340225"/>
                  <a:gd name="connsiteX5-33" fmla="*/ 3217148 w 3282939"/>
                  <a:gd name="connsiteY5-34" fmla="*/ 145976 h 340225"/>
                  <a:gd name="connsiteX6-35" fmla="*/ 15867 w 3282939"/>
                  <a:gd name="connsiteY6-36" fmla="*/ 144596 h 340225"/>
                  <a:gd name="connsiteX7-37" fmla="*/ 13528 w 3282939"/>
                  <a:gd name="connsiteY7-38" fmla="*/ 151326 h 340225"/>
                  <a:gd name="connsiteX8-39" fmla="*/ 0 w 3282939"/>
                  <a:gd name="connsiteY8-40" fmla="*/ 145014 h 340225"/>
                  <a:gd name="connsiteX9-41" fmla="*/ 3282939 w 3282939"/>
                  <a:gd name="connsiteY9-42" fmla="*/ 0 h 340225"/>
                  <a:gd name="connsiteX0-43" fmla="*/ 3282939 w 3374379"/>
                  <a:gd name="connsiteY0-44" fmla="*/ 0 h 151326"/>
                  <a:gd name="connsiteX1-45" fmla="*/ 3202017 w 3374379"/>
                  <a:gd name="connsiteY1-46" fmla="*/ 103183 h 151326"/>
                  <a:gd name="connsiteX2-47" fmla="*/ 3217148 w 3374379"/>
                  <a:gd name="connsiteY2-48" fmla="*/ 145976 h 151326"/>
                  <a:gd name="connsiteX3-49" fmla="*/ 15867 w 3374379"/>
                  <a:gd name="connsiteY3-50" fmla="*/ 144596 h 151326"/>
                  <a:gd name="connsiteX4-51" fmla="*/ 13528 w 3374379"/>
                  <a:gd name="connsiteY4-52" fmla="*/ 151326 h 151326"/>
                  <a:gd name="connsiteX5-53" fmla="*/ 0 w 3374379"/>
                  <a:gd name="connsiteY5-54" fmla="*/ 145014 h 151326"/>
                  <a:gd name="connsiteX6-55" fmla="*/ 3374379 w 3374379"/>
                  <a:gd name="connsiteY6-56" fmla="*/ 81944 h 151326"/>
                  <a:gd name="connsiteX0-57" fmla="*/ 3282939 w 3282939"/>
                  <a:gd name="connsiteY0-58" fmla="*/ 0 h 151326"/>
                  <a:gd name="connsiteX1-59" fmla="*/ 3202017 w 3282939"/>
                  <a:gd name="connsiteY1-60" fmla="*/ 103183 h 151326"/>
                  <a:gd name="connsiteX2-61" fmla="*/ 3217148 w 3282939"/>
                  <a:gd name="connsiteY2-62" fmla="*/ 145976 h 151326"/>
                  <a:gd name="connsiteX3-63" fmla="*/ 15867 w 3282939"/>
                  <a:gd name="connsiteY3-64" fmla="*/ 144596 h 151326"/>
                  <a:gd name="connsiteX4-65" fmla="*/ 13528 w 3282939"/>
                  <a:gd name="connsiteY4-66" fmla="*/ 151326 h 151326"/>
                  <a:gd name="connsiteX5-67" fmla="*/ 0 w 3282939"/>
                  <a:gd name="connsiteY5-68" fmla="*/ 145014 h 151326"/>
                  <a:gd name="connsiteX6-69" fmla="*/ 3272779 w 3282939"/>
                  <a:gd name="connsiteY6-70" fmla="*/ 7967 h 151326"/>
                  <a:gd name="connsiteX0-71" fmla="*/ 3282939 w 3282939"/>
                  <a:gd name="connsiteY0-72" fmla="*/ 0 h 145976"/>
                  <a:gd name="connsiteX1-73" fmla="*/ 3202017 w 3282939"/>
                  <a:gd name="connsiteY1-74" fmla="*/ 103183 h 145976"/>
                  <a:gd name="connsiteX2-75" fmla="*/ 3217148 w 3282939"/>
                  <a:gd name="connsiteY2-76" fmla="*/ 145976 h 145976"/>
                  <a:gd name="connsiteX3-77" fmla="*/ 15867 w 3282939"/>
                  <a:gd name="connsiteY3-78" fmla="*/ 144596 h 145976"/>
                  <a:gd name="connsiteX4-79" fmla="*/ 0 w 3282939"/>
                  <a:gd name="connsiteY4-80" fmla="*/ 145014 h 145976"/>
                  <a:gd name="connsiteX5-81" fmla="*/ 3272779 w 3282939"/>
                  <a:gd name="connsiteY5-82" fmla="*/ 7967 h 145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3282939" h="145976">
                    <a:close/>
                    <a:moveTo>
                      <a:pt x="3282939" y="0"/>
                    </a:moveTo>
                    <a:cubicBezTo>
                      <a:pt x="3192270" y="39034"/>
                      <a:pt x="3202013" y="103156"/>
                      <a:pt x="3202017" y="103183"/>
                    </a:cubicBezTo>
                    <a:cubicBezTo>
                      <a:pt x="3202746" y="119931"/>
                      <a:pt x="3208611" y="134207"/>
                      <a:pt x="3217148" y="145976"/>
                    </a:cubicBezTo>
                    <a:lnTo>
                      <a:pt x="15867" y="144596"/>
                    </a:lnTo>
                    <a:lnTo>
                      <a:pt x="0" y="145014"/>
                    </a:lnTo>
                    <a:lnTo>
                      <a:pt x="3272779" y="7967"/>
                    </a:lnTo>
                  </a:path>
                </a:pathLst>
              </a:custGeom>
              <a:gradFill flip="none" rotWithShape="1">
                <a:gsLst>
                  <a:gs pos="0">
                    <a:srgbClr val="494949"/>
                  </a:gs>
                  <a:gs pos="100000">
                    <a:srgbClr val="9D9D9D"/>
                  </a:gs>
                </a:gsLst>
                <a:lin ang="16200000" scaled="1"/>
                <a:tileRect/>
              </a:gradFill>
              <a:ln w="9525">
                <a:solidFill>
                  <a:srgbClr val="494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" name="Freeform 38"/>
              <p:cNvSpPr/>
              <p:nvPr/>
            </p:nvSpPr>
            <p:spPr bwMode="auto">
              <a:xfrm>
                <a:off x="4548266" y="3630966"/>
                <a:ext cx="3266400" cy="534674"/>
              </a:xfrm>
              <a:custGeom>
                <a:avLst/>
                <a:gdLst>
                  <a:gd name="T0" fmla="*/ 20 w 2341"/>
                  <a:gd name="T1" fmla="*/ 0 h 376"/>
                  <a:gd name="T2" fmla="*/ 4 w 2341"/>
                  <a:gd name="T3" fmla="*/ 69 h 376"/>
                  <a:gd name="T4" fmla="*/ 317 w 2341"/>
                  <a:gd name="T5" fmla="*/ 376 h 376"/>
                  <a:gd name="T6" fmla="*/ 2026 w 2341"/>
                  <a:gd name="T7" fmla="*/ 376 h 376"/>
                  <a:gd name="T8" fmla="*/ 2341 w 2341"/>
                  <a:gd name="T9" fmla="*/ 59 h 376"/>
                  <a:gd name="T10" fmla="*/ 2340 w 2341"/>
                  <a:gd name="T11" fmla="*/ 1 h 376"/>
                  <a:gd name="T12" fmla="*/ 20 w 2341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1" h="376">
                    <a:moveTo>
                      <a:pt x="20" y="0"/>
                    </a:moveTo>
                    <a:cubicBezTo>
                      <a:pt x="20" y="0"/>
                      <a:pt x="0" y="55"/>
                      <a:pt x="4" y="69"/>
                    </a:cubicBezTo>
                    <a:cubicBezTo>
                      <a:pt x="4" y="69"/>
                      <a:pt x="15" y="168"/>
                      <a:pt x="317" y="376"/>
                    </a:cubicBezTo>
                    <a:cubicBezTo>
                      <a:pt x="2026" y="376"/>
                      <a:pt x="2026" y="376"/>
                      <a:pt x="2026" y="376"/>
                    </a:cubicBezTo>
                    <a:cubicBezTo>
                      <a:pt x="2026" y="376"/>
                      <a:pt x="2330" y="167"/>
                      <a:pt x="2341" y="59"/>
                    </a:cubicBezTo>
                    <a:cubicBezTo>
                      <a:pt x="2340" y="1"/>
                      <a:pt x="2340" y="1"/>
                      <a:pt x="2340" y="1"/>
                    </a:cubicBezTo>
                    <a:lnTo>
                      <a:pt x="20" y="0"/>
                    </a:ln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alpha val="7600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  <a:ln w="9525"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Freeform 38"/>
              <p:cNvSpPr/>
              <p:nvPr/>
            </p:nvSpPr>
            <p:spPr bwMode="auto">
              <a:xfrm>
                <a:off x="4527833" y="3574415"/>
                <a:ext cx="3266400" cy="524514"/>
              </a:xfrm>
              <a:custGeom>
                <a:avLst/>
                <a:gdLst>
                  <a:gd name="T0" fmla="*/ 20 w 2341"/>
                  <a:gd name="T1" fmla="*/ 0 h 376"/>
                  <a:gd name="T2" fmla="*/ 4 w 2341"/>
                  <a:gd name="T3" fmla="*/ 69 h 376"/>
                  <a:gd name="T4" fmla="*/ 317 w 2341"/>
                  <a:gd name="T5" fmla="*/ 376 h 376"/>
                  <a:gd name="T6" fmla="*/ 2026 w 2341"/>
                  <a:gd name="T7" fmla="*/ 376 h 376"/>
                  <a:gd name="T8" fmla="*/ 2341 w 2341"/>
                  <a:gd name="T9" fmla="*/ 59 h 376"/>
                  <a:gd name="T10" fmla="*/ 2340 w 2341"/>
                  <a:gd name="T11" fmla="*/ 1 h 376"/>
                  <a:gd name="T12" fmla="*/ 20 w 2341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1" h="376">
                    <a:moveTo>
                      <a:pt x="20" y="0"/>
                    </a:moveTo>
                    <a:cubicBezTo>
                      <a:pt x="20" y="0"/>
                      <a:pt x="0" y="55"/>
                      <a:pt x="4" y="69"/>
                    </a:cubicBezTo>
                    <a:cubicBezTo>
                      <a:pt x="4" y="69"/>
                      <a:pt x="15" y="168"/>
                      <a:pt x="317" y="376"/>
                    </a:cubicBezTo>
                    <a:cubicBezTo>
                      <a:pt x="2026" y="376"/>
                      <a:pt x="2026" y="376"/>
                      <a:pt x="2026" y="376"/>
                    </a:cubicBezTo>
                    <a:cubicBezTo>
                      <a:pt x="2026" y="376"/>
                      <a:pt x="2330" y="167"/>
                      <a:pt x="2341" y="59"/>
                    </a:cubicBezTo>
                    <a:cubicBezTo>
                      <a:pt x="2340" y="1"/>
                      <a:pt x="2340" y="1"/>
                      <a:pt x="2340" y="1"/>
                    </a:cubicBezTo>
                    <a:lnTo>
                      <a:pt x="20" y="0"/>
                    </a:lnTo>
                    <a:close/>
                  </a:path>
                </a:pathLst>
              </a:custGeom>
              <a:gradFill flip="none" rotWithShape="1">
                <a:gsLst>
                  <a:gs pos="833">
                    <a:srgbClr val="494949"/>
                  </a:gs>
                  <a:gs pos="59000">
                    <a:srgbClr val="9D9D9D"/>
                  </a:gs>
                  <a:gs pos="100000">
                    <a:srgbClr val="5E5E5E"/>
                  </a:gs>
                </a:gsLst>
                <a:lin ang="0" scaled="1"/>
                <a:tileRect/>
              </a:gradFill>
              <a:ln w="9525">
                <a:solidFill>
                  <a:srgbClr val="5E5E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矩形 2788"/>
              <p:cNvSpPr/>
              <p:nvPr/>
            </p:nvSpPr>
            <p:spPr>
              <a:xfrm rot="1283126">
                <a:off x="4475511" y="3459588"/>
                <a:ext cx="3292758" cy="452993"/>
              </a:xfrm>
              <a:custGeom>
                <a:avLst/>
                <a:gdLst>
                  <a:gd name="connsiteX0" fmla="*/ 0 w 5717811"/>
                  <a:gd name="connsiteY0" fmla="*/ 0 h 237842"/>
                  <a:gd name="connsiteX1" fmla="*/ 5717811 w 5717811"/>
                  <a:gd name="connsiteY1" fmla="*/ 0 h 237842"/>
                  <a:gd name="connsiteX2" fmla="*/ 5717811 w 5717811"/>
                  <a:gd name="connsiteY2" fmla="*/ 237842 h 237842"/>
                  <a:gd name="connsiteX3" fmla="*/ 0 w 5717811"/>
                  <a:gd name="connsiteY3" fmla="*/ 237842 h 237842"/>
                  <a:gd name="connsiteX4" fmla="*/ 0 w 5717811"/>
                  <a:gd name="connsiteY4" fmla="*/ 0 h 237842"/>
                  <a:gd name="connsiteX0-1" fmla="*/ 122548 w 5840359"/>
                  <a:gd name="connsiteY0-2" fmla="*/ 0 h 237842"/>
                  <a:gd name="connsiteX1-3" fmla="*/ 5840359 w 5840359"/>
                  <a:gd name="connsiteY1-4" fmla="*/ 0 h 237842"/>
                  <a:gd name="connsiteX2-5" fmla="*/ 5840359 w 5840359"/>
                  <a:gd name="connsiteY2-6" fmla="*/ 237842 h 237842"/>
                  <a:gd name="connsiteX3-7" fmla="*/ 0 w 5840359"/>
                  <a:gd name="connsiteY3-8" fmla="*/ 200134 h 237842"/>
                  <a:gd name="connsiteX4-9" fmla="*/ 122548 w 5840359"/>
                  <a:gd name="connsiteY4-10" fmla="*/ 0 h 237842"/>
                  <a:gd name="connsiteX0-11" fmla="*/ 223749 w 5941560"/>
                  <a:gd name="connsiteY0-12" fmla="*/ 0 h 237842"/>
                  <a:gd name="connsiteX1-13" fmla="*/ 5941560 w 5941560"/>
                  <a:gd name="connsiteY1-14" fmla="*/ 0 h 237842"/>
                  <a:gd name="connsiteX2-15" fmla="*/ 5941560 w 5941560"/>
                  <a:gd name="connsiteY2-16" fmla="*/ 237842 h 237842"/>
                  <a:gd name="connsiteX3-17" fmla="*/ 101201 w 5941560"/>
                  <a:gd name="connsiteY3-18" fmla="*/ 200134 h 237842"/>
                  <a:gd name="connsiteX4-19" fmla="*/ 223749 w 5941560"/>
                  <a:gd name="connsiteY4-20" fmla="*/ 0 h 237842"/>
                  <a:gd name="connsiteX0-21" fmla="*/ 258267 w 5976078"/>
                  <a:gd name="connsiteY0-22" fmla="*/ 0 h 237842"/>
                  <a:gd name="connsiteX1-23" fmla="*/ 5976078 w 5976078"/>
                  <a:gd name="connsiteY1-24" fmla="*/ 0 h 237842"/>
                  <a:gd name="connsiteX2-25" fmla="*/ 5976078 w 5976078"/>
                  <a:gd name="connsiteY2-26" fmla="*/ 237842 h 237842"/>
                  <a:gd name="connsiteX3-27" fmla="*/ 135719 w 5976078"/>
                  <a:gd name="connsiteY3-28" fmla="*/ 200134 h 237842"/>
                  <a:gd name="connsiteX4-29" fmla="*/ 258267 w 5976078"/>
                  <a:gd name="connsiteY4-30" fmla="*/ 0 h 237842"/>
                  <a:gd name="connsiteX0-31" fmla="*/ 336427 w 6054238"/>
                  <a:gd name="connsiteY0-32" fmla="*/ 0 h 237842"/>
                  <a:gd name="connsiteX1-33" fmla="*/ 6054238 w 6054238"/>
                  <a:gd name="connsiteY1-34" fmla="*/ 0 h 237842"/>
                  <a:gd name="connsiteX2-35" fmla="*/ 6054238 w 6054238"/>
                  <a:gd name="connsiteY2-36" fmla="*/ 237842 h 237842"/>
                  <a:gd name="connsiteX3-37" fmla="*/ 110185 w 6054238"/>
                  <a:gd name="connsiteY3-38" fmla="*/ 200134 h 237842"/>
                  <a:gd name="connsiteX4-39" fmla="*/ 336427 w 6054238"/>
                  <a:gd name="connsiteY4-40" fmla="*/ 0 h 237842"/>
                  <a:gd name="connsiteX0-41" fmla="*/ 340565 w 6058376"/>
                  <a:gd name="connsiteY0-42" fmla="*/ 0 h 237842"/>
                  <a:gd name="connsiteX1-43" fmla="*/ 6058376 w 6058376"/>
                  <a:gd name="connsiteY1-44" fmla="*/ 0 h 237842"/>
                  <a:gd name="connsiteX2-45" fmla="*/ 6058376 w 6058376"/>
                  <a:gd name="connsiteY2-46" fmla="*/ 237842 h 237842"/>
                  <a:gd name="connsiteX3-47" fmla="*/ 114323 w 6058376"/>
                  <a:gd name="connsiteY3-48" fmla="*/ 200134 h 237842"/>
                  <a:gd name="connsiteX4-49" fmla="*/ 340565 w 6058376"/>
                  <a:gd name="connsiteY4-50" fmla="*/ 0 h 237842"/>
                  <a:gd name="connsiteX0-51" fmla="*/ 340565 w 6213394"/>
                  <a:gd name="connsiteY0-52" fmla="*/ 0 h 237842"/>
                  <a:gd name="connsiteX1-53" fmla="*/ 6058376 w 6213394"/>
                  <a:gd name="connsiteY1-54" fmla="*/ 0 h 237842"/>
                  <a:gd name="connsiteX2-55" fmla="*/ 6058376 w 6213394"/>
                  <a:gd name="connsiteY2-56" fmla="*/ 237842 h 237842"/>
                  <a:gd name="connsiteX3-57" fmla="*/ 114323 w 6213394"/>
                  <a:gd name="connsiteY3-58" fmla="*/ 200134 h 237842"/>
                  <a:gd name="connsiteX4-59" fmla="*/ 340565 w 6213394"/>
                  <a:gd name="connsiteY4-60" fmla="*/ 0 h 237842"/>
                  <a:gd name="connsiteX0-61" fmla="*/ 340565 w 6236541"/>
                  <a:gd name="connsiteY0-62" fmla="*/ 0 h 237842"/>
                  <a:gd name="connsiteX1-63" fmla="*/ 6058376 w 6236541"/>
                  <a:gd name="connsiteY1-64" fmla="*/ 0 h 237842"/>
                  <a:gd name="connsiteX2-65" fmla="*/ 6058376 w 6236541"/>
                  <a:gd name="connsiteY2-66" fmla="*/ 237842 h 237842"/>
                  <a:gd name="connsiteX3-67" fmla="*/ 114323 w 6236541"/>
                  <a:gd name="connsiteY3-68" fmla="*/ 200134 h 237842"/>
                  <a:gd name="connsiteX4-69" fmla="*/ 340565 w 6236541"/>
                  <a:gd name="connsiteY4-70" fmla="*/ 0 h 237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236541" h="237842">
                    <a:moveTo>
                      <a:pt x="340565" y="0"/>
                    </a:moveTo>
                    <a:lnTo>
                      <a:pt x="6058376" y="0"/>
                    </a:lnTo>
                    <a:cubicBezTo>
                      <a:pt x="6407167" y="154695"/>
                      <a:pt x="6152644" y="158561"/>
                      <a:pt x="6058376" y="237842"/>
                    </a:cubicBezTo>
                    <a:lnTo>
                      <a:pt x="114323" y="200134"/>
                    </a:lnTo>
                    <a:cubicBezTo>
                      <a:pt x="-165338" y="86289"/>
                      <a:pt x="130034" y="19577"/>
                      <a:pt x="340565" y="0"/>
                    </a:cubicBezTo>
                    <a:close/>
                  </a:path>
                </a:pathLst>
              </a:custGeom>
              <a:gradFill flip="none" rotWithShape="0">
                <a:gsLst>
                  <a:gs pos="87000">
                    <a:schemeClr val="bg1">
                      <a:lumMod val="65000"/>
                    </a:schemeClr>
                  </a:gs>
                  <a:gs pos="16000">
                    <a:schemeClr val="bg1">
                      <a:lumMod val="75000"/>
                    </a:schemeClr>
                  </a:gs>
                  <a:gs pos="0">
                    <a:srgbClr val="5E5E5E"/>
                  </a:gs>
                  <a:gs pos="49000">
                    <a:schemeClr val="bg1"/>
                  </a:gs>
                  <a:gs pos="100000">
                    <a:srgbClr val="494949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127000"/>
              </a:effectLst>
              <a:scene3d>
                <a:camera prst="orthographicFront">
                  <a:rot lat="2683488" lon="21466804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1" name="组合 140"/>
              <p:cNvGrpSpPr/>
              <p:nvPr/>
            </p:nvGrpSpPr>
            <p:grpSpPr>
              <a:xfrm>
                <a:off x="4350532" y="1811995"/>
                <a:ext cx="3661868" cy="598986"/>
                <a:chOff x="4350532" y="2259168"/>
                <a:chExt cx="3661868" cy="598986"/>
              </a:xfrm>
            </p:grpSpPr>
            <p:sp>
              <p:nvSpPr>
                <p:cNvPr id="156" name="Freeform 35"/>
                <p:cNvSpPr/>
                <p:nvPr/>
              </p:nvSpPr>
              <p:spPr bwMode="auto">
                <a:xfrm>
                  <a:off x="4466938" y="2451775"/>
                  <a:ext cx="3396348" cy="406379"/>
                </a:xfrm>
                <a:custGeom>
                  <a:avLst/>
                  <a:gdLst>
                    <a:gd name="T0" fmla="*/ 1 w 2434"/>
                    <a:gd name="T1" fmla="*/ 0 h 291"/>
                    <a:gd name="T2" fmla="*/ 1 w 2434"/>
                    <a:gd name="T3" fmla="*/ 271 h 291"/>
                    <a:gd name="T4" fmla="*/ 41 w 2434"/>
                    <a:gd name="T5" fmla="*/ 291 h 291"/>
                    <a:gd name="T6" fmla="*/ 2383 w 2434"/>
                    <a:gd name="T7" fmla="*/ 189 h 291"/>
                    <a:gd name="T8" fmla="*/ 2430 w 2434"/>
                    <a:gd name="T9" fmla="*/ 140 h 291"/>
                    <a:gd name="T10" fmla="*/ 2430 w 2434"/>
                    <a:gd name="T11" fmla="*/ 0 h 291"/>
                    <a:gd name="T12" fmla="*/ 2322 w 2434"/>
                    <a:gd name="T13" fmla="*/ 21 h 291"/>
                    <a:gd name="T14" fmla="*/ 113 w 2434"/>
                    <a:gd name="T15" fmla="*/ 21 h 291"/>
                    <a:gd name="T16" fmla="*/ 1 w 2434"/>
                    <a:gd name="T17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34" h="291">
                      <a:moveTo>
                        <a:pt x="1" y="0"/>
                      </a:moveTo>
                      <a:cubicBezTo>
                        <a:pt x="1" y="271"/>
                        <a:pt x="1" y="271"/>
                        <a:pt x="1" y="271"/>
                      </a:cubicBezTo>
                      <a:cubicBezTo>
                        <a:pt x="1" y="271"/>
                        <a:pt x="0" y="291"/>
                        <a:pt x="41" y="291"/>
                      </a:cubicBezTo>
                      <a:cubicBezTo>
                        <a:pt x="82" y="291"/>
                        <a:pt x="2383" y="189"/>
                        <a:pt x="2383" y="189"/>
                      </a:cubicBezTo>
                      <a:cubicBezTo>
                        <a:pt x="2383" y="189"/>
                        <a:pt x="2434" y="185"/>
                        <a:pt x="2430" y="140"/>
                      </a:cubicBezTo>
                      <a:cubicBezTo>
                        <a:pt x="2430" y="0"/>
                        <a:pt x="2430" y="0"/>
                        <a:pt x="2430" y="0"/>
                      </a:cubicBezTo>
                      <a:cubicBezTo>
                        <a:pt x="2430" y="0"/>
                        <a:pt x="2404" y="22"/>
                        <a:pt x="2322" y="21"/>
                      </a:cubicBezTo>
                      <a:cubicBezTo>
                        <a:pt x="113" y="21"/>
                        <a:pt x="113" y="21"/>
                        <a:pt x="113" y="21"/>
                      </a:cubicBezTo>
                      <a:cubicBezTo>
                        <a:pt x="113" y="21"/>
                        <a:pt x="44" y="28"/>
                        <a:pt x="1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494949"/>
                    </a:gs>
                    <a:gs pos="49000">
                      <a:schemeClr val="bg1"/>
                    </a:gs>
                    <a:gs pos="100000">
                      <a:srgbClr val="4C4C4C"/>
                    </a:gs>
                  </a:gsLst>
                  <a:lin ang="10800000" scaled="1"/>
                  <a:tileRect/>
                </a:gradFill>
                <a:ln w="12700">
                  <a:solidFill>
                    <a:schemeClr val="tx1">
                      <a:alpha val="9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7" name="Freeform 40"/>
                <p:cNvSpPr/>
                <p:nvPr/>
              </p:nvSpPr>
              <p:spPr bwMode="auto">
                <a:xfrm>
                  <a:off x="4376932" y="2259168"/>
                  <a:ext cx="3570004" cy="238630"/>
                </a:xfrm>
                <a:custGeom>
                  <a:avLst/>
                  <a:gdLst>
                    <a:gd name="T0" fmla="*/ 153 w 2559"/>
                    <a:gd name="T1" fmla="*/ 7 h 171"/>
                    <a:gd name="T2" fmla="*/ 1 w 2559"/>
                    <a:gd name="T3" fmla="*/ 92 h 171"/>
                    <a:gd name="T4" fmla="*/ 144 w 2559"/>
                    <a:gd name="T5" fmla="*/ 171 h 171"/>
                    <a:gd name="T6" fmla="*/ 2399 w 2559"/>
                    <a:gd name="T7" fmla="*/ 171 h 171"/>
                    <a:gd name="T8" fmla="*/ 2551 w 2559"/>
                    <a:gd name="T9" fmla="*/ 94 h 171"/>
                    <a:gd name="T10" fmla="*/ 2399 w 2559"/>
                    <a:gd name="T11" fmla="*/ 7 h 171"/>
                    <a:gd name="T12" fmla="*/ 2398 w 2559"/>
                    <a:gd name="T13" fmla="*/ 7 h 171"/>
                    <a:gd name="T14" fmla="*/ 2399 w 2559"/>
                    <a:gd name="T15" fmla="*/ 7 h 171"/>
                    <a:gd name="T16" fmla="*/ 153 w 2559"/>
                    <a:gd name="T17" fmla="*/ 7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59" h="171">
                      <a:moveTo>
                        <a:pt x="153" y="7"/>
                      </a:moveTo>
                      <a:cubicBezTo>
                        <a:pt x="153" y="7"/>
                        <a:pt x="10" y="8"/>
                        <a:pt x="1" y="92"/>
                      </a:cubicBezTo>
                      <a:cubicBezTo>
                        <a:pt x="1" y="92"/>
                        <a:pt x="0" y="160"/>
                        <a:pt x="144" y="171"/>
                      </a:cubicBezTo>
                      <a:cubicBezTo>
                        <a:pt x="2399" y="171"/>
                        <a:pt x="2399" y="171"/>
                        <a:pt x="2399" y="171"/>
                      </a:cubicBezTo>
                      <a:cubicBezTo>
                        <a:pt x="2399" y="171"/>
                        <a:pt x="2544" y="169"/>
                        <a:pt x="2551" y="94"/>
                      </a:cubicBezTo>
                      <a:cubicBezTo>
                        <a:pt x="2551" y="94"/>
                        <a:pt x="2559" y="14"/>
                        <a:pt x="2399" y="7"/>
                      </a:cubicBezTo>
                      <a:cubicBezTo>
                        <a:pt x="2399" y="7"/>
                        <a:pt x="2399" y="7"/>
                        <a:pt x="2398" y="7"/>
                      </a:cubicBezTo>
                      <a:cubicBezTo>
                        <a:pt x="2240" y="0"/>
                        <a:pt x="2399" y="7"/>
                        <a:pt x="2399" y="7"/>
                      </a:cubicBezTo>
                      <a:lnTo>
                        <a:pt x="153" y="7"/>
                      </a:lnTo>
                      <a:close/>
                    </a:path>
                  </a:pathLst>
                </a:custGeom>
                <a:gradFill>
                  <a:gsLst>
                    <a:gs pos="15827">
                      <a:srgbClr val="717171"/>
                    </a:gs>
                    <a:gs pos="0">
                      <a:srgbClr val="2D3939"/>
                    </a:gs>
                    <a:gs pos="49000">
                      <a:srgbClr val="2D3939"/>
                    </a:gs>
                    <a:gs pos="100000">
                      <a:srgbClr val="4C4C4C"/>
                    </a:gs>
                  </a:gsLst>
                  <a:lin ang="162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矩形 2788"/>
                <p:cNvSpPr/>
                <p:nvPr/>
              </p:nvSpPr>
              <p:spPr>
                <a:xfrm>
                  <a:off x="4350532" y="2274408"/>
                  <a:ext cx="3661868" cy="261491"/>
                </a:xfrm>
                <a:custGeom>
                  <a:avLst/>
                  <a:gdLst>
                    <a:gd name="connsiteX0" fmla="*/ 0 w 5717811"/>
                    <a:gd name="connsiteY0" fmla="*/ 0 h 237842"/>
                    <a:gd name="connsiteX1" fmla="*/ 5717811 w 5717811"/>
                    <a:gd name="connsiteY1" fmla="*/ 0 h 237842"/>
                    <a:gd name="connsiteX2" fmla="*/ 5717811 w 5717811"/>
                    <a:gd name="connsiteY2" fmla="*/ 237842 h 237842"/>
                    <a:gd name="connsiteX3" fmla="*/ 0 w 5717811"/>
                    <a:gd name="connsiteY3" fmla="*/ 237842 h 237842"/>
                    <a:gd name="connsiteX4" fmla="*/ 0 w 5717811"/>
                    <a:gd name="connsiteY4" fmla="*/ 0 h 237842"/>
                    <a:gd name="connsiteX0-1" fmla="*/ 122548 w 5840359"/>
                    <a:gd name="connsiteY0-2" fmla="*/ 0 h 237842"/>
                    <a:gd name="connsiteX1-3" fmla="*/ 5840359 w 5840359"/>
                    <a:gd name="connsiteY1-4" fmla="*/ 0 h 237842"/>
                    <a:gd name="connsiteX2-5" fmla="*/ 5840359 w 5840359"/>
                    <a:gd name="connsiteY2-6" fmla="*/ 237842 h 237842"/>
                    <a:gd name="connsiteX3-7" fmla="*/ 0 w 5840359"/>
                    <a:gd name="connsiteY3-8" fmla="*/ 200134 h 237842"/>
                    <a:gd name="connsiteX4-9" fmla="*/ 122548 w 5840359"/>
                    <a:gd name="connsiteY4-10" fmla="*/ 0 h 237842"/>
                    <a:gd name="connsiteX0-11" fmla="*/ 223749 w 5941560"/>
                    <a:gd name="connsiteY0-12" fmla="*/ 0 h 237842"/>
                    <a:gd name="connsiteX1-13" fmla="*/ 5941560 w 5941560"/>
                    <a:gd name="connsiteY1-14" fmla="*/ 0 h 237842"/>
                    <a:gd name="connsiteX2-15" fmla="*/ 5941560 w 5941560"/>
                    <a:gd name="connsiteY2-16" fmla="*/ 237842 h 237842"/>
                    <a:gd name="connsiteX3-17" fmla="*/ 101201 w 5941560"/>
                    <a:gd name="connsiteY3-18" fmla="*/ 200134 h 237842"/>
                    <a:gd name="connsiteX4-19" fmla="*/ 223749 w 5941560"/>
                    <a:gd name="connsiteY4-20" fmla="*/ 0 h 237842"/>
                    <a:gd name="connsiteX0-21" fmla="*/ 258267 w 5976078"/>
                    <a:gd name="connsiteY0-22" fmla="*/ 0 h 237842"/>
                    <a:gd name="connsiteX1-23" fmla="*/ 5976078 w 5976078"/>
                    <a:gd name="connsiteY1-24" fmla="*/ 0 h 237842"/>
                    <a:gd name="connsiteX2-25" fmla="*/ 5976078 w 5976078"/>
                    <a:gd name="connsiteY2-26" fmla="*/ 237842 h 237842"/>
                    <a:gd name="connsiteX3-27" fmla="*/ 135719 w 5976078"/>
                    <a:gd name="connsiteY3-28" fmla="*/ 200134 h 237842"/>
                    <a:gd name="connsiteX4-29" fmla="*/ 258267 w 5976078"/>
                    <a:gd name="connsiteY4-30" fmla="*/ 0 h 237842"/>
                    <a:gd name="connsiteX0-31" fmla="*/ 336427 w 6054238"/>
                    <a:gd name="connsiteY0-32" fmla="*/ 0 h 237842"/>
                    <a:gd name="connsiteX1-33" fmla="*/ 6054238 w 6054238"/>
                    <a:gd name="connsiteY1-34" fmla="*/ 0 h 237842"/>
                    <a:gd name="connsiteX2-35" fmla="*/ 6054238 w 6054238"/>
                    <a:gd name="connsiteY2-36" fmla="*/ 237842 h 237842"/>
                    <a:gd name="connsiteX3-37" fmla="*/ 110185 w 6054238"/>
                    <a:gd name="connsiteY3-38" fmla="*/ 200134 h 237842"/>
                    <a:gd name="connsiteX4-39" fmla="*/ 336427 w 6054238"/>
                    <a:gd name="connsiteY4-40" fmla="*/ 0 h 237842"/>
                    <a:gd name="connsiteX0-41" fmla="*/ 340565 w 6058376"/>
                    <a:gd name="connsiteY0-42" fmla="*/ 0 h 237842"/>
                    <a:gd name="connsiteX1-43" fmla="*/ 6058376 w 6058376"/>
                    <a:gd name="connsiteY1-44" fmla="*/ 0 h 237842"/>
                    <a:gd name="connsiteX2-45" fmla="*/ 6058376 w 6058376"/>
                    <a:gd name="connsiteY2-46" fmla="*/ 237842 h 237842"/>
                    <a:gd name="connsiteX3-47" fmla="*/ 114323 w 6058376"/>
                    <a:gd name="connsiteY3-48" fmla="*/ 200134 h 237842"/>
                    <a:gd name="connsiteX4-49" fmla="*/ 340565 w 6058376"/>
                    <a:gd name="connsiteY4-50" fmla="*/ 0 h 237842"/>
                    <a:gd name="connsiteX0-51" fmla="*/ 340565 w 6213394"/>
                    <a:gd name="connsiteY0-52" fmla="*/ 0 h 237842"/>
                    <a:gd name="connsiteX1-53" fmla="*/ 6058376 w 6213394"/>
                    <a:gd name="connsiteY1-54" fmla="*/ 0 h 237842"/>
                    <a:gd name="connsiteX2-55" fmla="*/ 6058376 w 6213394"/>
                    <a:gd name="connsiteY2-56" fmla="*/ 237842 h 237842"/>
                    <a:gd name="connsiteX3-57" fmla="*/ 114323 w 6213394"/>
                    <a:gd name="connsiteY3-58" fmla="*/ 200134 h 237842"/>
                    <a:gd name="connsiteX4-59" fmla="*/ 340565 w 6213394"/>
                    <a:gd name="connsiteY4-60" fmla="*/ 0 h 237842"/>
                    <a:gd name="connsiteX0-61" fmla="*/ 340565 w 6236541"/>
                    <a:gd name="connsiteY0-62" fmla="*/ 0 h 237842"/>
                    <a:gd name="connsiteX1-63" fmla="*/ 6058376 w 6236541"/>
                    <a:gd name="connsiteY1-64" fmla="*/ 0 h 237842"/>
                    <a:gd name="connsiteX2-65" fmla="*/ 6058376 w 6236541"/>
                    <a:gd name="connsiteY2-66" fmla="*/ 237842 h 237842"/>
                    <a:gd name="connsiteX3-67" fmla="*/ 114323 w 6236541"/>
                    <a:gd name="connsiteY3-68" fmla="*/ 200134 h 237842"/>
                    <a:gd name="connsiteX4-69" fmla="*/ 340565 w 6236541"/>
                    <a:gd name="connsiteY4-70" fmla="*/ 0 h 23784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6541" h="237842">
                      <a:moveTo>
                        <a:pt x="340565" y="0"/>
                      </a:moveTo>
                      <a:lnTo>
                        <a:pt x="6058376" y="0"/>
                      </a:lnTo>
                      <a:cubicBezTo>
                        <a:pt x="6407167" y="154695"/>
                        <a:pt x="6152644" y="158561"/>
                        <a:pt x="6058376" y="237842"/>
                      </a:cubicBezTo>
                      <a:lnTo>
                        <a:pt x="114323" y="200134"/>
                      </a:lnTo>
                      <a:cubicBezTo>
                        <a:pt x="-165338" y="86289"/>
                        <a:pt x="130034" y="19577"/>
                        <a:pt x="340565" y="0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87000">
                      <a:schemeClr val="bg1">
                        <a:lumMod val="65000"/>
                      </a:schemeClr>
                    </a:gs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75000"/>
                        <a:alpha val="0"/>
                      </a:schemeClr>
                    </a:gs>
                    <a:gs pos="49000">
                      <a:schemeClr val="bg1"/>
                    </a:gs>
                    <a:gs pos="100000">
                      <a:schemeClr val="bg1">
                        <a:lumMod val="75000"/>
                        <a:alpha val="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2" name="组合 141"/>
              <p:cNvGrpSpPr/>
              <p:nvPr/>
            </p:nvGrpSpPr>
            <p:grpSpPr>
              <a:xfrm>
                <a:off x="4513666" y="2274205"/>
                <a:ext cx="3282939" cy="340225"/>
                <a:chOff x="4513666" y="2710466"/>
                <a:chExt cx="3282939" cy="340225"/>
              </a:xfrm>
            </p:grpSpPr>
            <p:sp>
              <p:nvSpPr>
                <p:cNvPr id="154" name="Freeform 36"/>
                <p:cNvSpPr/>
                <p:nvPr/>
              </p:nvSpPr>
              <p:spPr bwMode="auto">
                <a:xfrm>
                  <a:off x="4513666" y="2710466"/>
                  <a:ext cx="3282939" cy="340225"/>
                </a:xfrm>
                <a:custGeom>
                  <a:avLst/>
                  <a:gdLst>
                    <a:gd name="T0" fmla="*/ 0 w 2353"/>
                    <a:gd name="T1" fmla="*/ 104 h 244"/>
                    <a:gd name="T2" fmla="*/ 59 w 2353"/>
                    <a:gd name="T3" fmla="*/ 172 h 244"/>
                    <a:gd name="T4" fmla="*/ 0 w 2353"/>
                    <a:gd name="T5" fmla="*/ 244 h 244"/>
                    <a:gd name="T6" fmla="*/ 2353 w 2353"/>
                    <a:gd name="T7" fmla="*/ 140 h 244"/>
                    <a:gd name="T8" fmla="*/ 2295 w 2353"/>
                    <a:gd name="T9" fmla="*/ 74 h 244"/>
                    <a:gd name="T10" fmla="*/ 2353 w 2353"/>
                    <a:gd name="T11" fmla="*/ 0 h 244"/>
                    <a:gd name="T12" fmla="*/ 0 w 2353"/>
                    <a:gd name="T13" fmla="*/ 104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53" h="244">
                      <a:moveTo>
                        <a:pt x="0" y="104"/>
                      </a:moveTo>
                      <a:cubicBezTo>
                        <a:pt x="0" y="104"/>
                        <a:pt x="55" y="124"/>
                        <a:pt x="59" y="172"/>
                      </a:cubicBezTo>
                      <a:cubicBezTo>
                        <a:pt x="59" y="172"/>
                        <a:pt x="60" y="222"/>
                        <a:pt x="0" y="244"/>
                      </a:cubicBezTo>
                      <a:cubicBezTo>
                        <a:pt x="2353" y="140"/>
                        <a:pt x="2353" y="140"/>
                        <a:pt x="2353" y="140"/>
                      </a:cubicBezTo>
                      <a:cubicBezTo>
                        <a:pt x="2353" y="140"/>
                        <a:pt x="2297" y="120"/>
                        <a:pt x="2295" y="74"/>
                      </a:cubicBezTo>
                      <a:cubicBezTo>
                        <a:pt x="2295" y="74"/>
                        <a:pt x="2288" y="28"/>
                        <a:pt x="2353" y="0"/>
                      </a:cubicBezTo>
                      <a:lnTo>
                        <a:pt x="0" y="104"/>
                      </a:lnTo>
                      <a:close/>
                    </a:path>
                  </a:pathLst>
                </a:custGeom>
                <a:gradFill flip="none" rotWithShape="1">
                  <a:gsLst>
                    <a:gs pos="25000">
                      <a:srgbClr val="545454"/>
                    </a:gs>
                    <a:gs pos="70000">
                      <a:srgbClr val="545454"/>
                    </a:gs>
                    <a:gs pos="49000">
                      <a:srgbClr val="9D9D9D">
                        <a:alpha val="3000"/>
                      </a:srgbClr>
                    </a:gs>
                  </a:gsLst>
                  <a:lin ang="16080000" scaled="0"/>
                  <a:tileRect/>
                </a:gradFill>
                <a:ln w="9525">
                  <a:solidFill>
                    <a:srgbClr val="5E5E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" name="矩形 2788"/>
                <p:cNvSpPr/>
                <p:nvPr/>
              </p:nvSpPr>
              <p:spPr>
                <a:xfrm rot="21348992">
                  <a:off x="4628996" y="2777337"/>
                  <a:ext cx="3125312" cy="193465"/>
                </a:xfrm>
                <a:custGeom>
                  <a:avLst/>
                  <a:gdLst>
                    <a:gd name="connsiteX0" fmla="*/ 0 w 5717811"/>
                    <a:gd name="connsiteY0" fmla="*/ 0 h 237842"/>
                    <a:gd name="connsiteX1" fmla="*/ 5717811 w 5717811"/>
                    <a:gd name="connsiteY1" fmla="*/ 0 h 237842"/>
                    <a:gd name="connsiteX2" fmla="*/ 5717811 w 5717811"/>
                    <a:gd name="connsiteY2" fmla="*/ 237842 h 237842"/>
                    <a:gd name="connsiteX3" fmla="*/ 0 w 5717811"/>
                    <a:gd name="connsiteY3" fmla="*/ 237842 h 237842"/>
                    <a:gd name="connsiteX4" fmla="*/ 0 w 5717811"/>
                    <a:gd name="connsiteY4" fmla="*/ 0 h 237842"/>
                    <a:gd name="connsiteX0-1" fmla="*/ 122548 w 5840359"/>
                    <a:gd name="connsiteY0-2" fmla="*/ 0 h 237842"/>
                    <a:gd name="connsiteX1-3" fmla="*/ 5840359 w 5840359"/>
                    <a:gd name="connsiteY1-4" fmla="*/ 0 h 237842"/>
                    <a:gd name="connsiteX2-5" fmla="*/ 5840359 w 5840359"/>
                    <a:gd name="connsiteY2-6" fmla="*/ 237842 h 237842"/>
                    <a:gd name="connsiteX3-7" fmla="*/ 0 w 5840359"/>
                    <a:gd name="connsiteY3-8" fmla="*/ 200134 h 237842"/>
                    <a:gd name="connsiteX4-9" fmla="*/ 122548 w 5840359"/>
                    <a:gd name="connsiteY4-10" fmla="*/ 0 h 237842"/>
                    <a:gd name="connsiteX0-11" fmla="*/ 223749 w 5941560"/>
                    <a:gd name="connsiteY0-12" fmla="*/ 0 h 237842"/>
                    <a:gd name="connsiteX1-13" fmla="*/ 5941560 w 5941560"/>
                    <a:gd name="connsiteY1-14" fmla="*/ 0 h 237842"/>
                    <a:gd name="connsiteX2-15" fmla="*/ 5941560 w 5941560"/>
                    <a:gd name="connsiteY2-16" fmla="*/ 237842 h 237842"/>
                    <a:gd name="connsiteX3-17" fmla="*/ 101201 w 5941560"/>
                    <a:gd name="connsiteY3-18" fmla="*/ 200134 h 237842"/>
                    <a:gd name="connsiteX4-19" fmla="*/ 223749 w 5941560"/>
                    <a:gd name="connsiteY4-20" fmla="*/ 0 h 237842"/>
                    <a:gd name="connsiteX0-21" fmla="*/ 258267 w 5976078"/>
                    <a:gd name="connsiteY0-22" fmla="*/ 0 h 237842"/>
                    <a:gd name="connsiteX1-23" fmla="*/ 5976078 w 5976078"/>
                    <a:gd name="connsiteY1-24" fmla="*/ 0 h 237842"/>
                    <a:gd name="connsiteX2-25" fmla="*/ 5976078 w 5976078"/>
                    <a:gd name="connsiteY2-26" fmla="*/ 237842 h 237842"/>
                    <a:gd name="connsiteX3-27" fmla="*/ 135719 w 5976078"/>
                    <a:gd name="connsiteY3-28" fmla="*/ 200134 h 237842"/>
                    <a:gd name="connsiteX4-29" fmla="*/ 258267 w 5976078"/>
                    <a:gd name="connsiteY4-30" fmla="*/ 0 h 237842"/>
                    <a:gd name="connsiteX0-31" fmla="*/ 336427 w 6054238"/>
                    <a:gd name="connsiteY0-32" fmla="*/ 0 h 237842"/>
                    <a:gd name="connsiteX1-33" fmla="*/ 6054238 w 6054238"/>
                    <a:gd name="connsiteY1-34" fmla="*/ 0 h 237842"/>
                    <a:gd name="connsiteX2-35" fmla="*/ 6054238 w 6054238"/>
                    <a:gd name="connsiteY2-36" fmla="*/ 237842 h 237842"/>
                    <a:gd name="connsiteX3-37" fmla="*/ 110185 w 6054238"/>
                    <a:gd name="connsiteY3-38" fmla="*/ 200134 h 237842"/>
                    <a:gd name="connsiteX4-39" fmla="*/ 336427 w 6054238"/>
                    <a:gd name="connsiteY4-40" fmla="*/ 0 h 237842"/>
                    <a:gd name="connsiteX0-41" fmla="*/ 340565 w 6058376"/>
                    <a:gd name="connsiteY0-42" fmla="*/ 0 h 237842"/>
                    <a:gd name="connsiteX1-43" fmla="*/ 6058376 w 6058376"/>
                    <a:gd name="connsiteY1-44" fmla="*/ 0 h 237842"/>
                    <a:gd name="connsiteX2-45" fmla="*/ 6058376 w 6058376"/>
                    <a:gd name="connsiteY2-46" fmla="*/ 237842 h 237842"/>
                    <a:gd name="connsiteX3-47" fmla="*/ 114323 w 6058376"/>
                    <a:gd name="connsiteY3-48" fmla="*/ 200134 h 237842"/>
                    <a:gd name="connsiteX4-49" fmla="*/ 340565 w 6058376"/>
                    <a:gd name="connsiteY4-50" fmla="*/ 0 h 237842"/>
                    <a:gd name="connsiteX0-51" fmla="*/ 340565 w 6213394"/>
                    <a:gd name="connsiteY0-52" fmla="*/ 0 h 237842"/>
                    <a:gd name="connsiteX1-53" fmla="*/ 6058376 w 6213394"/>
                    <a:gd name="connsiteY1-54" fmla="*/ 0 h 237842"/>
                    <a:gd name="connsiteX2-55" fmla="*/ 6058376 w 6213394"/>
                    <a:gd name="connsiteY2-56" fmla="*/ 237842 h 237842"/>
                    <a:gd name="connsiteX3-57" fmla="*/ 114323 w 6213394"/>
                    <a:gd name="connsiteY3-58" fmla="*/ 200134 h 237842"/>
                    <a:gd name="connsiteX4-59" fmla="*/ 340565 w 6213394"/>
                    <a:gd name="connsiteY4-60" fmla="*/ 0 h 237842"/>
                    <a:gd name="connsiteX0-61" fmla="*/ 340565 w 6236541"/>
                    <a:gd name="connsiteY0-62" fmla="*/ 0 h 237842"/>
                    <a:gd name="connsiteX1-63" fmla="*/ 6058376 w 6236541"/>
                    <a:gd name="connsiteY1-64" fmla="*/ 0 h 237842"/>
                    <a:gd name="connsiteX2-65" fmla="*/ 6058376 w 6236541"/>
                    <a:gd name="connsiteY2-66" fmla="*/ 237842 h 237842"/>
                    <a:gd name="connsiteX3-67" fmla="*/ 114323 w 6236541"/>
                    <a:gd name="connsiteY3-68" fmla="*/ 200134 h 237842"/>
                    <a:gd name="connsiteX4-69" fmla="*/ 340565 w 6236541"/>
                    <a:gd name="connsiteY4-70" fmla="*/ 0 h 23784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6541" h="237842">
                      <a:moveTo>
                        <a:pt x="340565" y="0"/>
                      </a:moveTo>
                      <a:lnTo>
                        <a:pt x="6058376" y="0"/>
                      </a:lnTo>
                      <a:cubicBezTo>
                        <a:pt x="6407167" y="154695"/>
                        <a:pt x="6152644" y="158561"/>
                        <a:pt x="6058376" y="237842"/>
                      </a:cubicBezTo>
                      <a:lnTo>
                        <a:pt x="114323" y="200134"/>
                      </a:lnTo>
                      <a:cubicBezTo>
                        <a:pt x="-165338" y="86289"/>
                        <a:pt x="130034" y="19577"/>
                        <a:pt x="340565" y="0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87000">
                      <a:schemeClr val="bg1">
                        <a:lumMod val="65000"/>
                      </a:schemeClr>
                    </a:gs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75000"/>
                        <a:alpha val="0"/>
                      </a:schemeClr>
                    </a:gs>
                    <a:gs pos="49000">
                      <a:schemeClr val="bg1"/>
                    </a:gs>
                    <a:gs pos="100000">
                      <a:schemeClr val="bg1">
                        <a:lumMod val="75000"/>
                        <a:alpha val="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softEdge rad="63500"/>
                </a:effectLst>
                <a:scene3d>
                  <a:camera prst="orthographicFront">
                    <a:rot lat="1485327" lon="21548723" rev="21429783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3" name="组合 142"/>
              <p:cNvGrpSpPr/>
              <p:nvPr/>
            </p:nvGrpSpPr>
            <p:grpSpPr>
              <a:xfrm>
                <a:off x="4513666" y="2657696"/>
                <a:ext cx="3282939" cy="340225"/>
                <a:chOff x="4513666" y="2710466"/>
                <a:chExt cx="3282939" cy="340225"/>
              </a:xfrm>
            </p:grpSpPr>
            <p:sp>
              <p:nvSpPr>
                <p:cNvPr id="152" name="Freeform 36"/>
                <p:cNvSpPr/>
                <p:nvPr/>
              </p:nvSpPr>
              <p:spPr bwMode="auto">
                <a:xfrm>
                  <a:off x="4513666" y="2710466"/>
                  <a:ext cx="3282939" cy="340225"/>
                </a:xfrm>
                <a:custGeom>
                  <a:avLst/>
                  <a:gdLst>
                    <a:gd name="T0" fmla="*/ 0 w 2353"/>
                    <a:gd name="T1" fmla="*/ 104 h 244"/>
                    <a:gd name="T2" fmla="*/ 59 w 2353"/>
                    <a:gd name="T3" fmla="*/ 172 h 244"/>
                    <a:gd name="T4" fmla="*/ 0 w 2353"/>
                    <a:gd name="T5" fmla="*/ 244 h 244"/>
                    <a:gd name="T6" fmla="*/ 2353 w 2353"/>
                    <a:gd name="T7" fmla="*/ 140 h 244"/>
                    <a:gd name="T8" fmla="*/ 2295 w 2353"/>
                    <a:gd name="T9" fmla="*/ 74 h 244"/>
                    <a:gd name="T10" fmla="*/ 2353 w 2353"/>
                    <a:gd name="T11" fmla="*/ 0 h 244"/>
                    <a:gd name="T12" fmla="*/ 0 w 2353"/>
                    <a:gd name="T13" fmla="*/ 104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53" h="244">
                      <a:moveTo>
                        <a:pt x="0" y="104"/>
                      </a:moveTo>
                      <a:cubicBezTo>
                        <a:pt x="0" y="104"/>
                        <a:pt x="55" y="124"/>
                        <a:pt x="59" y="172"/>
                      </a:cubicBezTo>
                      <a:cubicBezTo>
                        <a:pt x="59" y="172"/>
                        <a:pt x="60" y="222"/>
                        <a:pt x="0" y="244"/>
                      </a:cubicBezTo>
                      <a:cubicBezTo>
                        <a:pt x="2353" y="140"/>
                        <a:pt x="2353" y="140"/>
                        <a:pt x="2353" y="140"/>
                      </a:cubicBezTo>
                      <a:cubicBezTo>
                        <a:pt x="2353" y="140"/>
                        <a:pt x="2297" y="120"/>
                        <a:pt x="2295" y="74"/>
                      </a:cubicBezTo>
                      <a:cubicBezTo>
                        <a:pt x="2295" y="74"/>
                        <a:pt x="2288" y="28"/>
                        <a:pt x="2353" y="0"/>
                      </a:cubicBezTo>
                      <a:lnTo>
                        <a:pt x="0" y="104"/>
                      </a:lnTo>
                      <a:close/>
                    </a:path>
                  </a:pathLst>
                </a:custGeom>
                <a:gradFill flip="none" rotWithShape="1">
                  <a:gsLst>
                    <a:gs pos="25000">
                      <a:srgbClr val="545454"/>
                    </a:gs>
                    <a:gs pos="70000">
                      <a:srgbClr val="545454"/>
                    </a:gs>
                    <a:gs pos="49000">
                      <a:srgbClr val="9D9D9D">
                        <a:alpha val="3000"/>
                      </a:srgbClr>
                    </a:gs>
                  </a:gsLst>
                  <a:lin ang="16080000" scaled="0"/>
                  <a:tileRect/>
                </a:gradFill>
                <a:ln w="9525">
                  <a:solidFill>
                    <a:srgbClr val="5E5E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3" name="矩形 2788"/>
                <p:cNvSpPr/>
                <p:nvPr/>
              </p:nvSpPr>
              <p:spPr>
                <a:xfrm rot="21348992">
                  <a:off x="4628996" y="2777337"/>
                  <a:ext cx="3125312" cy="193465"/>
                </a:xfrm>
                <a:custGeom>
                  <a:avLst/>
                  <a:gdLst>
                    <a:gd name="connsiteX0" fmla="*/ 0 w 5717811"/>
                    <a:gd name="connsiteY0" fmla="*/ 0 h 237842"/>
                    <a:gd name="connsiteX1" fmla="*/ 5717811 w 5717811"/>
                    <a:gd name="connsiteY1" fmla="*/ 0 h 237842"/>
                    <a:gd name="connsiteX2" fmla="*/ 5717811 w 5717811"/>
                    <a:gd name="connsiteY2" fmla="*/ 237842 h 237842"/>
                    <a:gd name="connsiteX3" fmla="*/ 0 w 5717811"/>
                    <a:gd name="connsiteY3" fmla="*/ 237842 h 237842"/>
                    <a:gd name="connsiteX4" fmla="*/ 0 w 5717811"/>
                    <a:gd name="connsiteY4" fmla="*/ 0 h 237842"/>
                    <a:gd name="connsiteX0-1" fmla="*/ 122548 w 5840359"/>
                    <a:gd name="connsiteY0-2" fmla="*/ 0 h 237842"/>
                    <a:gd name="connsiteX1-3" fmla="*/ 5840359 w 5840359"/>
                    <a:gd name="connsiteY1-4" fmla="*/ 0 h 237842"/>
                    <a:gd name="connsiteX2-5" fmla="*/ 5840359 w 5840359"/>
                    <a:gd name="connsiteY2-6" fmla="*/ 237842 h 237842"/>
                    <a:gd name="connsiteX3-7" fmla="*/ 0 w 5840359"/>
                    <a:gd name="connsiteY3-8" fmla="*/ 200134 h 237842"/>
                    <a:gd name="connsiteX4-9" fmla="*/ 122548 w 5840359"/>
                    <a:gd name="connsiteY4-10" fmla="*/ 0 h 237842"/>
                    <a:gd name="connsiteX0-11" fmla="*/ 223749 w 5941560"/>
                    <a:gd name="connsiteY0-12" fmla="*/ 0 h 237842"/>
                    <a:gd name="connsiteX1-13" fmla="*/ 5941560 w 5941560"/>
                    <a:gd name="connsiteY1-14" fmla="*/ 0 h 237842"/>
                    <a:gd name="connsiteX2-15" fmla="*/ 5941560 w 5941560"/>
                    <a:gd name="connsiteY2-16" fmla="*/ 237842 h 237842"/>
                    <a:gd name="connsiteX3-17" fmla="*/ 101201 w 5941560"/>
                    <a:gd name="connsiteY3-18" fmla="*/ 200134 h 237842"/>
                    <a:gd name="connsiteX4-19" fmla="*/ 223749 w 5941560"/>
                    <a:gd name="connsiteY4-20" fmla="*/ 0 h 237842"/>
                    <a:gd name="connsiteX0-21" fmla="*/ 258267 w 5976078"/>
                    <a:gd name="connsiteY0-22" fmla="*/ 0 h 237842"/>
                    <a:gd name="connsiteX1-23" fmla="*/ 5976078 w 5976078"/>
                    <a:gd name="connsiteY1-24" fmla="*/ 0 h 237842"/>
                    <a:gd name="connsiteX2-25" fmla="*/ 5976078 w 5976078"/>
                    <a:gd name="connsiteY2-26" fmla="*/ 237842 h 237842"/>
                    <a:gd name="connsiteX3-27" fmla="*/ 135719 w 5976078"/>
                    <a:gd name="connsiteY3-28" fmla="*/ 200134 h 237842"/>
                    <a:gd name="connsiteX4-29" fmla="*/ 258267 w 5976078"/>
                    <a:gd name="connsiteY4-30" fmla="*/ 0 h 237842"/>
                    <a:gd name="connsiteX0-31" fmla="*/ 336427 w 6054238"/>
                    <a:gd name="connsiteY0-32" fmla="*/ 0 h 237842"/>
                    <a:gd name="connsiteX1-33" fmla="*/ 6054238 w 6054238"/>
                    <a:gd name="connsiteY1-34" fmla="*/ 0 h 237842"/>
                    <a:gd name="connsiteX2-35" fmla="*/ 6054238 w 6054238"/>
                    <a:gd name="connsiteY2-36" fmla="*/ 237842 h 237842"/>
                    <a:gd name="connsiteX3-37" fmla="*/ 110185 w 6054238"/>
                    <a:gd name="connsiteY3-38" fmla="*/ 200134 h 237842"/>
                    <a:gd name="connsiteX4-39" fmla="*/ 336427 w 6054238"/>
                    <a:gd name="connsiteY4-40" fmla="*/ 0 h 237842"/>
                    <a:gd name="connsiteX0-41" fmla="*/ 340565 w 6058376"/>
                    <a:gd name="connsiteY0-42" fmla="*/ 0 h 237842"/>
                    <a:gd name="connsiteX1-43" fmla="*/ 6058376 w 6058376"/>
                    <a:gd name="connsiteY1-44" fmla="*/ 0 h 237842"/>
                    <a:gd name="connsiteX2-45" fmla="*/ 6058376 w 6058376"/>
                    <a:gd name="connsiteY2-46" fmla="*/ 237842 h 237842"/>
                    <a:gd name="connsiteX3-47" fmla="*/ 114323 w 6058376"/>
                    <a:gd name="connsiteY3-48" fmla="*/ 200134 h 237842"/>
                    <a:gd name="connsiteX4-49" fmla="*/ 340565 w 6058376"/>
                    <a:gd name="connsiteY4-50" fmla="*/ 0 h 237842"/>
                    <a:gd name="connsiteX0-51" fmla="*/ 340565 w 6213394"/>
                    <a:gd name="connsiteY0-52" fmla="*/ 0 h 237842"/>
                    <a:gd name="connsiteX1-53" fmla="*/ 6058376 w 6213394"/>
                    <a:gd name="connsiteY1-54" fmla="*/ 0 h 237842"/>
                    <a:gd name="connsiteX2-55" fmla="*/ 6058376 w 6213394"/>
                    <a:gd name="connsiteY2-56" fmla="*/ 237842 h 237842"/>
                    <a:gd name="connsiteX3-57" fmla="*/ 114323 w 6213394"/>
                    <a:gd name="connsiteY3-58" fmla="*/ 200134 h 237842"/>
                    <a:gd name="connsiteX4-59" fmla="*/ 340565 w 6213394"/>
                    <a:gd name="connsiteY4-60" fmla="*/ 0 h 237842"/>
                    <a:gd name="connsiteX0-61" fmla="*/ 340565 w 6236541"/>
                    <a:gd name="connsiteY0-62" fmla="*/ 0 h 237842"/>
                    <a:gd name="connsiteX1-63" fmla="*/ 6058376 w 6236541"/>
                    <a:gd name="connsiteY1-64" fmla="*/ 0 h 237842"/>
                    <a:gd name="connsiteX2-65" fmla="*/ 6058376 w 6236541"/>
                    <a:gd name="connsiteY2-66" fmla="*/ 237842 h 237842"/>
                    <a:gd name="connsiteX3-67" fmla="*/ 114323 w 6236541"/>
                    <a:gd name="connsiteY3-68" fmla="*/ 200134 h 237842"/>
                    <a:gd name="connsiteX4-69" fmla="*/ 340565 w 6236541"/>
                    <a:gd name="connsiteY4-70" fmla="*/ 0 h 23784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6541" h="237842">
                      <a:moveTo>
                        <a:pt x="340565" y="0"/>
                      </a:moveTo>
                      <a:lnTo>
                        <a:pt x="6058376" y="0"/>
                      </a:lnTo>
                      <a:cubicBezTo>
                        <a:pt x="6407167" y="154695"/>
                        <a:pt x="6152644" y="158561"/>
                        <a:pt x="6058376" y="237842"/>
                      </a:cubicBezTo>
                      <a:lnTo>
                        <a:pt x="114323" y="200134"/>
                      </a:lnTo>
                      <a:cubicBezTo>
                        <a:pt x="-165338" y="86289"/>
                        <a:pt x="130034" y="19577"/>
                        <a:pt x="340565" y="0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87000">
                      <a:schemeClr val="bg1">
                        <a:lumMod val="65000"/>
                      </a:schemeClr>
                    </a:gs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75000"/>
                        <a:alpha val="0"/>
                      </a:schemeClr>
                    </a:gs>
                    <a:gs pos="49000">
                      <a:schemeClr val="bg1"/>
                    </a:gs>
                    <a:gs pos="100000">
                      <a:schemeClr val="bg1">
                        <a:lumMod val="75000"/>
                        <a:alpha val="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softEdge rad="63500"/>
                </a:effectLst>
                <a:scene3d>
                  <a:camera prst="orthographicFront">
                    <a:rot lat="1485327" lon="21548723" rev="21429783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4" name="Freeform 37"/>
              <p:cNvSpPr/>
              <p:nvPr/>
            </p:nvSpPr>
            <p:spPr bwMode="auto">
              <a:xfrm>
                <a:off x="4438213" y="2463286"/>
                <a:ext cx="3464275" cy="339044"/>
              </a:xfrm>
              <a:custGeom>
                <a:avLst/>
                <a:gdLst>
                  <a:gd name="T0" fmla="*/ 99 w 2483"/>
                  <a:gd name="T1" fmla="*/ 102 h 243"/>
                  <a:gd name="T2" fmla="*/ 1 w 2483"/>
                  <a:gd name="T3" fmla="*/ 175 h 243"/>
                  <a:gd name="T4" fmla="*/ 103 w 2483"/>
                  <a:gd name="T5" fmla="*/ 243 h 243"/>
                  <a:gd name="T6" fmla="*/ 2404 w 2483"/>
                  <a:gd name="T7" fmla="*/ 139 h 243"/>
                  <a:gd name="T8" fmla="*/ 2482 w 2483"/>
                  <a:gd name="T9" fmla="*/ 69 h 243"/>
                  <a:gd name="T10" fmla="*/ 2392 w 2483"/>
                  <a:gd name="T11" fmla="*/ 0 h 243"/>
                  <a:gd name="T12" fmla="*/ 99 w 2483"/>
                  <a:gd name="T13" fmla="*/ 10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3" h="243">
                    <a:moveTo>
                      <a:pt x="99" y="102"/>
                    </a:moveTo>
                    <a:cubicBezTo>
                      <a:pt x="99" y="102"/>
                      <a:pt x="5" y="98"/>
                      <a:pt x="1" y="175"/>
                    </a:cubicBezTo>
                    <a:cubicBezTo>
                      <a:pt x="1" y="175"/>
                      <a:pt x="0" y="240"/>
                      <a:pt x="103" y="243"/>
                    </a:cubicBezTo>
                    <a:cubicBezTo>
                      <a:pt x="2404" y="139"/>
                      <a:pt x="2404" y="139"/>
                      <a:pt x="2404" y="139"/>
                    </a:cubicBezTo>
                    <a:cubicBezTo>
                      <a:pt x="2404" y="139"/>
                      <a:pt x="2482" y="131"/>
                      <a:pt x="2482" y="69"/>
                    </a:cubicBezTo>
                    <a:cubicBezTo>
                      <a:pt x="2482" y="69"/>
                      <a:pt x="2483" y="4"/>
                      <a:pt x="2392" y="0"/>
                    </a:cubicBezTo>
                    <a:lnTo>
                      <a:pt x="99" y="102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chemeClr val="tx1"/>
                  </a:gs>
                  <a:gs pos="87000">
                    <a:schemeClr val="tx1"/>
                  </a:gs>
                  <a:gs pos="68000">
                    <a:srgbClr val="494949"/>
                  </a:gs>
                  <a:gs pos="29000">
                    <a:srgbClr val="494949"/>
                  </a:gs>
                  <a:gs pos="48000">
                    <a:srgbClr val="9D9D9D">
                      <a:alpha val="3000"/>
                    </a:srgbClr>
                  </a:gs>
                </a:gsLst>
                <a:lin ang="16080000" scaled="0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5" name="组合 144"/>
              <p:cNvGrpSpPr/>
              <p:nvPr/>
            </p:nvGrpSpPr>
            <p:grpSpPr>
              <a:xfrm>
                <a:off x="4513666" y="3041297"/>
                <a:ext cx="3282939" cy="340225"/>
                <a:chOff x="4513666" y="2710466"/>
                <a:chExt cx="3282939" cy="340225"/>
              </a:xfrm>
            </p:grpSpPr>
            <p:sp>
              <p:nvSpPr>
                <p:cNvPr id="150" name="Freeform 36"/>
                <p:cNvSpPr/>
                <p:nvPr/>
              </p:nvSpPr>
              <p:spPr bwMode="auto">
                <a:xfrm>
                  <a:off x="4513666" y="2710466"/>
                  <a:ext cx="3282939" cy="340225"/>
                </a:xfrm>
                <a:custGeom>
                  <a:avLst/>
                  <a:gdLst>
                    <a:gd name="T0" fmla="*/ 0 w 2353"/>
                    <a:gd name="T1" fmla="*/ 104 h 244"/>
                    <a:gd name="T2" fmla="*/ 59 w 2353"/>
                    <a:gd name="T3" fmla="*/ 172 h 244"/>
                    <a:gd name="T4" fmla="*/ 0 w 2353"/>
                    <a:gd name="T5" fmla="*/ 244 h 244"/>
                    <a:gd name="T6" fmla="*/ 2353 w 2353"/>
                    <a:gd name="T7" fmla="*/ 140 h 244"/>
                    <a:gd name="T8" fmla="*/ 2295 w 2353"/>
                    <a:gd name="T9" fmla="*/ 74 h 244"/>
                    <a:gd name="T10" fmla="*/ 2353 w 2353"/>
                    <a:gd name="T11" fmla="*/ 0 h 244"/>
                    <a:gd name="T12" fmla="*/ 0 w 2353"/>
                    <a:gd name="T13" fmla="*/ 104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53" h="244">
                      <a:moveTo>
                        <a:pt x="0" y="104"/>
                      </a:moveTo>
                      <a:cubicBezTo>
                        <a:pt x="0" y="104"/>
                        <a:pt x="55" y="124"/>
                        <a:pt x="59" y="172"/>
                      </a:cubicBezTo>
                      <a:cubicBezTo>
                        <a:pt x="59" y="172"/>
                        <a:pt x="60" y="222"/>
                        <a:pt x="0" y="244"/>
                      </a:cubicBezTo>
                      <a:cubicBezTo>
                        <a:pt x="2353" y="140"/>
                        <a:pt x="2353" y="140"/>
                        <a:pt x="2353" y="140"/>
                      </a:cubicBezTo>
                      <a:cubicBezTo>
                        <a:pt x="2353" y="140"/>
                        <a:pt x="2297" y="120"/>
                        <a:pt x="2295" y="74"/>
                      </a:cubicBezTo>
                      <a:cubicBezTo>
                        <a:pt x="2295" y="74"/>
                        <a:pt x="2288" y="28"/>
                        <a:pt x="2353" y="0"/>
                      </a:cubicBezTo>
                      <a:lnTo>
                        <a:pt x="0" y="104"/>
                      </a:lnTo>
                      <a:close/>
                    </a:path>
                  </a:pathLst>
                </a:custGeom>
                <a:gradFill flip="none" rotWithShape="1">
                  <a:gsLst>
                    <a:gs pos="25000">
                      <a:srgbClr val="545454"/>
                    </a:gs>
                    <a:gs pos="70000">
                      <a:srgbClr val="545454"/>
                    </a:gs>
                    <a:gs pos="49000">
                      <a:srgbClr val="9D9D9D">
                        <a:alpha val="3000"/>
                      </a:srgbClr>
                    </a:gs>
                  </a:gsLst>
                  <a:lin ang="16080000" scaled="0"/>
                  <a:tileRect/>
                </a:gradFill>
                <a:ln w="9525">
                  <a:solidFill>
                    <a:srgbClr val="5E5E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2788"/>
                <p:cNvSpPr/>
                <p:nvPr/>
              </p:nvSpPr>
              <p:spPr>
                <a:xfrm rot="21348992">
                  <a:off x="4628996" y="2777337"/>
                  <a:ext cx="3125315" cy="193464"/>
                </a:xfrm>
                <a:custGeom>
                  <a:avLst/>
                  <a:gdLst>
                    <a:gd name="connsiteX0" fmla="*/ 0 w 5717811"/>
                    <a:gd name="connsiteY0" fmla="*/ 0 h 237842"/>
                    <a:gd name="connsiteX1" fmla="*/ 5717811 w 5717811"/>
                    <a:gd name="connsiteY1" fmla="*/ 0 h 237842"/>
                    <a:gd name="connsiteX2" fmla="*/ 5717811 w 5717811"/>
                    <a:gd name="connsiteY2" fmla="*/ 237842 h 237842"/>
                    <a:gd name="connsiteX3" fmla="*/ 0 w 5717811"/>
                    <a:gd name="connsiteY3" fmla="*/ 237842 h 237842"/>
                    <a:gd name="connsiteX4" fmla="*/ 0 w 5717811"/>
                    <a:gd name="connsiteY4" fmla="*/ 0 h 237842"/>
                    <a:gd name="connsiteX0-1" fmla="*/ 122548 w 5840359"/>
                    <a:gd name="connsiteY0-2" fmla="*/ 0 h 237842"/>
                    <a:gd name="connsiteX1-3" fmla="*/ 5840359 w 5840359"/>
                    <a:gd name="connsiteY1-4" fmla="*/ 0 h 237842"/>
                    <a:gd name="connsiteX2-5" fmla="*/ 5840359 w 5840359"/>
                    <a:gd name="connsiteY2-6" fmla="*/ 237842 h 237842"/>
                    <a:gd name="connsiteX3-7" fmla="*/ 0 w 5840359"/>
                    <a:gd name="connsiteY3-8" fmla="*/ 200134 h 237842"/>
                    <a:gd name="connsiteX4-9" fmla="*/ 122548 w 5840359"/>
                    <a:gd name="connsiteY4-10" fmla="*/ 0 h 237842"/>
                    <a:gd name="connsiteX0-11" fmla="*/ 223749 w 5941560"/>
                    <a:gd name="connsiteY0-12" fmla="*/ 0 h 237842"/>
                    <a:gd name="connsiteX1-13" fmla="*/ 5941560 w 5941560"/>
                    <a:gd name="connsiteY1-14" fmla="*/ 0 h 237842"/>
                    <a:gd name="connsiteX2-15" fmla="*/ 5941560 w 5941560"/>
                    <a:gd name="connsiteY2-16" fmla="*/ 237842 h 237842"/>
                    <a:gd name="connsiteX3-17" fmla="*/ 101201 w 5941560"/>
                    <a:gd name="connsiteY3-18" fmla="*/ 200134 h 237842"/>
                    <a:gd name="connsiteX4-19" fmla="*/ 223749 w 5941560"/>
                    <a:gd name="connsiteY4-20" fmla="*/ 0 h 237842"/>
                    <a:gd name="connsiteX0-21" fmla="*/ 258267 w 5976078"/>
                    <a:gd name="connsiteY0-22" fmla="*/ 0 h 237842"/>
                    <a:gd name="connsiteX1-23" fmla="*/ 5976078 w 5976078"/>
                    <a:gd name="connsiteY1-24" fmla="*/ 0 h 237842"/>
                    <a:gd name="connsiteX2-25" fmla="*/ 5976078 w 5976078"/>
                    <a:gd name="connsiteY2-26" fmla="*/ 237842 h 237842"/>
                    <a:gd name="connsiteX3-27" fmla="*/ 135719 w 5976078"/>
                    <a:gd name="connsiteY3-28" fmla="*/ 200134 h 237842"/>
                    <a:gd name="connsiteX4-29" fmla="*/ 258267 w 5976078"/>
                    <a:gd name="connsiteY4-30" fmla="*/ 0 h 237842"/>
                    <a:gd name="connsiteX0-31" fmla="*/ 336427 w 6054238"/>
                    <a:gd name="connsiteY0-32" fmla="*/ 0 h 237842"/>
                    <a:gd name="connsiteX1-33" fmla="*/ 6054238 w 6054238"/>
                    <a:gd name="connsiteY1-34" fmla="*/ 0 h 237842"/>
                    <a:gd name="connsiteX2-35" fmla="*/ 6054238 w 6054238"/>
                    <a:gd name="connsiteY2-36" fmla="*/ 237842 h 237842"/>
                    <a:gd name="connsiteX3-37" fmla="*/ 110185 w 6054238"/>
                    <a:gd name="connsiteY3-38" fmla="*/ 200134 h 237842"/>
                    <a:gd name="connsiteX4-39" fmla="*/ 336427 w 6054238"/>
                    <a:gd name="connsiteY4-40" fmla="*/ 0 h 237842"/>
                    <a:gd name="connsiteX0-41" fmla="*/ 340565 w 6058376"/>
                    <a:gd name="connsiteY0-42" fmla="*/ 0 h 237842"/>
                    <a:gd name="connsiteX1-43" fmla="*/ 6058376 w 6058376"/>
                    <a:gd name="connsiteY1-44" fmla="*/ 0 h 237842"/>
                    <a:gd name="connsiteX2-45" fmla="*/ 6058376 w 6058376"/>
                    <a:gd name="connsiteY2-46" fmla="*/ 237842 h 237842"/>
                    <a:gd name="connsiteX3-47" fmla="*/ 114323 w 6058376"/>
                    <a:gd name="connsiteY3-48" fmla="*/ 200134 h 237842"/>
                    <a:gd name="connsiteX4-49" fmla="*/ 340565 w 6058376"/>
                    <a:gd name="connsiteY4-50" fmla="*/ 0 h 237842"/>
                    <a:gd name="connsiteX0-51" fmla="*/ 340565 w 6213394"/>
                    <a:gd name="connsiteY0-52" fmla="*/ 0 h 237842"/>
                    <a:gd name="connsiteX1-53" fmla="*/ 6058376 w 6213394"/>
                    <a:gd name="connsiteY1-54" fmla="*/ 0 h 237842"/>
                    <a:gd name="connsiteX2-55" fmla="*/ 6058376 w 6213394"/>
                    <a:gd name="connsiteY2-56" fmla="*/ 237842 h 237842"/>
                    <a:gd name="connsiteX3-57" fmla="*/ 114323 w 6213394"/>
                    <a:gd name="connsiteY3-58" fmla="*/ 200134 h 237842"/>
                    <a:gd name="connsiteX4-59" fmla="*/ 340565 w 6213394"/>
                    <a:gd name="connsiteY4-60" fmla="*/ 0 h 237842"/>
                    <a:gd name="connsiteX0-61" fmla="*/ 340565 w 6236541"/>
                    <a:gd name="connsiteY0-62" fmla="*/ 0 h 237842"/>
                    <a:gd name="connsiteX1-63" fmla="*/ 6058376 w 6236541"/>
                    <a:gd name="connsiteY1-64" fmla="*/ 0 h 237842"/>
                    <a:gd name="connsiteX2-65" fmla="*/ 6058376 w 6236541"/>
                    <a:gd name="connsiteY2-66" fmla="*/ 237842 h 237842"/>
                    <a:gd name="connsiteX3-67" fmla="*/ 114323 w 6236541"/>
                    <a:gd name="connsiteY3-68" fmla="*/ 200134 h 237842"/>
                    <a:gd name="connsiteX4-69" fmla="*/ 340565 w 6236541"/>
                    <a:gd name="connsiteY4-70" fmla="*/ 0 h 23784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6541" h="237842">
                      <a:moveTo>
                        <a:pt x="340565" y="0"/>
                      </a:moveTo>
                      <a:lnTo>
                        <a:pt x="6058376" y="0"/>
                      </a:lnTo>
                      <a:cubicBezTo>
                        <a:pt x="6407167" y="154695"/>
                        <a:pt x="6152644" y="158561"/>
                        <a:pt x="6058376" y="237842"/>
                      </a:cubicBezTo>
                      <a:lnTo>
                        <a:pt x="114323" y="200134"/>
                      </a:lnTo>
                      <a:cubicBezTo>
                        <a:pt x="-165338" y="86289"/>
                        <a:pt x="130034" y="19577"/>
                        <a:pt x="340565" y="0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87000">
                      <a:schemeClr val="bg1">
                        <a:lumMod val="65000"/>
                      </a:schemeClr>
                    </a:gs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75000"/>
                        <a:alpha val="0"/>
                      </a:schemeClr>
                    </a:gs>
                    <a:gs pos="49000">
                      <a:schemeClr val="bg1"/>
                    </a:gs>
                    <a:gs pos="100000">
                      <a:schemeClr val="bg1">
                        <a:lumMod val="75000"/>
                        <a:alpha val="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softEdge rad="63500"/>
                </a:effectLst>
                <a:scene3d>
                  <a:camera prst="orthographicFront">
                    <a:rot lat="1485327" lon="21548723" rev="21429783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6" name="Freeform 37"/>
              <p:cNvSpPr/>
              <p:nvPr/>
            </p:nvSpPr>
            <p:spPr bwMode="auto">
              <a:xfrm>
                <a:off x="4438212" y="3230378"/>
                <a:ext cx="3464274" cy="339044"/>
              </a:xfrm>
              <a:custGeom>
                <a:avLst/>
                <a:gdLst>
                  <a:gd name="T0" fmla="*/ 99 w 2483"/>
                  <a:gd name="T1" fmla="*/ 102 h 243"/>
                  <a:gd name="T2" fmla="*/ 1 w 2483"/>
                  <a:gd name="T3" fmla="*/ 175 h 243"/>
                  <a:gd name="T4" fmla="*/ 103 w 2483"/>
                  <a:gd name="T5" fmla="*/ 243 h 243"/>
                  <a:gd name="T6" fmla="*/ 2404 w 2483"/>
                  <a:gd name="T7" fmla="*/ 139 h 243"/>
                  <a:gd name="T8" fmla="*/ 2482 w 2483"/>
                  <a:gd name="T9" fmla="*/ 69 h 243"/>
                  <a:gd name="T10" fmla="*/ 2392 w 2483"/>
                  <a:gd name="T11" fmla="*/ 0 h 243"/>
                  <a:gd name="T12" fmla="*/ 99 w 2483"/>
                  <a:gd name="T13" fmla="*/ 10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3" h="243">
                    <a:moveTo>
                      <a:pt x="99" y="102"/>
                    </a:moveTo>
                    <a:cubicBezTo>
                      <a:pt x="99" y="102"/>
                      <a:pt x="5" y="98"/>
                      <a:pt x="1" y="175"/>
                    </a:cubicBezTo>
                    <a:cubicBezTo>
                      <a:pt x="1" y="175"/>
                      <a:pt x="0" y="240"/>
                      <a:pt x="103" y="243"/>
                    </a:cubicBezTo>
                    <a:cubicBezTo>
                      <a:pt x="2404" y="139"/>
                      <a:pt x="2404" y="139"/>
                      <a:pt x="2404" y="139"/>
                    </a:cubicBezTo>
                    <a:cubicBezTo>
                      <a:pt x="2404" y="139"/>
                      <a:pt x="2482" y="131"/>
                      <a:pt x="2482" y="69"/>
                    </a:cubicBezTo>
                    <a:cubicBezTo>
                      <a:pt x="2482" y="69"/>
                      <a:pt x="2483" y="4"/>
                      <a:pt x="2392" y="0"/>
                    </a:cubicBezTo>
                    <a:lnTo>
                      <a:pt x="99" y="102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chemeClr val="tx1"/>
                  </a:gs>
                  <a:gs pos="87000">
                    <a:schemeClr val="tx1"/>
                  </a:gs>
                  <a:gs pos="68000">
                    <a:srgbClr val="494949"/>
                  </a:gs>
                  <a:gs pos="29000">
                    <a:srgbClr val="494949"/>
                  </a:gs>
                  <a:gs pos="48000">
                    <a:srgbClr val="9D9D9D">
                      <a:alpha val="3000"/>
                    </a:srgbClr>
                  </a:gs>
                </a:gsLst>
                <a:lin ang="16080000" scaled="0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Freeform 37"/>
              <p:cNvSpPr/>
              <p:nvPr/>
            </p:nvSpPr>
            <p:spPr bwMode="auto">
              <a:xfrm>
                <a:off x="4438212" y="2846777"/>
                <a:ext cx="3464274" cy="339044"/>
              </a:xfrm>
              <a:custGeom>
                <a:avLst/>
                <a:gdLst>
                  <a:gd name="T0" fmla="*/ 99 w 2483"/>
                  <a:gd name="T1" fmla="*/ 102 h 243"/>
                  <a:gd name="T2" fmla="*/ 1 w 2483"/>
                  <a:gd name="T3" fmla="*/ 175 h 243"/>
                  <a:gd name="T4" fmla="*/ 103 w 2483"/>
                  <a:gd name="T5" fmla="*/ 243 h 243"/>
                  <a:gd name="T6" fmla="*/ 2404 w 2483"/>
                  <a:gd name="T7" fmla="*/ 139 h 243"/>
                  <a:gd name="T8" fmla="*/ 2482 w 2483"/>
                  <a:gd name="T9" fmla="*/ 69 h 243"/>
                  <a:gd name="T10" fmla="*/ 2392 w 2483"/>
                  <a:gd name="T11" fmla="*/ 0 h 243"/>
                  <a:gd name="T12" fmla="*/ 99 w 2483"/>
                  <a:gd name="T13" fmla="*/ 10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3" h="243">
                    <a:moveTo>
                      <a:pt x="99" y="102"/>
                    </a:moveTo>
                    <a:cubicBezTo>
                      <a:pt x="99" y="102"/>
                      <a:pt x="5" y="98"/>
                      <a:pt x="1" y="175"/>
                    </a:cubicBezTo>
                    <a:cubicBezTo>
                      <a:pt x="1" y="175"/>
                      <a:pt x="0" y="240"/>
                      <a:pt x="103" y="243"/>
                    </a:cubicBezTo>
                    <a:cubicBezTo>
                      <a:pt x="2404" y="139"/>
                      <a:pt x="2404" y="139"/>
                      <a:pt x="2404" y="139"/>
                    </a:cubicBezTo>
                    <a:cubicBezTo>
                      <a:pt x="2404" y="139"/>
                      <a:pt x="2482" y="131"/>
                      <a:pt x="2482" y="69"/>
                    </a:cubicBezTo>
                    <a:cubicBezTo>
                      <a:pt x="2482" y="69"/>
                      <a:pt x="2483" y="4"/>
                      <a:pt x="2392" y="0"/>
                    </a:cubicBezTo>
                    <a:lnTo>
                      <a:pt x="99" y="102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chemeClr val="tx1"/>
                  </a:gs>
                  <a:gs pos="87000">
                    <a:schemeClr val="tx1"/>
                  </a:gs>
                  <a:gs pos="68000">
                    <a:srgbClr val="494949"/>
                  </a:gs>
                  <a:gs pos="29000">
                    <a:srgbClr val="494949"/>
                  </a:gs>
                  <a:gs pos="48000">
                    <a:srgbClr val="9D9D9D">
                      <a:alpha val="3000"/>
                    </a:srgbClr>
                  </a:gs>
                </a:gsLst>
                <a:lin ang="16080000" scaled="0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Freeform 38"/>
              <p:cNvSpPr/>
              <p:nvPr/>
            </p:nvSpPr>
            <p:spPr bwMode="auto">
              <a:xfrm rot="1313089">
                <a:off x="4499718" y="3552380"/>
                <a:ext cx="3266399" cy="829006"/>
              </a:xfrm>
              <a:custGeom>
                <a:avLst/>
                <a:gdLst>
                  <a:gd name="T0" fmla="*/ 20 w 2341"/>
                  <a:gd name="T1" fmla="*/ 0 h 376"/>
                  <a:gd name="T2" fmla="*/ 4 w 2341"/>
                  <a:gd name="T3" fmla="*/ 69 h 376"/>
                  <a:gd name="T4" fmla="*/ 317 w 2341"/>
                  <a:gd name="T5" fmla="*/ 376 h 376"/>
                  <a:gd name="T6" fmla="*/ 2026 w 2341"/>
                  <a:gd name="T7" fmla="*/ 376 h 376"/>
                  <a:gd name="T8" fmla="*/ 2341 w 2341"/>
                  <a:gd name="T9" fmla="*/ 59 h 376"/>
                  <a:gd name="T10" fmla="*/ 2340 w 2341"/>
                  <a:gd name="T11" fmla="*/ 1 h 376"/>
                  <a:gd name="T12" fmla="*/ 20 w 2341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1" h="376">
                    <a:moveTo>
                      <a:pt x="20" y="0"/>
                    </a:moveTo>
                    <a:cubicBezTo>
                      <a:pt x="20" y="0"/>
                      <a:pt x="0" y="55"/>
                      <a:pt x="4" y="69"/>
                    </a:cubicBezTo>
                    <a:cubicBezTo>
                      <a:pt x="4" y="69"/>
                      <a:pt x="15" y="168"/>
                      <a:pt x="317" y="376"/>
                    </a:cubicBezTo>
                    <a:cubicBezTo>
                      <a:pt x="2026" y="376"/>
                      <a:pt x="2026" y="376"/>
                      <a:pt x="2026" y="376"/>
                    </a:cubicBezTo>
                    <a:cubicBezTo>
                      <a:pt x="2026" y="376"/>
                      <a:pt x="2330" y="167"/>
                      <a:pt x="2341" y="59"/>
                    </a:cubicBezTo>
                    <a:cubicBezTo>
                      <a:pt x="2340" y="1"/>
                      <a:pt x="2340" y="1"/>
                      <a:pt x="2340" y="1"/>
                    </a:cubicBezTo>
                    <a:lnTo>
                      <a:pt x="20" y="0"/>
                    </a:lnTo>
                    <a:close/>
                  </a:path>
                </a:pathLst>
              </a:custGeom>
              <a:gradFill flip="none" rotWithShape="0">
                <a:gsLst>
                  <a:gs pos="87000">
                    <a:schemeClr val="bg1">
                      <a:lumMod val="65000"/>
                      <a:alpha val="34000"/>
                    </a:schemeClr>
                  </a:gs>
                  <a:gs pos="16000">
                    <a:schemeClr val="bg1">
                      <a:lumMod val="75000"/>
                    </a:schemeClr>
                  </a:gs>
                  <a:gs pos="0">
                    <a:srgbClr val="5E5E5E"/>
                  </a:gs>
                  <a:gs pos="49000">
                    <a:schemeClr val="bg1"/>
                  </a:gs>
                  <a:gs pos="100000">
                    <a:srgbClr val="494949"/>
                  </a:gs>
                </a:gsLst>
                <a:lin ang="16800000" scaled="0"/>
                <a:tileRect/>
              </a:gradFill>
              <a:ln>
                <a:noFill/>
              </a:ln>
              <a:effectLst>
                <a:softEdge rad="228600"/>
              </a:effectLst>
              <a:scene3d>
                <a:camera prst="orthographicFront">
                  <a:rot lat="2683488" lon="21466804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Freeform 39"/>
              <p:cNvSpPr/>
              <p:nvPr/>
            </p:nvSpPr>
            <p:spPr bwMode="auto">
              <a:xfrm>
                <a:off x="4968446" y="4105279"/>
                <a:ext cx="2382168" cy="329003"/>
              </a:xfrm>
              <a:custGeom>
                <a:avLst/>
                <a:gdLst>
                  <a:gd name="T0" fmla="*/ 0 w 1707"/>
                  <a:gd name="T1" fmla="*/ 0 h 236"/>
                  <a:gd name="T2" fmla="*/ 82 w 1707"/>
                  <a:gd name="T3" fmla="*/ 104 h 236"/>
                  <a:gd name="T4" fmla="*/ 181 w 1707"/>
                  <a:gd name="T5" fmla="*/ 191 h 236"/>
                  <a:gd name="T6" fmla="*/ 857 w 1707"/>
                  <a:gd name="T7" fmla="*/ 231 h 236"/>
                  <a:gd name="T8" fmla="*/ 1524 w 1707"/>
                  <a:gd name="T9" fmla="*/ 192 h 236"/>
                  <a:gd name="T10" fmla="*/ 1553 w 1707"/>
                  <a:gd name="T11" fmla="*/ 159 h 236"/>
                  <a:gd name="T12" fmla="*/ 1675 w 1707"/>
                  <a:gd name="T13" fmla="*/ 55 h 236"/>
                  <a:gd name="T14" fmla="*/ 1707 w 1707"/>
                  <a:gd name="T15" fmla="*/ 0 h 236"/>
                  <a:gd name="T16" fmla="*/ 0 w 1707"/>
                  <a:gd name="T17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7" h="236">
                    <a:moveTo>
                      <a:pt x="0" y="0"/>
                    </a:moveTo>
                    <a:cubicBezTo>
                      <a:pt x="0" y="0"/>
                      <a:pt x="16" y="51"/>
                      <a:pt x="82" y="104"/>
                    </a:cubicBezTo>
                    <a:cubicBezTo>
                      <a:pt x="82" y="104"/>
                      <a:pt x="187" y="174"/>
                      <a:pt x="181" y="191"/>
                    </a:cubicBezTo>
                    <a:cubicBezTo>
                      <a:pt x="181" y="191"/>
                      <a:pt x="789" y="236"/>
                      <a:pt x="857" y="231"/>
                    </a:cubicBezTo>
                    <a:cubicBezTo>
                      <a:pt x="857" y="231"/>
                      <a:pt x="1522" y="194"/>
                      <a:pt x="1524" y="192"/>
                    </a:cubicBezTo>
                    <a:cubicBezTo>
                      <a:pt x="1524" y="192"/>
                      <a:pt x="1522" y="181"/>
                      <a:pt x="1553" y="159"/>
                    </a:cubicBezTo>
                    <a:cubicBezTo>
                      <a:pt x="1553" y="159"/>
                      <a:pt x="1646" y="94"/>
                      <a:pt x="1675" y="55"/>
                    </a:cubicBezTo>
                    <a:cubicBezTo>
                      <a:pt x="1675" y="55"/>
                      <a:pt x="1700" y="23"/>
                      <a:pt x="170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61B18"/>
                  </a:gs>
                  <a:gs pos="100000">
                    <a:srgbClr val="443F3F"/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" name="Oval 129"/>
            <p:cNvSpPr>
              <a:spLocks noChangeArrowheads="1"/>
            </p:cNvSpPr>
            <p:nvPr/>
          </p:nvSpPr>
          <p:spPr bwMode="auto">
            <a:xfrm>
              <a:off x="3463805" y="2219759"/>
              <a:ext cx="261938" cy="2619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AutoShape 291"/>
            <p:cNvSpPr>
              <a:spLocks noChangeAspect="1" noChangeArrowheads="1" noTextEdit="1"/>
            </p:cNvSpPr>
            <p:nvPr/>
          </p:nvSpPr>
          <p:spPr bwMode="auto">
            <a:xfrm>
              <a:off x="908248" y="783072"/>
              <a:ext cx="2806701" cy="339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93"/>
            <p:cNvSpPr>
              <a:spLocks noChangeArrowheads="1"/>
            </p:cNvSpPr>
            <p:nvPr/>
          </p:nvSpPr>
          <p:spPr bwMode="auto">
            <a:xfrm>
              <a:off x="2306836" y="3182467"/>
              <a:ext cx="26988" cy="857250"/>
            </a:xfrm>
            <a:prstGeom prst="rect">
              <a:avLst/>
            </a:pr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94"/>
            <p:cNvSpPr/>
            <p:nvPr/>
          </p:nvSpPr>
          <p:spPr bwMode="auto">
            <a:xfrm>
              <a:off x="2316361" y="4023842"/>
              <a:ext cx="398463" cy="42863"/>
            </a:xfrm>
            <a:custGeom>
              <a:avLst/>
              <a:gdLst>
                <a:gd name="T0" fmla="*/ 251 w 251"/>
                <a:gd name="T1" fmla="*/ 27 h 27"/>
                <a:gd name="T2" fmla="*/ 0 w 251"/>
                <a:gd name="T3" fmla="*/ 17 h 27"/>
                <a:gd name="T4" fmla="*/ 0 w 251"/>
                <a:gd name="T5" fmla="*/ 0 h 27"/>
                <a:gd name="T6" fmla="*/ 251 w 251"/>
                <a:gd name="T7" fmla="*/ 12 h 27"/>
                <a:gd name="T8" fmla="*/ 251 w 25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7">
                  <a:moveTo>
                    <a:pt x="251" y="2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251" y="12"/>
                  </a:lnTo>
                  <a:lnTo>
                    <a:pt x="251" y="27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95"/>
            <p:cNvSpPr/>
            <p:nvPr/>
          </p:nvSpPr>
          <p:spPr bwMode="auto">
            <a:xfrm>
              <a:off x="2021086" y="3652367"/>
              <a:ext cx="301625" cy="396875"/>
            </a:xfrm>
            <a:custGeom>
              <a:avLst/>
              <a:gdLst>
                <a:gd name="T0" fmla="*/ 178 w 190"/>
                <a:gd name="T1" fmla="*/ 250 h 250"/>
                <a:gd name="T2" fmla="*/ 0 w 190"/>
                <a:gd name="T3" fmla="*/ 10 h 250"/>
                <a:gd name="T4" fmla="*/ 14 w 190"/>
                <a:gd name="T5" fmla="*/ 0 h 250"/>
                <a:gd name="T6" fmla="*/ 190 w 190"/>
                <a:gd name="T7" fmla="*/ 240 h 250"/>
                <a:gd name="T8" fmla="*/ 178 w 190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250">
                  <a:moveTo>
                    <a:pt x="178" y="250"/>
                  </a:moveTo>
                  <a:lnTo>
                    <a:pt x="0" y="10"/>
                  </a:lnTo>
                  <a:lnTo>
                    <a:pt x="14" y="0"/>
                  </a:lnTo>
                  <a:lnTo>
                    <a:pt x="190" y="240"/>
                  </a:lnTo>
                  <a:lnTo>
                    <a:pt x="178" y="250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96"/>
            <p:cNvSpPr/>
            <p:nvPr/>
          </p:nvSpPr>
          <p:spPr bwMode="auto">
            <a:xfrm>
              <a:off x="2300486" y="3696817"/>
              <a:ext cx="446088" cy="352425"/>
            </a:xfrm>
            <a:custGeom>
              <a:avLst/>
              <a:gdLst>
                <a:gd name="T0" fmla="*/ 11 w 281"/>
                <a:gd name="T1" fmla="*/ 222 h 222"/>
                <a:gd name="T2" fmla="*/ 0 w 281"/>
                <a:gd name="T3" fmla="*/ 208 h 222"/>
                <a:gd name="T4" fmla="*/ 271 w 281"/>
                <a:gd name="T5" fmla="*/ 0 h 222"/>
                <a:gd name="T6" fmla="*/ 281 w 281"/>
                <a:gd name="T7" fmla="*/ 12 h 222"/>
                <a:gd name="T8" fmla="*/ 11 w 28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22">
                  <a:moveTo>
                    <a:pt x="11" y="222"/>
                  </a:moveTo>
                  <a:lnTo>
                    <a:pt x="0" y="208"/>
                  </a:lnTo>
                  <a:lnTo>
                    <a:pt x="271" y="0"/>
                  </a:lnTo>
                  <a:lnTo>
                    <a:pt x="281" y="12"/>
                  </a:lnTo>
                  <a:lnTo>
                    <a:pt x="11" y="222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97"/>
            <p:cNvSpPr/>
            <p:nvPr/>
          </p:nvSpPr>
          <p:spPr bwMode="auto">
            <a:xfrm>
              <a:off x="1694061" y="4031779"/>
              <a:ext cx="620713" cy="41275"/>
            </a:xfrm>
            <a:custGeom>
              <a:avLst/>
              <a:gdLst>
                <a:gd name="T0" fmla="*/ 0 w 391"/>
                <a:gd name="T1" fmla="*/ 26 h 26"/>
                <a:gd name="T2" fmla="*/ 0 w 391"/>
                <a:gd name="T3" fmla="*/ 11 h 26"/>
                <a:gd name="T4" fmla="*/ 389 w 391"/>
                <a:gd name="T5" fmla="*/ 0 h 26"/>
                <a:gd name="T6" fmla="*/ 391 w 391"/>
                <a:gd name="T7" fmla="*/ 16 h 26"/>
                <a:gd name="T8" fmla="*/ 0 w 39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26">
                  <a:moveTo>
                    <a:pt x="0" y="26"/>
                  </a:moveTo>
                  <a:lnTo>
                    <a:pt x="0" y="11"/>
                  </a:lnTo>
                  <a:lnTo>
                    <a:pt x="389" y="0"/>
                  </a:lnTo>
                  <a:lnTo>
                    <a:pt x="391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98"/>
            <p:cNvSpPr/>
            <p:nvPr/>
          </p:nvSpPr>
          <p:spPr bwMode="auto">
            <a:xfrm>
              <a:off x="1554361" y="3595217"/>
              <a:ext cx="152400" cy="469900"/>
            </a:xfrm>
            <a:custGeom>
              <a:avLst/>
              <a:gdLst>
                <a:gd name="T0" fmla="*/ 79 w 96"/>
                <a:gd name="T1" fmla="*/ 296 h 296"/>
                <a:gd name="T2" fmla="*/ 0 w 96"/>
                <a:gd name="T3" fmla="*/ 5 h 296"/>
                <a:gd name="T4" fmla="*/ 16 w 96"/>
                <a:gd name="T5" fmla="*/ 0 h 296"/>
                <a:gd name="T6" fmla="*/ 96 w 96"/>
                <a:gd name="T7" fmla="*/ 291 h 296"/>
                <a:gd name="T8" fmla="*/ 79 w 96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6">
                  <a:moveTo>
                    <a:pt x="79" y="296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96" y="291"/>
                  </a:lnTo>
                  <a:lnTo>
                    <a:pt x="79" y="296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9"/>
            <p:cNvSpPr/>
            <p:nvPr/>
          </p:nvSpPr>
          <p:spPr bwMode="auto">
            <a:xfrm>
              <a:off x="1679774" y="3657129"/>
              <a:ext cx="358775" cy="404813"/>
            </a:xfrm>
            <a:custGeom>
              <a:avLst/>
              <a:gdLst>
                <a:gd name="T0" fmla="*/ 13 w 226"/>
                <a:gd name="T1" fmla="*/ 255 h 255"/>
                <a:gd name="T2" fmla="*/ 0 w 226"/>
                <a:gd name="T3" fmla="*/ 245 h 255"/>
                <a:gd name="T4" fmla="*/ 214 w 226"/>
                <a:gd name="T5" fmla="*/ 0 h 255"/>
                <a:gd name="T6" fmla="*/ 226 w 226"/>
                <a:gd name="T7" fmla="*/ 11 h 255"/>
                <a:gd name="T8" fmla="*/ 13 w 226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55">
                  <a:moveTo>
                    <a:pt x="13" y="255"/>
                  </a:moveTo>
                  <a:lnTo>
                    <a:pt x="0" y="245"/>
                  </a:lnTo>
                  <a:lnTo>
                    <a:pt x="214" y="0"/>
                  </a:lnTo>
                  <a:lnTo>
                    <a:pt x="226" y="11"/>
                  </a:lnTo>
                  <a:lnTo>
                    <a:pt x="13" y="255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0"/>
            <p:cNvSpPr/>
            <p:nvPr/>
          </p:nvSpPr>
          <p:spPr bwMode="auto">
            <a:xfrm>
              <a:off x="1557536" y="3584104"/>
              <a:ext cx="477838" cy="84138"/>
            </a:xfrm>
            <a:custGeom>
              <a:avLst/>
              <a:gdLst>
                <a:gd name="T0" fmla="*/ 298 w 301"/>
                <a:gd name="T1" fmla="*/ 53 h 53"/>
                <a:gd name="T2" fmla="*/ 0 w 301"/>
                <a:gd name="T3" fmla="*/ 15 h 53"/>
                <a:gd name="T4" fmla="*/ 3 w 301"/>
                <a:gd name="T5" fmla="*/ 0 h 53"/>
                <a:gd name="T6" fmla="*/ 301 w 301"/>
                <a:gd name="T7" fmla="*/ 37 h 53"/>
                <a:gd name="T8" fmla="*/ 298 w 30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53">
                  <a:moveTo>
                    <a:pt x="298" y="53"/>
                  </a:moveTo>
                  <a:lnTo>
                    <a:pt x="0" y="15"/>
                  </a:lnTo>
                  <a:lnTo>
                    <a:pt x="3" y="0"/>
                  </a:lnTo>
                  <a:lnTo>
                    <a:pt x="301" y="37"/>
                  </a:lnTo>
                  <a:lnTo>
                    <a:pt x="298" y="53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01"/>
            <p:cNvSpPr/>
            <p:nvPr/>
          </p:nvSpPr>
          <p:spPr bwMode="auto">
            <a:xfrm>
              <a:off x="2019499" y="3182467"/>
              <a:ext cx="312738" cy="476250"/>
            </a:xfrm>
            <a:custGeom>
              <a:avLst/>
              <a:gdLst>
                <a:gd name="T0" fmla="*/ 14 w 197"/>
                <a:gd name="T1" fmla="*/ 300 h 300"/>
                <a:gd name="T2" fmla="*/ 0 w 197"/>
                <a:gd name="T3" fmla="*/ 292 h 300"/>
                <a:gd name="T4" fmla="*/ 183 w 197"/>
                <a:gd name="T5" fmla="*/ 0 h 300"/>
                <a:gd name="T6" fmla="*/ 197 w 197"/>
                <a:gd name="T7" fmla="*/ 10 h 300"/>
                <a:gd name="T8" fmla="*/ 14 w 197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00">
                  <a:moveTo>
                    <a:pt x="14" y="300"/>
                  </a:moveTo>
                  <a:lnTo>
                    <a:pt x="0" y="292"/>
                  </a:lnTo>
                  <a:lnTo>
                    <a:pt x="183" y="0"/>
                  </a:lnTo>
                  <a:lnTo>
                    <a:pt x="197" y="10"/>
                  </a:lnTo>
                  <a:lnTo>
                    <a:pt x="14" y="300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2"/>
            <p:cNvSpPr/>
            <p:nvPr/>
          </p:nvSpPr>
          <p:spPr bwMode="auto">
            <a:xfrm>
              <a:off x="2729112" y="3439642"/>
              <a:ext cx="358775" cy="276225"/>
            </a:xfrm>
            <a:custGeom>
              <a:avLst/>
              <a:gdLst>
                <a:gd name="T0" fmla="*/ 10 w 226"/>
                <a:gd name="T1" fmla="*/ 174 h 174"/>
                <a:gd name="T2" fmla="*/ 0 w 226"/>
                <a:gd name="T3" fmla="*/ 162 h 174"/>
                <a:gd name="T4" fmla="*/ 216 w 226"/>
                <a:gd name="T5" fmla="*/ 0 h 174"/>
                <a:gd name="T6" fmla="*/ 226 w 226"/>
                <a:gd name="T7" fmla="*/ 12 h 174"/>
                <a:gd name="T8" fmla="*/ 10 w 226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74">
                  <a:moveTo>
                    <a:pt x="10" y="174"/>
                  </a:moveTo>
                  <a:lnTo>
                    <a:pt x="0" y="162"/>
                  </a:lnTo>
                  <a:lnTo>
                    <a:pt x="216" y="0"/>
                  </a:lnTo>
                  <a:lnTo>
                    <a:pt x="226" y="12"/>
                  </a:lnTo>
                  <a:lnTo>
                    <a:pt x="10" y="174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3"/>
            <p:cNvSpPr/>
            <p:nvPr/>
          </p:nvSpPr>
          <p:spPr bwMode="auto">
            <a:xfrm>
              <a:off x="2706887" y="3709517"/>
              <a:ext cx="41275" cy="339725"/>
            </a:xfrm>
            <a:custGeom>
              <a:avLst/>
              <a:gdLst>
                <a:gd name="T0" fmla="*/ 15 w 26"/>
                <a:gd name="T1" fmla="*/ 214 h 214"/>
                <a:gd name="T2" fmla="*/ 0 w 26"/>
                <a:gd name="T3" fmla="*/ 212 h 214"/>
                <a:gd name="T4" fmla="*/ 10 w 26"/>
                <a:gd name="T5" fmla="*/ 0 h 214"/>
                <a:gd name="T6" fmla="*/ 26 w 26"/>
                <a:gd name="T7" fmla="*/ 0 h 214"/>
                <a:gd name="T8" fmla="*/ 15 w 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4">
                  <a:moveTo>
                    <a:pt x="15" y="214"/>
                  </a:moveTo>
                  <a:lnTo>
                    <a:pt x="0" y="212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15" y="214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4"/>
            <p:cNvSpPr/>
            <p:nvPr/>
          </p:nvSpPr>
          <p:spPr bwMode="auto">
            <a:xfrm>
              <a:off x="2035374" y="3631729"/>
              <a:ext cx="698500" cy="93663"/>
            </a:xfrm>
            <a:custGeom>
              <a:avLst/>
              <a:gdLst>
                <a:gd name="T0" fmla="*/ 438 w 440"/>
                <a:gd name="T1" fmla="*/ 59 h 59"/>
                <a:gd name="T2" fmla="*/ 0 w 440"/>
                <a:gd name="T3" fmla="*/ 17 h 59"/>
                <a:gd name="T4" fmla="*/ 1 w 440"/>
                <a:gd name="T5" fmla="*/ 0 h 59"/>
                <a:gd name="T6" fmla="*/ 440 w 440"/>
                <a:gd name="T7" fmla="*/ 44 h 59"/>
                <a:gd name="T8" fmla="*/ 438 w 44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59">
                  <a:moveTo>
                    <a:pt x="438" y="59"/>
                  </a:moveTo>
                  <a:lnTo>
                    <a:pt x="0" y="17"/>
                  </a:lnTo>
                  <a:lnTo>
                    <a:pt x="1" y="0"/>
                  </a:lnTo>
                  <a:lnTo>
                    <a:pt x="440" y="44"/>
                  </a:lnTo>
                  <a:lnTo>
                    <a:pt x="438" y="59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5"/>
            <p:cNvSpPr/>
            <p:nvPr/>
          </p:nvSpPr>
          <p:spPr bwMode="auto">
            <a:xfrm>
              <a:off x="2714824" y="3239617"/>
              <a:ext cx="33338" cy="468313"/>
            </a:xfrm>
            <a:custGeom>
              <a:avLst/>
              <a:gdLst>
                <a:gd name="T0" fmla="*/ 5 w 21"/>
                <a:gd name="T1" fmla="*/ 295 h 295"/>
                <a:gd name="T2" fmla="*/ 0 w 21"/>
                <a:gd name="T3" fmla="*/ 0 h 295"/>
                <a:gd name="T4" fmla="*/ 17 w 21"/>
                <a:gd name="T5" fmla="*/ 0 h 295"/>
                <a:gd name="T6" fmla="*/ 21 w 21"/>
                <a:gd name="T7" fmla="*/ 293 h 295"/>
                <a:gd name="T8" fmla="*/ 5 w 21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5">
                  <a:moveTo>
                    <a:pt x="5" y="29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21" y="293"/>
                  </a:lnTo>
                  <a:lnTo>
                    <a:pt x="5" y="295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06"/>
            <p:cNvSpPr/>
            <p:nvPr/>
          </p:nvSpPr>
          <p:spPr bwMode="auto">
            <a:xfrm>
              <a:off x="2725937" y="3682529"/>
              <a:ext cx="288925" cy="312738"/>
            </a:xfrm>
            <a:custGeom>
              <a:avLst/>
              <a:gdLst>
                <a:gd name="T0" fmla="*/ 122 w 130"/>
                <a:gd name="T1" fmla="*/ 141 h 141"/>
                <a:gd name="T2" fmla="*/ 0 w 130"/>
                <a:gd name="T3" fmla="*/ 5 h 141"/>
                <a:gd name="T4" fmla="*/ 11 w 130"/>
                <a:gd name="T5" fmla="*/ 1 h 141"/>
                <a:gd name="T6" fmla="*/ 6 w 130"/>
                <a:gd name="T7" fmla="*/ 3 h 141"/>
                <a:gd name="T8" fmla="*/ 11 w 130"/>
                <a:gd name="T9" fmla="*/ 0 h 141"/>
                <a:gd name="T10" fmla="*/ 130 w 130"/>
                <a:gd name="T11" fmla="*/ 133 h 141"/>
                <a:gd name="T12" fmla="*/ 122 w 130"/>
                <a:gd name="T1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41">
                  <a:moveTo>
                    <a:pt x="122" y="141"/>
                  </a:moveTo>
                  <a:cubicBezTo>
                    <a:pt x="2" y="10"/>
                    <a:pt x="0" y="6"/>
                    <a:pt x="0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6"/>
                    <a:pt x="84" y="83"/>
                    <a:pt x="130" y="133"/>
                  </a:cubicBezTo>
                  <a:lnTo>
                    <a:pt x="122" y="141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7"/>
            <p:cNvSpPr/>
            <p:nvPr/>
          </p:nvSpPr>
          <p:spPr bwMode="auto">
            <a:xfrm>
              <a:off x="2719587" y="3976217"/>
              <a:ext cx="288925" cy="95250"/>
            </a:xfrm>
            <a:custGeom>
              <a:avLst/>
              <a:gdLst>
                <a:gd name="T0" fmla="*/ 3 w 182"/>
                <a:gd name="T1" fmla="*/ 60 h 60"/>
                <a:gd name="T2" fmla="*/ 0 w 182"/>
                <a:gd name="T3" fmla="*/ 43 h 60"/>
                <a:gd name="T4" fmla="*/ 179 w 182"/>
                <a:gd name="T5" fmla="*/ 0 h 60"/>
                <a:gd name="T6" fmla="*/ 182 w 182"/>
                <a:gd name="T7" fmla="*/ 16 h 60"/>
                <a:gd name="T8" fmla="*/ 3 w 182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60">
                  <a:moveTo>
                    <a:pt x="3" y="60"/>
                  </a:moveTo>
                  <a:lnTo>
                    <a:pt x="0" y="43"/>
                  </a:lnTo>
                  <a:lnTo>
                    <a:pt x="179" y="0"/>
                  </a:lnTo>
                  <a:lnTo>
                    <a:pt x="182" y="16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08"/>
            <p:cNvSpPr/>
            <p:nvPr/>
          </p:nvSpPr>
          <p:spPr bwMode="auto">
            <a:xfrm>
              <a:off x="3024387" y="3452342"/>
              <a:ext cx="90488" cy="541338"/>
            </a:xfrm>
            <a:custGeom>
              <a:avLst/>
              <a:gdLst>
                <a:gd name="T0" fmla="*/ 17 w 57"/>
                <a:gd name="T1" fmla="*/ 341 h 341"/>
                <a:gd name="T2" fmla="*/ 0 w 57"/>
                <a:gd name="T3" fmla="*/ 339 h 341"/>
                <a:gd name="T4" fmla="*/ 41 w 57"/>
                <a:gd name="T5" fmla="*/ 0 h 341"/>
                <a:gd name="T6" fmla="*/ 57 w 57"/>
                <a:gd name="T7" fmla="*/ 2 h 341"/>
                <a:gd name="T8" fmla="*/ 17 w 57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41">
                  <a:moveTo>
                    <a:pt x="17" y="341"/>
                  </a:moveTo>
                  <a:lnTo>
                    <a:pt x="0" y="339"/>
                  </a:lnTo>
                  <a:lnTo>
                    <a:pt x="41" y="0"/>
                  </a:lnTo>
                  <a:lnTo>
                    <a:pt x="57" y="2"/>
                  </a:lnTo>
                  <a:lnTo>
                    <a:pt x="17" y="341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09"/>
            <p:cNvSpPr/>
            <p:nvPr/>
          </p:nvSpPr>
          <p:spPr bwMode="auto">
            <a:xfrm>
              <a:off x="3092649" y="2964979"/>
              <a:ext cx="260350" cy="496888"/>
            </a:xfrm>
            <a:custGeom>
              <a:avLst/>
              <a:gdLst>
                <a:gd name="T0" fmla="*/ 16 w 164"/>
                <a:gd name="T1" fmla="*/ 313 h 313"/>
                <a:gd name="T2" fmla="*/ 0 w 164"/>
                <a:gd name="T3" fmla="*/ 306 h 313"/>
                <a:gd name="T4" fmla="*/ 150 w 164"/>
                <a:gd name="T5" fmla="*/ 0 h 313"/>
                <a:gd name="T6" fmla="*/ 164 w 164"/>
                <a:gd name="T7" fmla="*/ 7 h 313"/>
                <a:gd name="T8" fmla="*/ 16 w 164"/>
                <a:gd name="T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313">
                  <a:moveTo>
                    <a:pt x="16" y="313"/>
                  </a:moveTo>
                  <a:lnTo>
                    <a:pt x="0" y="306"/>
                  </a:lnTo>
                  <a:lnTo>
                    <a:pt x="150" y="0"/>
                  </a:lnTo>
                  <a:lnTo>
                    <a:pt x="164" y="7"/>
                  </a:lnTo>
                  <a:lnTo>
                    <a:pt x="16" y="313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10"/>
            <p:cNvSpPr/>
            <p:nvPr/>
          </p:nvSpPr>
          <p:spPr bwMode="auto">
            <a:xfrm>
              <a:off x="3300612" y="2364904"/>
              <a:ext cx="306388" cy="611188"/>
            </a:xfrm>
            <a:custGeom>
              <a:avLst/>
              <a:gdLst>
                <a:gd name="T0" fmla="*/ 15 w 193"/>
                <a:gd name="T1" fmla="*/ 385 h 385"/>
                <a:gd name="T2" fmla="*/ 0 w 193"/>
                <a:gd name="T3" fmla="*/ 378 h 385"/>
                <a:gd name="T4" fmla="*/ 179 w 193"/>
                <a:gd name="T5" fmla="*/ 0 h 385"/>
                <a:gd name="T6" fmla="*/ 193 w 193"/>
                <a:gd name="T7" fmla="*/ 7 h 385"/>
                <a:gd name="T8" fmla="*/ 15 w 193"/>
                <a:gd name="T9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85">
                  <a:moveTo>
                    <a:pt x="15" y="385"/>
                  </a:moveTo>
                  <a:lnTo>
                    <a:pt x="0" y="378"/>
                  </a:lnTo>
                  <a:lnTo>
                    <a:pt x="179" y="0"/>
                  </a:lnTo>
                  <a:lnTo>
                    <a:pt x="193" y="7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11"/>
            <p:cNvSpPr/>
            <p:nvPr/>
          </p:nvSpPr>
          <p:spPr bwMode="auto">
            <a:xfrm>
              <a:off x="2998987" y="2634779"/>
              <a:ext cx="325438" cy="344488"/>
            </a:xfrm>
            <a:custGeom>
              <a:avLst/>
              <a:gdLst>
                <a:gd name="T0" fmla="*/ 194 w 205"/>
                <a:gd name="T1" fmla="*/ 217 h 217"/>
                <a:gd name="T2" fmla="*/ 0 w 205"/>
                <a:gd name="T3" fmla="*/ 11 h 217"/>
                <a:gd name="T4" fmla="*/ 13 w 205"/>
                <a:gd name="T5" fmla="*/ 0 h 217"/>
                <a:gd name="T6" fmla="*/ 205 w 205"/>
                <a:gd name="T7" fmla="*/ 205 h 217"/>
                <a:gd name="T8" fmla="*/ 194 w 205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17">
                  <a:moveTo>
                    <a:pt x="194" y="217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205" y="205"/>
                  </a:lnTo>
                  <a:lnTo>
                    <a:pt x="194" y="217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12"/>
            <p:cNvSpPr/>
            <p:nvPr/>
          </p:nvSpPr>
          <p:spPr bwMode="auto">
            <a:xfrm>
              <a:off x="2719587" y="2634779"/>
              <a:ext cx="301625" cy="619125"/>
            </a:xfrm>
            <a:custGeom>
              <a:avLst/>
              <a:gdLst>
                <a:gd name="T0" fmla="*/ 16 w 190"/>
                <a:gd name="T1" fmla="*/ 390 h 390"/>
                <a:gd name="T2" fmla="*/ 0 w 190"/>
                <a:gd name="T3" fmla="*/ 383 h 390"/>
                <a:gd name="T4" fmla="*/ 175 w 190"/>
                <a:gd name="T5" fmla="*/ 0 h 390"/>
                <a:gd name="T6" fmla="*/ 190 w 190"/>
                <a:gd name="T7" fmla="*/ 6 h 390"/>
                <a:gd name="T8" fmla="*/ 16 w 190"/>
                <a:gd name="T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390">
                  <a:moveTo>
                    <a:pt x="16" y="390"/>
                  </a:moveTo>
                  <a:lnTo>
                    <a:pt x="0" y="383"/>
                  </a:lnTo>
                  <a:lnTo>
                    <a:pt x="175" y="0"/>
                  </a:lnTo>
                  <a:lnTo>
                    <a:pt x="190" y="6"/>
                  </a:lnTo>
                  <a:lnTo>
                    <a:pt x="16" y="390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13"/>
            <p:cNvSpPr/>
            <p:nvPr/>
          </p:nvSpPr>
          <p:spPr bwMode="auto">
            <a:xfrm>
              <a:off x="2317949" y="3172942"/>
              <a:ext cx="407988" cy="87313"/>
            </a:xfrm>
            <a:custGeom>
              <a:avLst/>
              <a:gdLst>
                <a:gd name="T0" fmla="*/ 256 w 257"/>
                <a:gd name="T1" fmla="*/ 55 h 55"/>
                <a:gd name="T2" fmla="*/ 0 w 257"/>
                <a:gd name="T3" fmla="*/ 17 h 55"/>
                <a:gd name="T4" fmla="*/ 3 w 257"/>
                <a:gd name="T5" fmla="*/ 0 h 55"/>
                <a:gd name="T6" fmla="*/ 257 w 257"/>
                <a:gd name="T7" fmla="*/ 39 h 55"/>
                <a:gd name="T8" fmla="*/ 256 w 257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55">
                  <a:moveTo>
                    <a:pt x="256" y="55"/>
                  </a:moveTo>
                  <a:lnTo>
                    <a:pt x="0" y="17"/>
                  </a:lnTo>
                  <a:lnTo>
                    <a:pt x="3" y="0"/>
                  </a:lnTo>
                  <a:lnTo>
                    <a:pt x="257" y="39"/>
                  </a:lnTo>
                  <a:lnTo>
                    <a:pt x="256" y="55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14"/>
            <p:cNvSpPr/>
            <p:nvPr/>
          </p:nvSpPr>
          <p:spPr bwMode="auto">
            <a:xfrm>
              <a:off x="2729112" y="3228504"/>
              <a:ext cx="354013" cy="228600"/>
            </a:xfrm>
            <a:custGeom>
              <a:avLst/>
              <a:gdLst>
                <a:gd name="T0" fmla="*/ 215 w 223"/>
                <a:gd name="T1" fmla="*/ 144 h 144"/>
                <a:gd name="T2" fmla="*/ 0 w 223"/>
                <a:gd name="T3" fmla="*/ 14 h 144"/>
                <a:gd name="T4" fmla="*/ 8 w 223"/>
                <a:gd name="T5" fmla="*/ 0 h 144"/>
                <a:gd name="T6" fmla="*/ 223 w 223"/>
                <a:gd name="T7" fmla="*/ 130 h 144"/>
                <a:gd name="T8" fmla="*/ 215 w 22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44">
                  <a:moveTo>
                    <a:pt x="215" y="144"/>
                  </a:moveTo>
                  <a:lnTo>
                    <a:pt x="0" y="14"/>
                  </a:lnTo>
                  <a:lnTo>
                    <a:pt x="8" y="0"/>
                  </a:lnTo>
                  <a:lnTo>
                    <a:pt x="223" y="130"/>
                  </a:lnTo>
                  <a:lnTo>
                    <a:pt x="215" y="144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15"/>
            <p:cNvSpPr/>
            <p:nvPr/>
          </p:nvSpPr>
          <p:spPr bwMode="auto">
            <a:xfrm>
              <a:off x="2733874" y="2958629"/>
              <a:ext cx="582613" cy="290513"/>
            </a:xfrm>
            <a:custGeom>
              <a:avLst/>
              <a:gdLst>
                <a:gd name="T0" fmla="*/ 7 w 367"/>
                <a:gd name="T1" fmla="*/ 183 h 183"/>
                <a:gd name="T2" fmla="*/ 0 w 367"/>
                <a:gd name="T3" fmla="*/ 167 h 183"/>
                <a:gd name="T4" fmla="*/ 360 w 367"/>
                <a:gd name="T5" fmla="*/ 0 h 183"/>
                <a:gd name="T6" fmla="*/ 367 w 367"/>
                <a:gd name="T7" fmla="*/ 15 h 183"/>
                <a:gd name="T8" fmla="*/ 7 w 367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183">
                  <a:moveTo>
                    <a:pt x="7" y="183"/>
                  </a:moveTo>
                  <a:lnTo>
                    <a:pt x="0" y="167"/>
                  </a:lnTo>
                  <a:lnTo>
                    <a:pt x="360" y="0"/>
                  </a:lnTo>
                  <a:lnTo>
                    <a:pt x="367" y="15"/>
                  </a:lnTo>
                  <a:lnTo>
                    <a:pt x="7" y="183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16"/>
            <p:cNvSpPr/>
            <p:nvPr/>
          </p:nvSpPr>
          <p:spPr bwMode="auto">
            <a:xfrm>
              <a:off x="2638624" y="2739554"/>
              <a:ext cx="106363" cy="495300"/>
            </a:xfrm>
            <a:custGeom>
              <a:avLst/>
              <a:gdLst>
                <a:gd name="T0" fmla="*/ 51 w 67"/>
                <a:gd name="T1" fmla="*/ 312 h 312"/>
                <a:gd name="T2" fmla="*/ 0 w 67"/>
                <a:gd name="T3" fmla="*/ 3 h 312"/>
                <a:gd name="T4" fmla="*/ 16 w 67"/>
                <a:gd name="T5" fmla="*/ 0 h 312"/>
                <a:gd name="T6" fmla="*/ 67 w 67"/>
                <a:gd name="T7" fmla="*/ 310 h 312"/>
                <a:gd name="T8" fmla="*/ 51 w 67"/>
                <a:gd name="T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12">
                  <a:moveTo>
                    <a:pt x="51" y="312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67" y="310"/>
                  </a:lnTo>
                  <a:lnTo>
                    <a:pt x="51" y="312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17"/>
            <p:cNvSpPr/>
            <p:nvPr/>
          </p:nvSpPr>
          <p:spPr bwMode="auto">
            <a:xfrm>
              <a:off x="2303661" y="2747492"/>
              <a:ext cx="30163" cy="434975"/>
            </a:xfrm>
            <a:custGeom>
              <a:avLst/>
              <a:gdLst>
                <a:gd name="T0" fmla="*/ 2 w 19"/>
                <a:gd name="T1" fmla="*/ 274 h 274"/>
                <a:gd name="T2" fmla="*/ 0 w 19"/>
                <a:gd name="T3" fmla="*/ 0 h 274"/>
                <a:gd name="T4" fmla="*/ 16 w 19"/>
                <a:gd name="T5" fmla="*/ 0 h 274"/>
                <a:gd name="T6" fmla="*/ 19 w 19"/>
                <a:gd name="T7" fmla="*/ 274 h 274"/>
                <a:gd name="T8" fmla="*/ 2 w 19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4">
                  <a:moveTo>
                    <a:pt x="2" y="27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9" y="274"/>
                  </a:lnTo>
                  <a:lnTo>
                    <a:pt x="2" y="274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18"/>
            <p:cNvSpPr/>
            <p:nvPr/>
          </p:nvSpPr>
          <p:spPr bwMode="auto">
            <a:xfrm>
              <a:off x="2276674" y="2072804"/>
              <a:ext cx="52388" cy="682625"/>
            </a:xfrm>
            <a:custGeom>
              <a:avLst/>
              <a:gdLst>
                <a:gd name="T0" fmla="*/ 17 w 33"/>
                <a:gd name="T1" fmla="*/ 430 h 430"/>
                <a:gd name="T2" fmla="*/ 0 w 33"/>
                <a:gd name="T3" fmla="*/ 0 h 430"/>
                <a:gd name="T4" fmla="*/ 17 w 33"/>
                <a:gd name="T5" fmla="*/ 0 h 430"/>
                <a:gd name="T6" fmla="*/ 33 w 33"/>
                <a:gd name="T7" fmla="*/ 430 h 430"/>
                <a:gd name="T8" fmla="*/ 17 w 33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0">
                  <a:moveTo>
                    <a:pt x="17" y="43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3" y="430"/>
                  </a:lnTo>
                  <a:lnTo>
                    <a:pt x="17" y="430"/>
                  </a:lnTo>
                  <a:close/>
                </a:path>
              </a:pathLst>
            </a:custGeom>
            <a:solidFill>
              <a:srgbClr val="3C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19"/>
            <p:cNvSpPr/>
            <p:nvPr/>
          </p:nvSpPr>
          <p:spPr bwMode="auto">
            <a:xfrm>
              <a:off x="2322712" y="2723679"/>
              <a:ext cx="333375" cy="50800"/>
            </a:xfrm>
            <a:custGeom>
              <a:avLst/>
              <a:gdLst>
                <a:gd name="T0" fmla="*/ 2 w 210"/>
                <a:gd name="T1" fmla="*/ 32 h 32"/>
                <a:gd name="T2" fmla="*/ 0 w 210"/>
                <a:gd name="T3" fmla="*/ 15 h 32"/>
                <a:gd name="T4" fmla="*/ 208 w 210"/>
                <a:gd name="T5" fmla="*/ 0 h 32"/>
                <a:gd name="T6" fmla="*/ 210 w 210"/>
                <a:gd name="T7" fmla="*/ 17 h 32"/>
                <a:gd name="T8" fmla="*/ 2 w 21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2">
                  <a:moveTo>
                    <a:pt x="2" y="32"/>
                  </a:moveTo>
                  <a:lnTo>
                    <a:pt x="0" y="15"/>
                  </a:lnTo>
                  <a:lnTo>
                    <a:pt x="208" y="0"/>
                  </a:lnTo>
                  <a:lnTo>
                    <a:pt x="210" y="17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3C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20"/>
            <p:cNvSpPr/>
            <p:nvPr/>
          </p:nvSpPr>
          <p:spPr bwMode="auto">
            <a:xfrm>
              <a:off x="1846461" y="2755429"/>
              <a:ext cx="476250" cy="320675"/>
            </a:xfrm>
            <a:custGeom>
              <a:avLst/>
              <a:gdLst>
                <a:gd name="T0" fmla="*/ 10 w 300"/>
                <a:gd name="T1" fmla="*/ 202 h 202"/>
                <a:gd name="T2" fmla="*/ 0 w 300"/>
                <a:gd name="T3" fmla="*/ 188 h 202"/>
                <a:gd name="T4" fmla="*/ 292 w 300"/>
                <a:gd name="T5" fmla="*/ 0 h 202"/>
                <a:gd name="T6" fmla="*/ 300 w 300"/>
                <a:gd name="T7" fmla="*/ 12 h 202"/>
                <a:gd name="T8" fmla="*/ 10 w 300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02">
                  <a:moveTo>
                    <a:pt x="10" y="202"/>
                  </a:moveTo>
                  <a:lnTo>
                    <a:pt x="0" y="188"/>
                  </a:lnTo>
                  <a:lnTo>
                    <a:pt x="292" y="0"/>
                  </a:lnTo>
                  <a:lnTo>
                    <a:pt x="300" y="12"/>
                  </a:lnTo>
                  <a:lnTo>
                    <a:pt x="10" y="202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21"/>
            <p:cNvSpPr/>
            <p:nvPr/>
          </p:nvSpPr>
          <p:spPr bwMode="auto">
            <a:xfrm>
              <a:off x="1551186" y="3058642"/>
              <a:ext cx="315913" cy="539750"/>
            </a:xfrm>
            <a:custGeom>
              <a:avLst/>
              <a:gdLst>
                <a:gd name="T0" fmla="*/ 16 w 199"/>
                <a:gd name="T1" fmla="*/ 340 h 340"/>
                <a:gd name="T2" fmla="*/ 0 w 199"/>
                <a:gd name="T3" fmla="*/ 332 h 340"/>
                <a:gd name="T4" fmla="*/ 183 w 199"/>
                <a:gd name="T5" fmla="*/ 0 h 340"/>
                <a:gd name="T6" fmla="*/ 199 w 199"/>
                <a:gd name="T7" fmla="*/ 8 h 340"/>
                <a:gd name="T8" fmla="*/ 16 w 199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340">
                  <a:moveTo>
                    <a:pt x="16" y="340"/>
                  </a:moveTo>
                  <a:lnTo>
                    <a:pt x="0" y="332"/>
                  </a:lnTo>
                  <a:lnTo>
                    <a:pt x="183" y="0"/>
                  </a:lnTo>
                  <a:lnTo>
                    <a:pt x="199" y="8"/>
                  </a:lnTo>
                  <a:lnTo>
                    <a:pt x="16" y="340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22"/>
            <p:cNvSpPr/>
            <p:nvPr/>
          </p:nvSpPr>
          <p:spPr bwMode="auto">
            <a:xfrm>
              <a:off x="1557536" y="3177704"/>
              <a:ext cx="765175" cy="412750"/>
            </a:xfrm>
            <a:custGeom>
              <a:avLst/>
              <a:gdLst>
                <a:gd name="T0" fmla="*/ 7 w 482"/>
                <a:gd name="T1" fmla="*/ 260 h 260"/>
                <a:gd name="T2" fmla="*/ 0 w 482"/>
                <a:gd name="T3" fmla="*/ 246 h 260"/>
                <a:gd name="T4" fmla="*/ 474 w 482"/>
                <a:gd name="T5" fmla="*/ 0 h 260"/>
                <a:gd name="T6" fmla="*/ 482 w 482"/>
                <a:gd name="T7" fmla="*/ 16 h 260"/>
                <a:gd name="T8" fmla="*/ 7 w 482"/>
                <a:gd name="T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260">
                  <a:moveTo>
                    <a:pt x="7" y="260"/>
                  </a:moveTo>
                  <a:lnTo>
                    <a:pt x="0" y="246"/>
                  </a:lnTo>
                  <a:lnTo>
                    <a:pt x="474" y="0"/>
                  </a:lnTo>
                  <a:lnTo>
                    <a:pt x="482" y="16"/>
                  </a:lnTo>
                  <a:lnTo>
                    <a:pt x="7" y="260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23"/>
            <p:cNvSpPr/>
            <p:nvPr/>
          </p:nvSpPr>
          <p:spPr bwMode="auto">
            <a:xfrm>
              <a:off x="1844874" y="3058642"/>
              <a:ext cx="193675" cy="590550"/>
            </a:xfrm>
            <a:custGeom>
              <a:avLst/>
              <a:gdLst>
                <a:gd name="T0" fmla="*/ 106 w 122"/>
                <a:gd name="T1" fmla="*/ 372 h 372"/>
                <a:gd name="T2" fmla="*/ 0 w 122"/>
                <a:gd name="T3" fmla="*/ 4 h 372"/>
                <a:gd name="T4" fmla="*/ 16 w 122"/>
                <a:gd name="T5" fmla="*/ 0 h 372"/>
                <a:gd name="T6" fmla="*/ 122 w 122"/>
                <a:gd name="T7" fmla="*/ 367 h 372"/>
                <a:gd name="T8" fmla="*/ 106 w 122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372">
                  <a:moveTo>
                    <a:pt x="106" y="372"/>
                  </a:moveTo>
                  <a:lnTo>
                    <a:pt x="0" y="4"/>
                  </a:lnTo>
                  <a:lnTo>
                    <a:pt x="16" y="0"/>
                  </a:lnTo>
                  <a:lnTo>
                    <a:pt x="122" y="367"/>
                  </a:lnTo>
                  <a:lnTo>
                    <a:pt x="106" y="372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24"/>
            <p:cNvSpPr/>
            <p:nvPr/>
          </p:nvSpPr>
          <p:spPr bwMode="auto">
            <a:xfrm>
              <a:off x="1163836" y="2768129"/>
              <a:ext cx="407988" cy="815975"/>
            </a:xfrm>
            <a:custGeom>
              <a:avLst/>
              <a:gdLst>
                <a:gd name="T0" fmla="*/ 243 w 257"/>
                <a:gd name="T1" fmla="*/ 514 h 514"/>
                <a:gd name="T2" fmla="*/ 0 w 257"/>
                <a:gd name="T3" fmla="*/ 7 h 514"/>
                <a:gd name="T4" fmla="*/ 15 w 257"/>
                <a:gd name="T5" fmla="*/ 0 h 514"/>
                <a:gd name="T6" fmla="*/ 257 w 257"/>
                <a:gd name="T7" fmla="*/ 507 h 514"/>
                <a:gd name="T8" fmla="*/ 243 w 257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514">
                  <a:moveTo>
                    <a:pt x="243" y="514"/>
                  </a:moveTo>
                  <a:lnTo>
                    <a:pt x="0" y="7"/>
                  </a:lnTo>
                  <a:lnTo>
                    <a:pt x="15" y="0"/>
                  </a:lnTo>
                  <a:lnTo>
                    <a:pt x="257" y="507"/>
                  </a:lnTo>
                  <a:lnTo>
                    <a:pt x="243" y="514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25"/>
            <p:cNvSpPr/>
            <p:nvPr/>
          </p:nvSpPr>
          <p:spPr bwMode="auto">
            <a:xfrm>
              <a:off x="990799" y="1925167"/>
              <a:ext cx="196850" cy="858838"/>
            </a:xfrm>
            <a:custGeom>
              <a:avLst/>
              <a:gdLst>
                <a:gd name="T0" fmla="*/ 109 w 124"/>
                <a:gd name="T1" fmla="*/ 541 h 541"/>
                <a:gd name="T2" fmla="*/ 0 w 124"/>
                <a:gd name="T3" fmla="*/ 3 h 541"/>
                <a:gd name="T4" fmla="*/ 15 w 124"/>
                <a:gd name="T5" fmla="*/ 0 h 541"/>
                <a:gd name="T6" fmla="*/ 124 w 124"/>
                <a:gd name="T7" fmla="*/ 536 h 541"/>
                <a:gd name="T8" fmla="*/ 109 w 124"/>
                <a:gd name="T9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41">
                  <a:moveTo>
                    <a:pt x="109" y="541"/>
                  </a:moveTo>
                  <a:lnTo>
                    <a:pt x="0" y="3"/>
                  </a:lnTo>
                  <a:lnTo>
                    <a:pt x="15" y="0"/>
                  </a:lnTo>
                  <a:lnTo>
                    <a:pt x="124" y="536"/>
                  </a:lnTo>
                  <a:lnTo>
                    <a:pt x="109" y="541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26"/>
            <p:cNvSpPr/>
            <p:nvPr/>
          </p:nvSpPr>
          <p:spPr bwMode="auto">
            <a:xfrm>
              <a:off x="997149" y="1923579"/>
              <a:ext cx="388938" cy="328613"/>
            </a:xfrm>
            <a:custGeom>
              <a:avLst/>
              <a:gdLst>
                <a:gd name="T0" fmla="*/ 235 w 245"/>
                <a:gd name="T1" fmla="*/ 207 h 207"/>
                <a:gd name="T2" fmla="*/ 0 w 245"/>
                <a:gd name="T3" fmla="*/ 13 h 207"/>
                <a:gd name="T4" fmla="*/ 11 w 245"/>
                <a:gd name="T5" fmla="*/ 0 h 207"/>
                <a:gd name="T6" fmla="*/ 245 w 245"/>
                <a:gd name="T7" fmla="*/ 194 h 207"/>
                <a:gd name="T8" fmla="*/ 235 w 245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07">
                  <a:moveTo>
                    <a:pt x="235" y="207"/>
                  </a:moveTo>
                  <a:lnTo>
                    <a:pt x="0" y="13"/>
                  </a:lnTo>
                  <a:lnTo>
                    <a:pt x="11" y="0"/>
                  </a:lnTo>
                  <a:lnTo>
                    <a:pt x="245" y="194"/>
                  </a:lnTo>
                  <a:lnTo>
                    <a:pt x="235" y="207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27"/>
            <p:cNvSpPr/>
            <p:nvPr/>
          </p:nvSpPr>
          <p:spPr bwMode="auto">
            <a:xfrm>
              <a:off x="1160661" y="2241079"/>
              <a:ext cx="233363" cy="527050"/>
            </a:xfrm>
            <a:custGeom>
              <a:avLst/>
              <a:gdLst>
                <a:gd name="T0" fmla="*/ 16 w 147"/>
                <a:gd name="T1" fmla="*/ 332 h 332"/>
                <a:gd name="T2" fmla="*/ 0 w 147"/>
                <a:gd name="T3" fmla="*/ 326 h 332"/>
                <a:gd name="T4" fmla="*/ 132 w 147"/>
                <a:gd name="T5" fmla="*/ 0 h 332"/>
                <a:gd name="T6" fmla="*/ 147 w 147"/>
                <a:gd name="T7" fmla="*/ 5 h 332"/>
                <a:gd name="T8" fmla="*/ 16 w 147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32">
                  <a:moveTo>
                    <a:pt x="16" y="332"/>
                  </a:moveTo>
                  <a:lnTo>
                    <a:pt x="0" y="326"/>
                  </a:lnTo>
                  <a:lnTo>
                    <a:pt x="132" y="0"/>
                  </a:lnTo>
                  <a:lnTo>
                    <a:pt x="147" y="5"/>
                  </a:lnTo>
                  <a:lnTo>
                    <a:pt x="16" y="332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28"/>
            <p:cNvSpPr/>
            <p:nvPr/>
          </p:nvSpPr>
          <p:spPr bwMode="auto">
            <a:xfrm>
              <a:off x="1371799" y="2229967"/>
              <a:ext cx="417513" cy="247650"/>
            </a:xfrm>
            <a:custGeom>
              <a:avLst/>
              <a:gdLst>
                <a:gd name="T0" fmla="*/ 256 w 263"/>
                <a:gd name="T1" fmla="*/ 156 h 156"/>
                <a:gd name="T2" fmla="*/ 0 w 263"/>
                <a:gd name="T3" fmla="*/ 14 h 156"/>
                <a:gd name="T4" fmla="*/ 7 w 263"/>
                <a:gd name="T5" fmla="*/ 0 h 156"/>
                <a:gd name="T6" fmla="*/ 263 w 263"/>
                <a:gd name="T7" fmla="*/ 142 h 156"/>
                <a:gd name="T8" fmla="*/ 256 w 26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56">
                  <a:moveTo>
                    <a:pt x="256" y="156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263" y="142"/>
                  </a:lnTo>
                  <a:lnTo>
                    <a:pt x="256" y="156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29"/>
            <p:cNvSpPr/>
            <p:nvPr/>
          </p:nvSpPr>
          <p:spPr bwMode="auto">
            <a:xfrm>
              <a:off x="1763911" y="2461742"/>
              <a:ext cx="100013" cy="608013"/>
            </a:xfrm>
            <a:custGeom>
              <a:avLst/>
              <a:gdLst>
                <a:gd name="T0" fmla="*/ 46 w 63"/>
                <a:gd name="T1" fmla="*/ 383 h 383"/>
                <a:gd name="T2" fmla="*/ 0 w 63"/>
                <a:gd name="T3" fmla="*/ 3 h 383"/>
                <a:gd name="T4" fmla="*/ 16 w 63"/>
                <a:gd name="T5" fmla="*/ 0 h 383"/>
                <a:gd name="T6" fmla="*/ 63 w 63"/>
                <a:gd name="T7" fmla="*/ 381 h 383"/>
                <a:gd name="T8" fmla="*/ 46 w 63"/>
                <a:gd name="T9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83">
                  <a:moveTo>
                    <a:pt x="46" y="383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63" y="381"/>
                  </a:lnTo>
                  <a:lnTo>
                    <a:pt x="46" y="383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30"/>
            <p:cNvSpPr/>
            <p:nvPr/>
          </p:nvSpPr>
          <p:spPr bwMode="auto">
            <a:xfrm>
              <a:off x="1778199" y="2453804"/>
              <a:ext cx="539750" cy="315913"/>
            </a:xfrm>
            <a:custGeom>
              <a:avLst/>
              <a:gdLst>
                <a:gd name="T0" fmla="*/ 333 w 340"/>
                <a:gd name="T1" fmla="*/ 199 h 199"/>
                <a:gd name="T2" fmla="*/ 0 w 340"/>
                <a:gd name="T3" fmla="*/ 14 h 199"/>
                <a:gd name="T4" fmla="*/ 7 w 340"/>
                <a:gd name="T5" fmla="*/ 0 h 199"/>
                <a:gd name="T6" fmla="*/ 340 w 340"/>
                <a:gd name="T7" fmla="*/ 184 h 199"/>
                <a:gd name="T8" fmla="*/ 333 w 340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9">
                  <a:moveTo>
                    <a:pt x="333" y="199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340" y="184"/>
                  </a:lnTo>
                  <a:lnTo>
                    <a:pt x="333" y="199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31"/>
            <p:cNvSpPr/>
            <p:nvPr/>
          </p:nvSpPr>
          <p:spPr bwMode="auto">
            <a:xfrm>
              <a:off x="1716286" y="2145829"/>
              <a:ext cx="76200" cy="322263"/>
            </a:xfrm>
            <a:custGeom>
              <a:avLst/>
              <a:gdLst>
                <a:gd name="T0" fmla="*/ 32 w 48"/>
                <a:gd name="T1" fmla="*/ 203 h 203"/>
                <a:gd name="T2" fmla="*/ 0 w 48"/>
                <a:gd name="T3" fmla="*/ 2 h 203"/>
                <a:gd name="T4" fmla="*/ 16 w 48"/>
                <a:gd name="T5" fmla="*/ 0 h 203"/>
                <a:gd name="T6" fmla="*/ 48 w 48"/>
                <a:gd name="T7" fmla="*/ 201 h 203"/>
                <a:gd name="T8" fmla="*/ 32 w 48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03">
                  <a:moveTo>
                    <a:pt x="32" y="203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48" y="201"/>
                  </a:lnTo>
                  <a:lnTo>
                    <a:pt x="32" y="203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32"/>
            <p:cNvSpPr/>
            <p:nvPr/>
          </p:nvSpPr>
          <p:spPr bwMode="auto">
            <a:xfrm>
              <a:off x="1170186" y="2449042"/>
              <a:ext cx="611188" cy="317500"/>
            </a:xfrm>
            <a:custGeom>
              <a:avLst/>
              <a:gdLst>
                <a:gd name="T0" fmla="*/ 7 w 385"/>
                <a:gd name="T1" fmla="*/ 200 h 200"/>
                <a:gd name="T2" fmla="*/ 0 w 385"/>
                <a:gd name="T3" fmla="*/ 184 h 200"/>
                <a:gd name="T4" fmla="*/ 378 w 385"/>
                <a:gd name="T5" fmla="*/ 0 h 200"/>
                <a:gd name="T6" fmla="*/ 385 w 385"/>
                <a:gd name="T7" fmla="*/ 15 h 200"/>
                <a:gd name="T8" fmla="*/ 7 w 385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00">
                  <a:moveTo>
                    <a:pt x="7" y="200"/>
                  </a:moveTo>
                  <a:lnTo>
                    <a:pt x="0" y="184"/>
                  </a:lnTo>
                  <a:lnTo>
                    <a:pt x="378" y="0"/>
                  </a:lnTo>
                  <a:lnTo>
                    <a:pt x="385" y="15"/>
                  </a:lnTo>
                  <a:lnTo>
                    <a:pt x="7" y="200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33"/>
            <p:cNvSpPr/>
            <p:nvPr/>
          </p:nvSpPr>
          <p:spPr bwMode="auto">
            <a:xfrm>
              <a:off x="1174949" y="2745904"/>
              <a:ext cx="677863" cy="317500"/>
            </a:xfrm>
            <a:custGeom>
              <a:avLst/>
              <a:gdLst>
                <a:gd name="T0" fmla="*/ 420 w 427"/>
                <a:gd name="T1" fmla="*/ 200 h 200"/>
                <a:gd name="T2" fmla="*/ 0 w 427"/>
                <a:gd name="T3" fmla="*/ 14 h 200"/>
                <a:gd name="T4" fmla="*/ 7 w 427"/>
                <a:gd name="T5" fmla="*/ 0 h 200"/>
                <a:gd name="T6" fmla="*/ 427 w 427"/>
                <a:gd name="T7" fmla="*/ 186 h 200"/>
                <a:gd name="T8" fmla="*/ 420 w 42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00">
                  <a:moveTo>
                    <a:pt x="420" y="200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427" y="186"/>
                  </a:lnTo>
                  <a:lnTo>
                    <a:pt x="420" y="200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34"/>
            <p:cNvSpPr/>
            <p:nvPr/>
          </p:nvSpPr>
          <p:spPr bwMode="auto">
            <a:xfrm>
              <a:off x="1859161" y="2958629"/>
              <a:ext cx="1447801" cy="119063"/>
            </a:xfrm>
            <a:custGeom>
              <a:avLst/>
              <a:gdLst>
                <a:gd name="T0" fmla="*/ 2 w 912"/>
                <a:gd name="T1" fmla="*/ 75 h 75"/>
                <a:gd name="T2" fmla="*/ 0 w 912"/>
                <a:gd name="T3" fmla="*/ 59 h 75"/>
                <a:gd name="T4" fmla="*/ 911 w 912"/>
                <a:gd name="T5" fmla="*/ 0 h 75"/>
                <a:gd name="T6" fmla="*/ 912 w 912"/>
                <a:gd name="T7" fmla="*/ 15 h 75"/>
                <a:gd name="T8" fmla="*/ 2 w 91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75">
                  <a:moveTo>
                    <a:pt x="2" y="75"/>
                  </a:moveTo>
                  <a:lnTo>
                    <a:pt x="0" y="59"/>
                  </a:lnTo>
                  <a:lnTo>
                    <a:pt x="911" y="0"/>
                  </a:lnTo>
                  <a:lnTo>
                    <a:pt x="912" y="15"/>
                  </a:lnTo>
                  <a:lnTo>
                    <a:pt x="2" y="75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35"/>
            <p:cNvSpPr/>
            <p:nvPr/>
          </p:nvSpPr>
          <p:spPr bwMode="auto">
            <a:xfrm>
              <a:off x="3003749" y="2361729"/>
              <a:ext cx="596900" cy="287338"/>
            </a:xfrm>
            <a:custGeom>
              <a:avLst/>
              <a:gdLst>
                <a:gd name="T0" fmla="*/ 7 w 376"/>
                <a:gd name="T1" fmla="*/ 181 h 181"/>
                <a:gd name="T2" fmla="*/ 0 w 376"/>
                <a:gd name="T3" fmla="*/ 165 h 181"/>
                <a:gd name="T4" fmla="*/ 370 w 376"/>
                <a:gd name="T5" fmla="*/ 0 h 181"/>
                <a:gd name="T6" fmla="*/ 376 w 376"/>
                <a:gd name="T7" fmla="*/ 16 h 181"/>
                <a:gd name="T8" fmla="*/ 7 w 37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1">
                  <a:moveTo>
                    <a:pt x="7" y="181"/>
                  </a:moveTo>
                  <a:lnTo>
                    <a:pt x="0" y="165"/>
                  </a:lnTo>
                  <a:lnTo>
                    <a:pt x="370" y="0"/>
                  </a:lnTo>
                  <a:lnTo>
                    <a:pt x="376" y="1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36"/>
            <p:cNvSpPr/>
            <p:nvPr/>
          </p:nvSpPr>
          <p:spPr bwMode="auto">
            <a:xfrm>
              <a:off x="2646562" y="2623667"/>
              <a:ext cx="366713" cy="122238"/>
            </a:xfrm>
            <a:custGeom>
              <a:avLst/>
              <a:gdLst>
                <a:gd name="T0" fmla="*/ 4 w 231"/>
                <a:gd name="T1" fmla="*/ 77 h 77"/>
                <a:gd name="T2" fmla="*/ 0 w 231"/>
                <a:gd name="T3" fmla="*/ 62 h 77"/>
                <a:gd name="T4" fmla="*/ 226 w 231"/>
                <a:gd name="T5" fmla="*/ 0 h 77"/>
                <a:gd name="T6" fmla="*/ 231 w 231"/>
                <a:gd name="T7" fmla="*/ 16 h 77"/>
                <a:gd name="T8" fmla="*/ 4 w 231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77">
                  <a:moveTo>
                    <a:pt x="4" y="77"/>
                  </a:moveTo>
                  <a:lnTo>
                    <a:pt x="0" y="62"/>
                  </a:lnTo>
                  <a:lnTo>
                    <a:pt x="226" y="0"/>
                  </a:lnTo>
                  <a:lnTo>
                    <a:pt x="231" y="16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37"/>
            <p:cNvSpPr/>
            <p:nvPr/>
          </p:nvSpPr>
          <p:spPr bwMode="auto">
            <a:xfrm>
              <a:off x="3548262" y="1604492"/>
              <a:ext cx="60325" cy="771525"/>
            </a:xfrm>
            <a:custGeom>
              <a:avLst/>
              <a:gdLst>
                <a:gd name="T0" fmla="*/ 21 w 38"/>
                <a:gd name="T1" fmla="*/ 486 h 486"/>
                <a:gd name="T2" fmla="*/ 0 w 38"/>
                <a:gd name="T3" fmla="*/ 1 h 486"/>
                <a:gd name="T4" fmla="*/ 16 w 38"/>
                <a:gd name="T5" fmla="*/ 0 h 486"/>
                <a:gd name="T6" fmla="*/ 38 w 38"/>
                <a:gd name="T7" fmla="*/ 484 h 486"/>
                <a:gd name="T8" fmla="*/ 21 w 38"/>
                <a:gd name="T9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6">
                  <a:moveTo>
                    <a:pt x="21" y="486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38" y="484"/>
                  </a:lnTo>
                  <a:lnTo>
                    <a:pt x="21" y="486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38"/>
            <p:cNvSpPr/>
            <p:nvPr/>
          </p:nvSpPr>
          <p:spPr bwMode="auto">
            <a:xfrm>
              <a:off x="3133924" y="1121892"/>
              <a:ext cx="436563" cy="495300"/>
            </a:xfrm>
            <a:custGeom>
              <a:avLst/>
              <a:gdLst>
                <a:gd name="T0" fmla="*/ 263 w 275"/>
                <a:gd name="T1" fmla="*/ 312 h 312"/>
                <a:gd name="T2" fmla="*/ 0 w 275"/>
                <a:gd name="T3" fmla="*/ 11 h 312"/>
                <a:gd name="T4" fmla="*/ 13 w 275"/>
                <a:gd name="T5" fmla="*/ 0 h 312"/>
                <a:gd name="T6" fmla="*/ 275 w 275"/>
                <a:gd name="T7" fmla="*/ 301 h 312"/>
                <a:gd name="T8" fmla="*/ 263 w 275"/>
                <a:gd name="T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312">
                  <a:moveTo>
                    <a:pt x="263" y="312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275" y="301"/>
                  </a:lnTo>
                  <a:lnTo>
                    <a:pt x="263" y="312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39"/>
            <p:cNvSpPr/>
            <p:nvPr/>
          </p:nvSpPr>
          <p:spPr bwMode="auto">
            <a:xfrm>
              <a:off x="3216474" y="1602904"/>
              <a:ext cx="347663" cy="271463"/>
            </a:xfrm>
            <a:custGeom>
              <a:avLst/>
              <a:gdLst>
                <a:gd name="T0" fmla="*/ 11 w 219"/>
                <a:gd name="T1" fmla="*/ 171 h 171"/>
                <a:gd name="T2" fmla="*/ 0 w 219"/>
                <a:gd name="T3" fmla="*/ 157 h 171"/>
                <a:gd name="T4" fmla="*/ 209 w 219"/>
                <a:gd name="T5" fmla="*/ 0 h 171"/>
                <a:gd name="T6" fmla="*/ 219 w 219"/>
                <a:gd name="T7" fmla="*/ 12 h 171"/>
                <a:gd name="T8" fmla="*/ 11 w 219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71">
                  <a:moveTo>
                    <a:pt x="11" y="171"/>
                  </a:moveTo>
                  <a:lnTo>
                    <a:pt x="0" y="157"/>
                  </a:lnTo>
                  <a:lnTo>
                    <a:pt x="209" y="0"/>
                  </a:lnTo>
                  <a:lnTo>
                    <a:pt x="219" y="12"/>
                  </a:lnTo>
                  <a:lnTo>
                    <a:pt x="11" y="171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40"/>
            <p:cNvSpPr/>
            <p:nvPr/>
          </p:nvSpPr>
          <p:spPr bwMode="auto">
            <a:xfrm>
              <a:off x="2865637" y="1855317"/>
              <a:ext cx="371475" cy="320675"/>
            </a:xfrm>
            <a:custGeom>
              <a:avLst/>
              <a:gdLst>
                <a:gd name="T0" fmla="*/ 10 w 234"/>
                <a:gd name="T1" fmla="*/ 202 h 202"/>
                <a:gd name="T2" fmla="*/ 0 w 234"/>
                <a:gd name="T3" fmla="*/ 190 h 202"/>
                <a:gd name="T4" fmla="*/ 224 w 234"/>
                <a:gd name="T5" fmla="*/ 0 h 202"/>
                <a:gd name="T6" fmla="*/ 234 w 234"/>
                <a:gd name="T7" fmla="*/ 12 h 202"/>
                <a:gd name="T8" fmla="*/ 10 w 234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2">
                  <a:moveTo>
                    <a:pt x="10" y="202"/>
                  </a:moveTo>
                  <a:lnTo>
                    <a:pt x="0" y="190"/>
                  </a:lnTo>
                  <a:lnTo>
                    <a:pt x="224" y="0"/>
                  </a:lnTo>
                  <a:lnTo>
                    <a:pt x="234" y="12"/>
                  </a:lnTo>
                  <a:lnTo>
                    <a:pt x="10" y="202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41"/>
            <p:cNvSpPr/>
            <p:nvPr/>
          </p:nvSpPr>
          <p:spPr bwMode="auto">
            <a:xfrm>
              <a:off x="2287786" y="2072804"/>
              <a:ext cx="592138" cy="103188"/>
            </a:xfrm>
            <a:custGeom>
              <a:avLst/>
              <a:gdLst>
                <a:gd name="T0" fmla="*/ 370 w 373"/>
                <a:gd name="T1" fmla="*/ 65 h 65"/>
                <a:gd name="T2" fmla="*/ 0 w 373"/>
                <a:gd name="T3" fmla="*/ 16 h 65"/>
                <a:gd name="T4" fmla="*/ 3 w 373"/>
                <a:gd name="T5" fmla="*/ 0 h 65"/>
                <a:gd name="T6" fmla="*/ 373 w 373"/>
                <a:gd name="T7" fmla="*/ 48 h 65"/>
                <a:gd name="T8" fmla="*/ 370 w 37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65">
                  <a:moveTo>
                    <a:pt x="370" y="65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373" y="48"/>
                  </a:lnTo>
                  <a:lnTo>
                    <a:pt x="370" y="65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42"/>
            <p:cNvSpPr/>
            <p:nvPr/>
          </p:nvSpPr>
          <p:spPr bwMode="auto">
            <a:xfrm>
              <a:off x="1727399" y="2079154"/>
              <a:ext cx="560388" cy="79375"/>
            </a:xfrm>
            <a:custGeom>
              <a:avLst/>
              <a:gdLst>
                <a:gd name="T0" fmla="*/ 2 w 353"/>
                <a:gd name="T1" fmla="*/ 50 h 50"/>
                <a:gd name="T2" fmla="*/ 0 w 353"/>
                <a:gd name="T3" fmla="*/ 35 h 50"/>
                <a:gd name="T4" fmla="*/ 351 w 353"/>
                <a:gd name="T5" fmla="*/ 0 h 50"/>
                <a:gd name="T6" fmla="*/ 353 w 353"/>
                <a:gd name="T7" fmla="*/ 17 h 50"/>
                <a:gd name="T8" fmla="*/ 2 w 35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0">
                  <a:moveTo>
                    <a:pt x="2" y="50"/>
                  </a:moveTo>
                  <a:lnTo>
                    <a:pt x="0" y="35"/>
                  </a:lnTo>
                  <a:lnTo>
                    <a:pt x="351" y="0"/>
                  </a:lnTo>
                  <a:lnTo>
                    <a:pt x="353" y="17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43"/>
            <p:cNvSpPr/>
            <p:nvPr/>
          </p:nvSpPr>
          <p:spPr bwMode="auto">
            <a:xfrm>
              <a:off x="1001911" y="1918817"/>
              <a:ext cx="731838" cy="246063"/>
            </a:xfrm>
            <a:custGeom>
              <a:avLst/>
              <a:gdLst>
                <a:gd name="T0" fmla="*/ 455 w 461"/>
                <a:gd name="T1" fmla="*/ 155 h 155"/>
                <a:gd name="T2" fmla="*/ 0 w 461"/>
                <a:gd name="T3" fmla="*/ 16 h 155"/>
                <a:gd name="T4" fmla="*/ 5 w 461"/>
                <a:gd name="T5" fmla="*/ 0 h 155"/>
                <a:gd name="T6" fmla="*/ 461 w 461"/>
                <a:gd name="T7" fmla="*/ 140 h 155"/>
                <a:gd name="T8" fmla="*/ 455 w 461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155">
                  <a:moveTo>
                    <a:pt x="455" y="155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461" y="140"/>
                  </a:lnTo>
                  <a:lnTo>
                    <a:pt x="455" y="155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44"/>
            <p:cNvSpPr/>
            <p:nvPr/>
          </p:nvSpPr>
          <p:spPr bwMode="auto">
            <a:xfrm>
              <a:off x="1378149" y="2145829"/>
              <a:ext cx="346075" cy="112713"/>
            </a:xfrm>
            <a:custGeom>
              <a:avLst/>
              <a:gdLst>
                <a:gd name="T0" fmla="*/ 5 w 218"/>
                <a:gd name="T1" fmla="*/ 71 h 71"/>
                <a:gd name="T2" fmla="*/ 0 w 218"/>
                <a:gd name="T3" fmla="*/ 54 h 71"/>
                <a:gd name="T4" fmla="*/ 215 w 218"/>
                <a:gd name="T5" fmla="*/ 0 h 71"/>
                <a:gd name="T6" fmla="*/ 218 w 218"/>
                <a:gd name="T7" fmla="*/ 15 h 71"/>
                <a:gd name="T8" fmla="*/ 5 w 218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71">
                  <a:moveTo>
                    <a:pt x="5" y="71"/>
                  </a:moveTo>
                  <a:lnTo>
                    <a:pt x="0" y="54"/>
                  </a:lnTo>
                  <a:lnTo>
                    <a:pt x="215" y="0"/>
                  </a:lnTo>
                  <a:lnTo>
                    <a:pt x="218" y="15"/>
                  </a:lnTo>
                  <a:lnTo>
                    <a:pt x="5" y="71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45"/>
            <p:cNvSpPr/>
            <p:nvPr/>
          </p:nvSpPr>
          <p:spPr bwMode="auto">
            <a:xfrm>
              <a:off x="1773436" y="2152179"/>
              <a:ext cx="1100138" cy="309563"/>
            </a:xfrm>
            <a:custGeom>
              <a:avLst/>
              <a:gdLst>
                <a:gd name="T0" fmla="*/ 0 w 496"/>
                <a:gd name="T1" fmla="*/ 140 h 140"/>
                <a:gd name="T2" fmla="*/ 0 w 496"/>
                <a:gd name="T3" fmla="*/ 140 h 140"/>
                <a:gd name="T4" fmla="*/ 1 w 496"/>
                <a:gd name="T5" fmla="*/ 135 h 140"/>
                <a:gd name="T6" fmla="*/ 1 w 496"/>
                <a:gd name="T7" fmla="*/ 129 h 140"/>
                <a:gd name="T8" fmla="*/ 493 w 496"/>
                <a:gd name="T9" fmla="*/ 0 h 140"/>
                <a:gd name="T10" fmla="*/ 496 w 496"/>
                <a:gd name="T11" fmla="*/ 11 h 140"/>
                <a:gd name="T12" fmla="*/ 0 w 49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6" h="140">
                  <a:moveTo>
                    <a:pt x="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5" y="127"/>
                    <a:pt x="361" y="35"/>
                    <a:pt x="493" y="0"/>
                  </a:cubicBezTo>
                  <a:cubicBezTo>
                    <a:pt x="496" y="11"/>
                    <a:pt x="496" y="11"/>
                    <a:pt x="496" y="11"/>
                  </a:cubicBezTo>
                  <a:cubicBezTo>
                    <a:pt x="44" y="132"/>
                    <a:pt x="5" y="140"/>
                    <a:pt x="0" y="140"/>
                  </a:cubicBez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46"/>
            <p:cNvSpPr/>
            <p:nvPr/>
          </p:nvSpPr>
          <p:spPr bwMode="auto">
            <a:xfrm>
              <a:off x="1773436" y="2085504"/>
              <a:ext cx="522288" cy="379413"/>
            </a:xfrm>
            <a:custGeom>
              <a:avLst/>
              <a:gdLst>
                <a:gd name="T0" fmla="*/ 8 w 329"/>
                <a:gd name="T1" fmla="*/ 239 h 239"/>
                <a:gd name="T2" fmla="*/ 0 w 329"/>
                <a:gd name="T3" fmla="*/ 225 h 239"/>
                <a:gd name="T4" fmla="*/ 321 w 329"/>
                <a:gd name="T5" fmla="*/ 0 h 239"/>
                <a:gd name="T6" fmla="*/ 329 w 329"/>
                <a:gd name="T7" fmla="*/ 14 h 239"/>
                <a:gd name="T8" fmla="*/ 8 w 329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239">
                  <a:moveTo>
                    <a:pt x="8" y="239"/>
                  </a:moveTo>
                  <a:lnTo>
                    <a:pt x="0" y="225"/>
                  </a:lnTo>
                  <a:lnTo>
                    <a:pt x="321" y="0"/>
                  </a:lnTo>
                  <a:lnTo>
                    <a:pt x="329" y="14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47"/>
            <p:cNvSpPr/>
            <p:nvPr/>
          </p:nvSpPr>
          <p:spPr bwMode="auto">
            <a:xfrm>
              <a:off x="2300486" y="1855317"/>
              <a:ext cx="925513" cy="230188"/>
            </a:xfrm>
            <a:custGeom>
              <a:avLst/>
              <a:gdLst>
                <a:gd name="T0" fmla="*/ 3 w 583"/>
                <a:gd name="T1" fmla="*/ 145 h 145"/>
                <a:gd name="T2" fmla="*/ 0 w 583"/>
                <a:gd name="T3" fmla="*/ 128 h 145"/>
                <a:gd name="T4" fmla="*/ 578 w 583"/>
                <a:gd name="T5" fmla="*/ 0 h 145"/>
                <a:gd name="T6" fmla="*/ 583 w 583"/>
                <a:gd name="T7" fmla="*/ 15 h 145"/>
                <a:gd name="T8" fmla="*/ 3 w 583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145">
                  <a:moveTo>
                    <a:pt x="3" y="145"/>
                  </a:moveTo>
                  <a:lnTo>
                    <a:pt x="0" y="128"/>
                  </a:lnTo>
                  <a:lnTo>
                    <a:pt x="578" y="0"/>
                  </a:lnTo>
                  <a:lnTo>
                    <a:pt x="583" y="15"/>
                  </a:lnTo>
                  <a:lnTo>
                    <a:pt x="3" y="145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48"/>
            <p:cNvSpPr/>
            <p:nvPr/>
          </p:nvSpPr>
          <p:spPr bwMode="auto">
            <a:xfrm>
              <a:off x="2864049" y="2168054"/>
              <a:ext cx="161925" cy="465138"/>
            </a:xfrm>
            <a:custGeom>
              <a:avLst/>
              <a:gdLst>
                <a:gd name="T0" fmla="*/ 85 w 102"/>
                <a:gd name="T1" fmla="*/ 293 h 293"/>
                <a:gd name="T2" fmla="*/ 0 w 102"/>
                <a:gd name="T3" fmla="*/ 4 h 293"/>
                <a:gd name="T4" fmla="*/ 17 w 102"/>
                <a:gd name="T5" fmla="*/ 0 h 293"/>
                <a:gd name="T6" fmla="*/ 102 w 102"/>
                <a:gd name="T7" fmla="*/ 289 h 293"/>
                <a:gd name="T8" fmla="*/ 85 w 102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93">
                  <a:moveTo>
                    <a:pt x="85" y="293"/>
                  </a:moveTo>
                  <a:lnTo>
                    <a:pt x="0" y="4"/>
                  </a:lnTo>
                  <a:lnTo>
                    <a:pt x="17" y="0"/>
                  </a:lnTo>
                  <a:lnTo>
                    <a:pt x="102" y="289"/>
                  </a:lnTo>
                  <a:lnTo>
                    <a:pt x="85" y="293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49"/>
            <p:cNvSpPr/>
            <p:nvPr/>
          </p:nvSpPr>
          <p:spPr bwMode="auto">
            <a:xfrm>
              <a:off x="2616399" y="1496542"/>
              <a:ext cx="935038" cy="123825"/>
            </a:xfrm>
            <a:custGeom>
              <a:avLst/>
              <a:gdLst>
                <a:gd name="T0" fmla="*/ 587 w 589"/>
                <a:gd name="T1" fmla="*/ 78 h 78"/>
                <a:gd name="T2" fmla="*/ 0 w 589"/>
                <a:gd name="T3" fmla="*/ 16 h 78"/>
                <a:gd name="T4" fmla="*/ 1 w 589"/>
                <a:gd name="T5" fmla="*/ 0 h 78"/>
                <a:gd name="T6" fmla="*/ 589 w 589"/>
                <a:gd name="T7" fmla="*/ 61 h 78"/>
                <a:gd name="T8" fmla="*/ 587 w 58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78">
                  <a:moveTo>
                    <a:pt x="587" y="78"/>
                  </a:moveTo>
                  <a:lnTo>
                    <a:pt x="0" y="16"/>
                  </a:lnTo>
                  <a:lnTo>
                    <a:pt x="1" y="0"/>
                  </a:lnTo>
                  <a:lnTo>
                    <a:pt x="589" y="61"/>
                  </a:lnTo>
                  <a:lnTo>
                    <a:pt x="587" y="78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50"/>
            <p:cNvSpPr/>
            <p:nvPr/>
          </p:nvSpPr>
          <p:spPr bwMode="auto">
            <a:xfrm>
              <a:off x="2613224" y="1123479"/>
              <a:ext cx="534988" cy="392113"/>
            </a:xfrm>
            <a:custGeom>
              <a:avLst/>
              <a:gdLst>
                <a:gd name="T0" fmla="*/ 10 w 337"/>
                <a:gd name="T1" fmla="*/ 247 h 247"/>
                <a:gd name="T2" fmla="*/ 0 w 337"/>
                <a:gd name="T3" fmla="*/ 233 h 247"/>
                <a:gd name="T4" fmla="*/ 327 w 337"/>
                <a:gd name="T5" fmla="*/ 0 h 247"/>
                <a:gd name="T6" fmla="*/ 337 w 337"/>
                <a:gd name="T7" fmla="*/ 13 h 247"/>
                <a:gd name="T8" fmla="*/ 10 w 337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247">
                  <a:moveTo>
                    <a:pt x="10" y="247"/>
                  </a:moveTo>
                  <a:lnTo>
                    <a:pt x="0" y="233"/>
                  </a:lnTo>
                  <a:lnTo>
                    <a:pt x="327" y="0"/>
                  </a:lnTo>
                  <a:lnTo>
                    <a:pt x="337" y="13"/>
                  </a:lnTo>
                  <a:lnTo>
                    <a:pt x="10" y="247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51"/>
            <p:cNvSpPr/>
            <p:nvPr/>
          </p:nvSpPr>
          <p:spPr bwMode="auto">
            <a:xfrm>
              <a:off x="990799" y="1345729"/>
              <a:ext cx="257175" cy="582613"/>
            </a:xfrm>
            <a:custGeom>
              <a:avLst/>
              <a:gdLst>
                <a:gd name="T0" fmla="*/ 15 w 162"/>
                <a:gd name="T1" fmla="*/ 367 h 367"/>
                <a:gd name="T2" fmla="*/ 0 w 162"/>
                <a:gd name="T3" fmla="*/ 361 h 367"/>
                <a:gd name="T4" fmla="*/ 147 w 162"/>
                <a:gd name="T5" fmla="*/ 0 h 367"/>
                <a:gd name="T6" fmla="*/ 162 w 162"/>
                <a:gd name="T7" fmla="*/ 5 h 367"/>
                <a:gd name="T8" fmla="*/ 15 w 162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67">
                  <a:moveTo>
                    <a:pt x="15" y="367"/>
                  </a:moveTo>
                  <a:lnTo>
                    <a:pt x="0" y="361"/>
                  </a:lnTo>
                  <a:lnTo>
                    <a:pt x="147" y="0"/>
                  </a:lnTo>
                  <a:lnTo>
                    <a:pt x="162" y="5"/>
                  </a:lnTo>
                  <a:lnTo>
                    <a:pt x="15" y="367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52"/>
            <p:cNvSpPr/>
            <p:nvPr/>
          </p:nvSpPr>
          <p:spPr bwMode="auto">
            <a:xfrm>
              <a:off x="1236861" y="1334617"/>
              <a:ext cx="404813" cy="558800"/>
            </a:xfrm>
            <a:custGeom>
              <a:avLst/>
              <a:gdLst>
                <a:gd name="T0" fmla="*/ 242 w 255"/>
                <a:gd name="T1" fmla="*/ 352 h 352"/>
                <a:gd name="T2" fmla="*/ 0 w 255"/>
                <a:gd name="T3" fmla="*/ 10 h 352"/>
                <a:gd name="T4" fmla="*/ 13 w 255"/>
                <a:gd name="T5" fmla="*/ 0 h 352"/>
                <a:gd name="T6" fmla="*/ 255 w 255"/>
                <a:gd name="T7" fmla="*/ 343 h 352"/>
                <a:gd name="T8" fmla="*/ 242 w 255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52">
                  <a:moveTo>
                    <a:pt x="242" y="352"/>
                  </a:moveTo>
                  <a:lnTo>
                    <a:pt x="0" y="10"/>
                  </a:lnTo>
                  <a:lnTo>
                    <a:pt x="13" y="0"/>
                  </a:lnTo>
                  <a:lnTo>
                    <a:pt x="255" y="343"/>
                  </a:lnTo>
                  <a:lnTo>
                    <a:pt x="242" y="352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53"/>
            <p:cNvSpPr/>
            <p:nvPr/>
          </p:nvSpPr>
          <p:spPr bwMode="auto">
            <a:xfrm>
              <a:off x="1640086" y="1863254"/>
              <a:ext cx="666750" cy="231775"/>
            </a:xfrm>
            <a:custGeom>
              <a:avLst/>
              <a:gdLst>
                <a:gd name="T0" fmla="*/ 415 w 420"/>
                <a:gd name="T1" fmla="*/ 146 h 146"/>
                <a:gd name="T2" fmla="*/ 0 w 420"/>
                <a:gd name="T3" fmla="*/ 16 h 146"/>
                <a:gd name="T4" fmla="*/ 6 w 420"/>
                <a:gd name="T5" fmla="*/ 0 h 146"/>
                <a:gd name="T6" fmla="*/ 420 w 420"/>
                <a:gd name="T7" fmla="*/ 130 h 146"/>
                <a:gd name="T8" fmla="*/ 415 w 420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46">
                  <a:moveTo>
                    <a:pt x="415" y="146"/>
                  </a:moveTo>
                  <a:lnTo>
                    <a:pt x="0" y="16"/>
                  </a:lnTo>
                  <a:lnTo>
                    <a:pt x="6" y="0"/>
                  </a:lnTo>
                  <a:lnTo>
                    <a:pt x="420" y="130"/>
                  </a:lnTo>
                  <a:lnTo>
                    <a:pt x="415" y="146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54"/>
            <p:cNvSpPr/>
            <p:nvPr/>
          </p:nvSpPr>
          <p:spPr bwMode="auto">
            <a:xfrm>
              <a:off x="1624211" y="1872779"/>
              <a:ext cx="111125" cy="280988"/>
            </a:xfrm>
            <a:custGeom>
              <a:avLst/>
              <a:gdLst>
                <a:gd name="T0" fmla="*/ 53 w 70"/>
                <a:gd name="T1" fmla="*/ 177 h 177"/>
                <a:gd name="T2" fmla="*/ 0 w 70"/>
                <a:gd name="T3" fmla="*/ 4 h 177"/>
                <a:gd name="T4" fmla="*/ 17 w 70"/>
                <a:gd name="T5" fmla="*/ 0 h 177"/>
                <a:gd name="T6" fmla="*/ 70 w 70"/>
                <a:gd name="T7" fmla="*/ 172 h 177"/>
                <a:gd name="T8" fmla="*/ 53 w 70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7">
                  <a:moveTo>
                    <a:pt x="53" y="177"/>
                  </a:moveTo>
                  <a:lnTo>
                    <a:pt x="0" y="4"/>
                  </a:lnTo>
                  <a:lnTo>
                    <a:pt x="17" y="0"/>
                  </a:lnTo>
                  <a:lnTo>
                    <a:pt x="70" y="172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55"/>
            <p:cNvSpPr/>
            <p:nvPr/>
          </p:nvSpPr>
          <p:spPr bwMode="auto">
            <a:xfrm>
              <a:off x="1367036" y="1866429"/>
              <a:ext cx="277813" cy="382588"/>
            </a:xfrm>
            <a:custGeom>
              <a:avLst/>
              <a:gdLst>
                <a:gd name="T0" fmla="*/ 13 w 175"/>
                <a:gd name="T1" fmla="*/ 241 h 241"/>
                <a:gd name="T2" fmla="*/ 0 w 175"/>
                <a:gd name="T3" fmla="*/ 231 h 241"/>
                <a:gd name="T4" fmla="*/ 162 w 175"/>
                <a:gd name="T5" fmla="*/ 0 h 241"/>
                <a:gd name="T6" fmla="*/ 175 w 175"/>
                <a:gd name="T7" fmla="*/ 10 h 241"/>
                <a:gd name="T8" fmla="*/ 13 w 175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41">
                  <a:moveTo>
                    <a:pt x="13" y="241"/>
                  </a:moveTo>
                  <a:lnTo>
                    <a:pt x="0" y="231"/>
                  </a:lnTo>
                  <a:lnTo>
                    <a:pt x="162" y="0"/>
                  </a:lnTo>
                  <a:lnTo>
                    <a:pt x="175" y="10"/>
                  </a:lnTo>
                  <a:lnTo>
                    <a:pt x="13" y="241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56"/>
            <p:cNvSpPr/>
            <p:nvPr/>
          </p:nvSpPr>
          <p:spPr bwMode="auto">
            <a:xfrm>
              <a:off x="1224161" y="982192"/>
              <a:ext cx="458788" cy="374650"/>
            </a:xfrm>
            <a:custGeom>
              <a:avLst/>
              <a:gdLst>
                <a:gd name="T0" fmla="*/ 9 w 289"/>
                <a:gd name="T1" fmla="*/ 236 h 236"/>
                <a:gd name="T2" fmla="*/ 0 w 289"/>
                <a:gd name="T3" fmla="*/ 223 h 236"/>
                <a:gd name="T4" fmla="*/ 279 w 289"/>
                <a:gd name="T5" fmla="*/ 0 h 236"/>
                <a:gd name="T6" fmla="*/ 289 w 289"/>
                <a:gd name="T7" fmla="*/ 12 h 236"/>
                <a:gd name="T8" fmla="*/ 9 w 289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6">
                  <a:moveTo>
                    <a:pt x="9" y="236"/>
                  </a:moveTo>
                  <a:lnTo>
                    <a:pt x="0" y="223"/>
                  </a:lnTo>
                  <a:lnTo>
                    <a:pt x="279" y="0"/>
                  </a:lnTo>
                  <a:lnTo>
                    <a:pt x="289" y="12"/>
                  </a:lnTo>
                  <a:lnTo>
                    <a:pt x="9" y="236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57"/>
            <p:cNvSpPr/>
            <p:nvPr/>
          </p:nvSpPr>
          <p:spPr bwMode="auto">
            <a:xfrm>
              <a:off x="1657549" y="986954"/>
              <a:ext cx="485775" cy="579438"/>
            </a:xfrm>
            <a:custGeom>
              <a:avLst/>
              <a:gdLst>
                <a:gd name="T0" fmla="*/ 294 w 306"/>
                <a:gd name="T1" fmla="*/ 365 h 365"/>
                <a:gd name="T2" fmla="*/ 0 w 306"/>
                <a:gd name="T3" fmla="*/ 11 h 365"/>
                <a:gd name="T4" fmla="*/ 13 w 306"/>
                <a:gd name="T5" fmla="*/ 0 h 365"/>
                <a:gd name="T6" fmla="*/ 306 w 306"/>
                <a:gd name="T7" fmla="*/ 356 h 365"/>
                <a:gd name="T8" fmla="*/ 294 w 306"/>
                <a:gd name="T9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365">
                  <a:moveTo>
                    <a:pt x="294" y="365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306" y="356"/>
                  </a:lnTo>
                  <a:lnTo>
                    <a:pt x="294" y="365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58"/>
            <p:cNvSpPr/>
            <p:nvPr/>
          </p:nvSpPr>
          <p:spPr bwMode="auto">
            <a:xfrm>
              <a:off x="1624211" y="1537817"/>
              <a:ext cx="512763" cy="344488"/>
            </a:xfrm>
            <a:custGeom>
              <a:avLst/>
              <a:gdLst>
                <a:gd name="T0" fmla="*/ 9 w 323"/>
                <a:gd name="T1" fmla="*/ 217 h 217"/>
                <a:gd name="T2" fmla="*/ 0 w 323"/>
                <a:gd name="T3" fmla="*/ 203 h 217"/>
                <a:gd name="T4" fmla="*/ 315 w 323"/>
                <a:gd name="T5" fmla="*/ 0 h 217"/>
                <a:gd name="T6" fmla="*/ 323 w 323"/>
                <a:gd name="T7" fmla="*/ 14 h 217"/>
                <a:gd name="T8" fmla="*/ 9 w 323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17">
                  <a:moveTo>
                    <a:pt x="9" y="217"/>
                  </a:moveTo>
                  <a:lnTo>
                    <a:pt x="0" y="203"/>
                  </a:lnTo>
                  <a:lnTo>
                    <a:pt x="315" y="0"/>
                  </a:lnTo>
                  <a:lnTo>
                    <a:pt x="323" y="14"/>
                  </a:lnTo>
                  <a:lnTo>
                    <a:pt x="9" y="217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59"/>
            <p:cNvSpPr/>
            <p:nvPr/>
          </p:nvSpPr>
          <p:spPr bwMode="auto">
            <a:xfrm>
              <a:off x="1006674" y="1863254"/>
              <a:ext cx="628650" cy="66675"/>
            </a:xfrm>
            <a:custGeom>
              <a:avLst/>
              <a:gdLst>
                <a:gd name="T0" fmla="*/ 0 w 396"/>
                <a:gd name="T1" fmla="*/ 42 h 42"/>
                <a:gd name="T2" fmla="*/ 0 w 396"/>
                <a:gd name="T3" fmla="*/ 25 h 42"/>
                <a:gd name="T4" fmla="*/ 395 w 396"/>
                <a:gd name="T5" fmla="*/ 0 h 42"/>
                <a:gd name="T6" fmla="*/ 396 w 396"/>
                <a:gd name="T7" fmla="*/ 17 h 42"/>
                <a:gd name="T8" fmla="*/ 0 w 396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42">
                  <a:moveTo>
                    <a:pt x="0" y="42"/>
                  </a:moveTo>
                  <a:lnTo>
                    <a:pt x="0" y="25"/>
                  </a:lnTo>
                  <a:lnTo>
                    <a:pt x="395" y="0"/>
                  </a:lnTo>
                  <a:lnTo>
                    <a:pt x="396" y="1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60"/>
            <p:cNvSpPr/>
            <p:nvPr/>
          </p:nvSpPr>
          <p:spPr bwMode="auto">
            <a:xfrm>
              <a:off x="2132211" y="1491779"/>
              <a:ext cx="490538" cy="71438"/>
            </a:xfrm>
            <a:custGeom>
              <a:avLst/>
              <a:gdLst>
                <a:gd name="T0" fmla="*/ 2 w 309"/>
                <a:gd name="T1" fmla="*/ 45 h 45"/>
                <a:gd name="T2" fmla="*/ 0 w 309"/>
                <a:gd name="T3" fmla="*/ 28 h 45"/>
                <a:gd name="T4" fmla="*/ 307 w 309"/>
                <a:gd name="T5" fmla="*/ 0 h 45"/>
                <a:gd name="T6" fmla="*/ 309 w 309"/>
                <a:gd name="T7" fmla="*/ 17 h 45"/>
                <a:gd name="T8" fmla="*/ 2 w 309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45">
                  <a:moveTo>
                    <a:pt x="2" y="45"/>
                  </a:moveTo>
                  <a:lnTo>
                    <a:pt x="0" y="28"/>
                  </a:lnTo>
                  <a:lnTo>
                    <a:pt x="307" y="0"/>
                  </a:lnTo>
                  <a:lnTo>
                    <a:pt x="309" y="17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61"/>
            <p:cNvSpPr/>
            <p:nvPr/>
          </p:nvSpPr>
          <p:spPr bwMode="auto">
            <a:xfrm>
              <a:off x="2427487" y="820267"/>
              <a:ext cx="717550" cy="320675"/>
            </a:xfrm>
            <a:custGeom>
              <a:avLst/>
              <a:gdLst>
                <a:gd name="T0" fmla="*/ 447 w 452"/>
                <a:gd name="T1" fmla="*/ 202 h 202"/>
                <a:gd name="T2" fmla="*/ 0 w 452"/>
                <a:gd name="T3" fmla="*/ 14 h 202"/>
                <a:gd name="T4" fmla="*/ 7 w 452"/>
                <a:gd name="T5" fmla="*/ 0 h 202"/>
                <a:gd name="T6" fmla="*/ 452 w 452"/>
                <a:gd name="T7" fmla="*/ 188 h 202"/>
                <a:gd name="T8" fmla="*/ 447 w 452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02">
                  <a:moveTo>
                    <a:pt x="447" y="202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452" y="188"/>
                  </a:lnTo>
                  <a:lnTo>
                    <a:pt x="447" y="202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62"/>
            <p:cNvSpPr/>
            <p:nvPr/>
          </p:nvSpPr>
          <p:spPr bwMode="auto">
            <a:xfrm>
              <a:off x="1662311" y="817092"/>
              <a:ext cx="773113" cy="184150"/>
            </a:xfrm>
            <a:custGeom>
              <a:avLst/>
              <a:gdLst>
                <a:gd name="T0" fmla="*/ 3 w 487"/>
                <a:gd name="T1" fmla="*/ 116 h 116"/>
                <a:gd name="T2" fmla="*/ 0 w 487"/>
                <a:gd name="T3" fmla="*/ 100 h 116"/>
                <a:gd name="T4" fmla="*/ 483 w 487"/>
                <a:gd name="T5" fmla="*/ 0 h 116"/>
                <a:gd name="T6" fmla="*/ 487 w 487"/>
                <a:gd name="T7" fmla="*/ 17 h 116"/>
                <a:gd name="T8" fmla="*/ 3 w 487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16">
                  <a:moveTo>
                    <a:pt x="3" y="116"/>
                  </a:moveTo>
                  <a:lnTo>
                    <a:pt x="0" y="100"/>
                  </a:lnTo>
                  <a:lnTo>
                    <a:pt x="483" y="0"/>
                  </a:lnTo>
                  <a:lnTo>
                    <a:pt x="487" y="17"/>
                  </a:lnTo>
                  <a:lnTo>
                    <a:pt x="3" y="116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63"/>
            <p:cNvSpPr/>
            <p:nvPr/>
          </p:nvSpPr>
          <p:spPr bwMode="auto">
            <a:xfrm>
              <a:off x="2421137" y="826617"/>
              <a:ext cx="214313" cy="682625"/>
            </a:xfrm>
            <a:custGeom>
              <a:avLst/>
              <a:gdLst>
                <a:gd name="T0" fmla="*/ 120 w 135"/>
                <a:gd name="T1" fmla="*/ 430 h 430"/>
                <a:gd name="T2" fmla="*/ 0 w 135"/>
                <a:gd name="T3" fmla="*/ 6 h 430"/>
                <a:gd name="T4" fmla="*/ 15 w 135"/>
                <a:gd name="T5" fmla="*/ 0 h 430"/>
                <a:gd name="T6" fmla="*/ 135 w 135"/>
                <a:gd name="T7" fmla="*/ 426 h 430"/>
                <a:gd name="T8" fmla="*/ 120 w 135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30">
                  <a:moveTo>
                    <a:pt x="120" y="430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35" y="426"/>
                  </a:lnTo>
                  <a:lnTo>
                    <a:pt x="120" y="430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64"/>
            <p:cNvSpPr/>
            <p:nvPr/>
          </p:nvSpPr>
          <p:spPr bwMode="auto">
            <a:xfrm>
              <a:off x="2108399" y="839317"/>
              <a:ext cx="330200" cy="712788"/>
            </a:xfrm>
            <a:custGeom>
              <a:avLst/>
              <a:gdLst>
                <a:gd name="T0" fmla="*/ 15 w 208"/>
                <a:gd name="T1" fmla="*/ 449 h 449"/>
                <a:gd name="T2" fmla="*/ 0 w 208"/>
                <a:gd name="T3" fmla="*/ 442 h 449"/>
                <a:gd name="T4" fmla="*/ 192 w 208"/>
                <a:gd name="T5" fmla="*/ 0 h 449"/>
                <a:gd name="T6" fmla="*/ 208 w 208"/>
                <a:gd name="T7" fmla="*/ 6 h 449"/>
                <a:gd name="T8" fmla="*/ 15 w 208"/>
                <a:gd name="T9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49">
                  <a:moveTo>
                    <a:pt x="15" y="449"/>
                  </a:moveTo>
                  <a:lnTo>
                    <a:pt x="0" y="442"/>
                  </a:lnTo>
                  <a:lnTo>
                    <a:pt x="192" y="0"/>
                  </a:lnTo>
                  <a:lnTo>
                    <a:pt x="208" y="6"/>
                  </a:lnTo>
                  <a:lnTo>
                    <a:pt x="15" y="449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65"/>
            <p:cNvSpPr/>
            <p:nvPr/>
          </p:nvSpPr>
          <p:spPr bwMode="auto">
            <a:xfrm>
              <a:off x="1613099" y="990129"/>
              <a:ext cx="65088" cy="869950"/>
            </a:xfrm>
            <a:custGeom>
              <a:avLst/>
              <a:gdLst>
                <a:gd name="T0" fmla="*/ 17 w 41"/>
                <a:gd name="T1" fmla="*/ 548 h 548"/>
                <a:gd name="T2" fmla="*/ 0 w 41"/>
                <a:gd name="T3" fmla="*/ 548 h 548"/>
                <a:gd name="T4" fmla="*/ 24 w 41"/>
                <a:gd name="T5" fmla="*/ 0 h 548"/>
                <a:gd name="T6" fmla="*/ 41 w 41"/>
                <a:gd name="T7" fmla="*/ 2 h 548"/>
                <a:gd name="T8" fmla="*/ 17 w 41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48">
                  <a:moveTo>
                    <a:pt x="17" y="548"/>
                  </a:moveTo>
                  <a:lnTo>
                    <a:pt x="0" y="548"/>
                  </a:lnTo>
                  <a:lnTo>
                    <a:pt x="24" y="0"/>
                  </a:lnTo>
                  <a:lnTo>
                    <a:pt x="41" y="2"/>
                  </a:lnTo>
                  <a:lnTo>
                    <a:pt x="17" y="548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66"/>
            <p:cNvSpPr/>
            <p:nvPr/>
          </p:nvSpPr>
          <p:spPr bwMode="auto">
            <a:xfrm>
              <a:off x="2611637" y="1499717"/>
              <a:ext cx="276225" cy="658813"/>
            </a:xfrm>
            <a:custGeom>
              <a:avLst/>
              <a:gdLst>
                <a:gd name="T0" fmla="*/ 160 w 174"/>
                <a:gd name="T1" fmla="*/ 415 h 415"/>
                <a:gd name="T2" fmla="*/ 0 w 174"/>
                <a:gd name="T3" fmla="*/ 6 h 415"/>
                <a:gd name="T4" fmla="*/ 15 w 174"/>
                <a:gd name="T5" fmla="*/ 0 h 415"/>
                <a:gd name="T6" fmla="*/ 174 w 174"/>
                <a:gd name="T7" fmla="*/ 409 h 415"/>
                <a:gd name="T8" fmla="*/ 160 w 174"/>
                <a:gd name="T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415">
                  <a:moveTo>
                    <a:pt x="160" y="415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74" y="409"/>
                  </a:lnTo>
                  <a:lnTo>
                    <a:pt x="160" y="415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67"/>
            <p:cNvSpPr/>
            <p:nvPr/>
          </p:nvSpPr>
          <p:spPr bwMode="auto">
            <a:xfrm>
              <a:off x="2127449" y="1547342"/>
              <a:ext cx="168275" cy="522288"/>
            </a:xfrm>
            <a:custGeom>
              <a:avLst/>
              <a:gdLst>
                <a:gd name="T0" fmla="*/ 90 w 106"/>
                <a:gd name="T1" fmla="*/ 329 h 329"/>
                <a:gd name="T2" fmla="*/ 0 w 106"/>
                <a:gd name="T3" fmla="*/ 5 h 329"/>
                <a:gd name="T4" fmla="*/ 16 w 106"/>
                <a:gd name="T5" fmla="*/ 0 h 329"/>
                <a:gd name="T6" fmla="*/ 106 w 106"/>
                <a:gd name="T7" fmla="*/ 325 h 329"/>
                <a:gd name="T8" fmla="*/ 90 w 106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29">
                  <a:moveTo>
                    <a:pt x="90" y="329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106" y="325"/>
                  </a:lnTo>
                  <a:lnTo>
                    <a:pt x="90" y="329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68"/>
            <p:cNvSpPr/>
            <p:nvPr/>
          </p:nvSpPr>
          <p:spPr bwMode="auto">
            <a:xfrm>
              <a:off x="2278261" y="1509242"/>
              <a:ext cx="350838" cy="576263"/>
            </a:xfrm>
            <a:custGeom>
              <a:avLst/>
              <a:gdLst>
                <a:gd name="T0" fmla="*/ 14 w 221"/>
                <a:gd name="T1" fmla="*/ 363 h 363"/>
                <a:gd name="T2" fmla="*/ 0 w 221"/>
                <a:gd name="T3" fmla="*/ 355 h 363"/>
                <a:gd name="T4" fmla="*/ 207 w 221"/>
                <a:gd name="T5" fmla="*/ 0 h 363"/>
                <a:gd name="T6" fmla="*/ 221 w 221"/>
                <a:gd name="T7" fmla="*/ 8 h 363"/>
                <a:gd name="T8" fmla="*/ 14 w 221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363">
                  <a:moveTo>
                    <a:pt x="14" y="363"/>
                  </a:moveTo>
                  <a:lnTo>
                    <a:pt x="0" y="355"/>
                  </a:lnTo>
                  <a:lnTo>
                    <a:pt x="207" y="0"/>
                  </a:lnTo>
                  <a:lnTo>
                    <a:pt x="221" y="8"/>
                  </a:lnTo>
                  <a:lnTo>
                    <a:pt x="14" y="363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69"/>
            <p:cNvSpPr/>
            <p:nvPr/>
          </p:nvSpPr>
          <p:spPr bwMode="auto">
            <a:xfrm>
              <a:off x="2630687" y="1498129"/>
              <a:ext cx="598488" cy="374650"/>
            </a:xfrm>
            <a:custGeom>
              <a:avLst/>
              <a:gdLst>
                <a:gd name="T0" fmla="*/ 368 w 377"/>
                <a:gd name="T1" fmla="*/ 236 h 236"/>
                <a:gd name="T2" fmla="*/ 0 w 377"/>
                <a:gd name="T3" fmla="*/ 14 h 236"/>
                <a:gd name="T4" fmla="*/ 9 w 377"/>
                <a:gd name="T5" fmla="*/ 0 h 236"/>
                <a:gd name="T6" fmla="*/ 377 w 377"/>
                <a:gd name="T7" fmla="*/ 222 h 236"/>
                <a:gd name="T8" fmla="*/ 368 w 377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236">
                  <a:moveTo>
                    <a:pt x="368" y="236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377" y="222"/>
                  </a:lnTo>
                  <a:lnTo>
                    <a:pt x="368" y="236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70"/>
            <p:cNvSpPr/>
            <p:nvPr/>
          </p:nvSpPr>
          <p:spPr bwMode="auto">
            <a:xfrm>
              <a:off x="3211712" y="1866429"/>
              <a:ext cx="384175" cy="509588"/>
            </a:xfrm>
            <a:custGeom>
              <a:avLst/>
              <a:gdLst>
                <a:gd name="T0" fmla="*/ 229 w 242"/>
                <a:gd name="T1" fmla="*/ 321 h 321"/>
                <a:gd name="T2" fmla="*/ 0 w 242"/>
                <a:gd name="T3" fmla="*/ 10 h 321"/>
                <a:gd name="T4" fmla="*/ 13 w 242"/>
                <a:gd name="T5" fmla="*/ 0 h 321"/>
                <a:gd name="T6" fmla="*/ 242 w 242"/>
                <a:gd name="T7" fmla="*/ 311 h 321"/>
                <a:gd name="T8" fmla="*/ 229 w 242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21">
                  <a:moveTo>
                    <a:pt x="229" y="321"/>
                  </a:moveTo>
                  <a:lnTo>
                    <a:pt x="0" y="10"/>
                  </a:lnTo>
                  <a:lnTo>
                    <a:pt x="13" y="0"/>
                  </a:lnTo>
                  <a:lnTo>
                    <a:pt x="242" y="311"/>
                  </a:lnTo>
                  <a:lnTo>
                    <a:pt x="229" y="321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71"/>
            <p:cNvSpPr/>
            <p:nvPr/>
          </p:nvSpPr>
          <p:spPr bwMode="auto">
            <a:xfrm>
              <a:off x="3010099" y="1883892"/>
              <a:ext cx="222250" cy="746125"/>
            </a:xfrm>
            <a:custGeom>
              <a:avLst/>
              <a:gdLst>
                <a:gd name="T0" fmla="*/ 15 w 140"/>
                <a:gd name="T1" fmla="*/ 470 h 470"/>
                <a:gd name="T2" fmla="*/ 0 w 140"/>
                <a:gd name="T3" fmla="*/ 466 h 470"/>
                <a:gd name="T4" fmla="*/ 124 w 140"/>
                <a:gd name="T5" fmla="*/ 0 h 470"/>
                <a:gd name="T6" fmla="*/ 140 w 140"/>
                <a:gd name="T7" fmla="*/ 4 h 470"/>
                <a:gd name="T8" fmla="*/ 15 w 140"/>
                <a:gd name="T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470">
                  <a:moveTo>
                    <a:pt x="15" y="470"/>
                  </a:moveTo>
                  <a:lnTo>
                    <a:pt x="0" y="466"/>
                  </a:lnTo>
                  <a:lnTo>
                    <a:pt x="124" y="0"/>
                  </a:lnTo>
                  <a:lnTo>
                    <a:pt x="140" y="4"/>
                  </a:lnTo>
                  <a:lnTo>
                    <a:pt x="15" y="470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72"/>
            <p:cNvSpPr/>
            <p:nvPr/>
          </p:nvSpPr>
          <p:spPr bwMode="auto">
            <a:xfrm>
              <a:off x="2284611" y="2085504"/>
              <a:ext cx="368300" cy="660400"/>
            </a:xfrm>
            <a:custGeom>
              <a:avLst/>
              <a:gdLst>
                <a:gd name="T0" fmla="*/ 218 w 232"/>
                <a:gd name="T1" fmla="*/ 416 h 416"/>
                <a:gd name="T2" fmla="*/ 0 w 232"/>
                <a:gd name="T3" fmla="*/ 7 h 416"/>
                <a:gd name="T4" fmla="*/ 14 w 232"/>
                <a:gd name="T5" fmla="*/ 0 h 416"/>
                <a:gd name="T6" fmla="*/ 232 w 232"/>
                <a:gd name="T7" fmla="*/ 408 h 416"/>
                <a:gd name="T8" fmla="*/ 218 w 232"/>
                <a:gd name="T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416">
                  <a:moveTo>
                    <a:pt x="218" y="416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232" y="408"/>
                  </a:lnTo>
                  <a:lnTo>
                    <a:pt x="218" y="416"/>
                  </a:lnTo>
                  <a:close/>
                </a:path>
              </a:pathLst>
            </a:custGeom>
            <a:solidFill>
              <a:srgbClr val="3C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73"/>
            <p:cNvSpPr/>
            <p:nvPr/>
          </p:nvSpPr>
          <p:spPr bwMode="auto">
            <a:xfrm>
              <a:off x="2630687" y="2163292"/>
              <a:ext cx="257175" cy="573088"/>
            </a:xfrm>
            <a:custGeom>
              <a:avLst/>
              <a:gdLst>
                <a:gd name="T0" fmla="*/ 14 w 162"/>
                <a:gd name="T1" fmla="*/ 361 h 361"/>
                <a:gd name="T2" fmla="*/ 0 w 162"/>
                <a:gd name="T3" fmla="*/ 354 h 361"/>
                <a:gd name="T4" fmla="*/ 147 w 162"/>
                <a:gd name="T5" fmla="*/ 0 h 361"/>
                <a:gd name="T6" fmla="*/ 162 w 162"/>
                <a:gd name="T7" fmla="*/ 7 h 361"/>
                <a:gd name="T8" fmla="*/ 14 w 162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61">
                  <a:moveTo>
                    <a:pt x="14" y="361"/>
                  </a:moveTo>
                  <a:lnTo>
                    <a:pt x="0" y="354"/>
                  </a:lnTo>
                  <a:lnTo>
                    <a:pt x="147" y="0"/>
                  </a:lnTo>
                  <a:lnTo>
                    <a:pt x="162" y="7"/>
                  </a:lnTo>
                  <a:lnTo>
                    <a:pt x="14" y="361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74"/>
            <p:cNvSpPr/>
            <p:nvPr/>
          </p:nvSpPr>
          <p:spPr bwMode="auto">
            <a:xfrm>
              <a:off x="2311599" y="2733204"/>
              <a:ext cx="333375" cy="455613"/>
            </a:xfrm>
            <a:custGeom>
              <a:avLst/>
              <a:gdLst>
                <a:gd name="T0" fmla="*/ 13 w 210"/>
                <a:gd name="T1" fmla="*/ 287 h 287"/>
                <a:gd name="T2" fmla="*/ 0 w 210"/>
                <a:gd name="T3" fmla="*/ 277 h 287"/>
                <a:gd name="T4" fmla="*/ 196 w 210"/>
                <a:gd name="T5" fmla="*/ 0 h 287"/>
                <a:gd name="T6" fmla="*/ 210 w 210"/>
                <a:gd name="T7" fmla="*/ 9 h 287"/>
                <a:gd name="T8" fmla="*/ 13 w 21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87">
                  <a:moveTo>
                    <a:pt x="13" y="287"/>
                  </a:moveTo>
                  <a:lnTo>
                    <a:pt x="0" y="277"/>
                  </a:lnTo>
                  <a:lnTo>
                    <a:pt x="196" y="0"/>
                  </a:lnTo>
                  <a:lnTo>
                    <a:pt x="210" y="9"/>
                  </a:lnTo>
                  <a:lnTo>
                    <a:pt x="13" y="287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75"/>
            <p:cNvSpPr/>
            <p:nvPr/>
          </p:nvSpPr>
          <p:spPr bwMode="auto">
            <a:xfrm>
              <a:off x="2311599" y="3206279"/>
              <a:ext cx="411163" cy="476250"/>
            </a:xfrm>
            <a:custGeom>
              <a:avLst/>
              <a:gdLst>
                <a:gd name="T0" fmla="*/ 246 w 259"/>
                <a:gd name="T1" fmla="*/ 300 h 300"/>
                <a:gd name="T2" fmla="*/ 0 w 259"/>
                <a:gd name="T3" fmla="*/ 11 h 300"/>
                <a:gd name="T4" fmla="*/ 13 w 259"/>
                <a:gd name="T5" fmla="*/ 0 h 300"/>
                <a:gd name="T6" fmla="*/ 259 w 259"/>
                <a:gd name="T7" fmla="*/ 289 h 300"/>
                <a:gd name="T8" fmla="*/ 246 w 259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00">
                  <a:moveTo>
                    <a:pt x="246" y="300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259" y="289"/>
                  </a:lnTo>
                  <a:lnTo>
                    <a:pt x="246" y="300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76"/>
            <p:cNvSpPr/>
            <p:nvPr/>
          </p:nvSpPr>
          <p:spPr bwMode="auto">
            <a:xfrm>
              <a:off x="1767086" y="2472854"/>
              <a:ext cx="565150" cy="749300"/>
            </a:xfrm>
            <a:custGeom>
              <a:avLst/>
              <a:gdLst>
                <a:gd name="T0" fmla="*/ 343 w 356"/>
                <a:gd name="T1" fmla="*/ 472 h 472"/>
                <a:gd name="T2" fmla="*/ 0 w 356"/>
                <a:gd name="T3" fmla="*/ 10 h 472"/>
                <a:gd name="T4" fmla="*/ 12 w 356"/>
                <a:gd name="T5" fmla="*/ 0 h 472"/>
                <a:gd name="T6" fmla="*/ 356 w 356"/>
                <a:gd name="T7" fmla="*/ 462 h 472"/>
                <a:gd name="T8" fmla="*/ 343 w 356"/>
                <a:gd name="T9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72">
                  <a:moveTo>
                    <a:pt x="343" y="472"/>
                  </a:moveTo>
                  <a:lnTo>
                    <a:pt x="0" y="10"/>
                  </a:lnTo>
                  <a:lnTo>
                    <a:pt x="12" y="0"/>
                  </a:lnTo>
                  <a:lnTo>
                    <a:pt x="356" y="462"/>
                  </a:lnTo>
                  <a:lnTo>
                    <a:pt x="343" y="472"/>
                  </a:lnTo>
                  <a:close/>
                </a:path>
              </a:pathLst>
            </a:custGeom>
            <a:solidFill>
              <a:srgbClr val="008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378"/>
            <p:cNvSpPr>
              <a:spLocks noChangeArrowheads="1"/>
            </p:cNvSpPr>
            <p:nvPr/>
          </p:nvSpPr>
          <p:spPr bwMode="auto">
            <a:xfrm>
              <a:off x="1046361" y="2634779"/>
              <a:ext cx="258763" cy="2587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379"/>
            <p:cNvSpPr>
              <a:spLocks noChangeArrowheads="1"/>
            </p:cNvSpPr>
            <p:nvPr/>
          </p:nvSpPr>
          <p:spPr bwMode="auto">
            <a:xfrm>
              <a:off x="2192536" y="3904779"/>
              <a:ext cx="258763" cy="2587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380"/>
            <p:cNvSpPr>
              <a:spLocks noChangeArrowheads="1"/>
            </p:cNvSpPr>
            <p:nvPr/>
          </p:nvSpPr>
          <p:spPr bwMode="auto">
            <a:xfrm>
              <a:off x="1945678" y="1977641"/>
              <a:ext cx="840584" cy="84058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381"/>
            <p:cNvSpPr>
              <a:spLocks noChangeArrowheads="1"/>
            </p:cNvSpPr>
            <p:nvPr/>
          </p:nvSpPr>
          <p:spPr bwMode="auto">
            <a:xfrm>
              <a:off x="3465164" y="2214091"/>
              <a:ext cx="258763" cy="2587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382"/>
            <p:cNvSpPr>
              <a:spLocks noChangeArrowheads="1"/>
            </p:cNvSpPr>
            <p:nvPr/>
          </p:nvSpPr>
          <p:spPr bwMode="auto">
            <a:xfrm>
              <a:off x="1551186" y="869479"/>
              <a:ext cx="260350" cy="2587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383"/>
            <p:cNvSpPr>
              <a:spLocks noChangeArrowheads="1"/>
            </p:cNvSpPr>
            <p:nvPr/>
          </p:nvSpPr>
          <p:spPr bwMode="auto">
            <a:xfrm>
              <a:off x="1549599" y="1787054"/>
              <a:ext cx="185738" cy="1857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Oval 384"/>
            <p:cNvSpPr>
              <a:spLocks noChangeArrowheads="1"/>
            </p:cNvSpPr>
            <p:nvPr/>
          </p:nvSpPr>
          <p:spPr bwMode="auto">
            <a:xfrm>
              <a:off x="913011" y="1834679"/>
              <a:ext cx="185738" cy="1857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Oval 385"/>
            <p:cNvSpPr>
              <a:spLocks noChangeArrowheads="1"/>
            </p:cNvSpPr>
            <p:nvPr/>
          </p:nvSpPr>
          <p:spPr bwMode="auto">
            <a:xfrm>
              <a:off x="1147961" y="1253654"/>
              <a:ext cx="188913" cy="1873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386"/>
            <p:cNvSpPr>
              <a:spLocks noChangeArrowheads="1"/>
            </p:cNvSpPr>
            <p:nvPr/>
          </p:nvSpPr>
          <p:spPr bwMode="auto">
            <a:xfrm>
              <a:off x="2527499" y="1413992"/>
              <a:ext cx="185738" cy="1857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Oval 387"/>
            <p:cNvSpPr>
              <a:spLocks noChangeArrowheads="1"/>
            </p:cNvSpPr>
            <p:nvPr/>
          </p:nvSpPr>
          <p:spPr bwMode="auto">
            <a:xfrm>
              <a:off x="3472062" y="1507654"/>
              <a:ext cx="185738" cy="1857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388"/>
            <p:cNvSpPr>
              <a:spLocks noChangeArrowheads="1"/>
            </p:cNvSpPr>
            <p:nvPr/>
          </p:nvSpPr>
          <p:spPr bwMode="auto">
            <a:xfrm>
              <a:off x="2921199" y="2553817"/>
              <a:ext cx="187325" cy="1857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389"/>
            <p:cNvSpPr>
              <a:spLocks noChangeArrowheads="1"/>
            </p:cNvSpPr>
            <p:nvPr/>
          </p:nvSpPr>
          <p:spPr bwMode="auto">
            <a:xfrm>
              <a:off x="3137099" y="1775942"/>
              <a:ext cx="187325" cy="1857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Oval 390"/>
            <p:cNvSpPr>
              <a:spLocks noChangeArrowheads="1"/>
            </p:cNvSpPr>
            <p:nvPr/>
          </p:nvSpPr>
          <p:spPr bwMode="auto">
            <a:xfrm>
              <a:off x="1473399" y="3499967"/>
              <a:ext cx="187325" cy="1857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391"/>
            <p:cNvSpPr>
              <a:spLocks noChangeArrowheads="1"/>
            </p:cNvSpPr>
            <p:nvPr/>
          </p:nvSpPr>
          <p:spPr bwMode="auto">
            <a:xfrm>
              <a:off x="2981524" y="3350742"/>
              <a:ext cx="188913" cy="1889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392"/>
            <p:cNvSpPr>
              <a:spLocks noChangeArrowheads="1"/>
            </p:cNvSpPr>
            <p:nvPr/>
          </p:nvSpPr>
          <p:spPr bwMode="auto">
            <a:xfrm>
              <a:off x="2070299" y="1491779"/>
              <a:ext cx="133350" cy="1349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393"/>
            <p:cNvSpPr>
              <a:spLocks noChangeArrowheads="1"/>
            </p:cNvSpPr>
            <p:nvPr/>
          </p:nvSpPr>
          <p:spPr bwMode="auto">
            <a:xfrm>
              <a:off x="1316236" y="2175992"/>
              <a:ext cx="133350" cy="1333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Oval 394"/>
            <p:cNvSpPr>
              <a:spLocks noChangeArrowheads="1"/>
            </p:cNvSpPr>
            <p:nvPr/>
          </p:nvSpPr>
          <p:spPr bwMode="auto">
            <a:xfrm>
              <a:off x="1667074" y="2087092"/>
              <a:ext cx="133350" cy="1365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395"/>
            <p:cNvSpPr>
              <a:spLocks noChangeArrowheads="1"/>
            </p:cNvSpPr>
            <p:nvPr/>
          </p:nvSpPr>
          <p:spPr bwMode="auto">
            <a:xfrm>
              <a:off x="2814837" y="2096617"/>
              <a:ext cx="134938" cy="1349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397"/>
            <p:cNvSpPr>
              <a:spLocks noChangeArrowheads="1"/>
            </p:cNvSpPr>
            <p:nvPr/>
          </p:nvSpPr>
          <p:spPr bwMode="auto">
            <a:xfrm>
              <a:off x="2365574" y="764704"/>
              <a:ext cx="134938" cy="1349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398"/>
            <p:cNvSpPr>
              <a:spLocks noChangeArrowheads="1"/>
            </p:cNvSpPr>
            <p:nvPr/>
          </p:nvSpPr>
          <p:spPr bwMode="auto">
            <a:xfrm>
              <a:off x="3078362" y="1071092"/>
              <a:ext cx="133350" cy="1349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399"/>
            <p:cNvSpPr>
              <a:spLocks noChangeArrowheads="1"/>
            </p:cNvSpPr>
            <p:nvPr/>
          </p:nvSpPr>
          <p:spPr bwMode="auto">
            <a:xfrm>
              <a:off x="3279974" y="2903067"/>
              <a:ext cx="134938" cy="1349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400"/>
            <p:cNvSpPr>
              <a:spLocks noChangeArrowheads="1"/>
            </p:cNvSpPr>
            <p:nvPr/>
          </p:nvSpPr>
          <p:spPr bwMode="auto">
            <a:xfrm>
              <a:off x="2938662" y="3911129"/>
              <a:ext cx="133350" cy="1349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Oval 401"/>
            <p:cNvSpPr>
              <a:spLocks noChangeArrowheads="1"/>
            </p:cNvSpPr>
            <p:nvPr/>
          </p:nvSpPr>
          <p:spPr bwMode="auto">
            <a:xfrm>
              <a:off x="2648149" y="3982567"/>
              <a:ext cx="136525" cy="1349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402"/>
            <p:cNvSpPr>
              <a:spLocks noChangeArrowheads="1"/>
            </p:cNvSpPr>
            <p:nvPr/>
          </p:nvSpPr>
          <p:spPr bwMode="auto">
            <a:xfrm>
              <a:off x="1628974" y="3988917"/>
              <a:ext cx="134938" cy="1333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Oval 403"/>
            <p:cNvSpPr>
              <a:spLocks noChangeArrowheads="1"/>
            </p:cNvSpPr>
            <p:nvPr/>
          </p:nvSpPr>
          <p:spPr bwMode="auto">
            <a:xfrm>
              <a:off x="1770261" y="2964979"/>
              <a:ext cx="188913" cy="1857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Oval 404"/>
            <p:cNvSpPr>
              <a:spLocks noChangeArrowheads="1"/>
            </p:cNvSpPr>
            <p:nvPr/>
          </p:nvSpPr>
          <p:spPr bwMode="auto">
            <a:xfrm>
              <a:off x="2640212" y="3139604"/>
              <a:ext cx="185738" cy="1889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Oval 405"/>
            <p:cNvSpPr>
              <a:spLocks noChangeArrowheads="1"/>
            </p:cNvSpPr>
            <p:nvPr/>
          </p:nvSpPr>
          <p:spPr bwMode="auto">
            <a:xfrm>
              <a:off x="2648149" y="3606329"/>
              <a:ext cx="187325" cy="1857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406"/>
            <p:cNvSpPr>
              <a:spLocks noChangeArrowheads="1"/>
            </p:cNvSpPr>
            <p:nvPr/>
          </p:nvSpPr>
          <p:spPr bwMode="auto">
            <a:xfrm>
              <a:off x="1946474" y="3561879"/>
              <a:ext cx="188913" cy="1873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407"/>
            <p:cNvSpPr>
              <a:spLocks noChangeArrowheads="1"/>
            </p:cNvSpPr>
            <p:nvPr/>
          </p:nvSpPr>
          <p:spPr bwMode="auto">
            <a:xfrm>
              <a:off x="1694061" y="2377604"/>
              <a:ext cx="185738" cy="1857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Oval 128"/>
            <p:cNvSpPr>
              <a:spLocks noChangeArrowheads="1"/>
            </p:cNvSpPr>
            <p:nvPr/>
          </p:nvSpPr>
          <p:spPr bwMode="auto">
            <a:xfrm>
              <a:off x="2144911" y="3002424"/>
              <a:ext cx="339725" cy="3397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7393731" y="1702605"/>
            <a:ext cx="546935" cy="546935"/>
            <a:chOff x="7393731" y="1630597"/>
            <a:chExt cx="546935" cy="546935"/>
          </a:xfrm>
        </p:grpSpPr>
        <p:sp>
          <p:nvSpPr>
            <p:cNvPr id="160" name="椭圆 159"/>
            <p:cNvSpPr/>
            <p:nvPr/>
          </p:nvSpPr>
          <p:spPr>
            <a:xfrm>
              <a:off x="7393731" y="1630597"/>
              <a:ext cx="546935" cy="54693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61" name="标题 4"/>
            <p:cNvSpPr txBox="1"/>
            <p:nvPr/>
          </p:nvSpPr>
          <p:spPr>
            <a:xfrm>
              <a:off x="7422860" y="1725170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6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01</a:t>
              </a:r>
              <a:endPara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2" name="矩形 161"/>
          <p:cNvSpPr/>
          <p:nvPr/>
        </p:nvSpPr>
        <p:spPr>
          <a:xfrm>
            <a:off x="8157378" y="1484784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3" name="矩形 47"/>
          <p:cNvSpPr>
            <a:spLocks noChangeArrowheads="1"/>
          </p:cNvSpPr>
          <p:nvPr/>
        </p:nvSpPr>
        <p:spPr bwMode="auto">
          <a:xfrm>
            <a:off x="8156691" y="1858033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64" name="组合 163"/>
          <p:cNvGrpSpPr/>
          <p:nvPr/>
        </p:nvGrpSpPr>
        <p:grpSpPr>
          <a:xfrm>
            <a:off x="7710891" y="2880206"/>
            <a:ext cx="546935" cy="546935"/>
            <a:chOff x="7710891" y="2808198"/>
            <a:chExt cx="546935" cy="546935"/>
          </a:xfrm>
        </p:grpSpPr>
        <p:sp>
          <p:nvSpPr>
            <p:cNvPr id="165" name="椭圆 164"/>
            <p:cNvSpPr/>
            <p:nvPr/>
          </p:nvSpPr>
          <p:spPr>
            <a:xfrm>
              <a:off x="7710891" y="2808198"/>
              <a:ext cx="546935" cy="54693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66" name="标题 4"/>
            <p:cNvSpPr txBox="1"/>
            <p:nvPr/>
          </p:nvSpPr>
          <p:spPr>
            <a:xfrm>
              <a:off x="7740020" y="2902771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6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</a:t>
              </a:r>
              <a:r>
                <a:rPr lang="zh-CN" altLang="en-US" sz="16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２</a:t>
              </a:r>
              <a:endPara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7" name="矩形 166"/>
          <p:cNvSpPr/>
          <p:nvPr/>
        </p:nvSpPr>
        <p:spPr>
          <a:xfrm>
            <a:off x="8474538" y="2662385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8" name="矩形 47"/>
          <p:cNvSpPr>
            <a:spLocks noChangeArrowheads="1"/>
          </p:cNvSpPr>
          <p:nvPr/>
        </p:nvSpPr>
        <p:spPr bwMode="auto">
          <a:xfrm>
            <a:off x="8473851" y="3035634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69" name="组合 168"/>
          <p:cNvGrpSpPr/>
          <p:nvPr/>
        </p:nvGrpSpPr>
        <p:grpSpPr>
          <a:xfrm>
            <a:off x="7321723" y="4104342"/>
            <a:ext cx="546935" cy="546935"/>
            <a:chOff x="7321723" y="4032334"/>
            <a:chExt cx="546935" cy="546935"/>
          </a:xfrm>
        </p:grpSpPr>
        <p:sp>
          <p:nvSpPr>
            <p:cNvPr id="170" name="椭圆 169"/>
            <p:cNvSpPr/>
            <p:nvPr/>
          </p:nvSpPr>
          <p:spPr>
            <a:xfrm>
              <a:off x="7321723" y="4032334"/>
              <a:ext cx="546935" cy="54693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71" name="标题 4"/>
            <p:cNvSpPr txBox="1"/>
            <p:nvPr/>
          </p:nvSpPr>
          <p:spPr>
            <a:xfrm>
              <a:off x="7350852" y="4126907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6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</a:t>
              </a:r>
              <a:r>
                <a:rPr lang="zh-CN" altLang="en-US" sz="16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３</a:t>
              </a:r>
              <a:endPara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72" name="矩形 171"/>
          <p:cNvSpPr/>
          <p:nvPr/>
        </p:nvSpPr>
        <p:spPr>
          <a:xfrm>
            <a:off x="8085370" y="3886521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3" name="矩形 47"/>
          <p:cNvSpPr>
            <a:spLocks noChangeArrowheads="1"/>
          </p:cNvSpPr>
          <p:nvPr/>
        </p:nvSpPr>
        <p:spPr bwMode="auto">
          <a:xfrm>
            <a:off x="8084683" y="4259770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74" name="组合 173"/>
          <p:cNvGrpSpPr/>
          <p:nvPr/>
        </p:nvGrpSpPr>
        <p:grpSpPr>
          <a:xfrm>
            <a:off x="4110492" y="1728078"/>
            <a:ext cx="546935" cy="546935"/>
            <a:chOff x="4110492" y="1656070"/>
            <a:chExt cx="546935" cy="546935"/>
          </a:xfrm>
        </p:grpSpPr>
        <p:sp>
          <p:nvSpPr>
            <p:cNvPr id="175" name="椭圆 174"/>
            <p:cNvSpPr/>
            <p:nvPr/>
          </p:nvSpPr>
          <p:spPr>
            <a:xfrm>
              <a:off x="4110492" y="1656070"/>
              <a:ext cx="546935" cy="54693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76" name="标题 4"/>
            <p:cNvSpPr txBox="1"/>
            <p:nvPr/>
          </p:nvSpPr>
          <p:spPr>
            <a:xfrm>
              <a:off x="4139621" y="1750643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6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</a:t>
              </a:r>
              <a:r>
                <a:rPr lang="zh-CN" altLang="en-US" sz="16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４</a:t>
              </a:r>
              <a:endPara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77" name="矩形 176"/>
          <p:cNvSpPr/>
          <p:nvPr/>
        </p:nvSpPr>
        <p:spPr>
          <a:xfrm>
            <a:off x="1366038" y="1510257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8" name="矩形 47"/>
          <p:cNvSpPr>
            <a:spLocks noChangeArrowheads="1"/>
          </p:cNvSpPr>
          <p:nvPr/>
        </p:nvSpPr>
        <p:spPr bwMode="auto">
          <a:xfrm>
            <a:off x="1099907" y="1883506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3966476" y="2998749"/>
            <a:ext cx="546935" cy="546935"/>
            <a:chOff x="3966476" y="2926741"/>
            <a:chExt cx="546935" cy="546935"/>
          </a:xfrm>
        </p:grpSpPr>
        <p:sp>
          <p:nvSpPr>
            <p:cNvPr id="180" name="椭圆 179"/>
            <p:cNvSpPr/>
            <p:nvPr/>
          </p:nvSpPr>
          <p:spPr>
            <a:xfrm>
              <a:off x="3966476" y="2926741"/>
              <a:ext cx="546935" cy="54693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81" name="标题 4"/>
            <p:cNvSpPr txBox="1"/>
            <p:nvPr/>
          </p:nvSpPr>
          <p:spPr>
            <a:xfrm>
              <a:off x="3995605" y="3021314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6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</a:t>
              </a:r>
              <a:r>
                <a:rPr lang="zh-CN" altLang="en-US" sz="16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５</a:t>
              </a:r>
              <a:endPara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82" name="矩形 181"/>
          <p:cNvSpPr/>
          <p:nvPr/>
        </p:nvSpPr>
        <p:spPr>
          <a:xfrm>
            <a:off x="1222022" y="2780928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3" name="矩形 47"/>
          <p:cNvSpPr>
            <a:spLocks noChangeArrowheads="1"/>
          </p:cNvSpPr>
          <p:nvPr/>
        </p:nvSpPr>
        <p:spPr bwMode="auto">
          <a:xfrm>
            <a:off x="955891" y="3154177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4" name="组合 183"/>
          <p:cNvGrpSpPr/>
          <p:nvPr/>
        </p:nvGrpSpPr>
        <p:grpSpPr>
          <a:xfrm>
            <a:off x="4326516" y="4222885"/>
            <a:ext cx="546935" cy="546935"/>
            <a:chOff x="4326516" y="4150877"/>
            <a:chExt cx="546935" cy="546935"/>
          </a:xfrm>
        </p:grpSpPr>
        <p:sp>
          <p:nvSpPr>
            <p:cNvPr id="185" name="椭圆 184"/>
            <p:cNvSpPr/>
            <p:nvPr/>
          </p:nvSpPr>
          <p:spPr>
            <a:xfrm>
              <a:off x="4326516" y="4150877"/>
              <a:ext cx="546935" cy="54693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86" name="标题 4"/>
            <p:cNvSpPr txBox="1"/>
            <p:nvPr/>
          </p:nvSpPr>
          <p:spPr>
            <a:xfrm>
              <a:off x="4355645" y="4245450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6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</a:t>
              </a:r>
              <a:r>
                <a:rPr lang="zh-CN" altLang="en-US" sz="16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６</a:t>
              </a:r>
              <a:endPara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87" name="矩形 186"/>
          <p:cNvSpPr/>
          <p:nvPr/>
        </p:nvSpPr>
        <p:spPr>
          <a:xfrm>
            <a:off x="1582062" y="4005064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8" name="矩形 47"/>
          <p:cNvSpPr>
            <a:spLocks noChangeArrowheads="1"/>
          </p:cNvSpPr>
          <p:nvPr/>
        </p:nvSpPr>
        <p:spPr bwMode="auto">
          <a:xfrm>
            <a:off x="1315931" y="4378313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89" name="标题 4"/>
          <p:cNvSpPr txBox="1"/>
          <p:nvPr/>
        </p:nvSpPr>
        <p:spPr>
          <a:xfrm>
            <a:off x="5737547" y="3170920"/>
            <a:ext cx="698327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工作概述</a:t>
            </a:r>
            <a:endParaRPr lang="en-US" altLang="zh-CN" sz="20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0" name="矩形 189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矩形 190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矩形 191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2" grpId="0"/>
      <p:bldP spid="163" grpId="0"/>
      <p:bldP spid="167" grpId="0"/>
      <p:bldP spid="168" grpId="0"/>
      <p:bldP spid="172" grpId="0"/>
      <p:bldP spid="173" grpId="0"/>
      <p:bldP spid="177" grpId="0"/>
      <p:bldP spid="178" grpId="0"/>
      <p:bldP spid="182" grpId="0"/>
      <p:bldP spid="183" grpId="0"/>
      <p:bldP spid="187" grpId="0"/>
      <p:bldP spid="188" grpId="0"/>
      <p:bldP spid="189" grpId="0"/>
      <p:bldP spid="190" grpId="0" animBg="1"/>
      <p:bldP spid="191" grpId="0" animBg="1"/>
      <p:bldP spid="1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06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3454171" y="1916832"/>
            <a:ext cx="1152128" cy="1944216"/>
          </a:xfrm>
          <a:prstGeom prst="chevron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6382915" y="1916832"/>
            <a:ext cx="1152128" cy="1944216"/>
          </a:xfrm>
          <a:prstGeom prst="chevron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2" name="燕尾形 11"/>
          <p:cNvSpPr/>
          <p:nvPr/>
        </p:nvSpPr>
        <p:spPr>
          <a:xfrm>
            <a:off x="9337947" y="1916832"/>
            <a:ext cx="1152128" cy="1944216"/>
          </a:xfrm>
          <a:prstGeom prst="chevron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3" name="文本框 47"/>
          <p:cNvSpPr txBox="1"/>
          <p:nvPr/>
        </p:nvSpPr>
        <p:spPr>
          <a:xfrm>
            <a:off x="1633091" y="2163336"/>
            <a:ext cx="133241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48"/>
          <p:cNvSpPr txBox="1"/>
          <p:nvPr/>
        </p:nvSpPr>
        <p:spPr>
          <a:xfrm>
            <a:off x="1633091" y="2504392"/>
            <a:ext cx="2006624" cy="1212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639715" y="2528900"/>
            <a:ext cx="720080" cy="720080"/>
            <a:chOff x="3639715" y="2600908"/>
            <a:chExt cx="720080" cy="720080"/>
          </a:xfrm>
        </p:grpSpPr>
        <p:sp>
          <p:nvSpPr>
            <p:cNvPr id="17" name="椭圆 16"/>
            <p:cNvSpPr/>
            <p:nvPr/>
          </p:nvSpPr>
          <p:spPr>
            <a:xfrm>
              <a:off x="3639715" y="2600908"/>
              <a:ext cx="720080" cy="720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9" name="Freeform 66"/>
            <p:cNvSpPr>
              <a:spLocks noEditPoints="1"/>
            </p:cNvSpPr>
            <p:nvPr/>
          </p:nvSpPr>
          <p:spPr bwMode="auto">
            <a:xfrm>
              <a:off x="3807803" y="2722630"/>
              <a:ext cx="379591" cy="468907"/>
            </a:xfrm>
            <a:custGeom>
              <a:avLst/>
              <a:gdLst>
                <a:gd name="T0" fmla="*/ 196 w 208"/>
                <a:gd name="T1" fmla="*/ 256 h 256"/>
                <a:gd name="T2" fmla="*/ 12 w 208"/>
                <a:gd name="T3" fmla="*/ 256 h 256"/>
                <a:gd name="T4" fmla="*/ 0 w 208"/>
                <a:gd name="T5" fmla="*/ 244 h 256"/>
                <a:gd name="T6" fmla="*/ 0 w 208"/>
                <a:gd name="T7" fmla="*/ 140 h 256"/>
                <a:gd name="T8" fmla="*/ 12 w 208"/>
                <a:gd name="T9" fmla="*/ 128 h 256"/>
                <a:gd name="T10" fmla="*/ 32 w 208"/>
                <a:gd name="T11" fmla="*/ 128 h 256"/>
                <a:gd name="T12" fmla="*/ 32 w 208"/>
                <a:gd name="T13" fmla="*/ 72 h 256"/>
                <a:gd name="T14" fmla="*/ 104 w 208"/>
                <a:gd name="T15" fmla="*/ 0 h 256"/>
                <a:gd name="T16" fmla="*/ 176 w 208"/>
                <a:gd name="T17" fmla="*/ 72 h 256"/>
                <a:gd name="T18" fmla="*/ 176 w 208"/>
                <a:gd name="T19" fmla="*/ 128 h 256"/>
                <a:gd name="T20" fmla="*/ 196 w 208"/>
                <a:gd name="T21" fmla="*/ 128 h 256"/>
                <a:gd name="T22" fmla="*/ 208 w 208"/>
                <a:gd name="T23" fmla="*/ 140 h 256"/>
                <a:gd name="T24" fmla="*/ 208 w 208"/>
                <a:gd name="T25" fmla="*/ 244 h 256"/>
                <a:gd name="T26" fmla="*/ 196 w 208"/>
                <a:gd name="T27" fmla="*/ 256 h 256"/>
                <a:gd name="T28" fmla="*/ 92 w 208"/>
                <a:gd name="T29" fmla="*/ 197 h 256"/>
                <a:gd name="T30" fmla="*/ 92 w 208"/>
                <a:gd name="T31" fmla="*/ 220 h 256"/>
                <a:gd name="T32" fmla="*/ 104 w 208"/>
                <a:gd name="T33" fmla="*/ 232 h 256"/>
                <a:gd name="T34" fmla="*/ 116 w 208"/>
                <a:gd name="T35" fmla="*/ 220 h 256"/>
                <a:gd name="T36" fmla="*/ 116 w 208"/>
                <a:gd name="T37" fmla="*/ 197 h 256"/>
                <a:gd name="T38" fmla="*/ 128 w 208"/>
                <a:gd name="T39" fmla="*/ 176 h 256"/>
                <a:gd name="T40" fmla="*/ 104 w 208"/>
                <a:gd name="T41" fmla="*/ 152 h 256"/>
                <a:gd name="T42" fmla="*/ 80 w 208"/>
                <a:gd name="T43" fmla="*/ 176 h 256"/>
                <a:gd name="T44" fmla="*/ 92 w 208"/>
                <a:gd name="T45" fmla="*/ 197 h 256"/>
                <a:gd name="T46" fmla="*/ 152 w 208"/>
                <a:gd name="T47" fmla="*/ 72 h 256"/>
                <a:gd name="T48" fmla="*/ 104 w 208"/>
                <a:gd name="T49" fmla="*/ 24 h 256"/>
                <a:gd name="T50" fmla="*/ 56 w 208"/>
                <a:gd name="T51" fmla="*/ 72 h 256"/>
                <a:gd name="T52" fmla="*/ 56 w 208"/>
                <a:gd name="T53" fmla="*/ 128 h 256"/>
                <a:gd name="T54" fmla="*/ 152 w 208"/>
                <a:gd name="T55" fmla="*/ 128 h 256"/>
                <a:gd name="T56" fmla="*/ 152 w 208"/>
                <a:gd name="T57" fmla="*/ 7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8" h="256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32"/>
                    <a:pt x="64" y="0"/>
                    <a:pt x="104" y="0"/>
                  </a:cubicBezTo>
                  <a:cubicBezTo>
                    <a:pt x="144" y="0"/>
                    <a:pt x="176" y="32"/>
                    <a:pt x="176" y="7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03" y="128"/>
                    <a:pt x="208" y="133"/>
                    <a:pt x="208" y="140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92" y="197"/>
                  </a:moveTo>
                  <a:cubicBezTo>
                    <a:pt x="92" y="220"/>
                    <a:pt x="92" y="220"/>
                    <a:pt x="92" y="220"/>
                  </a:cubicBezTo>
                  <a:cubicBezTo>
                    <a:pt x="92" y="227"/>
                    <a:pt x="97" y="232"/>
                    <a:pt x="104" y="232"/>
                  </a:cubicBezTo>
                  <a:cubicBezTo>
                    <a:pt x="111" y="232"/>
                    <a:pt x="116" y="227"/>
                    <a:pt x="116" y="22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23" y="193"/>
                    <a:pt x="128" y="185"/>
                    <a:pt x="128" y="176"/>
                  </a:cubicBezTo>
                  <a:cubicBezTo>
                    <a:pt x="128" y="163"/>
                    <a:pt x="117" y="152"/>
                    <a:pt x="104" y="152"/>
                  </a:cubicBezTo>
                  <a:cubicBezTo>
                    <a:pt x="91" y="152"/>
                    <a:pt x="80" y="163"/>
                    <a:pt x="80" y="176"/>
                  </a:cubicBezTo>
                  <a:cubicBezTo>
                    <a:pt x="80" y="185"/>
                    <a:pt x="85" y="193"/>
                    <a:pt x="92" y="197"/>
                  </a:cubicBezTo>
                  <a:moveTo>
                    <a:pt x="152" y="72"/>
                  </a:moveTo>
                  <a:cubicBezTo>
                    <a:pt x="152" y="45"/>
                    <a:pt x="131" y="24"/>
                    <a:pt x="104" y="24"/>
                  </a:cubicBezTo>
                  <a:cubicBezTo>
                    <a:pt x="77" y="24"/>
                    <a:pt x="56" y="45"/>
                    <a:pt x="56" y="72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52" y="128"/>
                    <a:pt x="152" y="128"/>
                    <a:pt x="152" y="128"/>
                  </a:cubicBezTo>
                  <a:lnTo>
                    <a:pt x="152" y="72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68459" y="2528900"/>
            <a:ext cx="720080" cy="720080"/>
            <a:chOff x="6568459" y="2600908"/>
            <a:chExt cx="720080" cy="720080"/>
          </a:xfrm>
        </p:grpSpPr>
        <p:sp>
          <p:nvSpPr>
            <p:cNvPr id="21" name="椭圆 20"/>
            <p:cNvSpPr/>
            <p:nvPr/>
          </p:nvSpPr>
          <p:spPr>
            <a:xfrm>
              <a:off x="6568459" y="2600908"/>
              <a:ext cx="720080" cy="720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2" name="Freeform 107"/>
            <p:cNvSpPr>
              <a:spLocks noEditPoints="1"/>
            </p:cNvSpPr>
            <p:nvPr/>
          </p:nvSpPr>
          <p:spPr bwMode="auto">
            <a:xfrm>
              <a:off x="6746415" y="2826814"/>
              <a:ext cx="364168" cy="332120"/>
            </a:xfrm>
            <a:custGeom>
              <a:avLst/>
              <a:gdLst>
                <a:gd name="T0" fmla="*/ 244 w 256"/>
                <a:gd name="T1" fmla="*/ 196 h 232"/>
                <a:gd name="T2" fmla="*/ 188 w 256"/>
                <a:gd name="T3" fmla="*/ 196 h 232"/>
                <a:gd name="T4" fmla="*/ 96 w 256"/>
                <a:gd name="T5" fmla="*/ 196 h 232"/>
                <a:gd name="T6" fmla="*/ 84 w 256"/>
                <a:gd name="T7" fmla="*/ 196 h 232"/>
                <a:gd name="T8" fmla="*/ 81 w 256"/>
                <a:gd name="T9" fmla="*/ 196 h 232"/>
                <a:gd name="T10" fmla="*/ 48 w 256"/>
                <a:gd name="T11" fmla="*/ 228 h 232"/>
                <a:gd name="T12" fmla="*/ 40 w 256"/>
                <a:gd name="T13" fmla="*/ 232 h 232"/>
                <a:gd name="T14" fmla="*/ 40 w 256"/>
                <a:gd name="T15" fmla="*/ 232 h 232"/>
                <a:gd name="T16" fmla="*/ 32 w 256"/>
                <a:gd name="T17" fmla="*/ 228 h 232"/>
                <a:gd name="T18" fmla="*/ 31 w 256"/>
                <a:gd name="T19" fmla="*/ 228 h 232"/>
                <a:gd name="T20" fmla="*/ 30 w 256"/>
                <a:gd name="T21" fmla="*/ 227 h 232"/>
                <a:gd name="T22" fmla="*/ 30 w 256"/>
                <a:gd name="T23" fmla="*/ 226 h 232"/>
                <a:gd name="T24" fmla="*/ 29 w 256"/>
                <a:gd name="T25" fmla="*/ 225 h 232"/>
                <a:gd name="T26" fmla="*/ 29 w 256"/>
                <a:gd name="T27" fmla="*/ 224 h 232"/>
                <a:gd name="T28" fmla="*/ 28 w 256"/>
                <a:gd name="T29" fmla="*/ 222 h 232"/>
                <a:gd name="T30" fmla="*/ 28 w 256"/>
                <a:gd name="T31" fmla="*/ 220 h 232"/>
                <a:gd name="T32" fmla="*/ 28 w 256"/>
                <a:gd name="T33" fmla="*/ 196 h 232"/>
                <a:gd name="T34" fmla="*/ 26 w 256"/>
                <a:gd name="T35" fmla="*/ 196 h 232"/>
                <a:gd name="T36" fmla="*/ 12 w 256"/>
                <a:gd name="T37" fmla="*/ 196 h 232"/>
                <a:gd name="T38" fmla="*/ 0 w 256"/>
                <a:gd name="T39" fmla="*/ 184 h 232"/>
                <a:gd name="T40" fmla="*/ 0 w 256"/>
                <a:gd name="T41" fmla="*/ 12 h 232"/>
                <a:gd name="T42" fmla="*/ 12 w 256"/>
                <a:gd name="T43" fmla="*/ 0 h 232"/>
                <a:gd name="T44" fmla="*/ 244 w 256"/>
                <a:gd name="T45" fmla="*/ 0 h 232"/>
                <a:gd name="T46" fmla="*/ 256 w 256"/>
                <a:gd name="T47" fmla="*/ 12 h 232"/>
                <a:gd name="T48" fmla="*/ 256 w 256"/>
                <a:gd name="T49" fmla="*/ 184 h 232"/>
                <a:gd name="T50" fmla="*/ 244 w 256"/>
                <a:gd name="T51" fmla="*/ 196 h 232"/>
                <a:gd name="T52" fmla="*/ 68 w 256"/>
                <a:gd name="T53" fmla="*/ 76 h 232"/>
                <a:gd name="T54" fmla="*/ 44 w 256"/>
                <a:gd name="T55" fmla="*/ 100 h 232"/>
                <a:gd name="T56" fmla="*/ 68 w 256"/>
                <a:gd name="T57" fmla="*/ 124 h 232"/>
                <a:gd name="T58" fmla="*/ 92 w 256"/>
                <a:gd name="T59" fmla="*/ 100 h 232"/>
                <a:gd name="T60" fmla="*/ 68 w 256"/>
                <a:gd name="T61" fmla="*/ 76 h 232"/>
                <a:gd name="T62" fmla="*/ 128 w 256"/>
                <a:gd name="T63" fmla="*/ 76 h 232"/>
                <a:gd name="T64" fmla="*/ 104 w 256"/>
                <a:gd name="T65" fmla="*/ 100 h 232"/>
                <a:gd name="T66" fmla="*/ 128 w 256"/>
                <a:gd name="T67" fmla="*/ 124 h 232"/>
                <a:gd name="T68" fmla="*/ 152 w 256"/>
                <a:gd name="T69" fmla="*/ 100 h 232"/>
                <a:gd name="T70" fmla="*/ 128 w 256"/>
                <a:gd name="T71" fmla="*/ 76 h 232"/>
                <a:gd name="T72" fmla="*/ 188 w 256"/>
                <a:gd name="T73" fmla="*/ 76 h 232"/>
                <a:gd name="T74" fmla="*/ 164 w 256"/>
                <a:gd name="T75" fmla="*/ 100 h 232"/>
                <a:gd name="T76" fmla="*/ 188 w 256"/>
                <a:gd name="T77" fmla="*/ 124 h 232"/>
                <a:gd name="T78" fmla="*/ 212 w 256"/>
                <a:gd name="T79" fmla="*/ 100 h 232"/>
                <a:gd name="T80" fmla="*/ 188 w 256"/>
                <a:gd name="T81" fmla="*/ 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" h="232">
                  <a:moveTo>
                    <a:pt x="244" y="196"/>
                  </a:moveTo>
                  <a:cubicBezTo>
                    <a:pt x="188" y="196"/>
                    <a:pt x="188" y="196"/>
                    <a:pt x="188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68" y="76"/>
                  </a:moveTo>
                  <a:cubicBezTo>
                    <a:pt x="55" y="76"/>
                    <a:pt x="44" y="87"/>
                    <a:pt x="44" y="100"/>
                  </a:cubicBezTo>
                  <a:cubicBezTo>
                    <a:pt x="44" y="113"/>
                    <a:pt x="55" y="124"/>
                    <a:pt x="68" y="124"/>
                  </a:cubicBezTo>
                  <a:cubicBezTo>
                    <a:pt x="81" y="124"/>
                    <a:pt x="92" y="113"/>
                    <a:pt x="92" y="100"/>
                  </a:cubicBezTo>
                  <a:cubicBezTo>
                    <a:pt x="92" y="87"/>
                    <a:pt x="81" y="76"/>
                    <a:pt x="68" y="76"/>
                  </a:cubicBezTo>
                  <a:moveTo>
                    <a:pt x="128" y="76"/>
                  </a:moveTo>
                  <a:cubicBezTo>
                    <a:pt x="115" y="76"/>
                    <a:pt x="104" y="87"/>
                    <a:pt x="104" y="100"/>
                  </a:cubicBezTo>
                  <a:cubicBezTo>
                    <a:pt x="104" y="113"/>
                    <a:pt x="115" y="124"/>
                    <a:pt x="128" y="124"/>
                  </a:cubicBezTo>
                  <a:cubicBezTo>
                    <a:pt x="141" y="124"/>
                    <a:pt x="152" y="113"/>
                    <a:pt x="152" y="100"/>
                  </a:cubicBezTo>
                  <a:cubicBezTo>
                    <a:pt x="152" y="87"/>
                    <a:pt x="141" y="76"/>
                    <a:pt x="128" y="76"/>
                  </a:cubicBezTo>
                  <a:moveTo>
                    <a:pt x="188" y="76"/>
                  </a:moveTo>
                  <a:cubicBezTo>
                    <a:pt x="175" y="76"/>
                    <a:pt x="164" y="87"/>
                    <a:pt x="164" y="100"/>
                  </a:cubicBezTo>
                  <a:cubicBezTo>
                    <a:pt x="164" y="113"/>
                    <a:pt x="175" y="124"/>
                    <a:pt x="188" y="124"/>
                  </a:cubicBezTo>
                  <a:cubicBezTo>
                    <a:pt x="201" y="124"/>
                    <a:pt x="212" y="113"/>
                    <a:pt x="212" y="100"/>
                  </a:cubicBezTo>
                  <a:cubicBezTo>
                    <a:pt x="212" y="87"/>
                    <a:pt x="201" y="76"/>
                    <a:pt x="188" y="76"/>
                  </a:cubicBezTo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523491" y="2528900"/>
            <a:ext cx="720080" cy="720080"/>
            <a:chOff x="9523491" y="2600908"/>
            <a:chExt cx="720080" cy="720080"/>
          </a:xfrm>
        </p:grpSpPr>
        <p:sp>
          <p:nvSpPr>
            <p:cNvPr id="24" name="椭圆 23"/>
            <p:cNvSpPr/>
            <p:nvPr/>
          </p:nvSpPr>
          <p:spPr>
            <a:xfrm>
              <a:off x="9523491" y="2600908"/>
              <a:ext cx="720080" cy="720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5" name="Freeform 105"/>
            <p:cNvSpPr/>
            <p:nvPr/>
          </p:nvSpPr>
          <p:spPr bwMode="auto">
            <a:xfrm>
              <a:off x="9704217" y="2782283"/>
              <a:ext cx="367080" cy="349600"/>
            </a:xfrm>
            <a:custGeom>
              <a:avLst/>
              <a:gdLst>
                <a:gd name="T0" fmla="*/ 251 w 256"/>
                <a:gd name="T1" fmla="*/ 106 h 244"/>
                <a:gd name="T2" fmla="*/ 251 w 256"/>
                <a:gd name="T3" fmla="*/ 106 h 244"/>
                <a:gd name="T4" fmla="*/ 187 w 256"/>
                <a:gd name="T5" fmla="*/ 152 h 244"/>
                <a:gd name="T6" fmla="*/ 211 w 256"/>
                <a:gd name="T7" fmla="*/ 228 h 244"/>
                <a:gd name="T8" fmla="*/ 212 w 256"/>
                <a:gd name="T9" fmla="*/ 232 h 244"/>
                <a:gd name="T10" fmla="*/ 200 w 256"/>
                <a:gd name="T11" fmla="*/ 244 h 244"/>
                <a:gd name="T12" fmla="*/ 193 w 256"/>
                <a:gd name="T13" fmla="*/ 242 h 244"/>
                <a:gd name="T14" fmla="*/ 193 w 256"/>
                <a:gd name="T15" fmla="*/ 242 h 244"/>
                <a:gd name="T16" fmla="*/ 128 w 256"/>
                <a:gd name="T17" fmla="*/ 195 h 244"/>
                <a:gd name="T18" fmla="*/ 63 w 256"/>
                <a:gd name="T19" fmla="*/ 242 h 244"/>
                <a:gd name="T20" fmla="*/ 63 w 256"/>
                <a:gd name="T21" fmla="*/ 242 h 244"/>
                <a:gd name="T22" fmla="*/ 56 w 256"/>
                <a:gd name="T23" fmla="*/ 244 h 244"/>
                <a:gd name="T24" fmla="*/ 44 w 256"/>
                <a:gd name="T25" fmla="*/ 232 h 244"/>
                <a:gd name="T26" fmla="*/ 45 w 256"/>
                <a:gd name="T27" fmla="*/ 228 h 244"/>
                <a:gd name="T28" fmla="*/ 69 w 256"/>
                <a:gd name="T29" fmla="*/ 152 h 244"/>
                <a:gd name="T30" fmla="*/ 5 w 256"/>
                <a:gd name="T31" fmla="*/ 106 h 244"/>
                <a:gd name="T32" fmla="*/ 0 w 256"/>
                <a:gd name="T33" fmla="*/ 96 h 244"/>
                <a:gd name="T34" fmla="*/ 12 w 256"/>
                <a:gd name="T35" fmla="*/ 84 h 244"/>
                <a:gd name="T36" fmla="*/ 92 w 256"/>
                <a:gd name="T37" fmla="*/ 84 h 244"/>
                <a:gd name="T38" fmla="*/ 117 w 256"/>
                <a:gd name="T39" fmla="*/ 8 h 244"/>
                <a:gd name="T40" fmla="*/ 128 w 256"/>
                <a:gd name="T41" fmla="*/ 0 h 244"/>
                <a:gd name="T42" fmla="*/ 139 w 256"/>
                <a:gd name="T43" fmla="*/ 8 h 244"/>
                <a:gd name="T44" fmla="*/ 164 w 256"/>
                <a:gd name="T45" fmla="*/ 84 h 244"/>
                <a:gd name="T46" fmla="*/ 244 w 256"/>
                <a:gd name="T47" fmla="*/ 84 h 244"/>
                <a:gd name="T48" fmla="*/ 256 w 256"/>
                <a:gd name="T49" fmla="*/ 96 h 244"/>
                <a:gd name="T50" fmla="*/ 251 w 256"/>
                <a:gd name="T51" fmla="*/ 10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6" h="244"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211" y="228"/>
                    <a:pt x="211" y="228"/>
                    <a:pt x="211" y="228"/>
                  </a:cubicBezTo>
                  <a:cubicBezTo>
                    <a:pt x="212" y="229"/>
                    <a:pt x="212" y="231"/>
                    <a:pt x="212" y="232"/>
                  </a:cubicBezTo>
                  <a:cubicBezTo>
                    <a:pt x="212" y="239"/>
                    <a:pt x="207" y="244"/>
                    <a:pt x="200" y="244"/>
                  </a:cubicBezTo>
                  <a:cubicBezTo>
                    <a:pt x="197" y="244"/>
                    <a:pt x="195" y="243"/>
                    <a:pt x="193" y="242"/>
                  </a:cubicBezTo>
                  <a:cubicBezTo>
                    <a:pt x="193" y="242"/>
                    <a:pt x="193" y="242"/>
                    <a:pt x="193" y="242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1" y="243"/>
                    <a:pt x="59" y="244"/>
                    <a:pt x="56" y="244"/>
                  </a:cubicBezTo>
                  <a:cubicBezTo>
                    <a:pt x="49" y="244"/>
                    <a:pt x="44" y="239"/>
                    <a:pt x="44" y="232"/>
                  </a:cubicBezTo>
                  <a:cubicBezTo>
                    <a:pt x="44" y="231"/>
                    <a:pt x="44" y="229"/>
                    <a:pt x="45" y="22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2" y="104"/>
                    <a:pt x="0" y="100"/>
                    <a:pt x="0" y="96"/>
                  </a:cubicBezTo>
                  <a:cubicBezTo>
                    <a:pt x="0" y="89"/>
                    <a:pt x="5" y="84"/>
                    <a:pt x="1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8" y="4"/>
                    <a:pt x="123" y="0"/>
                    <a:pt x="128" y="0"/>
                  </a:cubicBezTo>
                  <a:cubicBezTo>
                    <a:pt x="133" y="0"/>
                    <a:pt x="138" y="4"/>
                    <a:pt x="139" y="8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244" y="84"/>
                    <a:pt x="244" y="84"/>
                    <a:pt x="244" y="84"/>
                  </a:cubicBezTo>
                  <a:cubicBezTo>
                    <a:pt x="251" y="84"/>
                    <a:pt x="256" y="89"/>
                    <a:pt x="256" y="96"/>
                  </a:cubicBezTo>
                  <a:cubicBezTo>
                    <a:pt x="256" y="100"/>
                    <a:pt x="254" y="104"/>
                    <a:pt x="251" y="106"/>
                  </a:cubicBezTo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26" name="文本框 47"/>
          <p:cNvSpPr txBox="1"/>
          <p:nvPr/>
        </p:nvSpPr>
        <p:spPr>
          <a:xfrm>
            <a:off x="4592646" y="2163336"/>
            <a:ext cx="133241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8"/>
          <p:cNvSpPr txBox="1"/>
          <p:nvPr/>
        </p:nvSpPr>
        <p:spPr>
          <a:xfrm>
            <a:off x="4592645" y="2504392"/>
            <a:ext cx="1975813" cy="1212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47"/>
          <p:cNvSpPr txBox="1"/>
          <p:nvPr/>
        </p:nvSpPr>
        <p:spPr>
          <a:xfrm>
            <a:off x="7537747" y="2163336"/>
            <a:ext cx="133241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8"/>
          <p:cNvSpPr txBox="1"/>
          <p:nvPr/>
        </p:nvSpPr>
        <p:spPr>
          <a:xfrm>
            <a:off x="7544973" y="2504392"/>
            <a:ext cx="1978517" cy="1212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12"/>
          <p:cNvSpPr/>
          <p:nvPr/>
        </p:nvSpPr>
        <p:spPr bwMode="auto">
          <a:xfrm>
            <a:off x="1608509" y="4077072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reeform 12"/>
          <p:cNvSpPr/>
          <p:nvPr/>
        </p:nvSpPr>
        <p:spPr bwMode="auto">
          <a:xfrm flipH="1" flipV="1">
            <a:off x="10249469" y="4941168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68549" y="4391273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84" dur="500" spd="-99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88" dur="500" spd="-99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/>
      <p:bldP spid="14" grpId="0"/>
      <p:bldP spid="26" grpId="0"/>
      <p:bldP spid="27" grpId="0"/>
      <p:bldP spid="28" grpId="0"/>
      <p:bldP spid="29" grpId="0"/>
      <p:bldP spid="30" grpId="0" animBg="1"/>
      <p:bldP spid="30" grpId="1" animBg="1"/>
      <p:bldP spid="31" grpId="0" animBg="1"/>
      <p:bldP spid="31" grpId="1" animBg="1"/>
      <p:bldP spid="32" grpId="0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5305499" y="487725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305499" y="337437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305499" y="1924927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521524" y="1547508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5521523" y="1955514"/>
            <a:ext cx="439248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 rot="16200000">
            <a:off x="2876433" y="2977747"/>
            <a:ext cx="2953051" cy="831222"/>
            <a:chOff x="9094388" y="3131023"/>
            <a:chExt cx="1220012" cy="566265"/>
          </a:xfrm>
        </p:grpSpPr>
        <p:sp>
          <p:nvSpPr>
            <p:cNvPr id="21" name="Line 128"/>
            <p:cNvSpPr>
              <a:spLocks noChangeShapeType="1"/>
            </p:cNvSpPr>
            <p:nvPr/>
          </p:nvSpPr>
          <p:spPr bwMode="auto">
            <a:xfrm>
              <a:off x="9702801" y="3131023"/>
              <a:ext cx="0" cy="564678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Line 129"/>
            <p:cNvSpPr>
              <a:spLocks noChangeShapeType="1"/>
            </p:cNvSpPr>
            <p:nvPr/>
          </p:nvSpPr>
          <p:spPr bwMode="auto">
            <a:xfrm flipH="1">
              <a:off x="9094388" y="3492501"/>
              <a:ext cx="1219891" cy="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Line 130"/>
            <p:cNvSpPr>
              <a:spLocks noChangeShapeType="1"/>
            </p:cNvSpPr>
            <p:nvPr/>
          </p:nvSpPr>
          <p:spPr bwMode="auto">
            <a:xfrm>
              <a:off x="9094683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Line 131"/>
            <p:cNvSpPr>
              <a:spLocks noChangeShapeType="1"/>
            </p:cNvSpPr>
            <p:nvPr/>
          </p:nvSpPr>
          <p:spPr bwMode="auto">
            <a:xfrm>
              <a:off x="10314400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07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683222" y="2708920"/>
            <a:ext cx="1296144" cy="1296144"/>
            <a:chOff x="1963142" y="2708920"/>
            <a:chExt cx="1296144" cy="1296144"/>
          </a:xfrm>
        </p:grpSpPr>
        <p:sp>
          <p:nvSpPr>
            <p:cNvPr id="3" name="椭圆 2"/>
            <p:cNvSpPr/>
            <p:nvPr/>
          </p:nvSpPr>
          <p:spPr>
            <a:xfrm>
              <a:off x="1963142" y="2708920"/>
              <a:ext cx="1296144" cy="129614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336295" y="2933946"/>
              <a:ext cx="549837" cy="763569"/>
              <a:chOff x="8032306" y="5624901"/>
              <a:chExt cx="429201" cy="596039"/>
            </a:xfrm>
            <a:solidFill>
              <a:schemeClr val="bg1"/>
            </a:solidFill>
          </p:grpSpPr>
          <p:sp>
            <p:nvSpPr>
              <p:cNvPr id="12" name="Freeform 276"/>
              <p:cNvSpPr/>
              <p:nvPr/>
            </p:nvSpPr>
            <p:spPr bwMode="auto">
              <a:xfrm>
                <a:off x="8032306" y="5715047"/>
                <a:ext cx="429201" cy="505893"/>
              </a:xfrm>
              <a:custGeom>
                <a:avLst/>
                <a:gdLst>
                  <a:gd name="T0" fmla="*/ 166 w 203"/>
                  <a:gd name="T1" fmla="*/ 0 h 239"/>
                  <a:gd name="T2" fmla="*/ 166 w 203"/>
                  <a:gd name="T3" fmla="*/ 22 h 239"/>
                  <a:gd name="T4" fmla="*/ 181 w 203"/>
                  <a:gd name="T5" fmla="*/ 37 h 239"/>
                  <a:gd name="T6" fmla="*/ 181 w 203"/>
                  <a:gd name="T7" fmla="*/ 203 h 239"/>
                  <a:gd name="T8" fmla="*/ 166 w 203"/>
                  <a:gd name="T9" fmla="*/ 218 h 239"/>
                  <a:gd name="T10" fmla="*/ 36 w 203"/>
                  <a:gd name="T11" fmla="*/ 218 h 239"/>
                  <a:gd name="T12" fmla="*/ 22 w 203"/>
                  <a:gd name="T13" fmla="*/ 203 h 239"/>
                  <a:gd name="T14" fmla="*/ 22 w 203"/>
                  <a:gd name="T15" fmla="*/ 37 h 239"/>
                  <a:gd name="T16" fmla="*/ 36 w 203"/>
                  <a:gd name="T17" fmla="*/ 22 h 239"/>
                  <a:gd name="T18" fmla="*/ 36 w 203"/>
                  <a:gd name="T19" fmla="*/ 0 h 239"/>
                  <a:gd name="T20" fmla="*/ 0 w 203"/>
                  <a:gd name="T21" fmla="*/ 37 h 239"/>
                  <a:gd name="T22" fmla="*/ 0 w 203"/>
                  <a:gd name="T23" fmla="*/ 203 h 239"/>
                  <a:gd name="T24" fmla="*/ 36 w 203"/>
                  <a:gd name="T25" fmla="*/ 239 h 239"/>
                  <a:gd name="T26" fmla="*/ 166 w 203"/>
                  <a:gd name="T27" fmla="*/ 239 h 239"/>
                  <a:gd name="T28" fmla="*/ 203 w 203"/>
                  <a:gd name="T29" fmla="*/ 203 h 239"/>
                  <a:gd name="T30" fmla="*/ 203 w 203"/>
                  <a:gd name="T31" fmla="*/ 37 h 239"/>
                  <a:gd name="T32" fmla="*/ 166 w 203"/>
                  <a:gd name="T33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3" h="239">
                    <a:moveTo>
                      <a:pt x="166" y="0"/>
                    </a:moveTo>
                    <a:cubicBezTo>
                      <a:pt x="166" y="22"/>
                      <a:pt x="166" y="22"/>
                      <a:pt x="166" y="22"/>
                    </a:cubicBezTo>
                    <a:cubicBezTo>
                      <a:pt x="174" y="22"/>
                      <a:pt x="181" y="29"/>
                      <a:pt x="181" y="37"/>
                    </a:cubicBezTo>
                    <a:cubicBezTo>
                      <a:pt x="181" y="203"/>
                      <a:pt x="181" y="203"/>
                      <a:pt x="181" y="203"/>
                    </a:cubicBezTo>
                    <a:cubicBezTo>
                      <a:pt x="181" y="211"/>
                      <a:pt x="174" y="218"/>
                      <a:pt x="166" y="218"/>
                    </a:cubicBezTo>
                    <a:cubicBezTo>
                      <a:pt x="36" y="218"/>
                      <a:pt x="36" y="218"/>
                      <a:pt x="36" y="218"/>
                    </a:cubicBezTo>
                    <a:cubicBezTo>
                      <a:pt x="28" y="218"/>
                      <a:pt x="22" y="211"/>
                      <a:pt x="22" y="203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29"/>
                      <a:pt x="28" y="22"/>
                      <a:pt x="36" y="2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7"/>
                      <a:pt x="0" y="37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23"/>
                      <a:pt x="16" y="239"/>
                      <a:pt x="36" y="239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186" y="239"/>
                      <a:pt x="203" y="223"/>
                      <a:pt x="203" y="203"/>
                    </a:cubicBezTo>
                    <a:cubicBezTo>
                      <a:pt x="203" y="37"/>
                      <a:pt x="203" y="37"/>
                      <a:pt x="203" y="37"/>
                    </a:cubicBezTo>
                    <a:cubicBezTo>
                      <a:pt x="203" y="17"/>
                      <a:pt x="186" y="0"/>
                      <a:pt x="1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277"/>
              <p:cNvSpPr/>
              <p:nvPr/>
            </p:nvSpPr>
            <p:spPr bwMode="auto">
              <a:xfrm>
                <a:off x="8139943" y="5624901"/>
                <a:ext cx="213928" cy="137237"/>
              </a:xfrm>
              <a:custGeom>
                <a:avLst/>
                <a:gdLst>
                  <a:gd name="T0" fmla="*/ 101 w 101"/>
                  <a:gd name="T1" fmla="*/ 29 h 65"/>
                  <a:gd name="T2" fmla="*/ 79 w 101"/>
                  <a:gd name="T3" fmla="*/ 29 h 65"/>
                  <a:gd name="T4" fmla="*/ 50 w 101"/>
                  <a:gd name="T5" fmla="*/ 0 h 65"/>
                  <a:gd name="T6" fmla="*/ 21 w 101"/>
                  <a:gd name="T7" fmla="*/ 29 h 65"/>
                  <a:gd name="T8" fmla="*/ 0 w 101"/>
                  <a:gd name="T9" fmla="*/ 29 h 65"/>
                  <a:gd name="T10" fmla="*/ 0 w 101"/>
                  <a:gd name="T11" fmla="*/ 65 h 65"/>
                  <a:gd name="T12" fmla="*/ 101 w 101"/>
                  <a:gd name="T13" fmla="*/ 65 h 65"/>
                  <a:gd name="T14" fmla="*/ 101 w 101"/>
                  <a:gd name="T15" fmla="*/ 2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65">
                    <a:moveTo>
                      <a:pt x="101" y="29"/>
                    </a:moveTo>
                    <a:cubicBezTo>
                      <a:pt x="79" y="29"/>
                      <a:pt x="79" y="29"/>
                      <a:pt x="79" y="29"/>
                    </a:cubicBezTo>
                    <a:cubicBezTo>
                      <a:pt x="79" y="13"/>
                      <a:pt x="66" y="0"/>
                      <a:pt x="50" y="0"/>
                    </a:cubicBezTo>
                    <a:cubicBezTo>
                      <a:pt x="34" y="0"/>
                      <a:pt x="21" y="13"/>
                      <a:pt x="21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01" y="65"/>
                      <a:pt x="101" y="65"/>
                      <a:pt x="101" y="65"/>
                    </a:cubicBezTo>
                    <a:lnTo>
                      <a:pt x="101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Rectangle 278"/>
              <p:cNvSpPr>
                <a:spLocks noChangeArrowheads="1"/>
              </p:cNvSpPr>
              <p:nvPr/>
            </p:nvSpPr>
            <p:spPr bwMode="auto">
              <a:xfrm>
                <a:off x="8123797" y="5837484"/>
                <a:ext cx="244874" cy="322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Rectangle 279"/>
              <p:cNvSpPr>
                <a:spLocks noChangeArrowheads="1"/>
              </p:cNvSpPr>
              <p:nvPr/>
            </p:nvSpPr>
            <p:spPr bwMode="auto">
              <a:xfrm>
                <a:off x="8123797" y="5914175"/>
                <a:ext cx="244874" cy="322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 280"/>
              <p:cNvSpPr>
                <a:spLocks noChangeArrowheads="1"/>
              </p:cNvSpPr>
              <p:nvPr/>
            </p:nvSpPr>
            <p:spPr bwMode="auto">
              <a:xfrm>
                <a:off x="8123797" y="5992211"/>
                <a:ext cx="244874" cy="296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281"/>
              <p:cNvSpPr>
                <a:spLocks noChangeArrowheads="1"/>
              </p:cNvSpPr>
              <p:nvPr/>
            </p:nvSpPr>
            <p:spPr bwMode="auto">
              <a:xfrm>
                <a:off x="8123797" y="6068903"/>
                <a:ext cx="244874" cy="296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729435" y="1613747"/>
            <a:ext cx="663125" cy="663125"/>
            <a:chOff x="8125599" y="1434035"/>
            <a:chExt cx="2036802" cy="2036802"/>
          </a:xfrm>
        </p:grpSpPr>
        <p:sp>
          <p:nvSpPr>
            <p:cNvPr id="26" name="椭圆 25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729435" y="3053907"/>
            <a:ext cx="663125" cy="663125"/>
            <a:chOff x="8125599" y="1434035"/>
            <a:chExt cx="2036802" cy="2036802"/>
          </a:xfrm>
        </p:grpSpPr>
        <p:sp>
          <p:nvSpPr>
            <p:cNvPr id="32" name="椭圆 3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5521524" y="2996952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5521523" y="3404958"/>
            <a:ext cx="439248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729435" y="4538320"/>
            <a:ext cx="663125" cy="663125"/>
            <a:chOff x="8125599" y="1434035"/>
            <a:chExt cx="2036802" cy="2036802"/>
          </a:xfrm>
        </p:grpSpPr>
        <p:sp>
          <p:nvSpPr>
            <p:cNvPr id="38" name="椭圆 3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9" name="组合 38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40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44" name="矩形 43"/>
          <p:cNvSpPr/>
          <p:nvPr/>
        </p:nvSpPr>
        <p:spPr>
          <a:xfrm>
            <a:off x="5521524" y="4499836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5521523" y="4907842"/>
            <a:ext cx="439248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1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7" grpId="0"/>
          <p:bldP spid="35" grpId="0"/>
          <p:bldP spid="36" grpId="0"/>
          <p:bldP spid="44" grpId="0"/>
          <p:bldP spid="45" grpId="0"/>
          <p:bldP spid="46" grpId="0" animBg="1"/>
          <p:bldP spid="47" grpId="0" animBg="1"/>
          <p:bldP spid="4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7" grpId="0"/>
          <p:bldP spid="35" grpId="0"/>
          <p:bldP spid="36" grpId="0"/>
          <p:bldP spid="44" grpId="0"/>
          <p:bldP spid="45" grpId="0"/>
          <p:bldP spid="46" grpId="0" animBg="1"/>
          <p:bldP spid="47" grpId="0" animBg="1"/>
          <p:bldP spid="48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08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3" name="肘形连接符 32"/>
          <p:cNvCxnSpPr/>
          <p:nvPr/>
        </p:nvCxnSpPr>
        <p:spPr>
          <a:xfrm flipV="1">
            <a:off x="3707737" y="2036927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连接符 33"/>
          <p:cNvCxnSpPr/>
          <p:nvPr/>
        </p:nvCxnSpPr>
        <p:spPr>
          <a:xfrm>
            <a:off x="3707737" y="3113636"/>
            <a:ext cx="3096344" cy="812358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6617185" y="1702605"/>
            <a:ext cx="546935" cy="5469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6" name="标题 4"/>
          <p:cNvSpPr txBox="1"/>
          <p:nvPr/>
        </p:nvSpPr>
        <p:spPr>
          <a:xfrm>
            <a:off x="6646314" y="1797178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rPr>
              <a:t>01</a:t>
            </a:r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cxnSp>
        <p:nvCxnSpPr>
          <p:cNvPr id="37" name="肘形连接符 36"/>
          <p:cNvCxnSpPr/>
          <p:nvPr/>
        </p:nvCxnSpPr>
        <p:spPr>
          <a:xfrm flipV="1">
            <a:off x="4326681" y="3024726"/>
            <a:ext cx="3010585" cy="777523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连接符 37"/>
          <p:cNvCxnSpPr/>
          <p:nvPr/>
        </p:nvCxnSpPr>
        <p:spPr>
          <a:xfrm>
            <a:off x="4283801" y="4101478"/>
            <a:ext cx="3096344" cy="812358"/>
          </a:xfrm>
          <a:prstGeom prst="bentConnector3">
            <a:avLst>
              <a:gd name="adj1" fmla="val 55369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7337266" y="2710717"/>
            <a:ext cx="546935" cy="5469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0" name="标题 4"/>
          <p:cNvSpPr txBox="1"/>
          <p:nvPr/>
        </p:nvSpPr>
        <p:spPr>
          <a:xfrm>
            <a:off x="7366395" y="2805290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rPr>
              <a:t>02</a:t>
            </a:r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545178" y="3617692"/>
            <a:ext cx="546935" cy="5469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2" name="标题 4"/>
          <p:cNvSpPr txBox="1"/>
          <p:nvPr/>
        </p:nvSpPr>
        <p:spPr>
          <a:xfrm>
            <a:off x="6574307" y="3712265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rPr>
              <a:t>03</a:t>
            </a:r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265258" y="4625804"/>
            <a:ext cx="546935" cy="5469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4" name="标题 4"/>
          <p:cNvSpPr txBox="1"/>
          <p:nvPr/>
        </p:nvSpPr>
        <p:spPr>
          <a:xfrm>
            <a:off x="7294387" y="4720377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rPr>
              <a:t>04</a:t>
            </a:r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5" name="Freeform 9"/>
          <p:cNvSpPr/>
          <p:nvPr/>
        </p:nvSpPr>
        <p:spPr bwMode="auto">
          <a:xfrm flipH="1">
            <a:off x="1633091" y="2321548"/>
            <a:ext cx="2952328" cy="1843589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KSO_Shape"/>
          <p:cNvSpPr/>
          <p:nvPr/>
        </p:nvSpPr>
        <p:spPr bwMode="auto">
          <a:xfrm>
            <a:off x="2669673" y="2926171"/>
            <a:ext cx="634342" cy="634342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7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7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7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7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7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052240" y="3707748"/>
            <a:ext cx="208754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849115" y="4293096"/>
            <a:ext cx="2880320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380832" y="1484784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7380145" y="1772816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8172233" y="2803421"/>
            <a:ext cx="295232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380832" y="3491724"/>
            <a:ext cx="21235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7380145" y="3802249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100912" y="4499836"/>
            <a:ext cx="22330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8100225" y="4810361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172233" y="2492896"/>
            <a:ext cx="21235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 animBg="1"/>
      <p:bldP spid="36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5" grpId="1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2" name="燕尾形 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911595" y="274445"/>
            <a:ext cx="442575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09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Bent Arrow 21"/>
          <p:cNvSpPr/>
          <p:nvPr/>
        </p:nvSpPr>
        <p:spPr>
          <a:xfrm>
            <a:off x="8415711" y="2409986"/>
            <a:ext cx="2428892" cy="1550916"/>
          </a:xfrm>
          <a:prstGeom prst="ben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11" name="Bent Arrow 18"/>
          <p:cNvSpPr/>
          <p:nvPr/>
        </p:nvSpPr>
        <p:spPr>
          <a:xfrm>
            <a:off x="1129035" y="3960903"/>
            <a:ext cx="2428892" cy="1550916"/>
          </a:xfrm>
          <a:prstGeom prst="ben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12" name="Bent Arrow 20"/>
          <p:cNvSpPr/>
          <p:nvPr/>
        </p:nvSpPr>
        <p:spPr>
          <a:xfrm>
            <a:off x="5986817" y="3013119"/>
            <a:ext cx="2428892" cy="1550916"/>
          </a:xfrm>
          <a:prstGeom prst="ben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13" name="Bent Arrow 19"/>
          <p:cNvSpPr/>
          <p:nvPr/>
        </p:nvSpPr>
        <p:spPr>
          <a:xfrm>
            <a:off x="3557925" y="3443931"/>
            <a:ext cx="2428892" cy="1550916"/>
          </a:xfrm>
          <a:prstGeom prst="ben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377495" y="1184656"/>
            <a:ext cx="887355" cy="1291435"/>
            <a:chOff x="8516938" y="5619750"/>
            <a:chExt cx="693738" cy="1009650"/>
          </a:xfrm>
          <a:solidFill>
            <a:srgbClr val="0070C0"/>
          </a:solidFill>
        </p:grpSpPr>
        <p:sp>
          <p:nvSpPr>
            <p:cNvPr id="15" name="Freeform 190"/>
            <p:cNvSpPr/>
            <p:nvPr/>
          </p:nvSpPr>
          <p:spPr bwMode="auto">
            <a:xfrm>
              <a:off x="8543926" y="6273800"/>
              <a:ext cx="53975" cy="52388"/>
            </a:xfrm>
            <a:custGeom>
              <a:avLst/>
              <a:gdLst>
                <a:gd name="T0" fmla="*/ 24 w 31"/>
                <a:gd name="T1" fmla="*/ 5 h 30"/>
                <a:gd name="T2" fmla="*/ 0 w 31"/>
                <a:gd name="T3" fmla="*/ 0 h 30"/>
                <a:gd name="T4" fmla="*/ 13 w 31"/>
                <a:gd name="T5" fmla="*/ 26 h 30"/>
                <a:gd name="T6" fmla="*/ 21 w 31"/>
                <a:gd name="T7" fmla="*/ 18 h 30"/>
                <a:gd name="T8" fmla="*/ 24 w 31"/>
                <a:gd name="T9" fmla="*/ 17 h 30"/>
                <a:gd name="T10" fmla="*/ 30 w 31"/>
                <a:gd name="T11" fmla="*/ 23 h 30"/>
                <a:gd name="T12" fmla="*/ 24 w 31"/>
                <a:gd name="T1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4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5"/>
                    <a:pt x="13" y="26"/>
                  </a:cubicBezTo>
                  <a:cubicBezTo>
                    <a:pt x="19" y="27"/>
                    <a:pt x="21" y="24"/>
                    <a:pt x="21" y="18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1"/>
                    <a:pt x="31" y="30"/>
                    <a:pt x="30" y="23"/>
                  </a:cubicBezTo>
                  <a:cubicBezTo>
                    <a:pt x="29" y="15"/>
                    <a:pt x="28" y="5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17" name="Freeform 191"/>
            <p:cNvSpPr/>
            <p:nvPr/>
          </p:nvSpPr>
          <p:spPr bwMode="auto">
            <a:xfrm>
              <a:off x="8516938" y="5888037"/>
              <a:ext cx="560388" cy="692150"/>
            </a:xfrm>
            <a:custGeom>
              <a:avLst/>
              <a:gdLst>
                <a:gd name="T0" fmla="*/ 273 w 321"/>
                <a:gd name="T1" fmla="*/ 82 h 397"/>
                <a:gd name="T2" fmla="*/ 251 w 321"/>
                <a:gd name="T3" fmla="*/ 41 h 397"/>
                <a:gd name="T4" fmla="*/ 167 w 321"/>
                <a:gd name="T5" fmla="*/ 5 h 397"/>
                <a:gd name="T6" fmla="*/ 162 w 321"/>
                <a:gd name="T7" fmla="*/ 8 h 397"/>
                <a:gd name="T8" fmla="*/ 143 w 321"/>
                <a:gd name="T9" fmla="*/ 91 h 397"/>
                <a:gd name="T10" fmla="*/ 136 w 321"/>
                <a:gd name="T11" fmla="*/ 29 h 397"/>
                <a:gd name="T12" fmla="*/ 138 w 321"/>
                <a:gd name="T13" fmla="*/ 22 h 397"/>
                <a:gd name="T14" fmla="*/ 134 w 321"/>
                <a:gd name="T15" fmla="*/ 15 h 397"/>
                <a:gd name="T16" fmla="*/ 124 w 321"/>
                <a:gd name="T17" fmla="*/ 15 h 397"/>
                <a:gd name="T18" fmla="*/ 119 w 321"/>
                <a:gd name="T19" fmla="*/ 22 h 397"/>
                <a:gd name="T20" fmla="*/ 121 w 321"/>
                <a:gd name="T21" fmla="*/ 28 h 397"/>
                <a:gd name="T22" fmla="*/ 113 w 321"/>
                <a:gd name="T23" fmla="*/ 87 h 397"/>
                <a:gd name="T24" fmla="*/ 113 w 321"/>
                <a:gd name="T25" fmla="*/ 90 h 397"/>
                <a:gd name="T26" fmla="*/ 90 w 321"/>
                <a:gd name="T27" fmla="*/ 5 h 397"/>
                <a:gd name="T28" fmla="*/ 87 w 321"/>
                <a:gd name="T29" fmla="*/ 5 h 397"/>
                <a:gd name="T30" fmla="*/ 2 w 321"/>
                <a:gd name="T31" fmla="*/ 49 h 397"/>
                <a:gd name="T32" fmla="*/ 13 w 321"/>
                <a:gd name="T33" fmla="*/ 211 h 397"/>
                <a:gd name="T34" fmla="*/ 43 w 321"/>
                <a:gd name="T35" fmla="*/ 217 h 397"/>
                <a:gd name="T36" fmla="*/ 38 w 321"/>
                <a:gd name="T37" fmla="*/ 73 h 397"/>
                <a:gd name="T38" fmla="*/ 42 w 321"/>
                <a:gd name="T39" fmla="*/ 76 h 397"/>
                <a:gd name="T40" fmla="*/ 42 w 321"/>
                <a:gd name="T41" fmla="*/ 76 h 397"/>
                <a:gd name="T42" fmla="*/ 47 w 321"/>
                <a:gd name="T43" fmla="*/ 148 h 397"/>
                <a:gd name="T44" fmla="*/ 53 w 321"/>
                <a:gd name="T45" fmla="*/ 222 h 397"/>
                <a:gd name="T46" fmla="*/ 54 w 321"/>
                <a:gd name="T47" fmla="*/ 223 h 397"/>
                <a:gd name="T48" fmla="*/ 61 w 321"/>
                <a:gd name="T49" fmla="*/ 238 h 397"/>
                <a:gd name="T50" fmla="*/ 73 w 321"/>
                <a:gd name="T51" fmla="*/ 397 h 397"/>
                <a:gd name="T52" fmla="*/ 106 w 321"/>
                <a:gd name="T53" fmla="*/ 397 h 397"/>
                <a:gd name="T54" fmla="*/ 121 w 321"/>
                <a:gd name="T55" fmla="*/ 272 h 397"/>
                <a:gd name="T56" fmla="*/ 124 w 321"/>
                <a:gd name="T57" fmla="*/ 273 h 397"/>
                <a:gd name="T58" fmla="*/ 128 w 321"/>
                <a:gd name="T59" fmla="*/ 272 h 397"/>
                <a:gd name="T60" fmla="*/ 144 w 321"/>
                <a:gd name="T61" fmla="*/ 397 h 397"/>
                <a:gd name="T62" fmla="*/ 176 w 321"/>
                <a:gd name="T63" fmla="*/ 397 h 397"/>
                <a:gd name="T64" fmla="*/ 187 w 321"/>
                <a:gd name="T65" fmla="*/ 240 h 397"/>
                <a:gd name="T66" fmla="*/ 196 w 321"/>
                <a:gd name="T67" fmla="*/ 223 h 397"/>
                <a:gd name="T68" fmla="*/ 196 w 321"/>
                <a:gd name="T69" fmla="*/ 222 h 397"/>
                <a:gd name="T70" fmla="*/ 200 w 321"/>
                <a:gd name="T71" fmla="*/ 173 h 397"/>
                <a:gd name="T72" fmla="*/ 207 w 321"/>
                <a:gd name="T73" fmla="*/ 79 h 397"/>
                <a:gd name="T74" fmla="*/ 207 w 321"/>
                <a:gd name="T75" fmla="*/ 78 h 397"/>
                <a:gd name="T76" fmla="*/ 211 w 321"/>
                <a:gd name="T77" fmla="*/ 73 h 397"/>
                <a:gd name="T78" fmla="*/ 274 w 321"/>
                <a:gd name="T79" fmla="*/ 134 h 397"/>
                <a:gd name="T80" fmla="*/ 301 w 321"/>
                <a:gd name="T81" fmla="*/ 141 h 397"/>
                <a:gd name="T82" fmla="*/ 321 w 321"/>
                <a:gd name="T83" fmla="*/ 103 h 397"/>
                <a:gd name="T84" fmla="*/ 273 w 321"/>
                <a:gd name="T85" fmla="*/ 8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1" h="397">
                  <a:moveTo>
                    <a:pt x="273" y="82"/>
                  </a:moveTo>
                  <a:cubicBezTo>
                    <a:pt x="250" y="57"/>
                    <a:pt x="252" y="46"/>
                    <a:pt x="251" y="41"/>
                  </a:cubicBezTo>
                  <a:cubicBezTo>
                    <a:pt x="249" y="33"/>
                    <a:pt x="204" y="0"/>
                    <a:pt x="167" y="5"/>
                  </a:cubicBezTo>
                  <a:cubicBezTo>
                    <a:pt x="167" y="5"/>
                    <a:pt x="165" y="6"/>
                    <a:pt x="162" y="8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5"/>
                    <a:pt x="88" y="5"/>
                    <a:pt x="87" y="5"/>
                  </a:cubicBezTo>
                  <a:cubicBezTo>
                    <a:pt x="50" y="10"/>
                    <a:pt x="3" y="23"/>
                    <a:pt x="2" y="49"/>
                  </a:cubicBezTo>
                  <a:cubicBezTo>
                    <a:pt x="0" y="61"/>
                    <a:pt x="7" y="183"/>
                    <a:pt x="13" y="211"/>
                  </a:cubicBezTo>
                  <a:cubicBezTo>
                    <a:pt x="24" y="218"/>
                    <a:pt x="38" y="217"/>
                    <a:pt x="43" y="217"/>
                  </a:cubicBezTo>
                  <a:cubicBezTo>
                    <a:pt x="41" y="198"/>
                    <a:pt x="35" y="70"/>
                    <a:pt x="38" y="73"/>
                  </a:cubicBezTo>
                  <a:cubicBezTo>
                    <a:pt x="40" y="74"/>
                    <a:pt x="41" y="75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7" y="148"/>
                    <a:pt x="47" y="148"/>
                    <a:pt x="47" y="148"/>
                  </a:cubicBezTo>
                  <a:cubicBezTo>
                    <a:pt x="50" y="190"/>
                    <a:pt x="53" y="222"/>
                    <a:pt x="53" y="222"/>
                  </a:cubicBezTo>
                  <a:cubicBezTo>
                    <a:pt x="54" y="223"/>
                    <a:pt x="54" y="223"/>
                    <a:pt x="54" y="223"/>
                  </a:cubicBezTo>
                  <a:cubicBezTo>
                    <a:pt x="55" y="229"/>
                    <a:pt x="58" y="233"/>
                    <a:pt x="61" y="238"/>
                  </a:cubicBezTo>
                  <a:cubicBezTo>
                    <a:pt x="73" y="397"/>
                    <a:pt x="73" y="397"/>
                    <a:pt x="73" y="397"/>
                  </a:cubicBezTo>
                  <a:cubicBezTo>
                    <a:pt x="106" y="397"/>
                    <a:pt x="106" y="397"/>
                    <a:pt x="106" y="397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2" y="272"/>
                    <a:pt x="123" y="273"/>
                    <a:pt x="124" y="273"/>
                  </a:cubicBezTo>
                  <a:cubicBezTo>
                    <a:pt x="125" y="273"/>
                    <a:pt x="127" y="272"/>
                    <a:pt x="128" y="272"/>
                  </a:cubicBezTo>
                  <a:cubicBezTo>
                    <a:pt x="144" y="397"/>
                    <a:pt x="144" y="397"/>
                    <a:pt x="144" y="397"/>
                  </a:cubicBezTo>
                  <a:cubicBezTo>
                    <a:pt x="176" y="397"/>
                    <a:pt x="176" y="397"/>
                    <a:pt x="176" y="397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91" y="235"/>
                    <a:pt x="194" y="229"/>
                    <a:pt x="196" y="223"/>
                  </a:cubicBezTo>
                  <a:cubicBezTo>
                    <a:pt x="196" y="222"/>
                    <a:pt x="196" y="222"/>
                    <a:pt x="196" y="222"/>
                  </a:cubicBezTo>
                  <a:cubicBezTo>
                    <a:pt x="196" y="222"/>
                    <a:pt x="198" y="202"/>
                    <a:pt x="200" y="173"/>
                  </a:cubicBezTo>
                  <a:cubicBezTo>
                    <a:pt x="207" y="79"/>
                    <a:pt x="207" y="79"/>
                    <a:pt x="207" y="79"/>
                  </a:cubicBezTo>
                  <a:cubicBezTo>
                    <a:pt x="207" y="79"/>
                    <a:pt x="207" y="78"/>
                    <a:pt x="207" y="78"/>
                  </a:cubicBezTo>
                  <a:cubicBezTo>
                    <a:pt x="209" y="76"/>
                    <a:pt x="210" y="74"/>
                    <a:pt x="211" y="73"/>
                  </a:cubicBezTo>
                  <a:cubicBezTo>
                    <a:pt x="213" y="70"/>
                    <a:pt x="229" y="118"/>
                    <a:pt x="274" y="134"/>
                  </a:cubicBezTo>
                  <a:cubicBezTo>
                    <a:pt x="310" y="147"/>
                    <a:pt x="301" y="141"/>
                    <a:pt x="301" y="141"/>
                  </a:cubicBezTo>
                  <a:cubicBezTo>
                    <a:pt x="301" y="134"/>
                    <a:pt x="314" y="111"/>
                    <a:pt x="321" y="103"/>
                  </a:cubicBezTo>
                  <a:cubicBezTo>
                    <a:pt x="295" y="101"/>
                    <a:pt x="293" y="105"/>
                    <a:pt x="27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19" name="Freeform 192"/>
            <p:cNvSpPr/>
            <p:nvPr/>
          </p:nvSpPr>
          <p:spPr bwMode="auto">
            <a:xfrm>
              <a:off x="8640763" y="5619750"/>
              <a:ext cx="195263" cy="279400"/>
            </a:xfrm>
            <a:custGeom>
              <a:avLst/>
              <a:gdLst>
                <a:gd name="T0" fmla="*/ 5 w 112"/>
                <a:gd name="T1" fmla="*/ 75 h 160"/>
                <a:gd name="T2" fmla="*/ 0 w 112"/>
                <a:gd name="T3" fmla="*/ 93 h 160"/>
                <a:gd name="T4" fmla="*/ 5 w 112"/>
                <a:gd name="T5" fmla="*/ 111 h 160"/>
                <a:gd name="T6" fmla="*/ 8 w 112"/>
                <a:gd name="T7" fmla="*/ 107 h 160"/>
                <a:gd name="T8" fmla="*/ 57 w 112"/>
                <a:gd name="T9" fmla="*/ 160 h 160"/>
                <a:gd name="T10" fmla="*/ 104 w 112"/>
                <a:gd name="T11" fmla="*/ 105 h 160"/>
                <a:gd name="T12" fmla="*/ 108 w 112"/>
                <a:gd name="T13" fmla="*/ 111 h 160"/>
                <a:gd name="T14" fmla="*/ 112 w 112"/>
                <a:gd name="T15" fmla="*/ 93 h 160"/>
                <a:gd name="T16" fmla="*/ 108 w 112"/>
                <a:gd name="T17" fmla="*/ 74 h 160"/>
                <a:gd name="T18" fmla="*/ 106 w 112"/>
                <a:gd name="T19" fmla="*/ 75 h 160"/>
                <a:gd name="T20" fmla="*/ 106 w 112"/>
                <a:gd name="T21" fmla="*/ 60 h 160"/>
                <a:gd name="T22" fmla="*/ 65 w 112"/>
                <a:gd name="T23" fmla="*/ 50 h 160"/>
                <a:gd name="T24" fmla="*/ 71 w 112"/>
                <a:gd name="T25" fmla="*/ 52 h 160"/>
                <a:gd name="T26" fmla="*/ 110 w 112"/>
                <a:gd name="T27" fmla="*/ 39 h 160"/>
                <a:gd name="T28" fmla="*/ 20 w 112"/>
                <a:gd name="T29" fmla="*/ 29 h 160"/>
                <a:gd name="T30" fmla="*/ 2 w 112"/>
                <a:gd name="T31" fmla="*/ 41 h 160"/>
                <a:gd name="T32" fmla="*/ 14 w 112"/>
                <a:gd name="T33" fmla="*/ 41 h 160"/>
                <a:gd name="T34" fmla="*/ 6 w 112"/>
                <a:gd name="T35" fmla="*/ 67 h 160"/>
                <a:gd name="T36" fmla="*/ 5 w 112"/>
                <a:gd name="T37" fmla="*/ 75 h 160"/>
                <a:gd name="T38" fmla="*/ 5 w 112"/>
                <a:gd name="T39" fmla="*/ 7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160">
                  <a:moveTo>
                    <a:pt x="5" y="75"/>
                  </a:moveTo>
                  <a:cubicBezTo>
                    <a:pt x="2" y="75"/>
                    <a:pt x="0" y="83"/>
                    <a:pt x="0" y="93"/>
                  </a:cubicBezTo>
                  <a:cubicBezTo>
                    <a:pt x="0" y="103"/>
                    <a:pt x="2" y="111"/>
                    <a:pt x="5" y="111"/>
                  </a:cubicBezTo>
                  <a:cubicBezTo>
                    <a:pt x="6" y="111"/>
                    <a:pt x="7" y="110"/>
                    <a:pt x="8" y="107"/>
                  </a:cubicBezTo>
                  <a:cubicBezTo>
                    <a:pt x="16" y="137"/>
                    <a:pt x="42" y="160"/>
                    <a:pt x="57" y="160"/>
                  </a:cubicBezTo>
                  <a:cubicBezTo>
                    <a:pt x="75" y="160"/>
                    <a:pt x="101" y="139"/>
                    <a:pt x="104" y="105"/>
                  </a:cubicBezTo>
                  <a:cubicBezTo>
                    <a:pt x="105" y="108"/>
                    <a:pt x="106" y="111"/>
                    <a:pt x="108" y="111"/>
                  </a:cubicBezTo>
                  <a:cubicBezTo>
                    <a:pt x="110" y="111"/>
                    <a:pt x="112" y="103"/>
                    <a:pt x="112" y="93"/>
                  </a:cubicBezTo>
                  <a:cubicBezTo>
                    <a:pt x="112" y="83"/>
                    <a:pt x="110" y="74"/>
                    <a:pt x="108" y="74"/>
                  </a:cubicBezTo>
                  <a:cubicBezTo>
                    <a:pt x="107" y="74"/>
                    <a:pt x="107" y="75"/>
                    <a:pt x="106" y="75"/>
                  </a:cubicBezTo>
                  <a:cubicBezTo>
                    <a:pt x="107" y="71"/>
                    <a:pt x="107" y="66"/>
                    <a:pt x="106" y="60"/>
                  </a:cubicBezTo>
                  <a:cubicBezTo>
                    <a:pt x="98" y="67"/>
                    <a:pt x="82" y="58"/>
                    <a:pt x="65" y="50"/>
                  </a:cubicBezTo>
                  <a:cubicBezTo>
                    <a:pt x="67" y="50"/>
                    <a:pt x="69" y="51"/>
                    <a:pt x="71" y="52"/>
                  </a:cubicBezTo>
                  <a:cubicBezTo>
                    <a:pt x="99" y="67"/>
                    <a:pt x="110" y="39"/>
                    <a:pt x="110" y="39"/>
                  </a:cubicBezTo>
                  <a:cubicBezTo>
                    <a:pt x="110" y="39"/>
                    <a:pt x="76" y="0"/>
                    <a:pt x="20" y="29"/>
                  </a:cubicBezTo>
                  <a:cubicBezTo>
                    <a:pt x="15" y="32"/>
                    <a:pt x="8" y="39"/>
                    <a:pt x="2" y="41"/>
                  </a:cubicBezTo>
                  <a:cubicBezTo>
                    <a:pt x="2" y="41"/>
                    <a:pt x="7" y="41"/>
                    <a:pt x="14" y="41"/>
                  </a:cubicBezTo>
                  <a:cubicBezTo>
                    <a:pt x="8" y="45"/>
                    <a:pt x="5" y="53"/>
                    <a:pt x="6" y="67"/>
                  </a:cubicBezTo>
                  <a:cubicBezTo>
                    <a:pt x="6" y="69"/>
                    <a:pt x="5" y="72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20" name="Freeform 193"/>
            <p:cNvSpPr/>
            <p:nvPr/>
          </p:nvSpPr>
          <p:spPr bwMode="auto">
            <a:xfrm>
              <a:off x="8591551" y="6591300"/>
              <a:ext cx="104775" cy="38100"/>
            </a:xfrm>
            <a:custGeom>
              <a:avLst/>
              <a:gdLst>
                <a:gd name="T0" fmla="*/ 31 w 60"/>
                <a:gd name="T1" fmla="*/ 0 h 22"/>
                <a:gd name="T2" fmla="*/ 21 w 60"/>
                <a:gd name="T3" fmla="*/ 21 h 22"/>
                <a:gd name="T4" fmla="*/ 48 w 60"/>
                <a:gd name="T5" fmla="*/ 12 h 22"/>
                <a:gd name="T6" fmla="*/ 52 w 60"/>
                <a:gd name="T7" fmla="*/ 12 h 22"/>
                <a:gd name="T8" fmla="*/ 59 w 60"/>
                <a:gd name="T9" fmla="*/ 11 h 22"/>
                <a:gd name="T10" fmla="*/ 59 w 60"/>
                <a:gd name="T11" fmla="*/ 1 h 22"/>
                <a:gd name="T12" fmla="*/ 60 w 60"/>
                <a:gd name="T13" fmla="*/ 0 h 22"/>
                <a:gd name="T14" fmla="*/ 31 w 60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2">
                  <a:moveTo>
                    <a:pt x="31" y="0"/>
                  </a:moveTo>
                  <a:cubicBezTo>
                    <a:pt x="31" y="0"/>
                    <a:pt x="0" y="19"/>
                    <a:pt x="21" y="21"/>
                  </a:cubicBezTo>
                  <a:cubicBezTo>
                    <a:pt x="33" y="22"/>
                    <a:pt x="41" y="17"/>
                    <a:pt x="48" y="12"/>
                  </a:cubicBezTo>
                  <a:cubicBezTo>
                    <a:pt x="52" y="9"/>
                    <a:pt x="51" y="12"/>
                    <a:pt x="52" y="12"/>
                  </a:cubicBezTo>
                  <a:cubicBezTo>
                    <a:pt x="54" y="12"/>
                    <a:pt x="58" y="12"/>
                    <a:pt x="59" y="11"/>
                  </a:cubicBezTo>
                  <a:cubicBezTo>
                    <a:pt x="60" y="3"/>
                    <a:pt x="59" y="1"/>
                    <a:pt x="59" y="1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21" name="Freeform 194"/>
            <p:cNvSpPr/>
            <p:nvPr/>
          </p:nvSpPr>
          <p:spPr bwMode="auto">
            <a:xfrm>
              <a:off x="8772526" y="6591300"/>
              <a:ext cx="106363" cy="38100"/>
            </a:xfrm>
            <a:custGeom>
              <a:avLst/>
              <a:gdLst>
                <a:gd name="T0" fmla="*/ 2 w 61"/>
                <a:gd name="T1" fmla="*/ 11 h 22"/>
                <a:gd name="T2" fmla="*/ 8 w 61"/>
                <a:gd name="T3" fmla="*/ 12 h 22"/>
                <a:gd name="T4" fmla="*/ 12 w 61"/>
                <a:gd name="T5" fmla="*/ 12 h 22"/>
                <a:gd name="T6" fmla="*/ 40 w 61"/>
                <a:gd name="T7" fmla="*/ 21 h 22"/>
                <a:gd name="T8" fmla="*/ 29 w 61"/>
                <a:gd name="T9" fmla="*/ 0 h 22"/>
                <a:gd name="T10" fmla="*/ 1 w 61"/>
                <a:gd name="T11" fmla="*/ 0 h 22"/>
                <a:gd name="T12" fmla="*/ 1 w 61"/>
                <a:gd name="T13" fmla="*/ 1 h 22"/>
                <a:gd name="T14" fmla="*/ 2 w 61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2">
                  <a:moveTo>
                    <a:pt x="2" y="11"/>
                  </a:moveTo>
                  <a:cubicBezTo>
                    <a:pt x="3" y="12"/>
                    <a:pt x="7" y="12"/>
                    <a:pt x="8" y="12"/>
                  </a:cubicBezTo>
                  <a:cubicBezTo>
                    <a:pt x="10" y="12"/>
                    <a:pt x="8" y="9"/>
                    <a:pt x="12" y="12"/>
                  </a:cubicBezTo>
                  <a:cubicBezTo>
                    <a:pt x="19" y="17"/>
                    <a:pt x="27" y="22"/>
                    <a:pt x="40" y="21"/>
                  </a:cubicBezTo>
                  <a:cubicBezTo>
                    <a:pt x="61" y="19"/>
                    <a:pt x="29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3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22" name="Freeform 195"/>
            <p:cNvSpPr/>
            <p:nvPr/>
          </p:nvSpPr>
          <p:spPr bwMode="auto">
            <a:xfrm>
              <a:off x="8951913" y="6127750"/>
              <a:ext cx="258763" cy="488950"/>
            </a:xfrm>
            <a:custGeom>
              <a:avLst/>
              <a:gdLst>
                <a:gd name="T0" fmla="*/ 82 w 149"/>
                <a:gd name="T1" fmla="*/ 69 h 281"/>
                <a:gd name="T2" fmla="*/ 130 w 149"/>
                <a:gd name="T3" fmla="*/ 81 h 281"/>
                <a:gd name="T4" fmla="*/ 139 w 149"/>
                <a:gd name="T5" fmla="*/ 42 h 281"/>
                <a:gd name="T6" fmla="*/ 91 w 149"/>
                <a:gd name="T7" fmla="*/ 30 h 281"/>
                <a:gd name="T8" fmla="*/ 91 w 149"/>
                <a:gd name="T9" fmla="*/ 0 h 281"/>
                <a:gd name="T10" fmla="*/ 59 w 149"/>
                <a:gd name="T11" fmla="*/ 0 h 281"/>
                <a:gd name="T12" fmla="*/ 59 w 149"/>
                <a:gd name="T13" fmla="*/ 33 h 281"/>
                <a:gd name="T14" fmla="*/ 2 w 149"/>
                <a:gd name="T15" fmla="*/ 94 h 281"/>
                <a:gd name="T16" fmla="*/ 62 w 149"/>
                <a:gd name="T17" fmla="*/ 157 h 281"/>
                <a:gd name="T18" fmla="*/ 98 w 149"/>
                <a:gd name="T19" fmla="*/ 187 h 281"/>
                <a:gd name="T20" fmla="*/ 66 w 149"/>
                <a:gd name="T21" fmla="*/ 208 h 281"/>
                <a:gd name="T22" fmla="*/ 10 w 149"/>
                <a:gd name="T23" fmla="*/ 193 h 281"/>
                <a:gd name="T24" fmla="*/ 0 w 149"/>
                <a:gd name="T25" fmla="*/ 233 h 281"/>
                <a:gd name="T26" fmla="*/ 57 w 149"/>
                <a:gd name="T27" fmla="*/ 248 h 281"/>
                <a:gd name="T28" fmla="*/ 57 w 149"/>
                <a:gd name="T29" fmla="*/ 281 h 281"/>
                <a:gd name="T30" fmla="*/ 90 w 149"/>
                <a:gd name="T31" fmla="*/ 281 h 281"/>
                <a:gd name="T32" fmla="*/ 90 w 149"/>
                <a:gd name="T33" fmla="*/ 246 h 281"/>
                <a:gd name="T34" fmla="*/ 149 w 149"/>
                <a:gd name="T35" fmla="*/ 182 h 281"/>
                <a:gd name="T36" fmla="*/ 93 w 149"/>
                <a:gd name="T37" fmla="*/ 118 h 281"/>
                <a:gd name="T38" fmla="*/ 53 w 149"/>
                <a:gd name="T39" fmla="*/ 88 h 281"/>
                <a:gd name="T40" fmla="*/ 82 w 149"/>
                <a:gd name="T41" fmla="*/ 6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281">
                  <a:moveTo>
                    <a:pt x="82" y="69"/>
                  </a:moveTo>
                  <a:cubicBezTo>
                    <a:pt x="106" y="69"/>
                    <a:pt x="121" y="77"/>
                    <a:pt x="130" y="81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28" y="36"/>
                    <a:pt x="113" y="31"/>
                    <a:pt x="91" y="3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23" y="40"/>
                    <a:pt x="2" y="64"/>
                    <a:pt x="2" y="94"/>
                  </a:cubicBezTo>
                  <a:cubicBezTo>
                    <a:pt x="2" y="127"/>
                    <a:pt x="27" y="145"/>
                    <a:pt x="62" y="157"/>
                  </a:cubicBezTo>
                  <a:cubicBezTo>
                    <a:pt x="87" y="166"/>
                    <a:pt x="98" y="174"/>
                    <a:pt x="98" y="187"/>
                  </a:cubicBezTo>
                  <a:cubicBezTo>
                    <a:pt x="98" y="201"/>
                    <a:pt x="85" y="208"/>
                    <a:pt x="66" y="208"/>
                  </a:cubicBezTo>
                  <a:cubicBezTo>
                    <a:pt x="44" y="208"/>
                    <a:pt x="24" y="201"/>
                    <a:pt x="10" y="193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41"/>
                    <a:pt x="35" y="247"/>
                    <a:pt x="57" y="248"/>
                  </a:cubicBezTo>
                  <a:cubicBezTo>
                    <a:pt x="57" y="281"/>
                    <a:pt x="57" y="281"/>
                    <a:pt x="57" y="28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128" y="239"/>
                    <a:pt x="149" y="213"/>
                    <a:pt x="149" y="182"/>
                  </a:cubicBezTo>
                  <a:cubicBezTo>
                    <a:pt x="149" y="151"/>
                    <a:pt x="133" y="132"/>
                    <a:pt x="93" y="118"/>
                  </a:cubicBezTo>
                  <a:cubicBezTo>
                    <a:pt x="65" y="107"/>
                    <a:pt x="53" y="100"/>
                    <a:pt x="53" y="88"/>
                  </a:cubicBezTo>
                  <a:cubicBezTo>
                    <a:pt x="53" y="79"/>
                    <a:pt x="60" y="69"/>
                    <a:pt x="8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23" name="Freeform 196"/>
            <p:cNvSpPr/>
            <p:nvPr/>
          </p:nvSpPr>
          <p:spPr bwMode="auto">
            <a:xfrm>
              <a:off x="9061451" y="6076950"/>
              <a:ext cx="90488" cy="90488"/>
            </a:xfrm>
            <a:custGeom>
              <a:avLst/>
              <a:gdLst>
                <a:gd name="T0" fmla="*/ 10 w 52"/>
                <a:gd name="T1" fmla="*/ 0 h 52"/>
                <a:gd name="T2" fmla="*/ 0 w 52"/>
                <a:gd name="T3" fmla="*/ 18 h 52"/>
                <a:gd name="T4" fmla="*/ 35 w 52"/>
                <a:gd name="T5" fmla="*/ 17 h 52"/>
                <a:gd name="T6" fmla="*/ 34 w 52"/>
                <a:gd name="T7" fmla="*/ 40 h 52"/>
                <a:gd name="T8" fmla="*/ 40 w 52"/>
                <a:gd name="T9" fmla="*/ 45 h 52"/>
                <a:gd name="T10" fmla="*/ 47 w 52"/>
                <a:gd name="T11" fmla="*/ 38 h 52"/>
                <a:gd name="T12" fmla="*/ 10 w 5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1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5" y="52"/>
                    <a:pt x="47" y="38"/>
                  </a:cubicBezTo>
                  <a:cubicBezTo>
                    <a:pt x="52" y="3"/>
                    <a:pt x="1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</p:grpSp>
      <p:sp>
        <p:nvSpPr>
          <p:cNvPr id="24" name="Freeform 368"/>
          <p:cNvSpPr/>
          <p:nvPr/>
        </p:nvSpPr>
        <p:spPr bwMode="auto">
          <a:xfrm>
            <a:off x="2115487" y="3658035"/>
            <a:ext cx="378906" cy="382257"/>
          </a:xfrm>
          <a:custGeom>
            <a:avLst/>
            <a:gdLst>
              <a:gd name="T0" fmla="*/ 48 w 48"/>
              <a:gd name="T1" fmla="*/ 2 h 48"/>
              <a:gd name="T2" fmla="*/ 41 w 48"/>
              <a:gd name="T3" fmla="*/ 43 h 48"/>
              <a:gd name="T4" fmla="*/ 40 w 48"/>
              <a:gd name="T5" fmla="*/ 44 h 48"/>
              <a:gd name="T6" fmla="*/ 39 w 48"/>
              <a:gd name="T7" fmla="*/ 44 h 48"/>
              <a:gd name="T8" fmla="*/ 39 w 48"/>
              <a:gd name="T9" fmla="*/ 44 h 48"/>
              <a:gd name="T10" fmla="*/ 26 w 48"/>
              <a:gd name="T11" fmla="*/ 39 h 48"/>
              <a:gd name="T12" fmla="*/ 20 w 48"/>
              <a:gd name="T13" fmla="*/ 47 h 48"/>
              <a:gd name="T14" fmla="*/ 19 w 48"/>
              <a:gd name="T15" fmla="*/ 48 h 48"/>
              <a:gd name="T16" fmla="*/ 18 w 48"/>
              <a:gd name="T17" fmla="*/ 48 h 48"/>
              <a:gd name="T18" fmla="*/ 17 w 48"/>
              <a:gd name="T19" fmla="*/ 46 h 48"/>
              <a:gd name="T20" fmla="*/ 17 w 48"/>
              <a:gd name="T21" fmla="*/ 37 h 48"/>
              <a:gd name="T22" fmla="*/ 40 w 48"/>
              <a:gd name="T23" fmla="*/ 8 h 48"/>
              <a:gd name="T24" fmla="*/ 11 w 48"/>
              <a:gd name="T25" fmla="*/ 33 h 48"/>
              <a:gd name="T26" fmla="*/ 1 w 48"/>
              <a:gd name="T27" fmla="*/ 29 h 48"/>
              <a:gd name="T28" fmla="*/ 0 w 48"/>
              <a:gd name="T29" fmla="*/ 27 h 48"/>
              <a:gd name="T30" fmla="*/ 1 w 48"/>
              <a:gd name="T31" fmla="*/ 26 h 48"/>
              <a:gd name="T32" fmla="*/ 45 w 48"/>
              <a:gd name="T33" fmla="*/ 0 h 48"/>
              <a:gd name="T34" fmla="*/ 46 w 48"/>
              <a:gd name="T35" fmla="*/ 0 h 48"/>
              <a:gd name="T36" fmla="*/ 47 w 48"/>
              <a:gd name="T37" fmla="*/ 0 h 48"/>
              <a:gd name="T38" fmla="*/ 48 w 48"/>
              <a:gd name="T3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0" y="44"/>
                  <a:pt x="40" y="44"/>
                </a:cubicBezTo>
                <a:cubicBezTo>
                  <a:pt x="40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26" y="39"/>
                  <a:pt x="26" y="39"/>
                  <a:pt x="26" y="39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19" y="48"/>
                  <a:pt x="19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7"/>
                  <a:pt x="17" y="47"/>
                  <a:pt x="17" y="46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8"/>
                  <a:pt x="40" y="8"/>
                  <a:pt x="40" y="8"/>
                </a:cubicBezTo>
                <a:cubicBezTo>
                  <a:pt x="11" y="33"/>
                  <a:pt x="11" y="33"/>
                  <a:pt x="11" y="33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7"/>
                </a:cubicBezTo>
                <a:cubicBezTo>
                  <a:pt x="0" y="27"/>
                  <a:pt x="0" y="26"/>
                  <a:pt x="1" y="26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6" y="0"/>
                  <a:pt x="46" y="0"/>
                </a:cubicBezTo>
                <a:cubicBezTo>
                  <a:pt x="46" y="0"/>
                  <a:pt x="47" y="0"/>
                  <a:pt x="47" y="0"/>
                </a:cubicBezTo>
                <a:cubicBezTo>
                  <a:pt x="48" y="0"/>
                  <a:pt x="48" y="1"/>
                  <a:pt x="48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5" name="Freeform 336"/>
          <p:cNvSpPr>
            <a:spLocks noEditPoints="1"/>
          </p:cNvSpPr>
          <p:nvPr/>
        </p:nvSpPr>
        <p:spPr bwMode="auto">
          <a:xfrm>
            <a:off x="4603358" y="3185444"/>
            <a:ext cx="338026" cy="338026"/>
          </a:xfrm>
          <a:custGeom>
            <a:avLst/>
            <a:gdLst>
              <a:gd name="T0" fmla="*/ 0 w 90"/>
              <a:gd name="T1" fmla="*/ 40 h 90"/>
              <a:gd name="T2" fmla="*/ 40 w 90"/>
              <a:gd name="T3" fmla="*/ 0 h 90"/>
              <a:gd name="T4" fmla="*/ 40 w 90"/>
              <a:gd name="T5" fmla="*/ 90 h 90"/>
              <a:gd name="T6" fmla="*/ 0 w 90"/>
              <a:gd name="T7" fmla="*/ 50 h 90"/>
              <a:gd name="T8" fmla="*/ 40 w 90"/>
              <a:gd name="T9" fmla="*/ 90 h 90"/>
              <a:gd name="T10" fmla="*/ 33 w 90"/>
              <a:gd name="T11" fmla="*/ 10 h 90"/>
              <a:gd name="T12" fmla="*/ 9 w 90"/>
              <a:gd name="T13" fmla="*/ 33 h 90"/>
              <a:gd name="T14" fmla="*/ 33 w 90"/>
              <a:gd name="T15" fmla="*/ 83 h 90"/>
              <a:gd name="T16" fmla="*/ 9 w 90"/>
              <a:gd name="T17" fmla="*/ 57 h 90"/>
              <a:gd name="T18" fmla="*/ 33 w 90"/>
              <a:gd name="T19" fmla="*/ 83 h 90"/>
              <a:gd name="T20" fmla="*/ 16 w 90"/>
              <a:gd name="T21" fmla="*/ 26 h 90"/>
              <a:gd name="T22" fmla="*/ 26 w 90"/>
              <a:gd name="T23" fmla="*/ 17 h 90"/>
              <a:gd name="T24" fmla="*/ 26 w 90"/>
              <a:gd name="T25" fmla="*/ 74 h 90"/>
              <a:gd name="T26" fmla="*/ 16 w 90"/>
              <a:gd name="T27" fmla="*/ 67 h 90"/>
              <a:gd name="T28" fmla="*/ 26 w 90"/>
              <a:gd name="T29" fmla="*/ 74 h 90"/>
              <a:gd name="T30" fmla="*/ 49 w 90"/>
              <a:gd name="T31" fmla="*/ 40 h 90"/>
              <a:gd name="T32" fmla="*/ 90 w 90"/>
              <a:gd name="T33" fmla="*/ 0 h 90"/>
              <a:gd name="T34" fmla="*/ 90 w 90"/>
              <a:gd name="T35" fmla="*/ 74 h 90"/>
              <a:gd name="T36" fmla="*/ 66 w 90"/>
              <a:gd name="T37" fmla="*/ 67 h 90"/>
              <a:gd name="T38" fmla="*/ 57 w 90"/>
              <a:gd name="T39" fmla="*/ 90 h 90"/>
              <a:gd name="T40" fmla="*/ 49 w 90"/>
              <a:gd name="T41" fmla="*/ 50 h 90"/>
              <a:gd name="T42" fmla="*/ 73 w 90"/>
              <a:gd name="T43" fmla="*/ 57 h 90"/>
              <a:gd name="T44" fmla="*/ 83 w 90"/>
              <a:gd name="T45" fmla="*/ 50 h 90"/>
              <a:gd name="T46" fmla="*/ 90 w 90"/>
              <a:gd name="T47" fmla="*/ 74 h 90"/>
              <a:gd name="T48" fmla="*/ 83 w 90"/>
              <a:gd name="T49" fmla="*/ 10 h 90"/>
              <a:gd name="T50" fmla="*/ 57 w 90"/>
              <a:gd name="T51" fmla="*/ 33 h 90"/>
              <a:gd name="T52" fmla="*/ 73 w 90"/>
              <a:gd name="T53" fmla="*/ 26 h 90"/>
              <a:gd name="T54" fmla="*/ 66 w 90"/>
              <a:gd name="T55" fmla="*/ 17 h 90"/>
              <a:gd name="T56" fmla="*/ 73 w 90"/>
              <a:gd name="T57" fmla="*/ 26 h 90"/>
              <a:gd name="T58" fmla="*/ 66 w 90"/>
              <a:gd name="T59" fmla="*/ 90 h 90"/>
              <a:gd name="T60" fmla="*/ 73 w 90"/>
              <a:gd name="T61" fmla="*/ 83 h 90"/>
              <a:gd name="T62" fmla="*/ 90 w 90"/>
              <a:gd name="T63" fmla="*/ 90 h 90"/>
              <a:gd name="T64" fmla="*/ 83 w 90"/>
              <a:gd name="T65" fmla="*/ 83 h 90"/>
              <a:gd name="T66" fmla="*/ 90 w 90"/>
              <a:gd name="T6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0" h="90">
                <a:moveTo>
                  <a:pt x="40" y="40"/>
                </a:moveTo>
                <a:lnTo>
                  <a:pt x="0" y="40"/>
                </a:lnTo>
                <a:lnTo>
                  <a:pt x="0" y="0"/>
                </a:lnTo>
                <a:lnTo>
                  <a:pt x="40" y="0"/>
                </a:lnTo>
                <a:lnTo>
                  <a:pt x="40" y="40"/>
                </a:lnTo>
                <a:close/>
                <a:moveTo>
                  <a:pt x="40" y="90"/>
                </a:moveTo>
                <a:lnTo>
                  <a:pt x="0" y="90"/>
                </a:lnTo>
                <a:lnTo>
                  <a:pt x="0" y="50"/>
                </a:lnTo>
                <a:lnTo>
                  <a:pt x="40" y="50"/>
                </a:lnTo>
                <a:lnTo>
                  <a:pt x="40" y="90"/>
                </a:lnTo>
                <a:close/>
                <a:moveTo>
                  <a:pt x="33" y="33"/>
                </a:moveTo>
                <a:lnTo>
                  <a:pt x="33" y="10"/>
                </a:lnTo>
                <a:lnTo>
                  <a:pt x="9" y="10"/>
                </a:lnTo>
                <a:lnTo>
                  <a:pt x="9" y="33"/>
                </a:lnTo>
                <a:lnTo>
                  <a:pt x="33" y="33"/>
                </a:lnTo>
                <a:close/>
                <a:moveTo>
                  <a:pt x="33" y="83"/>
                </a:moveTo>
                <a:lnTo>
                  <a:pt x="33" y="57"/>
                </a:lnTo>
                <a:lnTo>
                  <a:pt x="9" y="57"/>
                </a:lnTo>
                <a:lnTo>
                  <a:pt x="9" y="83"/>
                </a:lnTo>
                <a:lnTo>
                  <a:pt x="33" y="83"/>
                </a:lnTo>
                <a:close/>
                <a:moveTo>
                  <a:pt x="26" y="26"/>
                </a:moveTo>
                <a:lnTo>
                  <a:pt x="16" y="26"/>
                </a:lnTo>
                <a:lnTo>
                  <a:pt x="16" y="17"/>
                </a:lnTo>
                <a:lnTo>
                  <a:pt x="26" y="17"/>
                </a:lnTo>
                <a:lnTo>
                  <a:pt x="26" y="26"/>
                </a:lnTo>
                <a:close/>
                <a:moveTo>
                  <a:pt x="26" y="74"/>
                </a:moveTo>
                <a:lnTo>
                  <a:pt x="16" y="74"/>
                </a:lnTo>
                <a:lnTo>
                  <a:pt x="16" y="67"/>
                </a:lnTo>
                <a:lnTo>
                  <a:pt x="26" y="67"/>
                </a:lnTo>
                <a:lnTo>
                  <a:pt x="26" y="74"/>
                </a:lnTo>
                <a:close/>
                <a:moveTo>
                  <a:pt x="90" y="40"/>
                </a:moveTo>
                <a:lnTo>
                  <a:pt x="49" y="40"/>
                </a:lnTo>
                <a:lnTo>
                  <a:pt x="49" y="0"/>
                </a:lnTo>
                <a:lnTo>
                  <a:pt x="90" y="0"/>
                </a:lnTo>
                <a:lnTo>
                  <a:pt x="90" y="40"/>
                </a:lnTo>
                <a:close/>
                <a:moveTo>
                  <a:pt x="90" y="74"/>
                </a:moveTo>
                <a:lnTo>
                  <a:pt x="66" y="74"/>
                </a:lnTo>
                <a:lnTo>
                  <a:pt x="66" y="67"/>
                </a:lnTo>
                <a:lnTo>
                  <a:pt x="57" y="67"/>
                </a:lnTo>
                <a:lnTo>
                  <a:pt x="57" y="90"/>
                </a:lnTo>
                <a:lnTo>
                  <a:pt x="49" y="90"/>
                </a:lnTo>
                <a:lnTo>
                  <a:pt x="49" y="50"/>
                </a:lnTo>
                <a:lnTo>
                  <a:pt x="73" y="50"/>
                </a:lnTo>
                <a:lnTo>
                  <a:pt x="73" y="57"/>
                </a:lnTo>
                <a:lnTo>
                  <a:pt x="83" y="57"/>
                </a:lnTo>
                <a:lnTo>
                  <a:pt x="83" y="50"/>
                </a:lnTo>
                <a:lnTo>
                  <a:pt x="90" y="50"/>
                </a:lnTo>
                <a:lnTo>
                  <a:pt x="90" y="74"/>
                </a:lnTo>
                <a:close/>
                <a:moveTo>
                  <a:pt x="83" y="33"/>
                </a:moveTo>
                <a:lnTo>
                  <a:pt x="83" y="10"/>
                </a:lnTo>
                <a:lnTo>
                  <a:pt x="57" y="10"/>
                </a:lnTo>
                <a:lnTo>
                  <a:pt x="57" y="33"/>
                </a:lnTo>
                <a:lnTo>
                  <a:pt x="83" y="33"/>
                </a:lnTo>
                <a:close/>
                <a:moveTo>
                  <a:pt x="73" y="26"/>
                </a:moveTo>
                <a:lnTo>
                  <a:pt x="66" y="26"/>
                </a:lnTo>
                <a:lnTo>
                  <a:pt x="66" y="17"/>
                </a:lnTo>
                <a:lnTo>
                  <a:pt x="73" y="17"/>
                </a:lnTo>
                <a:lnTo>
                  <a:pt x="73" y="26"/>
                </a:lnTo>
                <a:close/>
                <a:moveTo>
                  <a:pt x="73" y="90"/>
                </a:moveTo>
                <a:lnTo>
                  <a:pt x="66" y="90"/>
                </a:lnTo>
                <a:lnTo>
                  <a:pt x="66" y="83"/>
                </a:lnTo>
                <a:lnTo>
                  <a:pt x="73" y="83"/>
                </a:lnTo>
                <a:lnTo>
                  <a:pt x="73" y="90"/>
                </a:lnTo>
                <a:close/>
                <a:moveTo>
                  <a:pt x="90" y="90"/>
                </a:moveTo>
                <a:lnTo>
                  <a:pt x="83" y="90"/>
                </a:lnTo>
                <a:lnTo>
                  <a:pt x="83" y="83"/>
                </a:lnTo>
                <a:lnTo>
                  <a:pt x="90" y="83"/>
                </a:lnTo>
                <a:lnTo>
                  <a:pt x="90" y="9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6" name="Freeform 261"/>
          <p:cNvSpPr>
            <a:spLocks noEditPoints="1"/>
          </p:cNvSpPr>
          <p:nvPr/>
        </p:nvSpPr>
        <p:spPr bwMode="auto">
          <a:xfrm>
            <a:off x="6973790" y="2740010"/>
            <a:ext cx="406222" cy="320702"/>
          </a:xfrm>
          <a:custGeom>
            <a:avLst/>
            <a:gdLst>
              <a:gd name="T0" fmla="*/ 47 w 48"/>
              <a:gd name="T1" fmla="*/ 15 h 38"/>
              <a:gd name="T2" fmla="*/ 33 w 48"/>
              <a:gd name="T3" fmla="*/ 33 h 38"/>
              <a:gd name="T4" fmla="*/ 21 w 48"/>
              <a:gd name="T5" fmla="*/ 36 h 38"/>
              <a:gd name="T6" fmla="*/ 14 w 48"/>
              <a:gd name="T7" fmla="*/ 34 h 38"/>
              <a:gd name="T8" fmla="*/ 9 w 48"/>
              <a:gd name="T9" fmla="*/ 32 h 38"/>
              <a:gd name="T10" fmla="*/ 3 w 48"/>
              <a:gd name="T11" fmla="*/ 38 h 38"/>
              <a:gd name="T12" fmla="*/ 0 w 48"/>
              <a:gd name="T13" fmla="*/ 36 h 38"/>
              <a:gd name="T14" fmla="*/ 0 w 48"/>
              <a:gd name="T15" fmla="*/ 34 h 38"/>
              <a:gd name="T16" fmla="*/ 5 w 48"/>
              <a:gd name="T17" fmla="*/ 28 h 38"/>
              <a:gd name="T18" fmla="*/ 4 w 48"/>
              <a:gd name="T19" fmla="*/ 26 h 38"/>
              <a:gd name="T20" fmla="*/ 4 w 48"/>
              <a:gd name="T21" fmla="*/ 23 h 38"/>
              <a:gd name="T22" fmla="*/ 19 w 48"/>
              <a:gd name="T23" fmla="*/ 6 h 38"/>
              <a:gd name="T24" fmla="*/ 39 w 48"/>
              <a:gd name="T25" fmla="*/ 2 h 38"/>
              <a:gd name="T26" fmla="*/ 44 w 48"/>
              <a:gd name="T27" fmla="*/ 0 h 38"/>
              <a:gd name="T28" fmla="*/ 48 w 48"/>
              <a:gd name="T29" fmla="*/ 10 h 38"/>
              <a:gd name="T30" fmla="*/ 47 w 48"/>
              <a:gd name="T31" fmla="*/ 15 h 38"/>
              <a:gd name="T32" fmla="*/ 33 w 48"/>
              <a:gd name="T33" fmla="*/ 14 h 38"/>
              <a:gd name="T34" fmla="*/ 11 w 48"/>
              <a:gd name="T35" fmla="*/ 24 h 38"/>
              <a:gd name="T36" fmla="*/ 10 w 48"/>
              <a:gd name="T37" fmla="*/ 26 h 38"/>
              <a:gd name="T38" fmla="*/ 12 w 48"/>
              <a:gd name="T39" fmla="*/ 27 h 38"/>
              <a:gd name="T40" fmla="*/ 13 w 48"/>
              <a:gd name="T41" fmla="*/ 27 h 38"/>
              <a:gd name="T42" fmla="*/ 17 w 48"/>
              <a:gd name="T43" fmla="*/ 23 h 38"/>
              <a:gd name="T44" fmla="*/ 33 w 48"/>
              <a:gd name="T45" fmla="*/ 17 h 38"/>
              <a:gd name="T46" fmla="*/ 34 w 48"/>
              <a:gd name="T47" fmla="*/ 15 h 38"/>
              <a:gd name="T48" fmla="*/ 33 w 48"/>
              <a:gd name="T49" fmla="*/ 1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8">
                <a:moveTo>
                  <a:pt x="47" y="15"/>
                </a:moveTo>
                <a:cubicBezTo>
                  <a:pt x="46" y="24"/>
                  <a:pt x="40" y="29"/>
                  <a:pt x="33" y="33"/>
                </a:cubicBezTo>
                <a:cubicBezTo>
                  <a:pt x="29" y="34"/>
                  <a:pt x="25" y="36"/>
                  <a:pt x="21" y="36"/>
                </a:cubicBezTo>
                <a:cubicBezTo>
                  <a:pt x="19" y="36"/>
                  <a:pt x="16" y="35"/>
                  <a:pt x="14" y="34"/>
                </a:cubicBezTo>
                <a:cubicBezTo>
                  <a:pt x="12" y="34"/>
                  <a:pt x="10" y="32"/>
                  <a:pt x="9" y="32"/>
                </a:cubicBezTo>
                <a:cubicBezTo>
                  <a:pt x="7" y="32"/>
                  <a:pt x="6" y="38"/>
                  <a:pt x="3" y="38"/>
                </a:cubicBezTo>
                <a:cubicBezTo>
                  <a:pt x="2" y="38"/>
                  <a:pt x="1" y="37"/>
                  <a:pt x="0" y="36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32"/>
                  <a:pt x="5" y="29"/>
                  <a:pt x="5" y="28"/>
                </a:cubicBezTo>
                <a:cubicBezTo>
                  <a:pt x="5" y="28"/>
                  <a:pt x="5" y="26"/>
                  <a:pt x="4" y="26"/>
                </a:cubicBezTo>
                <a:cubicBezTo>
                  <a:pt x="4" y="25"/>
                  <a:pt x="4" y="24"/>
                  <a:pt x="4" y="23"/>
                </a:cubicBezTo>
                <a:cubicBezTo>
                  <a:pt x="4" y="14"/>
                  <a:pt x="11" y="8"/>
                  <a:pt x="19" y="6"/>
                </a:cubicBezTo>
                <a:cubicBezTo>
                  <a:pt x="24" y="4"/>
                  <a:pt x="36" y="6"/>
                  <a:pt x="39" y="2"/>
                </a:cubicBezTo>
                <a:cubicBezTo>
                  <a:pt x="41" y="1"/>
                  <a:pt x="42" y="0"/>
                  <a:pt x="44" y="0"/>
                </a:cubicBezTo>
                <a:cubicBezTo>
                  <a:pt x="47" y="0"/>
                  <a:pt x="48" y="8"/>
                  <a:pt x="48" y="10"/>
                </a:cubicBezTo>
                <a:cubicBezTo>
                  <a:pt x="48" y="12"/>
                  <a:pt x="48" y="13"/>
                  <a:pt x="47" y="15"/>
                </a:cubicBezTo>
                <a:close/>
                <a:moveTo>
                  <a:pt x="33" y="14"/>
                </a:moveTo>
                <a:cubicBezTo>
                  <a:pt x="23" y="14"/>
                  <a:pt x="17" y="18"/>
                  <a:pt x="11" y="24"/>
                </a:cubicBezTo>
                <a:cubicBezTo>
                  <a:pt x="10" y="25"/>
                  <a:pt x="10" y="25"/>
                  <a:pt x="10" y="26"/>
                </a:cubicBezTo>
                <a:cubicBezTo>
                  <a:pt x="10" y="27"/>
                  <a:pt x="11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4" y="26"/>
                  <a:pt x="16" y="24"/>
                  <a:pt x="17" y="23"/>
                </a:cubicBezTo>
                <a:cubicBezTo>
                  <a:pt x="22" y="19"/>
                  <a:pt x="26" y="17"/>
                  <a:pt x="33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4" y="14"/>
                  <a:pt x="33" y="14"/>
                  <a:pt x="33" y="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1870799" y="5008706"/>
            <a:ext cx="12241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659591" y="4929072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9" name="文本框 49"/>
          <p:cNvSpPr txBox="1"/>
          <p:nvPr/>
        </p:nvSpPr>
        <p:spPr>
          <a:xfrm>
            <a:off x="1561083" y="5468125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"/>
          <p:cNvSpPr>
            <a:spLocks noChangeArrowheads="1"/>
          </p:cNvSpPr>
          <p:nvPr/>
        </p:nvSpPr>
        <p:spPr bwMode="auto">
          <a:xfrm>
            <a:off x="4302203" y="4504650"/>
            <a:ext cx="12241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4090995" y="4425016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2" name="文本框 49"/>
          <p:cNvSpPr txBox="1"/>
          <p:nvPr/>
        </p:nvSpPr>
        <p:spPr>
          <a:xfrm>
            <a:off x="3992487" y="4964069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"/>
          <p:cNvSpPr>
            <a:spLocks noChangeArrowheads="1"/>
          </p:cNvSpPr>
          <p:nvPr/>
        </p:nvSpPr>
        <p:spPr bwMode="auto">
          <a:xfrm>
            <a:off x="6750475" y="4060506"/>
            <a:ext cx="12241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539267" y="3980872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5" name="文本框 49"/>
          <p:cNvSpPr txBox="1"/>
          <p:nvPr/>
        </p:nvSpPr>
        <p:spPr>
          <a:xfrm>
            <a:off x="6440759" y="4519925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"/>
          <p:cNvSpPr>
            <a:spLocks noChangeArrowheads="1"/>
          </p:cNvSpPr>
          <p:nvPr/>
        </p:nvSpPr>
        <p:spPr bwMode="auto">
          <a:xfrm>
            <a:off x="9215615" y="3484442"/>
            <a:ext cx="12241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9004407" y="3404808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8" name="文本框 49"/>
          <p:cNvSpPr txBox="1"/>
          <p:nvPr/>
        </p:nvSpPr>
        <p:spPr>
          <a:xfrm>
            <a:off x="8905899" y="3943861"/>
            <a:ext cx="1817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13"/>
          <p:cNvSpPr txBox="1"/>
          <p:nvPr/>
        </p:nvSpPr>
        <p:spPr>
          <a:xfrm flipH="1">
            <a:off x="1134916" y="1400680"/>
            <a:ext cx="2786907" cy="369326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70C0"/>
                </a:solidFill>
                <a:cs typeface="Arial" panose="020B0604020202020204" pitchFamily="34" charset="0"/>
              </a:rPr>
              <a:t>点击输入标题</a:t>
            </a:r>
            <a:endParaRPr lang="zh-CN" altLang="en-US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1134916" y="1765330"/>
            <a:ext cx="525070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 rot="2700000">
            <a:off x="10309180" y="5544861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9485985" y="6010748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11624983" y="5557700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3.xml><?xml version="1.0" encoding="utf-8"?>
<p:tagLst xmlns:p="http://schemas.openxmlformats.org/presentationml/2006/main">
  <p:tag name="ISPRING_ULTRA_SCORM_COURSE_ID" val="E5CFA681-3E9D-4178-AD53-BEA7658D155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HG00082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6054</Words>
  <Application>WPS 演示</Application>
  <PresentationFormat>自定义</PresentationFormat>
  <Paragraphs>797</Paragraphs>
  <Slides>41</Slides>
  <Notes>40</Notes>
  <HiddenSlides>0</HiddenSlides>
  <MMClips>1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66" baseType="lpstr">
      <vt:lpstr>Arial</vt:lpstr>
      <vt:lpstr>宋体</vt:lpstr>
      <vt:lpstr>Wingdings</vt:lpstr>
      <vt:lpstr>Impact MT Std</vt:lpstr>
      <vt:lpstr>方正兰亭黑简体</vt:lpstr>
      <vt:lpstr>微软雅黑</vt:lpstr>
      <vt:lpstr>黑体</vt:lpstr>
      <vt:lpstr>Calibri</vt:lpstr>
      <vt:lpstr>Calibri</vt:lpstr>
      <vt:lpstr>Arial Unicode MS</vt:lpstr>
      <vt:lpstr>仿宋_GB2312</vt:lpstr>
      <vt:lpstr>仿宋</vt:lpstr>
      <vt:lpstr>Times New Roman</vt:lpstr>
      <vt:lpstr>方正兰亭黑_GBK</vt:lpstr>
      <vt:lpstr>Open Sans</vt:lpstr>
      <vt:lpstr>Segoe Print</vt:lpstr>
      <vt:lpstr>MS PGothic</vt:lpstr>
      <vt:lpstr>华文黑体</vt:lpstr>
      <vt:lpstr>UKIJ Qolyazma</vt:lpstr>
      <vt:lpstr>Arial Unicode MS</vt:lpstr>
      <vt:lpstr>LilyUPC</vt:lpstr>
      <vt:lpstr>Meiryo</vt:lpstr>
      <vt:lpstr>Yu Gothic UI</vt:lpstr>
      <vt:lpstr>Microsoft Sans Serif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xiaoke</cp:lastModifiedBy>
  <cp:revision>106</cp:revision>
  <dcterms:created xsi:type="dcterms:W3CDTF">2016-01-10T01:29:00Z</dcterms:created>
  <dcterms:modified xsi:type="dcterms:W3CDTF">2021-04-06T05:08:10Z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BC3A5CF8294549D1A9F565085591D318</vt:lpwstr>
  </property>
  <property fmtid="{D5CDD505-2E9C-101B-9397-08002B2CF9AE}" pid="3" name="KSOProductBuildVer">
    <vt:lpwstr>2052-11.1.0.10356</vt:lpwstr>
  </property>
</Properties>
</file>