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59" r:id="rId6"/>
    <p:sldId id="272" r:id="rId7"/>
    <p:sldId id="273" r:id="rId8"/>
    <p:sldId id="262" r:id="rId9"/>
    <p:sldId id="270" r:id="rId10"/>
    <p:sldId id="263" r:id="rId11"/>
    <p:sldId id="271" r:id="rId12"/>
    <p:sldId id="264" r:id="rId13"/>
    <p:sldId id="265" r:id="rId14"/>
    <p:sldId id="269" r:id="rId15"/>
    <p:sldId id="266" r:id="rId16"/>
    <p:sldId id="267" r:id="rId17"/>
    <p:sldId id="268" r:id="rId18"/>
    <p:sldId id="274" r:id="rId19"/>
    <p:sldId id="28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0E9"/>
    <a:srgbClr val="2F6EB7"/>
    <a:srgbClr val="337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952BAA8-89E9-4B52-8C79-6BCDA3F3DD2B}"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BE5FE306-4505-4113-8E2D-1D085B6071E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Bold" panose="020B0800000000000000" pitchFamily="3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Bold" panose="020B08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Bold" panose="020B0800000000000000" pitchFamily="34" charset="-122"/>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思源黑体 CN Bold" panose="020B08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386979"/>
            <a:chExt cx="12192000" cy="685800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17" name="矩形 16"/>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3" name="组合 32"/>
          <p:cNvGrpSpPr/>
          <p:nvPr/>
        </p:nvGrpSpPr>
        <p:grpSpPr>
          <a:xfrm rot="20084011">
            <a:off x="2589851" y="44519"/>
            <a:ext cx="7070354" cy="7196730"/>
            <a:chOff x="2624674" y="88386"/>
            <a:chExt cx="6612768" cy="6730967"/>
          </a:xfrm>
        </p:grpSpPr>
        <p:sp>
          <p:nvSpPr>
            <p:cNvPr id="18"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32"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20" name="文本框 19"/>
          <p:cNvSpPr txBox="1"/>
          <p:nvPr/>
        </p:nvSpPr>
        <p:spPr>
          <a:xfrm>
            <a:off x="3455609" y="2221703"/>
            <a:ext cx="5280782" cy="1446550"/>
          </a:xfrm>
          <a:prstGeom prst="rect">
            <a:avLst/>
          </a:prstGeom>
          <a:noFill/>
        </p:spPr>
        <p:txBody>
          <a:bodyPr wrap="square" rtlCol="0">
            <a:spAutoFit/>
            <a:scene3d>
              <a:camera prst="orthographicFront"/>
              <a:lightRig rig="threePt" dir="t"/>
            </a:scene3d>
            <a:sp3d contourW="12700"/>
          </a:bodyPr>
          <a:lstStyle/>
          <a:p>
            <a:pPr algn="dist" defTabSz="457200"/>
            <a:r>
              <a:rPr lang="zh-CN" altLang="en-US" sz="88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入职</a:t>
            </a:r>
            <a:r>
              <a:rPr lang="zh-CN" altLang="en-US"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培训</a:t>
            </a:r>
            <a:endParaRPr lang="en-US" altLang="zh-CN"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31" name="组合 30"/>
          <p:cNvGrpSpPr/>
          <p:nvPr/>
        </p:nvGrpSpPr>
        <p:grpSpPr>
          <a:xfrm>
            <a:off x="4933950" y="5122278"/>
            <a:ext cx="2324100" cy="401806"/>
            <a:chOff x="5000834" y="5006236"/>
            <a:chExt cx="2190332" cy="481239"/>
          </a:xfrm>
        </p:grpSpPr>
        <p:sp>
          <p:nvSpPr>
            <p:cNvPr id="21" name="矩形 20"/>
            <p:cNvSpPr/>
            <p:nvPr/>
          </p:nvSpPr>
          <p:spPr>
            <a:xfrm>
              <a:off x="5000834" y="5006236"/>
              <a:ext cx="2190332" cy="481239"/>
            </a:xfrm>
            <a:prstGeom prst="rect">
              <a:avLst/>
            </a:prstGeom>
            <a:gradFill flip="none" rotWithShape="1">
              <a:gsLst>
                <a:gs pos="0">
                  <a:srgbClr val="41A3EC"/>
                </a:gs>
                <a:gs pos="100000">
                  <a:srgbClr val="0D5488"/>
                </a:gs>
              </a:gsLst>
              <a:lin ang="27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5076825" y="5062189"/>
              <a:ext cx="2038350" cy="367337"/>
            </a:xfrm>
            <a:prstGeom prst="rect">
              <a:avLst/>
            </a:prstGeom>
            <a:noFill/>
          </p:spPr>
          <p:txBody>
            <a:bodyPr wrap="square" rtlCol="0">
              <a:spAutoFit/>
              <a:scene3d>
                <a:camera prst="orthographicFront"/>
                <a:lightRig rig="threePt" dir="t"/>
              </a:scene3d>
              <a:sp3d contourW="12700"/>
            </a:bodyPr>
            <a:lstStyle/>
            <a:p>
              <a:pPr algn="dist" defTabSz="457200"/>
              <a:r>
                <a:rPr lang="en-US" altLang="zh-CN"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PPT</a:t>
              </a:r>
              <a:r>
                <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汇</a:t>
              </a:r>
              <a:endPar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4" name="矩形 23"/>
          <p:cNvSpPr/>
          <p:nvPr/>
        </p:nvSpPr>
        <p:spPr bwMode="auto">
          <a:xfrm>
            <a:off x="4107180" y="4313044"/>
            <a:ext cx="3977640" cy="573811"/>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COMPANY TRAINING </a:t>
            </a:r>
            <a:endPar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endParaRPr>
          </a:p>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endParaRPr>
          </a:p>
        </p:txBody>
      </p:sp>
      <p:sp>
        <p:nvSpPr>
          <p:cNvPr id="25" name="矩形 24"/>
          <p:cNvSpPr/>
          <p:nvPr/>
        </p:nvSpPr>
        <p:spPr bwMode="auto">
          <a:xfrm>
            <a:off x="3883243" y="1497924"/>
            <a:ext cx="4425514" cy="850297"/>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400" dirty="0">
                <a:solidFill>
                  <a:srgbClr val="0098EC"/>
                </a:solidFill>
                <a:latin typeface="思源黑体 CN Light" panose="020B0300000000000000" pitchFamily="34" charset="-122"/>
                <a:ea typeface="思源黑体 CN Light" panose="020B0300000000000000" pitchFamily="34" charset="-122"/>
              </a:rPr>
              <a:t>NEW TRAINING</a:t>
            </a:r>
            <a:endParaRPr lang="en-US" altLang="zh-CN" sz="4400" dirty="0">
              <a:solidFill>
                <a:srgbClr val="0098EC"/>
              </a:solidFill>
              <a:latin typeface="思源黑体 CN Light" panose="020B0300000000000000" pitchFamily="34" charset="-122"/>
              <a:ea typeface="思源黑体 CN Light" panose="020B0300000000000000" pitchFamily="34" charset="-122"/>
            </a:endParaRPr>
          </a:p>
        </p:txBody>
      </p:sp>
      <p:grpSp>
        <p:nvGrpSpPr>
          <p:cNvPr id="40" name="组合 39"/>
          <p:cNvGrpSpPr/>
          <p:nvPr/>
        </p:nvGrpSpPr>
        <p:grpSpPr>
          <a:xfrm>
            <a:off x="3398520" y="3718561"/>
            <a:ext cx="5394960" cy="405338"/>
            <a:chOff x="3398520" y="3718561"/>
            <a:chExt cx="5394960" cy="405338"/>
          </a:xfrm>
        </p:grpSpPr>
        <p:sp>
          <p:nvSpPr>
            <p:cNvPr id="23" name="矩形 22"/>
            <p:cNvSpPr/>
            <p:nvPr/>
          </p:nvSpPr>
          <p:spPr>
            <a:xfrm>
              <a:off x="3398520" y="3718561"/>
              <a:ext cx="5394960" cy="405338"/>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26" name="文本框 25"/>
            <p:cNvSpPr txBox="1"/>
            <p:nvPr/>
          </p:nvSpPr>
          <p:spPr>
            <a:xfrm>
              <a:off x="3455609" y="3751953"/>
              <a:ext cx="5280782" cy="338554"/>
            </a:xfrm>
            <a:prstGeom prst="rect">
              <a:avLst/>
            </a:prstGeom>
            <a:noFill/>
          </p:spPr>
          <p:txBody>
            <a:bodyPr wrap="square" rtlCol="0">
              <a:spAutoFit/>
              <a:scene3d>
                <a:camera prst="orthographicFront"/>
                <a:lightRig rig="threePt" dir="t"/>
              </a:scene3d>
              <a:sp3d contourW="12700"/>
            </a:bodyPr>
            <a:lstStyle/>
            <a:p>
              <a:pPr algn="dist" defTabSz="457200"/>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新人入职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岗位任职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技能培训</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
        <p:nvSpPr>
          <p:cNvPr id="28" name="矩形 27"/>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1457382" y="1456199"/>
            <a:ext cx="3309240" cy="2225989"/>
            <a:chOff x="1762182" y="1589549"/>
            <a:chExt cx="3309240" cy="2225989"/>
          </a:xfrm>
          <a:gradFill>
            <a:gsLst>
              <a:gs pos="100000">
                <a:srgbClr val="0754B3"/>
              </a:gs>
              <a:gs pos="0">
                <a:srgbClr val="4696F1"/>
              </a:gs>
            </a:gsLst>
            <a:lin ang="2700000" scaled="1"/>
          </a:gradFill>
        </p:grpSpPr>
        <p:sp>
          <p:nvSpPr>
            <p:cNvPr id="14" name="Freeform 7"/>
            <p:cNvSpPr/>
            <p:nvPr/>
          </p:nvSpPr>
          <p:spPr bwMode="auto">
            <a:xfrm>
              <a:off x="1762182" y="1835485"/>
              <a:ext cx="3293742" cy="1980053"/>
            </a:xfrm>
            <a:custGeom>
              <a:avLst/>
              <a:gdLst>
                <a:gd name="T0" fmla="*/ 647 w 647"/>
                <a:gd name="T1" fmla="*/ 73 h 389"/>
                <a:gd name="T2" fmla="*/ 0 w 647"/>
                <a:gd name="T3" fmla="*/ 389 h 389"/>
                <a:gd name="T4" fmla="*/ 493 w 647"/>
                <a:gd name="T5" fmla="*/ 0 h 389"/>
                <a:gd name="T6" fmla="*/ 489 w 647"/>
                <a:gd name="T7" fmla="*/ 24 h 389"/>
                <a:gd name="T8" fmla="*/ 575 w 647"/>
                <a:gd name="T9" fmla="*/ 110 h 389"/>
                <a:gd name="T10" fmla="*/ 647 w 647"/>
                <a:gd name="T11" fmla="*/ 73 h 389"/>
              </a:gdLst>
              <a:ahLst/>
              <a:cxnLst>
                <a:cxn ang="0">
                  <a:pos x="T0" y="T1"/>
                </a:cxn>
                <a:cxn ang="0">
                  <a:pos x="T2" y="T3"/>
                </a:cxn>
                <a:cxn ang="0">
                  <a:pos x="T4" y="T5"/>
                </a:cxn>
                <a:cxn ang="0">
                  <a:pos x="T6" y="T7"/>
                </a:cxn>
                <a:cxn ang="0">
                  <a:pos x="T8" y="T9"/>
                </a:cxn>
                <a:cxn ang="0">
                  <a:pos x="T10" y="T11"/>
                </a:cxn>
              </a:cxnLst>
              <a:rect l="0" t="0" r="r" b="b"/>
              <a:pathLst>
                <a:path w="647" h="389">
                  <a:moveTo>
                    <a:pt x="647" y="73"/>
                  </a:moveTo>
                  <a:cubicBezTo>
                    <a:pt x="547" y="296"/>
                    <a:pt x="281" y="366"/>
                    <a:pt x="0" y="389"/>
                  </a:cubicBezTo>
                  <a:cubicBezTo>
                    <a:pt x="230" y="367"/>
                    <a:pt x="386" y="294"/>
                    <a:pt x="493" y="0"/>
                  </a:cubicBezTo>
                  <a:cubicBezTo>
                    <a:pt x="490" y="7"/>
                    <a:pt x="489" y="16"/>
                    <a:pt x="489" y="24"/>
                  </a:cubicBezTo>
                  <a:cubicBezTo>
                    <a:pt x="489" y="72"/>
                    <a:pt x="528" y="110"/>
                    <a:pt x="575" y="110"/>
                  </a:cubicBezTo>
                  <a:cubicBezTo>
                    <a:pt x="605" y="110"/>
                    <a:pt x="631" y="95"/>
                    <a:pt x="647" y="7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15" name="Oval 13"/>
            <p:cNvSpPr>
              <a:spLocks noChangeArrowheads="1"/>
            </p:cNvSpPr>
            <p:nvPr/>
          </p:nvSpPr>
          <p:spPr bwMode="auto">
            <a:xfrm>
              <a:off x="4322122" y="1589549"/>
              <a:ext cx="749300" cy="754063"/>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grpSp>
        <p:nvGrpSpPr>
          <p:cNvPr id="16" name="组合 15"/>
          <p:cNvGrpSpPr/>
          <p:nvPr/>
        </p:nvGrpSpPr>
        <p:grpSpPr>
          <a:xfrm>
            <a:off x="877611" y="2358586"/>
            <a:ext cx="5247859" cy="1335748"/>
            <a:chOff x="1182411" y="2491936"/>
            <a:chExt cx="5247859" cy="1335748"/>
          </a:xfrm>
          <a:gradFill>
            <a:gsLst>
              <a:gs pos="0">
                <a:srgbClr val="40A0E9"/>
              </a:gs>
              <a:gs pos="100000">
                <a:srgbClr val="2F6EB7"/>
              </a:gs>
            </a:gsLst>
            <a:lin ang="5400000" scaled="1"/>
          </a:gradFill>
        </p:grpSpPr>
        <p:sp>
          <p:nvSpPr>
            <p:cNvPr id="17" name="Freeform 6"/>
            <p:cNvSpPr/>
            <p:nvPr/>
          </p:nvSpPr>
          <p:spPr bwMode="auto">
            <a:xfrm>
              <a:off x="1182411" y="2590151"/>
              <a:ext cx="4923478" cy="1237533"/>
            </a:xfrm>
            <a:custGeom>
              <a:avLst/>
              <a:gdLst>
                <a:gd name="T0" fmla="*/ 967 w 967"/>
                <a:gd name="T1" fmla="*/ 141 h 243"/>
                <a:gd name="T2" fmla="*/ 0 w 967"/>
                <a:gd name="T3" fmla="*/ 243 h 243"/>
                <a:gd name="T4" fmla="*/ 891 w 967"/>
                <a:gd name="T5" fmla="*/ 0 h 243"/>
                <a:gd name="T6" fmla="*/ 870 w 967"/>
                <a:gd name="T7" fmla="*/ 56 h 243"/>
                <a:gd name="T8" fmla="*/ 956 w 967"/>
                <a:gd name="T9" fmla="*/ 142 h 243"/>
                <a:gd name="T10" fmla="*/ 967 w 967"/>
                <a:gd name="T11" fmla="*/ 141 h 243"/>
              </a:gdLst>
              <a:ahLst/>
              <a:cxnLst>
                <a:cxn ang="0">
                  <a:pos x="T0" y="T1"/>
                </a:cxn>
                <a:cxn ang="0">
                  <a:pos x="T2" y="T3"/>
                </a:cxn>
                <a:cxn ang="0">
                  <a:pos x="T4" y="T5"/>
                </a:cxn>
                <a:cxn ang="0">
                  <a:pos x="T6" y="T7"/>
                </a:cxn>
                <a:cxn ang="0">
                  <a:pos x="T8" y="T9"/>
                </a:cxn>
                <a:cxn ang="0">
                  <a:pos x="T10" y="T11"/>
                </a:cxn>
              </a:cxnLst>
              <a:rect l="0" t="0" r="r" b="b"/>
              <a:pathLst>
                <a:path w="967" h="243">
                  <a:moveTo>
                    <a:pt x="967" y="141"/>
                  </a:moveTo>
                  <a:cubicBezTo>
                    <a:pt x="755" y="193"/>
                    <a:pt x="500" y="237"/>
                    <a:pt x="0" y="243"/>
                  </a:cubicBezTo>
                  <a:cubicBezTo>
                    <a:pt x="337" y="234"/>
                    <a:pt x="641" y="223"/>
                    <a:pt x="891" y="0"/>
                  </a:cubicBezTo>
                  <a:cubicBezTo>
                    <a:pt x="878" y="15"/>
                    <a:pt x="870" y="34"/>
                    <a:pt x="870" y="56"/>
                  </a:cubicBezTo>
                  <a:cubicBezTo>
                    <a:pt x="870" y="103"/>
                    <a:pt x="909" y="142"/>
                    <a:pt x="956" y="142"/>
                  </a:cubicBezTo>
                  <a:cubicBezTo>
                    <a:pt x="960" y="142"/>
                    <a:pt x="964" y="142"/>
                    <a:pt x="967" y="14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sp>
          <p:nvSpPr>
            <p:cNvPr id="18" name="Oval 13"/>
            <p:cNvSpPr>
              <a:spLocks noChangeArrowheads="1"/>
            </p:cNvSpPr>
            <p:nvPr/>
          </p:nvSpPr>
          <p:spPr bwMode="auto">
            <a:xfrm>
              <a:off x="5680970" y="249193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grpSp>
        <p:nvGrpSpPr>
          <p:cNvPr id="19" name="组合 18"/>
          <p:cNvGrpSpPr/>
          <p:nvPr/>
        </p:nvGrpSpPr>
        <p:grpSpPr>
          <a:xfrm>
            <a:off x="1343599" y="3311881"/>
            <a:ext cx="5277280" cy="828196"/>
            <a:chOff x="1648399" y="3445231"/>
            <a:chExt cx="5277280" cy="828196"/>
          </a:xfrm>
          <a:gradFill>
            <a:gsLst>
              <a:gs pos="100000">
                <a:srgbClr val="0754B3"/>
              </a:gs>
              <a:gs pos="0">
                <a:srgbClr val="4696F1"/>
              </a:gs>
            </a:gsLst>
            <a:lin ang="2700000" scaled="1"/>
          </a:gradFill>
        </p:grpSpPr>
        <p:sp>
          <p:nvSpPr>
            <p:cNvPr id="20" name="Freeform 5"/>
            <p:cNvSpPr/>
            <p:nvPr/>
          </p:nvSpPr>
          <p:spPr bwMode="auto">
            <a:xfrm>
              <a:off x="1648399" y="3445231"/>
              <a:ext cx="4754031" cy="828196"/>
            </a:xfrm>
            <a:custGeom>
              <a:avLst/>
              <a:gdLst>
                <a:gd name="T0" fmla="*/ 932 w 934"/>
                <a:gd name="T1" fmla="*/ 163 h 163"/>
                <a:gd name="T2" fmla="*/ 0 w 934"/>
                <a:gd name="T3" fmla="*/ 82 h 163"/>
                <a:gd name="T4" fmla="*/ 934 w 934"/>
                <a:gd name="T5" fmla="*/ 0 h 163"/>
                <a:gd name="T6" fmla="*/ 875 w 934"/>
                <a:gd name="T7" fmla="*/ 82 h 163"/>
                <a:gd name="T8" fmla="*/ 932 w 934"/>
                <a:gd name="T9" fmla="*/ 163 h 163"/>
              </a:gdLst>
              <a:ahLst/>
              <a:cxnLst>
                <a:cxn ang="0">
                  <a:pos x="T0" y="T1"/>
                </a:cxn>
                <a:cxn ang="0">
                  <a:pos x="T2" y="T3"/>
                </a:cxn>
                <a:cxn ang="0">
                  <a:pos x="T4" y="T5"/>
                </a:cxn>
                <a:cxn ang="0">
                  <a:pos x="T6" y="T7"/>
                </a:cxn>
                <a:cxn ang="0">
                  <a:pos x="T8" y="T9"/>
                </a:cxn>
              </a:cxnLst>
              <a:rect l="0" t="0" r="r" b="b"/>
              <a:pathLst>
                <a:path w="934" h="163">
                  <a:moveTo>
                    <a:pt x="932" y="163"/>
                  </a:moveTo>
                  <a:cubicBezTo>
                    <a:pt x="636" y="100"/>
                    <a:pt x="232" y="85"/>
                    <a:pt x="0" y="82"/>
                  </a:cubicBezTo>
                  <a:cubicBezTo>
                    <a:pt x="232" y="80"/>
                    <a:pt x="637" y="65"/>
                    <a:pt x="934" y="0"/>
                  </a:cubicBezTo>
                  <a:cubicBezTo>
                    <a:pt x="900" y="11"/>
                    <a:pt x="875" y="44"/>
                    <a:pt x="875" y="82"/>
                  </a:cubicBezTo>
                  <a:cubicBezTo>
                    <a:pt x="875" y="119"/>
                    <a:pt x="898" y="151"/>
                    <a:pt x="932" y="16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21" name="Oval 13"/>
            <p:cNvSpPr>
              <a:spLocks noChangeArrowheads="1"/>
            </p:cNvSpPr>
            <p:nvPr/>
          </p:nvSpPr>
          <p:spPr bwMode="auto">
            <a:xfrm>
              <a:off x="6176379" y="3479778"/>
              <a:ext cx="749300" cy="754063"/>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grpSp>
        <p:nvGrpSpPr>
          <p:cNvPr id="22" name="组合 21"/>
          <p:cNvGrpSpPr/>
          <p:nvPr/>
        </p:nvGrpSpPr>
        <p:grpSpPr>
          <a:xfrm>
            <a:off x="1343599" y="3781915"/>
            <a:ext cx="3306868" cy="2227387"/>
            <a:chOff x="1648399" y="3915265"/>
            <a:chExt cx="3306868" cy="2227387"/>
          </a:xfrm>
          <a:solidFill>
            <a:schemeClr val="tx1">
              <a:lumMod val="75000"/>
              <a:lumOff val="25000"/>
            </a:schemeClr>
          </a:solidFill>
        </p:grpSpPr>
        <p:sp>
          <p:nvSpPr>
            <p:cNvPr id="23" name="Freeform 9"/>
            <p:cNvSpPr/>
            <p:nvPr/>
          </p:nvSpPr>
          <p:spPr bwMode="auto">
            <a:xfrm>
              <a:off x="1648399" y="3915265"/>
              <a:ext cx="3288031" cy="1974342"/>
            </a:xfrm>
            <a:custGeom>
              <a:avLst/>
              <a:gdLst>
                <a:gd name="T0" fmla="*/ 646 w 646"/>
                <a:gd name="T1" fmla="*/ 316 h 388"/>
                <a:gd name="T2" fmla="*/ 575 w 646"/>
                <a:gd name="T3" fmla="*/ 279 h 388"/>
                <a:gd name="T4" fmla="*/ 489 w 646"/>
                <a:gd name="T5" fmla="*/ 365 h 388"/>
                <a:gd name="T6" fmla="*/ 492 w 646"/>
                <a:gd name="T7" fmla="*/ 388 h 388"/>
                <a:gd name="T8" fmla="*/ 0 w 646"/>
                <a:gd name="T9" fmla="*/ 0 h 388"/>
                <a:gd name="T10" fmla="*/ 646 w 646"/>
                <a:gd name="T11" fmla="*/ 316 h 388"/>
              </a:gdLst>
              <a:ahLst/>
              <a:cxnLst>
                <a:cxn ang="0">
                  <a:pos x="T0" y="T1"/>
                </a:cxn>
                <a:cxn ang="0">
                  <a:pos x="T2" y="T3"/>
                </a:cxn>
                <a:cxn ang="0">
                  <a:pos x="T4" y="T5"/>
                </a:cxn>
                <a:cxn ang="0">
                  <a:pos x="T6" y="T7"/>
                </a:cxn>
                <a:cxn ang="0">
                  <a:pos x="T8" y="T9"/>
                </a:cxn>
                <a:cxn ang="0">
                  <a:pos x="T10" y="T11"/>
                </a:cxn>
              </a:cxnLst>
              <a:rect l="0" t="0" r="r" b="b"/>
              <a:pathLst>
                <a:path w="646" h="388">
                  <a:moveTo>
                    <a:pt x="646" y="316"/>
                  </a:moveTo>
                  <a:cubicBezTo>
                    <a:pt x="631" y="293"/>
                    <a:pt x="605" y="279"/>
                    <a:pt x="575" y="279"/>
                  </a:cubicBezTo>
                  <a:cubicBezTo>
                    <a:pt x="528" y="279"/>
                    <a:pt x="489" y="317"/>
                    <a:pt x="489" y="365"/>
                  </a:cubicBezTo>
                  <a:cubicBezTo>
                    <a:pt x="489" y="373"/>
                    <a:pt x="490" y="380"/>
                    <a:pt x="492" y="388"/>
                  </a:cubicBezTo>
                  <a:cubicBezTo>
                    <a:pt x="386" y="95"/>
                    <a:pt x="230" y="22"/>
                    <a:pt x="0" y="0"/>
                  </a:cubicBezTo>
                  <a:cubicBezTo>
                    <a:pt x="281" y="23"/>
                    <a:pt x="547" y="93"/>
                    <a:pt x="646" y="316"/>
                  </a:cubicBezTo>
                  <a:close/>
                </a:path>
              </a:pathLst>
            </a:cu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24" name="Oval 13"/>
            <p:cNvSpPr>
              <a:spLocks noChangeArrowheads="1"/>
            </p:cNvSpPr>
            <p:nvPr/>
          </p:nvSpPr>
          <p:spPr bwMode="auto">
            <a:xfrm>
              <a:off x="4205967" y="5388589"/>
              <a:ext cx="749300" cy="754063"/>
            </a:xfrm>
            <a:prstGeom prst="ellipse">
              <a:avLst/>
            </a:pr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sp>
        <p:nvSpPr>
          <p:cNvPr id="25" name="文本框 24"/>
          <p:cNvSpPr txBox="1"/>
          <p:nvPr/>
        </p:nvSpPr>
        <p:spPr>
          <a:xfrm>
            <a:off x="4053230" y="154084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01</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6" name="文本框 25"/>
          <p:cNvSpPr txBox="1"/>
          <p:nvPr/>
        </p:nvSpPr>
        <p:spPr>
          <a:xfrm>
            <a:off x="5387232" y="244323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02</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7" name="文本框 26"/>
          <p:cNvSpPr txBox="1"/>
          <p:nvPr/>
        </p:nvSpPr>
        <p:spPr>
          <a:xfrm>
            <a:off x="5877030" y="3431072"/>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03</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28" name="组合 27"/>
          <p:cNvGrpSpPr/>
          <p:nvPr/>
        </p:nvGrpSpPr>
        <p:grpSpPr>
          <a:xfrm>
            <a:off x="898459" y="3781915"/>
            <a:ext cx="5240515" cy="1322704"/>
            <a:chOff x="1203259" y="3915265"/>
            <a:chExt cx="5240515" cy="1322704"/>
          </a:xfrm>
          <a:gradFill>
            <a:gsLst>
              <a:gs pos="0">
                <a:srgbClr val="40A0E9"/>
              </a:gs>
              <a:gs pos="100000">
                <a:srgbClr val="2F6EB7"/>
              </a:gs>
            </a:gsLst>
            <a:lin ang="5400000" scaled="1"/>
          </a:gradFill>
        </p:grpSpPr>
        <p:sp>
          <p:nvSpPr>
            <p:cNvPr id="29" name="Freeform 8"/>
            <p:cNvSpPr/>
            <p:nvPr/>
          </p:nvSpPr>
          <p:spPr bwMode="auto">
            <a:xfrm>
              <a:off x="1203259" y="3915265"/>
              <a:ext cx="4921574" cy="1267995"/>
            </a:xfrm>
            <a:custGeom>
              <a:avLst/>
              <a:gdLst>
                <a:gd name="T0" fmla="*/ 870 w 967"/>
                <a:gd name="T1" fmla="*/ 187 h 249"/>
                <a:gd name="T2" fmla="*/ 896 w 967"/>
                <a:gd name="T3" fmla="*/ 249 h 249"/>
                <a:gd name="T4" fmla="*/ 0 w 967"/>
                <a:gd name="T5" fmla="*/ 0 h 249"/>
                <a:gd name="T6" fmla="*/ 967 w 967"/>
                <a:gd name="T7" fmla="*/ 101 h 249"/>
                <a:gd name="T8" fmla="*/ 956 w 967"/>
                <a:gd name="T9" fmla="*/ 100 h 249"/>
                <a:gd name="T10" fmla="*/ 870 w 967"/>
                <a:gd name="T11" fmla="*/ 187 h 249"/>
              </a:gdLst>
              <a:ahLst/>
              <a:cxnLst>
                <a:cxn ang="0">
                  <a:pos x="T0" y="T1"/>
                </a:cxn>
                <a:cxn ang="0">
                  <a:pos x="T2" y="T3"/>
                </a:cxn>
                <a:cxn ang="0">
                  <a:pos x="T4" y="T5"/>
                </a:cxn>
                <a:cxn ang="0">
                  <a:pos x="T6" y="T7"/>
                </a:cxn>
                <a:cxn ang="0">
                  <a:pos x="T8" y="T9"/>
                </a:cxn>
                <a:cxn ang="0">
                  <a:pos x="T10" y="T11"/>
                </a:cxn>
              </a:cxnLst>
              <a:rect l="0" t="0" r="r" b="b"/>
              <a:pathLst>
                <a:path w="967" h="249">
                  <a:moveTo>
                    <a:pt x="870" y="187"/>
                  </a:moveTo>
                  <a:cubicBezTo>
                    <a:pt x="870" y="211"/>
                    <a:pt x="880" y="233"/>
                    <a:pt x="896" y="249"/>
                  </a:cubicBezTo>
                  <a:cubicBezTo>
                    <a:pt x="646" y="20"/>
                    <a:pt x="339" y="9"/>
                    <a:pt x="0" y="0"/>
                  </a:cubicBezTo>
                  <a:cubicBezTo>
                    <a:pt x="499" y="6"/>
                    <a:pt x="754" y="50"/>
                    <a:pt x="967" y="101"/>
                  </a:cubicBezTo>
                  <a:cubicBezTo>
                    <a:pt x="963" y="101"/>
                    <a:pt x="960" y="100"/>
                    <a:pt x="956" y="100"/>
                  </a:cubicBezTo>
                  <a:cubicBezTo>
                    <a:pt x="909" y="100"/>
                    <a:pt x="870" y="139"/>
                    <a:pt x="870" y="18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sp>
          <p:nvSpPr>
            <p:cNvPr id="30" name="Oval 13"/>
            <p:cNvSpPr>
              <a:spLocks noChangeArrowheads="1"/>
            </p:cNvSpPr>
            <p:nvPr/>
          </p:nvSpPr>
          <p:spPr bwMode="auto">
            <a:xfrm>
              <a:off x="5694474" y="448390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sp>
        <p:nvSpPr>
          <p:cNvPr id="31" name="文本框 30"/>
          <p:cNvSpPr txBox="1"/>
          <p:nvPr/>
        </p:nvSpPr>
        <p:spPr>
          <a:xfrm>
            <a:off x="5401537" y="443520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04</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32" name="文本框 31"/>
          <p:cNvSpPr txBox="1"/>
          <p:nvPr/>
        </p:nvSpPr>
        <p:spPr>
          <a:xfrm>
            <a:off x="3905817" y="533988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05</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5076770" y="5491124"/>
            <a:ext cx="4308529" cy="713190"/>
            <a:chOff x="8629508" y="2069651"/>
            <a:chExt cx="4308529" cy="713190"/>
          </a:xfrm>
        </p:grpSpPr>
        <p:sp>
          <p:nvSpPr>
            <p:cNvPr id="34"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5" name="文本框 34"/>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a:off x="6303391" y="4435200"/>
            <a:ext cx="4308529" cy="713190"/>
            <a:chOff x="8629508" y="2069651"/>
            <a:chExt cx="4308529" cy="713190"/>
          </a:xfrm>
        </p:grpSpPr>
        <p:sp>
          <p:nvSpPr>
            <p:cNvPr id="3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8" name="文本框 37"/>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a:off x="6972700" y="3302657"/>
            <a:ext cx="4308529" cy="713190"/>
            <a:chOff x="8629508" y="2069651"/>
            <a:chExt cx="4308529" cy="713190"/>
          </a:xfrm>
        </p:grpSpPr>
        <p:sp>
          <p:nvSpPr>
            <p:cNvPr id="40"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1" name="文本框 40"/>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42" name="组合 41"/>
          <p:cNvGrpSpPr/>
          <p:nvPr/>
        </p:nvGrpSpPr>
        <p:grpSpPr>
          <a:xfrm>
            <a:off x="6303391" y="2241447"/>
            <a:ext cx="4308529" cy="713190"/>
            <a:chOff x="8629508" y="2069651"/>
            <a:chExt cx="4308529" cy="713190"/>
          </a:xfrm>
        </p:grpSpPr>
        <p:sp>
          <p:nvSpPr>
            <p:cNvPr id="4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0">
                        <a:srgbClr val="40A0E9"/>
                      </a:gs>
                      <a:gs pos="100000">
                        <a:srgbClr val="2F6EB7"/>
                      </a:gs>
                    </a:gsLst>
                    <a:lin ang="54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0">
                      <a:srgbClr val="40A0E9"/>
                    </a:gs>
                    <a:gs pos="100000">
                      <a:srgbClr val="2F6EB7"/>
                    </a:gs>
                  </a:gsLst>
                  <a:lin ang="54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44" name="文本框 43"/>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45" name="组合 44"/>
          <p:cNvGrpSpPr/>
          <p:nvPr/>
        </p:nvGrpSpPr>
        <p:grpSpPr>
          <a:xfrm>
            <a:off x="5076770" y="1261984"/>
            <a:ext cx="4308529" cy="713190"/>
            <a:chOff x="8629508" y="2069651"/>
            <a:chExt cx="4308529" cy="713190"/>
          </a:xfrm>
        </p:grpSpPr>
        <p:sp>
          <p:nvSpPr>
            <p:cNvPr id="46"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7" name="文本框 46"/>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3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2000">
                                          <p:cBhvr additive="base">
                                            <p:cTn id="7" dur="250" fill="hold"/>
                                            <p:tgtEl>
                                              <p:spTgt spid="8"/>
                                            </p:tgtEl>
                                            <p:attrNameLst>
                                              <p:attrName>ppt_x</p:attrName>
                                            </p:attrNameLst>
                                          </p:cBhvr>
                                          <p:tavLst>
                                            <p:tav tm="0">
                                              <p:val>
                                                <p:strVal val="0-#ppt_w/2"/>
                                              </p:val>
                                            </p:tav>
                                            <p:tav tm="100000">
                                              <p:val>
                                                <p:strVal val="#ppt_x"/>
                                              </p:val>
                                            </p:tav>
                                          </p:tavLst>
                                        </p:anim>
                                        <p:anim calcmode="lin" valueType="num" p14:bounceEnd="32000">
                                          <p:cBhvr additive="base">
                                            <p:cTn id="8" dur="25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14:presetBounceEnd="32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32000">
                                          <p:cBhvr additive="base">
                                            <p:cTn id="20" dur="250" fill="hold"/>
                                            <p:tgtEl>
                                              <p:spTgt spid="16"/>
                                            </p:tgtEl>
                                            <p:attrNameLst>
                                              <p:attrName>ppt_x</p:attrName>
                                            </p:attrNameLst>
                                          </p:cBhvr>
                                          <p:tavLst>
                                            <p:tav tm="0">
                                              <p:val>
                                                <p:strVal val="0-#ppt_w/2"/>
                                              </p:val>
                                            </p:tav>
                                            <p:tav tm="100000">
                                              <p:val>
                                                <p:strVal val="#ppt_x"/>
                                              </p:val>
                                            </p:tav>
                                          </p:tavLst>
                                        </p:anim>
                                        <p:anim calcmode="lin" valueType="num" p14:bounceEnd="32000">
                                          <p:cBhvr additive="base">
                                            <p:cTn id="21" dur="25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3*#ppt_w"/>
                                              </p:val>
                                            </p:tav>
                                            <p:tav tm="100000">
                                              <p:val>
                                                <p:strVal val="#ppt_w"/>
                                              </p:val>
                                            </p:tav>
                                          </p:tavLst>
                                        </p:anim>
                                        <p:anim calcmode="lin" valueType="num">
                                          <p:cBhvr>
                                            <p:cTn id="29" dur="500" fill="hold"/>
                                            <p:tgtEl>
                                              <p:spTgt spid="26"/>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14:presetBounceEnd="32000">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14:bounceEnd="32000">
                                          <p:cBhvr additive="base">
                                            <p:cTn id="33" dur="250" fill="hold"/>
                                            <p:tgtEl>
                                              <p:spTgt spid="19"/>
                                            </p:tgtEl>
                                            <p:attrNameLst>
                                              <p:attrName>ppt_x</p:attrName>
                                            </p:attrNameLst>
                                          </p:cBhvr>
                                          <p:tavLst>
                                            <p:tav tm="0">
                                              <p:val>
                                                <p:strVal val="0-#ppt_w/2"/>
                                              </p:val>
                                            </p:tav>
                                            <p:tav tm="100000">
                                              <p:val>
                                                <p:strVal val="#ppt_x"/>
                                              </p:val>
                                            </p:tav>
                                          </p:tavLst>
                                        </p:anim>
                                        <p:anim calcmode="lin" valueType="num" p14:bounceEnd="32000">
                                          <p:cBhvr additive="base">
                                            <p:cTn id="34" dur="250" fill="hold"/>
                                            <p:tgtEl>
                                              <p:spTgt spid="19"/>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strVal val="4/3*#ppt_w"/>
                                              </p:val>
                                            </p:tav>
                                            <p:tav tm="100000">
                                              <p:val>
                                                <p:strVal val="#ppt_w"/>
                                              </p:val>
                                            </p:tav>
                                          </p:tavLst>
                                        </p:anim>
                                        <p:anim calcmode="lin" valueType="num">
                                          <p:cBhvr>
                                            <p:cTn id="42" dur="500" fill="hold"/>
                                            <p:tgtEl>
                                              <p:spTgt spid="27"/>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14:presetBounceEnd="32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32000">
                                          <p:cBhvr additive="base">
                                            <p:cTn id="46" dur="25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strVal val="4/3*#ppt_w"/>
                                              </p:val>
                                            </p:tav>
                                            <p:tav tm="100000">
                                              <p:val>
                                                <p:strVal val="#ppt_w"/>
                                              </p:val>
                                            </p:tav>
                                          </p:tavLst>
                                        </p:anim>
                                        <p:anim calcmode="lin" valueType="num">
                                          <p:cBhvr>
                                            <p:cTn id="55" dur="500" fill="hold"/>
                                            <p:tgtEl>
                                              <p:spTgt spid="31"/>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14:presetBounceEnd="32000">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14:bounceEnd="32000">
                                          <p:cBhvr additive="base">
                                            <p:cTn id="59" dur="25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60" dur="250" fill="hold"/>
                                            <p:tgtEl>
                                              <p:spTgt spid="2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3*#ppt_w"/>
                                              </p:val>
                                            </p:tav>
                                            <p:tav tm="100000">
                                              <p:val>
                                                <p:strVal val="#ppt_w"/>
                                              </p:val>
                                            </p:tav>
                                          </p:tavLst>
                                        </p:anim>
                                        <p:anim calcmode="lin" valueType="num">
                                          <p:cBhvr>
                                            <p:cTn id="68" dur="500" fill="hold"/>
                                            <p:tgtEl>
                                              <p:spTgt spid="32"/>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anim calcmode="lin" valueType="num">
                                          <p:cBhvr>
                                            <p:cTn id="73" dur="500" fill="hold"/>
                                            <p:tgtEl>
                                              <p:spTgt spid="45"/>
                                            </p:tgtEl>
                                            <p:attrNameLst>
                                              <p:attrName>ppt_x</p:attrName>
                                            </p:attrNameLst>
                                          </p:cBhvr>
                                          <p:tavLst>
                                            <p:tav tm="0">
                                              <p:val>
                                                <p:strVal val="#ppt_x"/>
                                              </p:val>
                                            </p:tav>
                                            <p:tav tm="100000">
                                              <p:val>
                                                <p:strVal val="#ppt_x"/>
                                              </p:val>
                                            </p:tav>
                                          </p:tavLst>
                                        </p:anim>
                                        <p:anim calcmode="lin" valueType="num">
                                          <p:cBhvr>
                                            <p:cTn id="74" dur="500" fill="hold"/>
                                            <p:tgtEl>
                                              <p:spTgt spid="45"/>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anim calcmode="lin" valueType="num">
                                          <p:cBhvr>
                                            <p:cTn id="85" dur="500" fill="hold"/>
                                            <p:tgtEl>
                                              <p:spTgt spid="39"/>
                                            </p:tgtEl>
                                            <p:attrNameLst>
                                              <p:attrName>ppt_x</p:attrName>
                                            </p:attrNameLst>
                                          </p:cBhvr>
                                          <p:tavLst>
                                            <p:tav tm="0">
                                              <p:val>
                                                <p:strVal val="#ppt_x"/>
                                              </p:val>
                                            </p:tav>
                                            <p:tav tm="100000">
                                              <p:val>
                                                <p:strVal val="#ppt_x"/>
                                              </p:val>
                                            </p:tav>
                                          </p:tavLst>
                                        </p:anim>
                                        <p:anim calcmode="lin" valueType="num">
                                          <p:cBhvr>
                                            <p:cTn id="86" dur="500" fill="hold"/>
                                            <p:tgtEl>
                                              <p:spTgt spid="39"/>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anim calcmode="lin" valueType="num">
                                          <p:cBhvr>
                                            <p:cTn id="97" dur="500" fill="hold"/>
                                            <p:tgtEl>
                                              <p:spTgt spid="33"/>
                                            </p:tgtEl>
                                            <p:attrNameLst>
                                              <p:attrName>ppt_x</p:attrName>
                                            </p:attrNameLst>
                                          </p:cBhvr>
                                          <p:tavLst>
                                            <p:tav tm="0">
                                              <p:val>
                                                <p:strVal val="#ppt_x"/>
                                              </p:val>
                                            </p:tav>
                                            <p:tav tm="100000">
                                              <p:val>
                                                <p:strVal val="#ppt_x"/>
                                              </p:val>
                                            </p:tav>
                                          </p:tavLst>
                                        </p:anim>
                                        <p:anim calcmode="lin" valueType="num">
                                          <p:cBhvr>
                                            <p:cTn id="9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50" fill="hold"/>
                                            <p:tgtEl>
                                              <p:spTgt spid="16"/>
                                            </p:tgtEl>
                                            <p:attrNameLst>
                                              <p:attrName>ppt_x</p:attrName>
                                            </p:attrNameLst>
                                          </p:cBhvr>
                                          <p:tavLst>
                                            <p:tav tm="0">
                                              <p:val>
                                                <p:strVal val="0-#ppt_w/2"/>
                                              </p:val>
                                            </p:tav>
                                            <p:tav tm="100000">
                                              <p:val>
                                                <p:strVal val="#ppt_x"/>
                                              </p:val>
                                            </p:tav>
                                          </p:tavLst>
                                        </p:anim>
                                        <p:anim calcmode="lin" valueType="num">
                                          <p:cBhvr additive="base">
                                            <p:cTn id="21" dur="25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3*#ppt_w"/>
                                              </p:val>
                                            </p:tav>
                                            <p:tav tm="100000">
                                              <p:val>
                                                <p:strVal val="#ppt_w"/>
                                              </p:val>
                                            </p:tav>
                                          </p:tavLst>
                                        </p:anim>
                                        <p:anim calcmode="lin" valueType="num">
                                          <p:cBhvr>
                                            <p:cTn id="29" dur="500" fill="hold"/>
                                            <p:tgtEl>
                                              <p:spTgt spid="26"/>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50" fill="hold"/>
                                            <p:tgtEl>
                                              <p:spTgt spid="19"/>
                                            </p:tgtEl>
                                            <p:attrNameLst>
                                              <p:attrName>ppt_x</p:attrName>
                                            </p:attrNameLst>
                                          </p:cBhvr>
                                          <p:tavLst>
                                            <p:tav tm="0">
                                              <p:val>
                                                <p:strVal val="0-#ppt_w/2"/>
                                              </p:val>
                                            </p:tav>
                                            <p:tav tm="100000">
                                              <p:val>
                                                <p:strVal val="#ppt_x"/>
                                              </p:val>
                                            </p:tav>
                                          </p:tavLst>
                                        </p:anim>
                                        <p:anim calcmode="lin" valueType="num">
                                          <p:cBhvr additive="base">
                                            <p:cTn id="34" dur="250" fill="hold"/>
                                            <p:tgtEl>
                                              <p:spTgt spid="19"/>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strVal val="4/3*#ppt_w"/>
                                              </p:val>
                                            </p:tav>
                                            <p:tav tm="100000">
                                              <p:val>
                                                <p:strVal val="#ppt_w"/>
                                              </p:val>
                                            </p:tav>
                                          </p:tavLst>
                                        </p:anim>
                                        <p:anim calcmode="lin" valueType="num">
                                          <p:cBhvr>
                                            <p:cTn id="42" dur="500" fill="hold"/>
                                            <p:tgtEl>
                                              <p:spTgt spid="27"/>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0-#ppt_w/2"/>
                                              </p:val>
                                            </p:tav>
                                            <p:tav tm="100000">
                                              <p:val>
                                                <p:strVal val="#ppt_x"/>
                                              </p:val>
                                            </p:tav>
                                          </p:tavLst>
                                        </p:anim>
                                        <p:anim calcmode="lin" valueType="num">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strVal val="4/3*#ppt_w"/>
                                              </p:val>
                                            </p:tav>
                                            <p:tav tm="100000">
                                              <p:val>
                                                <p:strVal val="#ppt_w"/>
                                              </p:val>
                                            </p:tav>
                                          </p:tavLst>
                                        </p:anim>
                                        <p:anim calcmode="lin" valueType="num">
                                          <p:cBhvr>
                                            <p:cTn id="55" dur="500" fill="hold"/>
                                            <p:tgtEl>
                                              <p:spTgt spid="31"/>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250" fill="hold"/>
                                            <p:tgtEl>
                                              <p:spTgt spid="22"/>
                                            </p:tgtEl>
                                            <p:attrNameLst>
                                              <p:attrName>ppt_x</p:attrName>
                                            </p:attrNameLst>
                                          </p:cBhvr>
                                          <p:tavLst>
                                            <p:tav tm="0">
                                              <p:val>
                                                <p:strVal val="0-#ppt_w/2"/>
                                              </p:val>
                                            </p:tav>
                                            <p:tav tm="100000">
                                              <p:val>
                                                <p:strVal val="#ppt_x"/>
                                              </p:val>
                                            </p:tav>
                                          </p:tavLst>
                                        </p:anim>
                                        <p:anim calcmode="lin" valueType="num">
                                          <p:cBhvr additive="base">
                                            <p:cTn id="60" dur="250" fill="hold"/>
                                            <p:tgtEl>
                                              <p:spTgt spid="2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3*#ppt_w"/>
                                              </p:val>
                                            </p:tav>
                                            <p:tav tm="100000">
                                              <p:val>
                                                <p:strVal val="#ppt_w"/>
                                              </p:val>
                                            </p:tav>
                                          </p:tavLst>
                                        </p:anim>
                                        <p:anim calcmode="lin" valueType="num">
                                          <p:cBhvr>
                                            <p:cTn id="68" dur="500" fill="hold"/>
                                            <p:tgtEl>
                                              <p:spTgt spid="32"/>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anim calcmode="lin" valueType="num">
                                          <p:cBhvr>
                                            <p:cTn id="73" dur="500" fill="hold"/>
                                            <p:tgtEl>
                                              <p:spTgt spid="45"/>
                                            </p:tgtEl>
                                            <p:attrNameLst>
                                              <p:attrName>ppt_x</p:attrName>
                                            </p:attrNameLst>
                                          </p:cBhvr>
                                          <p:tavLst>
                                            <p:tav tm="0">
                                              <p:val>
                                                <p:strVal val="#ppt_x"/>
                                              </p:val>
                                            </p:tav>
                                            <p:tav tm="100000">
                                              <p:val>
                                                <p:strVal val="#ppt_x"/>
                                              </p:val>
                                            </p:tav>
                                          </p:tavLst>
                                        </p:anim>
                                        <p:anim calcmode="lin" valueType="num">
                                          <p:cBhvr>
                                            <p:cTn id="74" dur="500" fill="hold"/>
                                            <p:tgtEl>
                                              <p:spTgt spid="45"/>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anim calcmode="lin" valueType="num">
                                          <p:cBhvr>
                                            <p:cTn id="85" dur="500" fill="hold"/>
                                            <p:tgtEl>
                                              <p:spTgt spid="39"/>
                                            </p:tgtEl>
                                            <p:attrNameLst>
                                              <p:attrName>ppt_x</p:attrName>
                                            </p:attrNameLst>
                                          </p:cBhvr>
                                          <p:tavLst>
                                            <p:tav tm="0">
                                              <p:val>
                                                <p:strVal val="#ppt_x"/>
                                              </p:val>
                                            </p:tav>
                                            <p:tav tm="100000">
                                              <p:val>
                                                <p:strVal val="#ppt_x"/>
                                              </p:val>
                                            </p:tav>
                                          </p:tavLst>
                                        </p:anim>
                                        <p:anim calcmode="lin" valueType="num">
                                          <p:cBhvr>
                                            <p:cTn id="86" dur="500" fill="hold"/>
                                            <p:tgtEl>
                                              <p:spTgt spid="39"/>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anim calcmode="lin" valueType="num">
                                          <p:cBhvr>
                                            <p:cTn id="97" dur="500" fill="hold"/>
                                            <p:tgtEl>
                                              <p:spTgt spid="33"/>
                                            </p:tgtEl>
                                            <p:attrNameLst>
                                              <p:attrName>ppt_x</p:attrName>
                                            </p:attrNameLst>
                                          </p:cBhvr>
                                          <p:tavLst>
                                            <p:tav tm="0">
                                              <p:val>
                                                <p:strVal val="#ppt_x"/>
                                              </p:val>
                                            </p:tav>
                                            <p:tav tm="100000">
                                              <p:val>
                                                <p:strVal val="#ppt_x"/>
                                              </p:val>
                                            </p:tav>
                                          </p:tavLst>
                                        </p:anim>
                                        <p:anim calcmode="lin" valueType="num">
                                          <p:cBhvr>
                                            <p:cTn id="9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产品介绍</a:t>
            </a:r>
            <a:endPar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03</a:t>
            </a:r>
            <a:endParaRPr lang="en-US" altLang="zh-CN" sz="60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8" name="燕尾形 37"/>
          <p:cNvSpPr/>
          <p:nvPr/>
        </p:nvSpPr>
        <p:spPr>
          <a:xfrm>
            <a:off x="3134986"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4" name="燕尾形 38"/>
          <p:cNvSpPr/>
          <p:nvPr/>
        </p:nvSpPr>
        <p:spPr>
          <a:xfrm>
            <a:off x="5891124"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燕尾形 39"/>
          <p:cNvSpPr/>
          <p:nvPr/>
        </p:nvSpPr>
        <p:spPr>
          <a:xfrm>
            <a:off x="8647262"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6" name="组合 15"/>
          <p:cNvGrpSpPr/>
          <p:nvPr/>
        </p:nvGrpSpPr>
        <p:grpSpPr>
          <a:xfrm>
            <a:off x="894838" y="1921506"/>
            <a:ext cx="2133908" cy="3496201"/>
            <a:chOff x="894838" y="2298878"/>
            <a:chExt cx="2133908" cy="3496201"/>
          </a:xfrm>
        </p:grpSpPr>
        <p:sp>
          <p:nvSpPr>
            <p:cNvPr id="17" name="同心圆 10"/>
            <p:cNvSpPr/>
            <p:nvPr/>
          </p:nvSpPr>
          <p:spPr>
            <a:xfrm>
              <a:off x="1182436" y="2298878"/>
              <a:ext cx="1558712" cy="1558710"/>
            </a:xfrm>
            <a:prstGeom prst="donut">
              <a:avLst>
                <a:gd name="adj" fmla="val 16696"/>
              </a:avLst>
            </a:pr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8" name="文本框 17"/>
            <p:cNvSpPr txBox="1"/>
            <p:nvPr/>
          </p:nvSpPr>
          <p:spPr>
            <a:xfrm>
              <a:off x="1456686" y="2700557"/>
              <a:ext cx="1010213" cy="707886"/>
            </a:xfrm>
            <a:prstGeom prst="rect">
              <a:avLst/>
            </a:prstGeom>
            <a:noFill/>
          </p:spPr>
          <p:txBody>
            <a:bodyPr wrap="none" rtlCol="0">
              <a:spAutoFit/>
            </a:bodyPr>
            <a:lstStyle/>
            <a:p>
              <a:pPr algn="ctr"/>
              <a:r>
                <a:rPr lang="en-US" altLang="zh-CN" sz="400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40</a:t>
              </a:r>
              <a:r>
                <a:rPr lang="en-US" altLang="zh-CN"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a:t>
              </a:r>
              <a:endParaRPr lang="zh-CN" altLang="en-US"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a:off x="894838" y="4435558"/>
              <a:ext cx="2133908" cy="1359521"/>
              <a:chOff x="8216630" y="2244013"/>
              <a:chExt cx="2133908" cy="1359521"/>
            </a:xfrm>
          </p:grpSpPr>
          <p:sp>
            <p:nvSpPr>
              <p:cNvPr id="20"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21" name="文本框 20"/>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grpSp>
        <p:nvGrpSpPr>
          <p:cNvPr id="22" name="组合 21"/>
          <p:cNvGrpSpPr/>
          <p:nvPr/>
        </p:nvGrpSpPr>
        <p:grpSpPr>
          <a:xfrm>
            <a:off x="3650976" y="1921506"/>
            <a:ext cx="2133908" cy="3496201"/>
            <a:chOff x="3611179" y="2298878"/>
            <a:chExt cx="2133908" cy="3496201"/>
          </a:xfrm>
        </p:grpSpPr>
        <p:sp>
          <p:nvSpPr>
            <p:cNvPr id="23" name="同心圆 12"/>
            <p:cNvSpPr/>
            <p:nvPr/>
          </p:nvSpPr>
          <p:spPr>
            <a:xfrm>
              <a:off x="3898777" y="2298878"/>
              <a:ext cx="1558712" cy="1558710"/>
            </a:xfrm>
            <a:prstGeom prst="donut">
              <a:avLst>
                <a:gd name="adj" fmla="val 16696"/>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4" name="文本框 23"/>
            <p:cNvSpPr txBox="1"/>
            <p:nvPr/>
          </p:nvSpPr>
          <p:spPr>
            <a:xfrm>
              <a:off x="4173027" y="2700557"/>
              <a:ext cx="1010213" cy="707886"/>
            </a:xfrm>
            <a:prstGeom prst="rect">
              <a:avLst/>
            </a:prstGeom>
            <a:noFill/>
          </p:spPr>
          <p:txBody>
            <a:bodyPr wrap="none" rtlCol="0">
              <a:spAutoFit/>
            </a:bodyPr>
            <a:lstStyle/>
            <a:p>
              <a:pPr algn="ctr"/>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55</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25" name="组合 24"/>
            <p:cNvGrpSpPr/>
            <p:nvPr/>
          </p:nvGrpSpPr>
          <p:grpSpPr>
            <a:xfrm>
              <a:off x="3611179" y="4435558"/>
              <a:ext cx="2133908" cy="1359521"/>
              <a:chOff x="8216630" y="2244013"/>
              <a:chExt cx="2133908" cy="1359521"/>
            </a:xfrm>
          </p:grpSpPr>
          <p:sp>
            <p:nvSpPr>
              <p:cNvPr id="26"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27" name="文本框 26"/>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grpSp>
        <p:nvGrpSpPr>
          <p:cNvPr id="28" name="组合 27"/>
          <p:cNvGrpSpPr/>
          <p:nvPr/>
        </p:nvGrpSpPr>
        <p:grpSpPr>
          <a:xfrm>
            <a:off x="6407114" y="1921506"/>
            <a:ext cx="2133908" cy="3496201"/>
            <a:chOff x="6300875" y="2298878"/>
            <a:chExt cx="2133908" cy="3496201"/>
          </a:xfrm>
        </p:grpSpPr>
        <p:sp>
          <p:nvSpPr>
            <p:cNvPr id="29" name="同心圆 16"/>
            <p:cNvSpPr/>
            <p:nvPr/>
          </p:nvSpPr>
          <p:spPr>
            <a:xfrm>
              <a:off x="6588473" y="2298878"/>
              <a:ext cx="1558712" cy="1558710"/>
            </a:xfrm>
            <a:prstGeom prst="donut">
              <a:avLst>
                <a:gd name="adj" fmla="val 16696"/>
              </a:avLst>
            </a:pr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文本框 29"/>
            <p:cNvSpPr txBox="1"/>
            <p:nvPr/>
          </p:nvSpPr>
          <p:spPr>
            <a:xfrm>
              <a:off x="6862723" y="2700557"/>
              <a:ext cx="1010213" cy="707886"/>
            </a:xfrm>
            <a:prstGeom prst="rect">
              <a:avLst/>
            </a:prstGeom>
            <a:noFill/>
          </p:spPr>
          <p:txBody>
            <a:bodyPr wrap="none" rtlCol="0">
              <a:spAutoFit/>
            </a:bodyPr>
            <a:lstStyle/>
            <a:p>
              <a:pPr algn="ctr"/>
              <a:r>
                <a:rPr lang="en-US" altLang="zh-CN" sz="400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75</a:t>
              </a:r>
              <a:r>
                <a:rPr lang="en-US" altLang="zh-CN"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a:t>
              </a:r>
              <a:endParaRPr lang="zh-CN" altLang="en-US"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grpSp>
          <p:nvGrpSpPr>
            <p:cNvPr id="31" name="组合 30"/>
            <p:cNvGrpSpPr/>
            <p:nvPr/>
          </p:nvGrpSpPr>
          <p:grpSpPr>
            <a:xfrm>
              <a:off x="6300875" y="4435558"/>
              <a:ext cx="2133908" cy="1359521"/>
              <a:chOff x="8216630" y="2244013"/>
              <a:chExt cx="2133908" cy="1359521"/>
            </a:xfrm>
          </p:grpSpPr>
          <p:sp>
            <p:nvSpPr>
              <p:cNvPr id="32"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33" name="文本框 32"/>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grpSp>
        <p:nvGrpSpPr>
          <p:cNvPr id="34" name="组合 33"/>
          <p:cNvGrpSpPr/>
          <p:nvPr/>
        </p:nvGrpSpPr>
        <p:grpSpPr>
          <a:xfrm>
            <a:off x="9163254" y="1921506"/>
            <a:ext cx="2133908" cy="3496201"/>
            <a:chOff x="9163254" y="2298878"/>
            <a:chExt cx="2133908" cy="3496201"/>
          </a:xfrm>
        </p:grpSpPr>
        <p:sp>
          <p:nvSpPr>
            <p:cNvPr id="35" name="同心圆 19"/>
            <p:cNvSpPr/>
            <p:nvPr/>
          </p:nvSpPr>
          <p:spPr>
            <a:xfrm>
              <a:off x="9450852" y="2298878"/>
              <a:ext cx="1558712" cy="1558710"/>
            </a:xfrm>
            <a:prstGeom prst="donut">
              <a:avLst>
                <a:gd name="adj" fmla="val 16696"/>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6" name="文本框 35"/>
            <p:cNvSpPr txBox="1"/>
            <p:nvPr/>
          </p:nvSpPr>
          <p:spPr>
            <a:xfrm>
              <a:off x="9725101" y="2700557"/>
              <a:ext cx="1010213" cy="707886"/>
            </a:xfrm>
            <a:prstGeom prst="rect">
              <a:avLst/>
            </a:prstGeom>
            <a:noFill/>
          </p:spPr>
          <p:txBody>
            <a:bodyPr wrap="none" rtlCol="0">
              <a:spAutoFit/>
            </a:bodyPr>
            <a:lstStyle/>
            <a:p>
              <a:pPr algn="ctr"/>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90</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37" name="组合 36"/>
            <p:cNvGrpSpPr/>
            <p:nvPr/>
          </p:nvGrpSpPr>
          <p:grpSpPr>
            <a:xfrm>
              <a:off x="9163254" y="4435558"/>
              <a:ext cx="2133908" cy="1359521"/>
              <a:chOff x="8216630" y="2244013"/>
              <a:chExt cx="2133908" cy="1359521"/>
            </a:xfrm>
          </p:grpSpPr>
          <p:sp>
            <p:nvSpPr>
              <p:cNvPr id="38"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9" name="文本框 38"/>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anim calcmode="lin" valueType="num">
                                      <p:cBhvr>
                                        <p:cTn id="39" dur="500" fill="hold"/>
                                        <p:tgtEl>
                                          <p:spTgt spid="34"/>
                                        </p:tgtEl>
                                        <p:attrNameLst>
                                          <p:attrName>ppt_x</p:attrName>
                                        </p:attrNameLst>
                                      </p:cBhvr>
                                      <p:tavLst>
                                        <p:tav tm="0">
                                          <p:val>
                                            <p:strVal val="#ppt_x"/>
                                          </p:val>
                                        </p:tav>
                                        <p:tav tm="100000">
                                          <p:val>
                                            <p:strVal val="#ppt_x"/>
                                          </p:val>
                                        </p:tav>
                                      </p:tavLst>
                                    </p:anim>
                                    <p:anim calcmode="lin" valueType="num">
                                      <p:cBhvr>
                                        <p:cTn id="4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4269430" y="1620348"/>
            <a:ext cx="3453252" cy="3966623"/>
            <a:chOff x="4269430" y="1620348"/>
            <a:chExt cx="3453252" cy="3966623"/>
          </a:xfrm>
        </p:grpSpPr>
        <p:sp>
          <p:nvSpPr>
            <p:cNvPr id="14" name="矩形 13"/>
            <p:cNvSpPr/>
            <p:nvPr/>
          </p:nvSpPr>
          <p:spPr>
            <a:xfrm>
              <a:off x="5167538" y="3769503"/>
              <a:ext cx="1701406" cy="276999"/>
            </a:xfrm>
            <a:prstGeom prst="rect">
              <a:avLst/>
            </a:prstGeom>
          </p:spPr>
          <p:txBody>
            <a:bodyPr wrap="square" lIns="0" tIns="0" rIns="0" bIns="0">
              <a:spAutoFit/>
            </a:bodyPr>
            <a:lstStyle/>
            <a:p>
              <a:pPr lvl="0" algn="ctr">
                <a:lnSpc>
                  <a:spcPct val="90000"/>
                </a:lnSpc>
                <a:spcBef>
                  <a:spcPct val="0"/>
                </a:spcBef>
                <a:defRPr/>
              </a:pPr>
              <a:r>
                <a:rPr lang="zh-CN" altLang="en-US" sz="2000" kern="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单击添加标题</a:t>
              </a:r>
              <a:endParaRPr lang="en-GB" altLang="zh-CN" sz="2000" kern="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sp>
          <p:nvSpPr>
            <p:cNvPr id="15" name="Freeform 12"/>
            <p:cNvSpPr/>
            <p:nvPr/>
          </p:nvSpPr>
          <p:spPr>
            <a:xfrm rot="5400000">
              <a:off x="4481898" y="2212716"/>
              <a:ext cx="3028315" cy="2687397"/>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54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6" name="组合 15"/>
            <p:cNvGrpSpPr/>
            <p:nvPr/>
          </p:nvGrpSpPr>
          <p:grpSpPr>
            <a:xfrm>
              <a:off x="5621645" y="1620348"/>
              <a:ext cx="748822" cy="843818"/>
              <a:chOff x="5677603" y="1585662"/>
              <a:chExt cx="958654" cy="1080270"/>
            </a:xfrm>
          </p:grpSpPr>
          <p:sp>
            <p:nvSpPr>
              <p:cNvPr id="38" name="Freeform 12"/>
              <p:cNvSpPr/>
              <p:nvPr/>
            </p:nvSpPr>
            <p:spPr>
              <a:xfrm rot="5400000">
                <a:off x="5616795" y="16464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9" name="Freeform 12"/>
              <p:cNvSpPr/>
              <p:nvPr/>
            </p:nvSpPr>
            <p:spPr>
              <a:xfrm rot="5400000">
                <a:off x="5740098" y="17558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5771669" y="1833410"/>
                <a:ext cx="700209"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01</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7" name="组合 16"/>
            <p:cNvGrpSpPr/>
            <p:nvPr/>
          </p:nvGrpSpPr>
          <p:grpSpPr>
            <a:xfrm>
              <a:off x="5621645" y="4743153"/>
              <a:ext cx="748822" cy="843818"/>
              <a:chOff x="5677603" y="4708467"/>
              <a:chExt cx="958654" cy="1080270"/>
            </a:xfrm>
          </p:grpSpPr>
          <p:sp>
            <p:nvSpPr>
              <p:cNvPr id="35" name="Freeform 12"/>
              <p:cNvSpPr/>
              <p:nvPr/>
            </p:nvSpPr>
            <p:spPr>
              <a:xfrm rot="5400000">
                <a:off x="5616795" y="4769275"/>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6" name="Freeform 12"/>
              <p:cNvSpPr/>
              <p:nvPr/>
            </p:nvSpPr>
            <p:spPr>
              <a:xfrm rot="5400000">
                <a:off x="5740098" y="4878697"/>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7" name="文本框 36"/>
              <p:cNvSpPr txBox="1"/>
              <p:nvPr/>
            </p:nvSpPr>
            <p:spPr>
              <a:xfrm>
                <a:off x="5810141" y="4956215"/>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04</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6973860" y="3962452"/>
              <a:ext cx="748822" cy="843818"/>
              <a:chOff x="7029818" y="3927766"/>
              <a:chExt cx="958654" cy="1080270"/>
            </a:xfrm>
          </p:grpSpPr>
          <p:sp>
            <p:nvSpPr>
              <p:cNvPr id="32" name="Freeform 12"/>
              <p:cNvSpPr/>
              <p:nvPr/>
            </p:nvSpPr>
            <p:spPr>
              <a:xfrm rot="5400000">
                <a:off x="696901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3" name="Freeform 12"/>
              <p:cNvSpPr/>
              <p:nvPr/>
            </p:nvSpPr>
            <p:spPr>
              <a:xfrm rot="5400000">
                <a:off x="709231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7158349"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03</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9" name="组合 18"/>
            <p:cNvGrpSpPr/>
            <p:nvPr/>
          </p:nvGrpSpPr>
          <p:grpSpPr>
            <a:xfrm>
              <a:off x="6973860" y="2401048"/>
              <a:ext cx="748822" cy="843818"/>
              <a:chOff x="7029818" y="2366362"/>
              <a:chExt cx="958654" cy="1080270"/>
            </a:xfrm>
          </p:grpSpPr>
          <p:sp>
            <p:nvSpPr>
              <p:cNvPr id="29" name="Freeform 12"/>
              <p:cNvSpPr/>
              <p:nvPr/>
            </p:nvSpPr>
            <p:spPr>
              <a:xfrm rot="5400000">
                <a:off x="696901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0" name="Freeform 12"/>
              <p:cNvSpPr/>
              <p:nvPr/>
            </p:nvSpPr>
            <p:spPr>
              <a:xfrm rot="5400000">
                <a:off x="709231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1" name="文本框 30"/>
              <p:cNvSpPr txBox="1"/>
              <p:nvPr/>
            </p:nvSpPr>
            <p:spPr>
              <a:xfrm>
                <a:off x="716395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02</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4269430" y="3962452"/>
              <a:ext cx="748822" cy="843818"/>
              <a:chOff x="4325388" y="3927766"/>
              <a:chExt cx="958654" cy="1080270"/>
            </a:xfrm>
          </p:grpSpPr>
          <p:sp>
            <p:nvSpPr>
              <p:cNvPr id="26" name="Freeform 12"/>
              <p:cNvSpPr/>
              <p:nvPr/>
            </p:nvSpPr>
            <p:spPr>
              <a:xfrm rot="5400000">
                <a:off x="426458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7" name="Freeform 12"/>
              <p:cNvSpPr/>
              <p:nvPr/>
            </p:nvSpPr>
            <p:spPr>
              <a:xfrm rot="5400000">
                <a:off x="438788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8" name="文本框 27"/>
              <p:cNvSpPr txBox="1"/>
              <p:nvPr/>
            </p:nvSpPr>
            <p:spPr>
              <a:xfrm>
                <a:off x="4461133"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4269430" y="2401048"/>
              <a:ext cx="748822" cy="843818"/>
              <a:chOff x="4325388" y="2366362"/>
              <a:chExt cx="958654" cy="1080270"/>
            </a:xfrm>
          </p:grpSpPr>
          <p:sp>
            <p:nvSpPr>
              <p:cNvPr id="23" name="Freeform 12"/>
              <p:cNvSpPr/>
              <p:nvPr/>
            </p:nvSpPr>
            <p:spPr>
              <a:xfrm rot="5400000">
                <a:off x="426458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4" name="Freeform 12"/>
              <p:cNvSpPr/>
              <p:nvPr/>
            </p:nvSpPr>
            <p:spPr>
              <a:xfrm rot="5400000">
                <a:off x="438788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a:off x="445952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06</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sp>
          <p:nvSpPr>
            <p:cNvPr id="22" name="Freeform 5"/>
            <p:cNvSpPr>
              <a:spLocks noEditPoints="1"/>
            </p:cNvSpPr>
            <p:nvPr/>
          </p:nvSpPr>
          <p:spPr bwMode="auto">
            <a:xfrm>
              <a:off x="5675829" y="3049059"/>
              <a:ext cx="690132" cy="575762"/>
            </a:xfrm>
            <a:custGeom>
              <a:avLst/>
              <a:gdLst>
                <a:gd name="T0" fmla="*/ 112 w 127"/>
                <a:gd name="T1" fmla="*/ 42 h 105"/>
                <a:gd name="T2" fmla="*/ 112 w 127"/>
                <a:gd name="T3" fmla="*/ 62 h 105"/>
                <a:gd name="T4" fmla="*/ 120 w 127"/>
                <a:gd name="T5" fmla="*/ 72 h 105"/>
                <a:gd name="T6" fmla="*/ 127 w 127"/>
                <a:gd name="T7" fmla="*/ 105 h 105"/>
                <a:gd name="T8" fmla="*/ 127 w 127"/>
                <a:gd name="T9" fmla="*/ 69 h 105"/>
                <a:gd name="T10" fmla="*/ 119 w 127"/>
                <a:gd name="T11" fmla="*/ 60 h 105"/>
                <a:gd name="T12" fmla="*/ 119 w 127"/>
                <a:gd name="T13" fmla="*/ 37 h 105"/>
                <a:gd name="T14" fmla="*/ 99 w 127"/>
                <a:gd name="T15" fmla="*/ 28 h 105"/>
                <a:gd name="T16" fmla="*/ 62 w 127"/>
                <a:gd name="T17" fmla="*/ 103 h 105"/>
                <a:gd name="T18" fmla="*/ 99 w 127"/>
                <a:gd name="T19" fmla="*/ 36 h 105"/>
                <a:gd name="T20" fmla="*/ 20 w 127"/>
                <a:gd name="T21" fmla="*/ 20 h 105"/>
                <a:gd name="T22" fmla="*/ 27 w 127"/>
                <a:gd name="T23" fmla="*/ 30 h 105"/>
                <a:gd name="T24" fmla="*/ 93 w 127"/>
                <a:gd name="T25" fmla="*/ 38 h 105"/>
                <a:gd name="T26" fmla="*/ 87 w 127"/>
                <a:gd name="T27" fmla="*/ 49 h 105"/>
                <a:gd name="T28" fmla="*/ 93 w 127"/>
                <a:gd name="T29" fmla="*/ 38 h 105"/>
                <a:gd name="T30" fmla="*/ 72 w 127"/>
                <a:gd name="T31" fmla="*/ 76 h 105"/>
                <a:gd name="T32" fmla="*/ 67 w 127"/>
                <a:gd name="T33" fmla="*/ 68 h 105"/>
                <a:gd name="T34" fmla="*/ 81 w 127"/>
                <a:gd name="T35" fmla="*/ 67 h 105"/>
                <a:gd name="T36" fmla="*/ 76 w 127"/>
                <a:gd name="T37" fmla="*/ 76 h 105"/>
                <a:gd name="T38" fmla="*/ 81 w 127"/>
                <a:gd name="T39" fmla="*/ 67 h 105"/>
                <a:gd name="T40" fmla="*/ 93 w 127"/>
                <a:gd name="T41" fmla="*/ 76 h 105"/>
                <a:gd name="T42" fmla="*/ 87 w 127"/>
                <a:gd name="T43" fmla="*/ 67 h 105"/>
                <a:gd name="T44" fmla="*/ 72 w 127"/>
                <a:gd name="T45" fmla="*/ 56 h 105"/>
                <a:gd name="T46" fmla="*/ 67 w 127"/>
                <a:gd name="T47" fmla="*/ 64 h 105"/>
                <a:gd name="T48" fmla="*/ 72 w 127"/>
                <a:gd name="T49" fmla="*/ 56 h 105"/>
                <a:gd name="T50" fmla="*/ 81 w 127"/>
                <a:gd name="T51" fmla="*/ 63 h 105"/>
                <a:gd name="T52" fmla="*/ 76 w 127"/>
                <a:gd name="T53" fmla="*/ 55 h 105"/>
                <a:gd name="T54" fmla="*/ 93 w 127"/>
                <a:gd name="T55" fmla="*/ 52 h 105"/>
                <a:gd name="T56" fmla="*/ 87 w 127"/>
                <a:gd name="T57" fmla="*/ 62 h 105"/>
                <a:gd name="T58" fmla="*/ 93 w 127"/>
                <a:gd name="T59" fmla="*/ 52 h 105"/>
                <a:gd name="T60" fmla="*/ 72 w 127"/>
                <a:gd name="T61" fmla="*/ 52 h 105"/>
                <a:gd name="T62" fmla="*/ 67 w 127"/>
                <a:gd name="T63" fmla="*/ 45 h 105"/>
                <a:gd name="T64" fmla="*/ 81 w 127"/>
                <a:gd name="T65" fmla="*/ 41 h 105"/>
                <a:gd name="T66" fmla="*/ 76 w 127"/>
                <a:gd name="T67" fmla="*/ 51 h 105"/>
                <a:gd name="T68" fmla="*/ 81 w 127"/>
                <a:gd name="T69" fmla="*/ 41 h 105"/>
                <a:gd name="T70" fmla="*/ 34 w 127"/>
                <a:gd name="T71" fmla="*/ 16 h 105"/>
                <a:gd name="T72" fmla="*/ 42 w 127"/>
                <a:gd name="T73" fmla="*/ 27 h 105"/>
                <a:gd name="T74" fmla="*/ 13 w 127"/>
                <a:gd name="T75" fmla="*/ 55 h 105"/>
                <a:gd name="T76" fmla="*/ 7 w 127"/>
                <a:gd name="T77" fmla="*/ 66 h 105"/>
                <a:gd name="T78" fmla="*/ 13 w 127"/>
                <a:gd name="T79" fmla="*/ 55 h 105"/>
                <a:gd name="T80" fmla="*/ 20 w 127"/>
                <a:gd name="T81" fmla="*/ 55 h 105"/>
                <a:gd name="T82" fmla="*/ 27 w 127"/>
                <a:gd name="T83" fmla="*/ 66 h 105"/>
                <a:gd name="T84" fmla="*/ 42 w 127"/>
                <a:gd name="T85" fmla="*/ 53 h 105"/>
                <a:gd name="T86" fmla="*/ 34 w 127"/>
                <a:gd name="T87" fmla="*/ 66 h 105"/>
                <a:gd name="T88" fmla="*/ 42 w 127"/>
                <a:gd name="T89" fmla="*/ 53 h 105"/>
                <a:gd name="T90" fmla="*/ 7 w 127"/>
                <a:gd name="T91" fmla="*/ 40 h 105"/>
                <a:gd name="T92" fmla="*/ 13 w 127"/>
                <a:gd name="T93" fmla="*/ 49 h 105"/>
                <a:gd name="T94" fmla="*/ 27 w 127"/>
                <a:gd name="T95" fmla="*/ 36 h 105"/>
                <a:gd name="T96" fmla="*/ 20 w 127"/>
                <a:gd name="T97" fmla="*/ 49 h 105"/>
                <a:gd name="T98" fmla="*/ 27 w 127"/>
                <a:gd name="T99" fmla="*/ 36 h 105"/>
                <a:gd name="T100" fmla="*/ 34 w 127"/>
                <a:gd name="T101" fmla="*/ 35 h 105"/>
                <a:gd name="T102" fmla="*/ 42 w 127"/>
                <a:gd name="T103" fmla="*/ 46 h 105"/>
                <a:gd name="T104" fmla="*/ 13 w 127"/>
                <a:gd name="T105" fmla="*/ 22 h 105"/>
                <a:gd name="T106" fmla="*/ 7 w 127"/>
                <a:gd name="T107" fmla="*/ 34 h 105"/>
                <a:gd name="T108" fmla="*/ 13 w 127"/>
                <a:gd name="T109" fmla="*/ 22 h 105"/>
                <a:gd name="T110" fmla="*/ 75 w 127"/>
                <a:gd name="T111" fmla="*/ 13 h 105"/>
                <a:gd name="T112" fmla="*/ 77 w 127"/>
                <a:gd name="T113" fmla="*/ 16 h 105"/>
                <a:gd name="T114" fmla="*/ 69 w 127"/>
                <a:gd name="T115" fmla="*/ 33 h 105"/>
                <a:gd name="T116" fmla="*/ 51 w 127"/>
                <a:gd name="T117" fmla="*/ 9 h 105"/>
                <a:gd name="T118" fmla="*/ 0 w 127"/>
                <a:gd name="T119" fmla="*/ 103 h 105"/>
                <a:gd name="T120" fmla="*/ 51 w 127"/>
                <a:gd name="T1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05">
                  <a:moveTo>
                    <a:pt x="99" y="36"/>
                  </a:moveTo>
                  <a:cubicBezTo>
                    <a:pt x="112" y="42"/>
                    <a:pt x="112" y="42"/>
                    <a:pt x="112" y="42"/>
                  </a:cubicBezTo>
                  <a:cubicBezTo>
                    <a:pt x="112" y="61"/>
                    <a:pt x="112" y="61"/>
                    <a:pt x="112" y="61"/>
                  </a:cubicBezTo>
                  <a:cubicBezTo>
                    <a:pt x="112" y="62"/>
                    <a:pt x="112" y="62"/>
                    <a:pt x="112" y="62"/>
                  </a:cubicBezTo>
                  <a:cubicBezTo>
                    <a:pt x="113" y="64"/>
                    <a:pt x="113" y="64"/>
                    <a:pt x="113" y="64"/>
                  </a:cubicBezTo>
                  <a:cubicBezTo>
                    <a:pt x="120" y="72"/>
                    <a:pt x="120" y="72"/>
                    <a:pt x="120" y="72"/>
                  </a:cubicBezTo>
                  <a:cubicBezTo>
                    <a:pt x="120" y="105"/>
                    <a:pt x="120" y="105"/>
                    <a:pt x="120" y="105"/>
                  </a:cubicBezTo>
                  <a:cubicBezTo>
                    <a:pt x="127" y="105"/>
                    <a:pt x="127" y="105"/>
                    <a:pt x="127" y="105"/>
                  </a:cubicBezTo>
                  <a:cubicBezTo>
                    <a:pt x="127" y="70"/>
                    <a:pt x="127" y="70"/>
                    <a:pt x="127" y="70"/>
                  </a:cubicBezTo>
                  <a:cubicBezTo>
                    <a:pt x="127" y="69"/>
                    <a:pt x="127" y="69"/>
                    <a:pt x="127" y="69"/>
                  </a:cubicBezTo>
                  <a:cubicBezTo>
                    <a:pt x="126" y="68"/>
                    <a:pt x="126" y="68"/>
                    <a:pt x="126" y="68"/>
                  </a:cubicBezTo>
                  <a:cubicBezTo>
                    <a:pt x="119" y="60"/>
                    <a:pt x="119" y="60"/>
                    <a:pt x="119" y="60"/>
                  </a:cubicBezTo>
                  <a:cubicBezTo>
                    <a:pt x="119" y="39"/>
                    <a:pt x="119" y="39"/>
                    <a:pt x="119" y="39"/>
                  </a:cubicBezTo>
                  <a:cubicBezTo>
                    <a:pt x="119" y="37"/>
                    <a:pt x="119" y="37"/>
                    <a:pt x="119" y="37"/>
                  </a:cubicBezTo>
                  <a:cubicBezTo>
                    <a:pt x="117" y="36"/>
                    <a:pt x="117" y="36"/>
                    <a:pt x="117" y="36"/>
                  </a:cubicBezTo>
                  <a:cubicBezTo>
                    <a:pt x="99" y="28"/>
                    <a:pt x="99" y="28"/>
                    <a:pt x="99" y="28"/>
                  </a:cubicBezTo>
                  <a:cubicBezTo>
                    <a:pt x="62" y="40"/>
                    <a:pt x="62" y="40"/>
                    <a:pt x="62" y="40"/>
                  </a:cubicBezTo>
                  <a:cubicBezTo>
                    <a:pt x="62" y="103"/>
                    <a:pt x="62" y="103"/>
                    <a:pt x="62" y="103"/>
                  </a:cubicBezTo>
                  <a:cubicBezTo>
                    <a:pt x="99" y="103"/>
                    <a:pt x="99" y="103"/>
                    <a:pt x="99" y="103"/>
                  </a:cubicBezTo>
                  <a:cubicBezTo>
                    <a:pt x="99" y="36"/>
                    <a:pt x="99" y="36"/>
                    <a:pt x="99" y="36"/>
                  </a:cubicBezTo>
                  <a:close/>
                  <a:moveTo>
                    <a:pt x="27" y="18"/>
                  </a:moveTo>
                  <a:cubicBezTo>
                    <a:pt x="24" y="19"/>
                    <a:pt x="22" y="20"/>
                    <a:pt x="20" y="20"/>
                  </a:cubicBezTo>
                  <a:cubicBezTo>
                    <a:pt x="20" y="24"/>
                    <a:pt x="20" y="28"/>
                    <a:pt x="20" y="31"/>
                  </a:cubicBezTo>
                  <a:cubicBezTo>
                    <a:pt x="22" y="31"/>
                    <a:pt x="24" y="31"/>
                    <a:pt x="27" y="30"/>
                  </a:cubicBezTo>
                  <a:cubicBezTo>
                    <a:pt x="27" y="26"/>
                    <a:pt x="27" y="22"/>
                    <a:pt x="27" y="18"/>
                  </a:cubicBezTo>
                  <a:close/>
                  <a:moveTo>
                    <a:pt x="93" y="38"/>
                  </a:moveTo>
                  <a:cubicBezTo>
                    <a:pt x="93" y="41"/>
                    <a:pt x="93" y="44"/>
                    <a:pt x="93" y="47"/>
                  </a:cubicBezTo>
                  <a:cubicBezTo>
                    <a:pt x="91" y="48"/>
                    <a:pt x="89" y="48"/>
                    <a:pt x="87" y="49"/>
                  </a:cubicBezTo>
                  <a:cubicBezTo>
                    <a:pt x="87" y="46"/>
                    <a:pt x="87" y="43"/>
                    <a:pt x="87" y="40"/>
                  </a:cubicBezTo>
                  <a:cubicBezTo>
                    <a:pt x="89" y="39"/>
                    <a:pt x="91" y="39"/>
                    <a:pt x="93" y="38"/>
                  </a:cubicBezTo>
                  <a:close/>
                  <a:moveTo>
                    <a:pt x="72" y="68"/>
                  </a:moveTo>
                  <a:cubicBezTo>
                    <a:pt x="72" y="71"/>
                    <a:pt x="72" y="73"/>
                    <a:pt x="72" y="76"/>
                  </a:cubicBezTo>
                  <a:cubicBezTo>
                    <a:pt x="70" y="76"/>
                    <a:pt x="69" y="76"/>
                    <a:pt x="67" y="76"/>
                  </a:cubicBezTo>
                  <a:cubicBezTo>
                    <a:pt x="67" y="73"/>
                    <a:pt x="67" y="71"/>
                    <a:pt x="67" y="68"/>
                  </a:cubicBezTo>
                  <a:cubicBezTo>
                    <a:pt x="69" y="68"/>
                    <a:pt x="70" y="68"/>
                    <a:pt x="72" y="68"/>
                  </a:cubicBezTo>
                  <a:close/>
                  <a:moveTo>
                    <a:pt x="81" y="67"/>
                  </a:moveTo>
                  <a:cubicBezTo>
                    <a:pt x="81" y="70"/>
                    <a:pt x="81" y="73"/>
                    <a:pt x="81" y="76"/>
                  </a:cubicBezTo>
                  <a:cubicBezTo>
                    <a:pt x="80" y="76"/>
                    <a:pt x="78" y="76"/>
                    <a:pt x="76" y="76"/>
                  </a:cubicBezTo>
                  <a:cubicBezTo>
                    <a:pt x="76" y="73"/>
                    <a:pt x="76" y="70"/>
                    <a:pt x="76" y="68"/>
                  </a:cubicBezTo>
                  <a:cubicBezTo>
                    <a:pt x="78" y="68"/>
                    <a:pt x="80" y="67"/>
                    <a:pt x="81" y="67"/>
                  </a:cubicBezTo>
                  <a:close/>
                  <a:moveTo>
                    <a:pt x="93" y="67"/>
                  </a:moveTo>
                  <a:cubicBezTo>
                    <a:pt x="93" y="70"/>
                    <a:pt x="93" y="73"/>
                    <a:pt x="93" y="76"/>
                  </a:cubicBezTo>
                  <a:cubicBezTo>
                    <a:pt x="91" y="76"/>
                    <a:pt x="89" y="76"/>
                    <a:pt x="87" y="76"/>
                  </a:cubicBezTo>
                  <a:cubicBezTo>
                    <a:pt x="87" y="73"/>
                    <a:pt x="87" y="70"/>
                    <a:pt x="87" y="67"/>
                  </a:cubicBezTo>
                  <a:cubicBezTo>
                    <a:pt x="89" y="67"/>
                    <a:pt x="91" y="67"/>
                    <a:pt x="93" y="67"/>
                  </a:cubicBezTo>
                  <a:close/>
                  <a:moveTo>
                    <a:pt x="72" y="56"/>
                  </a:moveTo>
                  <a:cubicBezTo>
                    <a:pt x="72" y="58"/>
                    <a:pt x="72" y="61"/>
                    <a:pt x="72" y="64"/>
                  </a:cubicBezTo>
                  <a:cubicBezTo>
                    <a:pt x="70" y="64"/>
                    <a:pt x="69" y="64"/>
                    <a:pt x="67" y="64"/>
                  </a:cubicBezTo>
                  <a:cubicBezTo>
                    <a:pt x="67" y="62"/>
                    <a:pt x="67" y="59"/>
                    <a:pt x="67" y="57"/>
                  </a:cubicBezTo>
                  <a:cubicBezTo>
                    <a:pt x="69" y="56"/>
                    <a:pt x="70" y="56"/>
                    <a:pt x="72" y="56"/>
                  </a:cubicBezTo>
                  <a:close/>
                  <a:moveTo>
                    <a:pt x="81" y="54"/>
                  </a:moveTo>
                  <a:cubicBezTo>
                    <a:pt x="81" y="57"/>
                    <a:pt x="81" y="60"/>
                    <a:pt x="81" y="63"/>
                  </a:cubicBezTo>
                  <a:cubicBezTo>
                    <a:pt x="80" y="63"/>
                    <a:pt x="78" y="63"/>
                    <a:pt x="76" y="63"/>
                  </a:cubicBezTo>
                  <a:cubicBezTo>
                    <a:pt x="76" y="61"/>
                    <a:pt x="76" y="58"/>
                    <a:pt x="76" y="55"/>
                  </a:cubicBezTo>
                  <a:cubicBezTo>
                    <a:pt x="78" y="55"/>
                    <a:pt x="80" y="55"/>
                    <a:pt x="81" y="54"/>
                  </a:cubicBezTo>
                  <a:close/>
                  <a:moveTo>
                    <a:pt x="93" y="52"/>
                  </a:moveTo>
                  <a:cubicBezTo>
                    <a:pt x="93" y="55"/>
                    <a:pt x="93" y="58"/>
                    <a:pt x="93" y="62"/>
                  </a:cubicBezTo>
                  <a:cubicBezTo>
                    <a:pt x="91" y="62"/>
                    <a:pt x="89" y="62"/>
                    <a:pt x="87" y="62"/>
                  </a:cubicBezTo>
                  <a:cubicBezTo>
                    <a:pt x="87" y="59"/>
                    <a:pt x="87" y="56"/>
                    <a:pt x="87" y="53"/>
                  </a:cubicBezTo>
                  <a:cubicBezTo>
                    <a:pt x="89" y="53"/>
                    <a:pt x="91" y="53"/>
                    <a:pt x="93" y="52"/>
                  </a:cubicBezTo>
                  <a:close/>
                  <a:moveTo>
                    <a:pt x="72" y="44"/>
                  </a:moveTo>
                  <a:cubicBezTo>
                    <a:pt x="72" y="46"/>
                    <a:pt x="72" y="49"/>
                    <a:pt x="72" y="52"/>
                  </a:cubicBezTo>
                  <a:cubicBezTo>
                    <a:pt x="70" y="52"/>
                    <a:pt x="69" y="52"/>
                    <a:pt x="67" y="52"/>
                  </a:cubicBezTo>
                  <a:cubicBezTo>
                    <a:pt x="67" y="50"/>
                    <a:pt x="67" y="47"/>
                    <a:pt x="67" y="45"/>
                  </a:cubicBezTo>
                  <a:cubicBezTo>
                    <a:pt x="69" y="44"/>
                    <a:pt x="70" y="44"/>
                    <a:pt x="72" y="44"/>
                  </a:cubicBezTo>
                  <a:close/>
                  <a:moveTo>
                    <a:pt x="81" y="41"/>
                  </a:moveTo>
                  <a:cubicBezTo>
                    <a:pt x="81" y="44"/>
                    <a:pt x="81" y="47"/>
                    <a:pt x="81" y="50"/>
                  </a:cubicBezTo>
                  <a:cubicBezTo>
                    <a:pt x="80" y="50"/>
                    <a:pt x="78" y="50"/>
                    <a:pt x="76" y="51"/>
                  </a:cubicBezTo>
                  <a:cubicBezTo>
                    <a:pt x="76" y="48"/>
                    <a:pt x="76" y="45"/>
                    <a:pt x="76" y="42"/>
                  </a:cubicBezTo>
                  <a:cubicBezTo>
                    <a:pt x="78" y="42"/>
                    <a:pt x="80" y="42"/>
                    <a:pt x="81" y="41"/>
                  </a:cubicBezTo>
                  <a:close/>
                  <a:moveTo>
                    <a:pt x="42" y="14"/>
                  </a:moveTo>
                  <a:cubicBezTo>
                    <a:pt x="40" y="15"/>
                    <a:pt x="37" y="16"/>
                    <a:pt x="34" y="16"/>
                  </a:cubicBezTo>
                  <a:cubicBezTo>
                    <a:pt x="34" y="21"/>
                    <a:pt x="34" y="25"/>
                    <a:pt x="34" y="29"/>
                  </a:cubicBezTo>
                  <a:cubicBezTo>
                    <a:pt x="37" y="28"/>
                    <a:pt x="40" y="27"/>
                    <a:pt x="42" y="27"/>
                  </a:cubicBezTo>
                  <a:cubicBezTo>
                    <a:pt x="42" y="23"/>
                    <a:pt x="42" y="19"/>
                    <a:pt x="42" y="14"/>
                  </a:cubicBezTo>
                  <a:close/>
                  <a:moveTo>
                    <a:pt x="13" y="55"/>
                  </a:moveTo>
                  <a:cubicBezTo>
                    <a:pt x="11" y="55"/>
                    <a:pt x="9" y="55"/>
                    <a:pt x="7" y="55"/>
                  </a:cubicBezTo>
                  <a:cubicBezTo>
                    <a:pt x="7" y="59"/>
                    <a:pt x="7" y="62"/>
                    <a:pt x="7" y="66"/>
                  </a:cubicBezTo>
                  <a:cubicBezTo>
                    <a:pt x="9" y="66"/>
                    <a:pt x="11" y="66"/>
                    <a:pt x="13" y="66"/>
                  </a:cubicBezTo>
                  <a:cubicBezTo>
                    <a:pt x="13" y="62"/>
                    <a:pt x="13" y="59"/>
                    <a:pt x="13" y="55"/>
                  </a:cubicBezTo>
                  <a:close/>
                  <a:moveTo>
                    <a:pt x="27" y="54"/>
                  </a:moveTo>
                  <a:cubicBezTo>
                    <a:pt x="24" y="54"/>
                    <a:pt x="22" y="54"/>
                    <a:pt x="20" y="55"/>
                  </a:cubicBezTo>
                  <a:cubicBezTo>
                    <a:pt x="20" y="58"/>
                    <a:pt x="20" y="62"/>
                    <a:pt x="20" y="66"/>
                  </a:cubicBezTo>
                  <a:cubicBezTo>
                    <a:pt x="22" y="66"/>
                    <a:pt x="24" y="66"/>
                    <a:pt x="27" y="66"/>
                  </a:cubicBezTo>
                  <a:cubicBezTo>
                    <a:pt x="27" y="62"/>
                    <a:pt x="27" y="58"/>
                    <a:pt x="27" y="54"/>
                  </a:cubicBezTo>
                  <a:close/>
                  <a:moveTo>
                    <a:pt x="42" y="53"/>
                  </a:moveTo>
                  <a:cubicBezTo>
                    <a:pt x="40" y="53"/>
                    <a:pt x="37" y="54"/>
                    <a:pt x="34" y="54"/>
                  </a:cubicBezTo>
                  <a:cubicBezTo>
                    <a:pt x="34" y="58"/>
                    <a:pt x="34" y="62"/>
                    <a:pt x="34" y="66"/>
                  </a:cubicBezTo>
                  <a:cubicBezTo>
                    <a:pt x="37" y="66"/>
                    <a:pt x="40" y="66"/>
                    <a:pt x="42" y="66"/>
                  </a:cubicBezTo>
                  <a:cubicBezTo>
                    <a:pt x="42" y="62"/>
                    <a:pt x="42" y="57"/>
                    <a:pt x="42" y="53"/>
                  </a:cubicBezTo>
                  <a:close/>
                  <a:moveTo>
                    <a:pt x="13" y="39"/>
                  </a:moveTo>
                  <a:cubicBezTo>
                    <a:pt x="11" y="39"/>
                    <a:pt x="9" y="39"/>
                    <a:pt x="7" y="40"/>
                  </a:cubicBezTo>
                  <a:cubicBezTo>
                    <a:pt x="7" y="43"/>
                    <a:pt x="7" y="46"/>
                    <a:pt x="7" y="50"/>
                  </a:cubicBezTo>
                  <a:cubicBezTo>
                    <a:pt x="9" y="50"/>
                    <a:pt x="11" y="49"/>
                    <a:pt x="13" y="49"/>
                  </a:cubicBezTo>
                  <a:cubicBezTo>
                    <a:pt x="13" y="46"/>
                    <a:pt x="13" y="42"/>
                    <a:pt x="13" y="39"/>
                  </a:cubicBezTo>
                  <a:close/>
                  <a:moveTo>
                    <a:pt x="27" y="36"/>
                  </a:moveTo>
                  <a:cubicBezTo>
                    <a:pt x="24" y="37"/>
                    <a:pt x="22" y="37"/>
                    <a:pt x="20" y="37"/>
                  </a:cubicBezTo>
                  <a:cubicBezTo>
                    <a:pt x="20" y="41"/>
                    <a:pt x="20" y="45"/>
                    <a:pt x="20" y="49"/>
                  </a:cubicBezTo>
                  <a:cubicBezTo>
                    <a:pt x="22" y="48"/>
                    <a:pt x="24" y="48"/>
                    <a:pt x="27" y="48"/>
                  </a:cubicBezTo>
                  <a:cubicBezTo>
                    <a:pt x="27" y="44"/>
                    <a:pt x="27" y="40"/>
                    <a:pt x="27" y="36"/>
                  </a:cubicBezTo>
                  <a:close/>
                  <a:moveTo>
                    <a:pt x="42" y="34"/>
                  </a:moveTo>
                  <a:cubicBezTo>
                    <a:pt x="40" y="34"/>
                    <a:pt x="37" y="35"/>
                    <a:pt x="34" y="35"/>
                  </a:cubicBezTo>
                  <a:cubicBezTo>
                    <a:pt x="34" y="39"/>
                    <a:pt x="34" y="43"/>
                    <a:pt x="34" y="47"/>
                  </a:cubicBezTo>
                  <a:cubicBezTo>
                    <a:pt x="37" y="47"/>
                    <a:pt x="40" y="47"/>
                    <a:pt x="42" y="46"/>
                  </a:cubicBezTo>
                  <a:cubicBezTo>
                    <a:pt x="42" y="42"/>
                    <a:pt x="42" y="38"/>
                    <a:pt x="42" y="34"/>
                  </a:cubicBezTo>
                  <a:close/>
                  <a:moveTo>
                    <a:pt x="13" y="22"/>
                  </a:moveTo>
                  <a:cubicBezTo>
                    <a:pt x="11" y="23"/>
                    <a:pt x="9" y="23"/>
                    <a:pt x="7" y="24"/>
                  </a:cubicBezTo>
                  <a:cubicBezTo>
                    <a:pt x="7" y="27"/>
                    <a:pt x="7" y="30"/>
                    <a:pt x="7" y="34"/>
                  </a:cubicBezTo>
                  <a:cubicBezTo>
                    <a:pt x="9" y="34"/>
                    <a:pt x="11" y="33"/>
                    <a:pt x="13" y="33"/>
                  </a:cubicBezTo>
                  <a:cubicBezTo>
                    <a:pt x="13" y="29"/>
                    <a:pt x="13" y="26"/>
                    <a:pt x="13" y="22"/>
                  </a:cubicBezTo>
                  <a:close/>
                  <a:moveTo>
                    <a:pt x="51" y="0"/>
                  </a:moveTo>
                  <a:cubicBezTo>
                    <a:pt x="75" y="13"/>
                    <a:pt x="75" y="13"/>
                    <a:pt x="75" y="13"/>
                  </a:cubicBezTo>
                  <a:cubicBezTo>
                    <a:pt x="77" y="14"/>
                    <a:pt x="77" y="14"/>
                    <a:pt x="77" y="14"/>
                  </a:cubicBezTo>
                  <a:cubicBezTo>
                    <a:pt x="77" y="16"/>
                    <a:pt x="77" y="16"/>
                    <a:pt x="77" y="16"/>
                  </a:cubicBezTo>
                  <a:cubicBezTo>
                    <a:pt x="77" y="33"/>
                    <a:pt x="77" y="33"/>
                    <a:pt x="77" y="33"/>
                  </a:cubicBezTo>
                  <a:cubicBezTo>
                    <a:pt x="69" y="33"/>
                    <a:pt x="69" y="33"/>
                    <a:pt x="69" y="33"/>
                  </a:cubicBezTo>
                  <a:cubicBezTo>
                    <a:pt x="69" y="18"/>
                    <a:pt x="69" y="18"/>
                    <a:pt x="69" y="18"/>
                  </a:cubicBezTo>
                  <a:cubicBezTo>
                    <a:pt x="51" y="9"/>
                    <a:pt x="51" y="9"/>
                    <a:pt x="51" y="9"/>
                  </a:cubicBezTo>
                  <a:cubicBezTo>
                    <a:pt x="51" y="103"/>
                    <a:pt x="51" y="103"/>
                    <a:pt x="51" y="103"/>
                  </a:cubicBezTo>
                  <a:cubicBezTo>
                    <a:pt x="0" y="103"/>
                    <a:pt x="0" y="103"/>
                    <a:pt x="0" y="103"/>
                  </a:cubicBezTo>
                  <a:cubicBezTo>
                    <a:pt x="0" y="17"/>
                    <a:pt x="0" y="17"/>
                    <a:pt x="0" y="17"/>
                  </a:cubicBezTo>
                  <a:lnTo>
                    <a:pt x="51" y="0"/>
                  </a:lnTo>
                  <a:close/>
                </a:path>
              </a:pathLst>
            </a:custGeom>
            <a:gradFill>
              <a:gsLst>
                <a:gs pos="100000">
                  <a:srgbClr val="0754B3"/>
                </a:gs>
                <a:gs pos="0">
                  <a:srgbClr val="4696F1"/>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grpSp>
        <p:nvGrpSpPr>
          <p:cNvPr id="41" name="组合 40"/>
          <p:cNvGrpSpPr/>
          <p:nvPr/>
        </p:nvGrpSpPr>
        <p:grpSpPr>
          <a:xfrm>
            <a:off x="7937020" y="2244013"/>
            <a:ext cx="2693129" cy="1036355"/>
            <a:chOff x="8629508" y="2069651"/>
            <a:chExt cx="2693129" cy="1036355"/>
          </a:xfrm>
        </p:grpSpPr>
        <p:sp>
          <p:nvSpPr>
            <p:cNvPr id="42"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43" name="文本框 42"/>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44" name="组合 43"/>
          <p:cNvGrpSpPr/>
          <p:nvPr/>
        </p:nvGrpSpPr>
        <p:grpSpPr>
          <a:xfrm>
            <a:off x="7937020" y="3967529"/>
            <a:ext cx="2693129" cy="1036355"/>
            <a:chOff x="8629508" y="2069651"/>
            <a:chExt cx="2693129" cy="1036355"/>
          </a:xfrm>
        </p:grpSpPr>
        <p:sp>
          <p:nvSpPr>
            <p:cNvPr id="45"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6" name="文本框 45"/>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47" name="组合 46"/>
          <p:cNvGrpSpPr/>
          <p:nvPr/>
        </p:nvGrpSpPr>
        <p:grpSpPr>
          <a:xfrm>
            <a:off x="6564602" y="832279"/>
            <a:ext cx="2693129" cy="1036355"/>
            <a:chOff x="8629508" y="2069651"/>
            <a:chExt cx="2693129" cy="1036355"/>
          </a:xfrm>
        </p:grpSpPr>
        <p:sp>
          <p:nvSpPr>
            <p:cNvPr id="48"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9" name="文本框 48"/>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50" name="组合 49"/>
          <p:cNvGrpSpPr/>
          <p:nvPr/>
        </p:nvGrpSpPr>
        <p:grpSpPr>
          <a:xfrm flipH="1">
            <a:off x="1243199" y="2244013"/>
            <a:ext cx="2693129" cy="1036355"/>
            <a:chOff x="8629508" y="2069651"/>
            <a:chExt cx="2693129" cy="1036355"/>
          </a:xfrm>
        </p:grpSpPr>
        <p:sp>
          <p:nvSpPr>
            <p:cNvPr id="51"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52" name="文本框 51"/>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53" name="组合 52"/>
          <p:cNvGrpSpPr/>
          <p:nvPr/>
        </p:nvGrpSpPr>
        <p:grpSpPr>
          <a:xfrm flipH="1">
            <a:off x="1243199" y="3967529"/>
            <a:ext cx="2693129" cy="1036355"/>
            <a:chOff x="8629508" y="2069651"/>
            <a:chExt cx="2693129" cy="1036355"/>
          </a:xfrm>
        </p:grpSpPr>
        <p:sp>
          <p:nvSpPr>
            <p:cNvPr id="54"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55" name="文本框 54"/>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56" name="组合 55"/>
          <p:cNvGrpSpPr/>
          <p:nvPr/>
        </p:nvGrpSpPr>
        <p:grpSpPr>
          <a:xfrm flipH="1">
            <a:off x="2512802" y="5385859"/>
            <a:ext cx="2693129" cy="1036355"/>
            <a:chOff x="8629508" y="2069651"/>
            <a:chExt cx="2693129" cy="1036355"/>
          </a:xfrm>
        </p:grpSpPr>
        <p:sp>
          <p:nvSpPr>
            <p:cNvPr id="5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58" name="文本框 57"/>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anim calcmode="lin" valueType="num">
                                      <p:cBhvr>
                                        <p:cTn id="32" dur="500" fill="hold"/>
                                        <p:tgtEl>
                                          <p:spTgt spid="56"/>
                                        </p:tgtEl>
                                        <p:attrNameLst>
                                          <p:attrName>ppt_x</p:attrName>
                                        </p:attrNameLst>
                                      </p:cBhvr>
                                      <p:tavLst>
                                        <p:tav tm="0">
                                          <p:val>
                                            <p:strVal val="#ppt_x"/>
                                          </p:val>
                                        </p:tav>
                                        <p:tav tm="100000">
                                          <p:val>
                                            <p:strVal val="#ppt_x"/>
                                          </p:val>
                                        </p:tav>
                                      </p:tavLst>
                                    </p:anim>
                                    <p:anim calcmode="lin" valueType="num">
                                      <p:cBhvr>
                                        <p:cTn id="33" dur="500" fill="hold"/>
                                        <p:tgtEl>
                                          <p:spTgt spid="5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业务介绍</a:t>
            </a:r>
            <a:endPar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04</a:t>
            </a:r>
            <a:endParaRPr lang="en-US" altLang="zh-CN" sz="60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6567362" y="1821444"/>
            <a:ext cx="4035425" cy="3852862"/>
            <a:chOff x="6708775" y="1473625"/>
            <a:chExt cx="4035425" cy="3852862"/>
          </a:xfrm>
        </p:grpSpPr>
        <p:sp>
          <p:nvSpPr>
            <p:cNvPr id="14" name="Freeform 5"/>
            <p:cNvSpPr/>
            <p:nvPr/>
          </p:nvSpPr>
          <p:spPr bwMode="auto">
            <a:xfrm>
              <a:off x="6708775" y="1473625"/>
              <a:ext cx="2690813" cy="2508250"/>
            </a:xfrm>
            <a:custGeom>
              <a:avLst/>
              <a:gdLst>
                <a:gd name="T0" fmla="*/ 5931 w 11863"/>
                <a:gd name="T1" fmla="*/ 5839 h 11062"/>
                <a:gd name="T2" fmla="*/ 5983 w 11863"/>
                <a:gd name="T3" fmla="*/ 5837 h 11062"/>
                <a:gd name="T4" fmla="*/ 6285 w 11863"/>
                <a:gd name="T5" fmla="*/ 5418 h 11062"/>
                <a:gd name="T6" fmla="*/ 6648 w 11863"/>
                <a:gd name="T7" fmla="*/ 5055 h 11062"/>
                <a:gd name="T8" fmla="*/ 7069 w 11863"/>
                <a:gd name="T9" fmla="*/ 4753 h 11062"/>
                <a:gd name="T10" fmla="*/ 7535 w 11863"/>
                <a:gd name="T11" fmla="*/ 4523 h 11062"/>
                <a:gd name="T12" fmla="*/ 8042 w 11863"/>
                <a:gd name="T13" fmla="*/ 4372 h 11062"/>
                <a:gd name="T14" fmla="*/ 8580 w 11863"/>
                <a:gd name="T15" fmla="*/ 4307 h 11062"/>
                <a:gd name="T16" fmla="*/ 9081 w 11863"/>
                <a:gd name="T17" fmla="*/ 4329 h 11062"/>
                <a:gd name="T18" fmla="*/ 9548 w 11863"/>
                <a:gd name="T19" fmla="*/ 4423 h 11062"/>
                <a:gd name="T20" fmla="*/ 9988 w 11863"/>
                <a:gd name="T21" fmla="*/ 4583 h 11062"/>
                <a:gd name="T22" fmla="*/ 10394 w 11863"/>
                <a:gd name="T23" fmla="*/ 4804 h 11062"/>
                <a:gd name="T24" fmla="*/ 10762 w 11863"/>
                <a:gd name="T25" fmla="*/ 5079 h 11062"/>
                <a:gd name="T26" fmla="*/ 11085 w 11863"/>
                <a:gd name="T27" fmla="*/ 5405 h 11062"/>
                <a:gd name="T28" fmla="*/ 11304 w 11863"/>
                <a:gd name="T29" fmla="*/ 5690 h 11062"/>
                <a:gd name="T30" fmla="*/ 11416 w 11863"/>
                <a:gd name="T31" fmla="*/ 5867 h 11062"/>
                <a:gd name="T32" fmla="*/ 11516 w 11863"/>
                <a:gd name="T33" fmla="*/ 6053 h 11062"/>
                <a:gd name="T34" fmla="*/ 11604 w 11863"/>
                <a:gd name="T35" fmla="*/ 6245 h 11062"/>
                <a:gd name="T36" fmla="*/ 11680 w 11863"/>
                <a:gd name="T37" fmla="*/ 6444 h 11062"/>
                <a:gd name="T38" fmla="*/ 11742 w 11863"/>
                <a:gd name="T39" fmla="*/ 6650 h 11062"/>
                <a:gd name="T40" fmla="*/ 11790 w 11863"/>
                <a:gd name="T41" fmla="*/ 6860 h 11062"/>
                <a:gd name="T42" fmla="*/ 11827 w 11863"/>
                <a:gd name="T43" fmla="*/ 6573 h 11062"/>
                <a:gd name="T44" fmla="*/ 11852 w 11863"/>
                <a:gd name="T45" fmla="*/ 6282 h 11062"/>
                <a:gd name="T46" fmla="*/ 11862 w 11863"/>
                <a:gd name="T47" fmla="*/ 5987 h 11062"/>
                <a:gd name="T48" fmla="*/ 11807 w 11863"/>
                <a:gd name="T49" fmla="*/ 5119 h 11062"/>
                <a:gd name="T50" fmla="*/ 11593 w 11863"/>
                <a:gd name="T51" fmla="*/ 4157 h 11062"/>
                <a:gd name="T52" fmla="*/ 11229 w 11863"/>
                <a:gd name="T53" fmla="*/ 3260 h 11062"/>
                <a:gd name="T54" fmla="*/ 10730 w 11863"/>
                <a:gd name="T55" fmla="*/ 2443 h 11062"/>
                <a:gd name="T56" fmla="*/ 10108 w 11863"/>
                <a:gd name="T57" fmla="*/ 1719 h 11062"/>
                <a:gd name="T58" fmla="*/ 9380 w 11863"/>
                <a:gd name="T59" fmla="*/ 1105 h 11062"/>
                <a:gd name="T60" fmla="*/ 8731 w 11863"/>
                <a:gd name="T61" fmla="*/ 701 h 11062"/>
                <a:gd name="T62" fmla="*/ 8305 w 11863"/>
                <a:gd name="T63" fmla="*/ 493 h 11062"/>
                <a:gd name="T64" fmla="*/ 7860 w 11863"/>
                <a:gd name="T65" fmla="*/ 320 h 11062"/>
                <a:gd name="T66" fmla="*/ 7399 w 11863"/>
                <a:gd name="T67" fmla="*/ 182 h 11062"/>
                <a:gd name="T68" fmla="*/ 6922 w 11863"/>
                <a:gd name="T69" fmla="*/ 82 h 11062"/>
                <a:gd name="T70" fmla="*/ 6433 w 11863"/>
                <a:gd name="T71" fmla="*/ 21 h 11062"/>
                <a:gd name="T72" fmla="*/ 5931 w 11863"/>
                <a:gd name="T73" fmla="*/ 0 h 11062"/>
                <a:gd name="T74" fmla="*/ 4450 w 11863"/>
                <a:gd name="T75" fmla="*/ 187 h 11062"/>
                <a:gd name="T76" fmla="*/ 3104 w 11863"/>
                <a:gd name="T77" fmla="*/ 716 h 11062"/>
                <a:gd name="T78" fmla="*/ 1944 w 11863"/>
                <a:gd name="T79" fmla="*/ 1540 h 11062"/>
                <a:gd name="T80" fmla="*/ 1013 w 11863"/>
                <a:gd name="T81" fmla="*/ 2614 h 11062"/>
                <a:gd name="T82" fmla="*/ 360 w 11863"/>
                <a:gd name="T83" fmla="*/ 3890 h 11062"/>
                <a:gd name="T84" fmla="*/ 31 w 11863"/>
                <a:gd name="T85" fmla="*/ 5321 h 11062"/>
                <a:gd name="T86" fmla="*/ 31 w 11863"/>
                <a:gd name="T87" fmla="*/ 6536 h 11062"/>
                <a:gd name="T88" fmla="*/ 215 w 11863"/>
                <a:gd name="T89" fmla="*/ 7511 h 11062"/>
                <a:gd name="T90" fmla="*/ 549 w 11863"/>
                <a:gd name="T91" fmla="*/ 8422 h 11062"/>
                <a:gd name="T92" fmla="*/ 1023 w 11863"/>
                <a:gd name="T93" fmla="*/ 9256 h 11062"/>
                <a:gd name="T94" fmla="*/ 1621 w 11863"/>
                <a:gd name="T95" fmla="*/ 9999 h 11062"/>
                <a:gd name="T96" fmla="*/ 2329 w 11863"/>
                <a:gd name="T97" fmla="*/ 10636 h 11062"/>
                <a:gd name="T98" fmla="*/ 2969 w 11863"/>
                <a:gd name="T99" fmla="*/ 10856 h 11062"/>
                <a:gd name="T100" fmla="*/ 3087 w 11863"/>
                <a:gd name="T101" fmla="*/ 9862 h 11062"/>
                <a:gd name="T102" fmla="*/ 3364 w 11863"/>
                <a:gd name="T103" fmla="*/ 8922 h 11062"/>
                <a:gd name="T104" fmla="*/ 3783 w 11863"/>
                <a:gd name="T105" fmla="*/ 8057 h 11062"/>
                <a:gd name="T106" fmla="*/ 4334 w 11863"/>
                <a:gd name="T107" fmla="*/ 7275 h 11062"/>
                <a:gd name="T108" fmla="*/ 4999 w 11863"/>
                <a:gd name="T109" fmla="*/ 6594 h 11062"/>
                <a:gd name="T110" fmla="*/ 5766 w 11863"/>
                <a:gd name="T111" fmla="*/ 6026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63" h="11062">
                  <a:moveTo>
                    <a:pt x="5931" y="5927"/>
                  </a:moveTo>
                  <a:lnTo>
                    <a:pt x="5931" y="5888"/>
                  </a:lnTo>
                  <a:lnTo>
                    <a:pt x="5931" y="5860"/>
                  </a:lnTo>
                  <a:lnTo>
                    <a:pt x="5931" y="5844"/>
                  </a:lnTo>
                  <a:lnTo>
                    <a:pt x="5931" y="5839"/>
                  </a:lnTo>
                  <a:lnTo>
                    <a:pt x="5931" y="5844"/>
                  </a:lnTo>
                  <a:lnTo>
                    <a:pt x="5931" y="5860"/>
                  </a:lnTo>
                  <a:lnTo>
                    <a:pt x="5931" y="5888"/>
                  </a:lnTo>
                  <a:lnTo>
                    <a:pt x="5931" y="5927"/>
                  </a:lnTo>
                  <a:lnTo>
                    <a:pt x="5983" y="5837"/>
                  </a:lnTo>
                  <a:lnTo>
                    <a:pt x="6038" y="5749"/>
                  </a:lnTo>
                  <a:lnTo>
                    <a:pt x="6096" y="5664"/>
                  </a:lnTo>
                  <a:lnTo>
                    <a:pt x="6156" y="5580"/>
                  </a:lnTo>
                  <a:lnTo>
                    <a:pt x="6219" y="5498"/>
                  </a:lnTo>
                  <a:lnTo>
                    <a:pt x="6285" y="5418"/>
                  </a:lnTo>
                  <a:lnTo>
                    <a:pt x="6352" y="5341"/>
                  </a:lnTo>
                  <a:lnTo>
                    <a:pt x="6423" y="5266"/>
                  </a:lnTo>
                  <a:lnTo>
                    <a:pt x="6496" y="5193"/>
                  </a:lnTo>
                  <a:lnTo>
                    <a:pt x="6572" y="5122"/>
                  </a:lnTo>
                  <a:lnTo>
                    <a:pt x="6648" y="5055"/>
                  </a:lnTo>
                  <a:lnTo>
                    <a:pt x="6728" y="4989"/>
                  </a:lnTo>
                  <a:lnTo>
                    <a:pt x="6811" y="4926"/>
                  </a:lnTo>
                  <a:lnTo>
                    <a:pt x="6894" y="4866"/>
                  </a:lnTo>
                  <a:lnTo>
                    <a:pt x="6980" y="4808"/>
                  </a:lnTo>
                  <a:lnTo>
                    <a:pt x="7069" y="4753"/>
                  </a:lnTo>
                  <a:lnTo>
                    <a:pt x="7158" y="4701"/>
                  </a:lnTo>
                  <a:lnTo>
                    <a:pt x="7250" y="4652"/>
                  </a:lnTo>
                  <a:lnTo>
                    <a:pt x="7343" y="4607"/>
                  </a:lnTo>
                  <a:lnTo>
                    <a:pt x="7438" y="4563"/>
                  </a:lnTo>
                  <a:lnTo>
                    <a:pt x="7535" y="4523"/>
                  </a:lnTo>
                  <a:lnTo>
                    <a:pt x="7634" y="4487"/>
                  </a:lnTo>
                  <a:lnTo>
                    <a:pt x="7734" y="4453"/>
                  </a:lnTo>
                  <a:lnTo>
                    <a:pt x="7835" y="4422"/>
                  </a:lnTo>
                  <a:lnTo>
                    <a:pt x="7937" y="4396"/>
                  </a:lnTo>
                  <a:lnTo>
                    <a:pt x="8042" y="4372"/>
                  </a:lnTo>
                  <a:lnTo>
                    <a:pt x="8147" y="4352"/>
                  </a:lnTo>
                  <a:lnTo>
                    <a:pt x="8253" y="4336"/>
                  </a:lnTo>
                  <a:lnTo>
                    <a:pt x="8361" y="4322"/>
                  </a:lnTo>
                  <a:lnTo>
                    <a:pt x="8470" y="4313"/>
                  </a:lnTo>
                  <a:lnTo>
                    <a:pt x="8580" y="4307"/>
                  </a:lnTo>
                  <a:lnTo>
                    <a:pt x="8690" y="4306"/>
                  </a:lnTo>
                  <a:lnTo>
                    <a:pt x="8789" y="4307"/>
                  </a:lnTo>
                  <a:lnTo>
                    <a:pt x="8887" y="4311"/>
                  </a:lnTo>
                  <a:lnTo>
                    <a:pt x="8985" y="4319"/>
                  </a:lnTo>
                  <a:lnTo>
                    <a:pt x="9081" y="4329"/>
                  </a:lnTo>
                  <a:lnTo>
                    <a:pt x="9176" y="4342"/>
                  </a:lnTo>
                  <a:lnTo>
                    <a:pt x="9271" y="4359"/>
                  </a:lnTo>
                  <a:lnTo>
                    <a:pt x="9364" y="4378"/>
                  </a:lnTo>
                  <a:lnTo>
                    <a:pt x="9456" y="4399"/>
                  </a:lnTo>
                  <a:lnTo>
                    <a:pt x="9548" y="4423"/>
                  </a:lnTo>
                  <a:lnTo>
                    <a:pt x="9639" y="4450"/>
                  </a:lnTo>
                  <a:lnTo>
                    <a:pt x="9728" y="4480"/>
                  </a:lnTo>
                  <a:lnTo>
                    <a:pt x="9816" y="4511"/>
                  </a:lnTo>
                  <a:lnTo>
                    <a:pt x="9902" y="4546"/>
                  </a:lnTo>
                  <a:lnTo>
                    <a:pt x="9988" y="4583"/>
                  </a:lnTo>
                  <a:lnTo>
                    <a:pt x="10071" y="4622"/>
                  </a:lnTo>
                  <a:lnTo>
                    <a:pt x="10155" y="4665"/>
                  </a:lnTo>
                  <a:lnTo>
                    <a:pt x="10236" y="4709"/>
                  </a:lnTo>
                  <a:lnTo>
                    <a:pt x="10316" y="4756"/>
                  </a:lnTo>
                  <a:lnTo>
                    <a:pt x="10394" y="4804"/>
                  </a:lnTo>
                  <a:lnTo>
                    <a:pt x="10471" y="4855"/>
                  </a:lnTo>
                  <a:lnTo>
                    <a:pt x="10546" y="4908"/>
                  </a:lnTo>
                  <a:lnTo>
                    <a:pt x="10620" y="4964"/>
                  </a:lnTo>
                  <a:lnTo>
                    <a:pt x="10692" y="5020"/>
                  </a:lnTo>
                  <a:lnTo>
                    <a:pt x="10762" y="5079"/>
                  </a:lnTo>
                  <a:lnTo>
                    <a:pt x="10830" y="5141"/>
                  </a:lnTo>
                  <a:lnTo>
                    <a:pt x="10897" y="5204"/>
                  </a:lnTo>
                  <a:lnTo>
                    <a:pt x="10961" y="5269"/>
                  </a:lnTo>
                  <a:lnTo>
                    <a:pt x="11024" y="5336"/>
                  </a:lnTo>
                  <a:lnTo>
                    <a:pt x="11085" y="5405"/>
                  </a:lnTo>
                  <a:lnTo>
                    <a:pt x="11143" y="5475"/>
                  </a:lnTo>
                  <a:lnTo>
                    <a:pt x="11200" y="5547"/>
                  </a:lnTo>
                  <a:lnTo>
                    <a:pt x="11256" y="5622"/>
                  </a:lnTo>
                  <a:lnTo>
                    <a:pt x="11279" y="5656"/>
                  </a:lnTo>
                  <a:lnTo>
                    <a:pt x="11304" y="5690"/>
                  </a:lnTo>
                  <a:lnTo>
                    <a:pt x="11327" y="5725"/>
                  </a:lnTo>
                  <a:lnTo>
                    <a:pt x="11349" y="5760"/>
                  </a:lnTo>
                  <a:lnTo>
                    <a:pt x="11373" y="5796"/>
                  </a:lnTo>
                  <a:lnTo>
                    <a:pt x="11394" y="5832"/>
                  </a:lnTo>
                  <a:lnTo>
                    <a:pt x="11416" y="5867"/>
                  </a:lnTo>
                  <a:lnTo>
                    <a:pt x="11437" y="5904"/>
                  </a:lnTo>
                  <a:lnTo>
                    <a:pt x="11457" y="5940"/>
                  </a:lnTo>
                  <a:lnTo>
                    <a:pt x="11477" y="5978"/>
                  </a:lnTo>
                  <a:lnTo>
                    <a:pt x="11497" y="6015"/>
                  </a:lnTo>
                  <a:lnTo>
                    <a:pt x="11516" y="6053"/>
                  </a:lnTo>
                  <a:lnTo>
                    <a:pt x="11535" y="6091"/>
                  </a:lnTo>
                  <a:lnTo>
                    <a:pt x="11553" y="6129"/>
                  </a:lnTo>
                  <a:lnTo>
                    <a:pt x="11571" y="6167"/>
                  </a:lnTo>
                  <a:lnTo>
                    <a:pt x="11587" y="6206"/>
                  </a:lnTo>
                  <a:lnTo>
                    <a:pt x="11604" y="6245"/>
                  </a:lnTo>
                  <a:lnTo>
                    <a:pt x="11621" y="6284"/>
                  </a:lnTo>
                  <a:lnTo>
                    <a:pt x="11636" y="6324"/>
                  </a:lnTo>
                  <a:lnTo>
                    <a:pt x="11651" y="6364"/>
                  </a:lnTo>
                  <a:lnTo>
                    <a:pt x="11665" y="6404"/>
                  </a:lnTo>
                  <a:lnTo>
                    <a:pt x="11680" y="6444"/>
                  </a:lnTo>
                  <a:lnTo>
                    <a:pt x="11693" y="6485"/>
                  </a:lnTo>
                  <a:lnTo>
                    <a:pt x="11706" y="6525"/>
                  </a:lnTo>
                  <a:lnTo>
                    <a:pt x="11718" y="6566"/>
                  </a:lnTo>
                  <a:lnTo>
                    <a:pt x="11730" y="6607"/>
                  </a:lnTo>
                  <a:lnTo>
                    <a:pt x="11742" y="6650"/>
                  </a:lnTo>
                  <a:lnTo>
                    <a:pt x="11752" y="6691"/>
                  </a:lnTo>
                  <a:lnTo>
                    <a:pt x="11763" y="6733"/>
                  </a:lnTo>
                  <a:lnTo>
                    <a:pt x="11772" y="6775"/>
                  </a:lnTo>
                  <a:lnTo>
                    <a:pt x="11781" y="6817"/>
                  </a:lnTo>
                  <a:lnTo>
                    <a:pt x="11790" y="6860"/>
                  </a:lnTo>
                  <a:lnTo>
                    <a:pt x="11799" y="6803"/>
                  </a:lnTo>
                  <a:lnTo>
                    <a:pt x="11806" y="6746"/>
                  </a:lnTo>
                  <a:lnTo>
                    <a:pt x="11814" y="6688"/>
                  </a:lnTo>
                  <a:lnTo>
                    <a:pt x="11821" y="6631"/>
                  </a:lnTo>
                  <a:lnTo>
                    <a:pt x="11827" y="6573"/>
                  </a:lnTo>
                  <a:lnTo>
                    <a:pt x="11834" y="6515"/>
                  </a:lnTo>
                  <a:lnTo>
                    <a:pt x="11840" y="6457"/>
                  </a:lnTo>
                  <a:lnTo>
                    <a:pt x="11844" y="6398"/>
                  </a:lnTo>
                  <a:lnTo>
                    <a:pt x="11849" y="6341"/>
                  </a:lnTo>
                  <a:lnTo>
                    <a:pt x="11852" y="6282"/>
                  </a:lnTo>
                  <a:lnTo>
                    <a:pt x="11855" y="6223"/>
                  </a:lnTo>
                  <a:lnTo>
                    <a:pt x="11857" y="6164"/>
                  </a:lnTo>
                  <a:lnTo>
                    <a:pt x="11860" y="6105"/>
                  </a:lnTo>
                  <a:lnTo>
                    <a:pt x="11862" y="6046"/>
                  </a:lnTo>
                  <a:lnTo>
                    <a:pt x="11862" y="5987"/>
                  </a:lnTo>
                  <a:lnTo>
                    <a:pt x="11863" y="5927"/>
                  </a:lnTo>
                  <a:lnTo>
                    <a:pt x="11860" y="5723"/>
                  </a:lnTo>
                  <a:lnTo>
                    <a:pt x="11849" y="5519"/>
                  </a:lnTo>
                  <a:lnTo>
                    <a:pt x="11832" y="5318"/>
                  </a:lnTo>
                  <a:lnTo>
                    <a:pt x="11807" y="5119"/>
                  </a:lnTo>
                  <a:lnTo>
                    <a:pt x="11777" y="4922"/>
                  </a:lnTo>
                  <a:lnTo>
                    <a:pt x="11741" y="4727"/>
                  </a:lnTo>
                  <a:lnTo>
                    <a:pt x="11697" y="4535"/>
                  </a:lnTo>
                  <a:lnTo>
                    <a:pt x="11648" y="4344"/>
                  </a:lnTo>
                  <a:lnTo>
                    <a:pt x="11593" y="4157"/>
                  </a:lnTo>
                  <a:lnTo>
                    <a:pt x="11532" y="3971"/>
                  </a:lnTo>
                  <a:lnTo>
                    <a:pt x="11465" y="3789"/>
                  </a:lnTo>
                  <a:lnTo>
                    <a:pt x="11391" y="3609"/>
                  </a:lnTo>
                  <a:lnTo>
                    <a:pt x="11314" y="3433"/>
                  </a:lnTo>
                  <a:lnTo>
                    <a:pt x="11229" y="3260"/>
                  </a:lnTo>
                  <a:lnTo>
                    <a:pt x="11139" y="3089"/>
                  </a:lnTo>
                  <a:lnTo>
                    <a:pt x="11045" y="2922"/>
                  </a:lnTo>
                  <a:lnTo>
                    <a:pt x="10944" y="2759"/>
                  </a:lnTo>
                  <a:lnTo>
                    <a:pt x="10840" y="2598"/>
                  </a:lnTo>
                  <a:lnTo>
                    <a:pt x="10730" y="2443"/>
                  </a:lnTo>
                  <a:lnTo>
                    <a:pt x="10614" y="2290"/>
                  </a:lnTo>
                  <a:lnTo>
                    <a:pt x="10495" y="2142"/>
                  </a:lnTo>
                  <a:lnTo>
                    <a:pt x="10371" y="1996"/>
                  </a:lnTo>
                  <a:lnTo>
                    <a:pt x="10242" y="1856"/>
                  </a:lnTo>
                  <a:lnTo>
                    <a:pt x="10108" y="1719"/>
                  </a:lnTo>
                  <a:lnTo>
                    <a:pt x="9970" y="1587"/>
                  </a:lnTo>
                  <a:lnTo>
                    <a:pt x="9829" y="1459"/>
                  </a:lnTo>
                  <a:lnTo>
                    <a:pt x="9683" y="1337"/>
                  </a:lnTo>
                  <a:lnTo>
                    <a:pt x="9533" y="1218"/>
                  </a:lnTo>
                  <a:lnTo>
                    <a:pt x="9380" y="1105"/>
                  </a:lnTo>
                  <a:lnTo>
                    <a:pt x="9223" y="996"/>
                  </a:lnTo>
                  <a:lnTo>
                    <a:pt x="9062" y="892"/>
                  </a:lnTo>
                  <a:lnTo>
                    <a:pt x="8897" y="794"/>
                  </a:lnTo>
                  <a:lnTo>
                    <a:pt x="8815" y="747"/>
                  </a:lnTo>
                  <a:lnTo>
                    <a:pt x="8731" y="701"/>
                  </a:lnTo>
                  <a:lnTo>
                    <a:pt x="8648" y="657"/>
                  </a:lnTo>
                  <a:lnTo>
                    <a:pt x="8563" y="615"/>
                  </a:lnTo>
                  <a:lnTo>
                    <a:pt x="8478" y="572"/>
                  </a:lnTo>
                  <a:lnTo>
                    <a:pt x="8392" y="532"/>
                  </a:lnTo>
                  <a:lnTo>
                    <a:pt x="8305" y="493"/>
                  </a:lnTo>
                  <a:lnTo>
                    <a:pt x="8217" y="457"/>
                  </a:lnTo>
                  <a:lnTo>
                    <a:pt x="8130" y="420"/>
                  </a:lnTo>
                  <a:lnTo>
                    <a:pt x="8041" y="386"/>
                  </a:lnTo>
                  <a:lnTo>
                    <a:pt x="7951" y="352"/>
                  </a:lnTo>
                  <a:lnTo>
                    <a:pt x="7860" y="320"/>
                  </a:lnTo>
                  <a:lnTo>
                    <a:pt x="7769" y="290"/>
                  </a:lnTo>
                  <a:lnTo>
                    <a:pt x="7677" y="261"/>
                  </a:lnTo>
                  <a:lnTo>
                    <a:pt x="7585" y="233"/>
                  </a:lnTo>
                  <a:lnTo>
                    <a:pt x="7492" y="208"/>
                  </a:lnTo>
                  <a:lnTo>
                    <a:pt x="7399" y="182"/>
                  </a:lnTo>
                  <a:lnTo>
                    <a:pt x="7304" y="160"/>
                  </a:lnTo>
                  <a:lnTo>
                    <a:pt x="7210" y="138"/>
                  </a:lnTo>
                  <a:lnTo>
                    <a:pt x="7114" y="118"/>
                  </a:lnTo>
                  <a:lnTo>
                    <a:pt x="7019" y="99"/>
                  </a:lnTo>
                  <a:lnTo>
                    <a:pt x="6922" y="82"/>
                  </a:lnTo>
                  <a:lnTo>
                    <a:pt x="6825" y="67"/>
                  </a:lnTo>
                  <a:lnTo>
                    <a:pt x="6727" y="53"/>
                  </a:lnTo>
                  <a:lnTo>
                    <a:pt x="6629" y="41"/>
                  </a:lnTo>
                  <a:lnTo>
                    <a:pt x="6532" y="30"/>
                  </a:lnTo>
                  <a:lnTo>
                    <a:pt x="6433" y="21"/>
                  </a:lnTo>
                  <a:lnTo>
                    <a:pt x="6334" y="13"/>
                  </a:lnTo>
                  <a:lnTo>
                    <a:pt x="6233" y="8"/>
                  </a:lnTo>
                  <a:lnTo>
                    <a:pt x="6133" y="3"/>
                  </a:lnTo>
                  <a:lnTo>
                    <a:pt x="6032" y="1"/>
                  </a:lnTo>
                  <a:lnTo>
                    <a:pt x="5931" y="0"/>
                  </a:lnTo>
                  <a:lnTo>
                    <a:pt x="5626" y="8"/>
                  </a:lnTo>
                  <a:lnTo>
                    <a:pt x="5325" y="31"/>
                  </a:lnTo>
                  <a:lnTo>
                    <a:pt x="5028" y="68"/>
                  </a:lnTo>
                  <a:lnTo>
                    <a:pt x="4737" y="120"/>
                  </a:lnTo>
                  <a:lnTo>
                    <a:pt x="4450" y="187"/>
                  </a:lnTo>
                  <a:lnTo>
                    <a:pt x="4168" y="267"/>
                  </a:lnTo>
                  <a:lnTo>
                    <a:pt x="3892" y="360"/>
                  </a:lnTo>
                  <a:lnTo>
                    <a:pt x="3623" y="466"/>
                  </a:lnTo>
                  <a:lnTo>
                    <a:pt x="3360" y="585"/>
                  </a:lnTo>
                  <a:lnTo>
                    <a:pt x="3104" y="716"/>
                  </a:lnTo>
                  <a:lnTo>
                    <a:pt x="2856" y="858"/>
                  </a:lnTo>
                  <a:lnTo>
                    <a:pt x="2616" y="1012"/>
                  </a:lnTo>
                  <a:lnTo>
                    <a:pt x="2383" y="1178"/>
                  </a:lnTo>
                  <a:lnTo>
                    <a:pt x="2159" y="1354"/>
                  </a:lnTo>
                  <a:lnTo>
                    <a:pt x="1944" y="1540"/>
                  </a:lnTo>
                  <a:lnTo>
                    <a:pt x="1737" y="1736"/>
                  </a:lnTo>
                  <a:lnTo>
                    <a:pt x="1541" y="1942"/>
                  </a:lnTo>
                  <a:lnTo>
                    <a:pt x="1355" y="2157"/>
                  </a:lnTo>
                  <a:lnTo>
                    <a:pt x="1179" y="2381"/>
                  </a:lnTo>
                  <a:lnTo>
                    <a:pt x="1013" y="2614"/>
                  </a:lnTo>
                  <a:lnTo>
                    <a:pt x="859" y="2854"/>
                  </a:lnTo>
                  <a:lnTo>
                    <a:pt x="716" y="3102"/>
                  </a:lnTo>
                  <a:lnTo>
                    <a:pt x="585" y="3358"/>
                  </a:lnTo>
                  <a:lnTo>
                    <a:pt x="466" y="3621"/>
                  </a:lnTo>
                  <a:lnTo>
                    <a:pt x="360" y="3890"/>
                  </a:lnTo>
                  <a:lnTo>
                    <a:pt x="267" y="4164"/>
                  </a:lnTo>
                  <a:lnTo>
                    <a:pt x="187" y="4447"/>
                  </a:lnTo>
                  <a:lnTo>
                    <a:pt x="120" y="4733"/>
                  </a:lnTo>
                  <a:lnTo>
                    <a:pt x="68" y="5025"/>
                  </a:lnTo>
                  <a:lnTo>
                    <a:pt x="31" y="5321"/>
                  </a:lnTo>
                  <a:lnTo>
                    <a:pt x="8" y="5623"/>
                  </a:lnTo>
                  <a:lnTo>
                    <a:pt x="0" y="5927"/>
                  </a:lnTo>
                  <a:lnTo>
                    <a:pt x="3" y="6133"/>
                  </a:lnTo>
                  <a:lnTo>
                    <a:pt x="13" y="6335"/>
                  </a:lnTo>
                  <a:lnTo>
                    <a:pt x="31" y="6536"/>
                  </a:lnTo>
                  <a:lnTo>
                    <a:pt x="54" y="6736"/>
                  </a:lnTo>
                  <a:lnTo>
                    <a:pt x="85" y="6933"/>
                  </a:lnTo>
                  <a:lnTo>
                    <a:pt x="121" y="7127"/>
                  </a:lnTo>
                  <a:lnTo>
                    <a:pt x="165" y="7321"/>
                  </a:lnTo>
                  <a:lnTo>
                    <a:pt x="215" y="7511"/>
                  </a:lnTo>
                  <a:lnTo>
                    <a:pt x="269" y="7699"/>
                  </a:lnTo>
                  <a:lnTo>
                    <a:pt x="330" y="7883"/>
                  </a:lnTo>
                  <a:lnTo>
                    <a:pt x="398" y="8067"/>
                  </a:lnTo>
                  <a:lnTo>
                    <a:pt x="470" y="8246"/>
                  </a:lnTo>
                  <a:lnTo>
                    <a:pt x="549" y="8422"/>
                  </a:lnTo>
                  <a:lnTo>
                    <a:pt x="634" y="8596"/>
                  </a:lnTo>
                  <a:lnTo>
                    <a:pt x="723" y="8766"/>
                  </a:lnTo>
                  <a:lnTo>
                    <a:pt x="819" y="8932"/>
                  </a:lnTo>
                  <a:lnTo>
                    <a:pt x="919" y="9096"/>
                  </a:lnTo>
                  <a:lnTo>
                    <a:pt x="1023" y="9256"/>
                  </a:lnTo>
                  <a:lnTo>
                    <a:pt x="1133" y="9413"/>
                  </a:lnTo>
                  <a:lnTo>
                    <a:pt x="1248" y="9565"/>
                  </a:lnTo>
                  <a:lnTo>
                    <a:pt x="1368" y="9714"/>
                  </a:lnTo>
                  <a:lnTo>
                    <a:pt x="1492" y="9858"/>
                  </a:lnTo>
                  <a:lnTo>
                    <a:pt x="1621" y="9999"/>
                  </a:lnTo>
                  <a:lnTo>
                    <a:pt x="1755" y="10135"/>
                  </a:lnTo>
                  <a:lnTo>
                    <a:pt x="1892" y="10267"/>
                  </a:lnTo>
                  <a:lnTo>
                    <a:pt x="2034" y="10395"/>
                  </a:lnTo>
                  <a:lnTo>
                    <a:pt x="2180" y="10518"/>
                  </a:lnTo>
                  <a:lnTo>
                    <a:pt x="2329" y="10636"/>
                  </a:lnTo>
                  <a:lnTo>
                    <a:pt x="2483" y="10751"/>
                  </a:lnTo>
                  <a:lnTo>
                    <a:pt x="2640" y="10860"/>
                  </a:lnTo>
                  <a:lnTo>
                    <a:pt x="2801" y="10963"/>
                  </a:lnTo>
                  <a:lnTo>
                    <a:pt x="2966" y="11062"/>
                  </a:lnTo>
                  <a:lnTo>
                    <a:pt x="2969" y="10856"/>
                  </a:lnTo>
                  <a:lnTo>
                    <a:pt x="2979" y="10654"/>
                  </a:lnTo>
                  <a:lnTo>
                    <a:pt x="2996" y="10453"/>
                  </a:lnTo>
                  <a:lnTo>
                    <a:pt x="3021" y="10253"/>
                  </a:lnTo>
                  <a:lnTo>
                    <a:pt x="3051" y="10056"/>
                  </a:lnTo>
                  <a:lnTo>
                    <a:pt x="3087" y="9862"/>
                  </a:lnTo>
                  <a:lnTo>
                    <a:pt x="3131" y="9668"/>
                  </a:lnTo>
                  <a:lnTo>
                    <a:pt x="3180" y="9478"/>
                  </a:lnTo>
                  <a:lnTo>
                    <a:pt x="3235" y="9290"/>
                  </a:lnTo>
                  <a:lnTo>
                    <a:pt x="3296" y="9106"/>
                  </a:lnTo>
                  <a:lnTo>
                    <a:pt x="3364" y="8922"/>
                  </a:lnTo>
                  <a:lnTo>
                    <a:pt x="3436" y="8743"/>
                  </a:lnTo>
                  <a:lnTo>
                    <a:pt x="3515" y="8567"/>
                  </a:lnTo>
                  <a:lnTo>
                    <a:pt x="3599" y="8393"/>
                  </a:lnTo>
                  <a:lnTo>
                    <a:pt x="3689" y="8223"/>
                  </a:lnTo>
                  <a:lnTo>
                    <a:pt x="3783" y="8057"/>
                  </a:lnTo>
                  <a:lnTo>
                    <a:pt x="3884" y="7893"/>
                  </a:lnTo>
                  <a:lnTo>
                    <a:pt x="3989" y="7733"/>
                  </a:lnTo>
                  <a:lnTo>
                    <a:pt x="4099" y="7576"/>
                  </a:lnTo>
                  <a:lnTo>
                    <a:pt x="4214" y="7424"/>
                  </a:lnTo>
                  <a:lnTo>
                    <a:pt x="4334" y="7275"/>
                  </a:lnTo>
                  <a:lnTo>
                    <a:pt x="4459" y="7131"/>
                  </a:lnTo>
                  <a:lnTo>
                    <a:pt x="4586" y="6990"/>
                  </a:lnTo>
                  <a:lnTo>
                    <a:pt x="4720" y="6854"/>
                  </a:lnTo>
                  <a:lnTo>
                    <a:pt x="4858" y="6722"/>
                  </a:lnTo>
                  <a:lnTo>
                    <a:pt x="4999" y="6594"/>
                  </a:lnTo>
                  <a:lnTo>
                    <a:pt x="5145" y="6471"/>
                  </a:lnTo>
                  <a:lnTo>
                    <a:pt x="5295" y="6353"/>
                  </a:lnTo>
                  <a:lnTo>
                    <a:pt x="5448" y="6238"/>
                  </a:lnTo>
                  <a:lnTo>
                    <a:pt x="5606" y="6129"/>
                  </a:lnTo>
                  <a:lnTo>
                    <a:pt x="5766" y="6026"/>
                  </a:lnTo>
                  <a:lnTo>
                    <a:pt x="5931" y="5927"/>
                  </a:lnTo>
                  <a:close/>
                </a:path>
              </a:pathLst>
            </a:custGeom>
            <a:gradFill>
              <a:gsLst>
                <a:gs pos="0">
                  <a:srgbClr val="40A0E9"/>
                </a:gs>
                <a:gs pos="100000">
                  <a:srgbClr val="2F6EB7"/>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Freeform 6"/>
            <p:cNvSpPr/>
            <p:nvPr/>
          </p:nvSpPr>
          <p:spPr bwMode="auto">
            <a:xfrm>
              <a:off x="8562975" y="1473625"/>
              <a:ext cx="2181225" cy="2687637"/>
            </a:xfrm>
            <a:custGeom>
              <a:avLst/>
              <a:gdLst>
                <a:gd name="T0" fmla="*/ 7288 w 9617"/>
                <a:gd name="T1" fmla="*/ 10636 h 11854"/>
                <a:gd name="T2" fmla="*/ 7996 w 9617"/>
                <a:gd name="T3" fmla="*/ 9999 h 11854"/>
                <a:gd name="T4" fmla="*/ 8594 w 9617"/>
                <a:gd name="T5" fmla="*/ 9256 h 11854"/>
                <a:gd name="T6" fmla="*/ 9068 w 9617"/>
                <a:gd name="T7" fmla="*/ 8422 h 11854"/>
                <a:gd name="T8" fmla="*/ 9402 w 9617"/>
                <a:gd name="T9" fmla="*/ 7511 h 11854"/>
                <a:gd name="T10" fmla="*/ 9586 w 9617"/>
                <a:gd name="T11" fmla="*/ 6536 h 11854"/>
                <a:gd name="T12" fmla="*/ 9586 w 9617"/>
                <a:gd name="T13" fmla="*/ 5321 h 11854"/>
                <a:gd name="T14" fmla="*/ 9257 w 9617"/>
                <a:gd name="T15" fmla="*/ 3890 h 11854"/>
                <a:gd name="T16" fmla="*/ 8604 w 9617"/>
                <a:gd name="T17" fmla="*/ 2614 h 11854"/>
                <a:gd name="T18" fmla="*/ 7673 w 9617"/>
                <a:gd name="T19" fmla="*/ 1540 h 11854"/>
                <a:gd name="T20" fmla="*/ 6513 w 9617"/>
                <a:gd name="T21" fmla="*/ 716 h 11854"/>
                <a:gd name="T22" fmla="*/ 5167 w 9617"/>
                <a:gd name="T23" fmla="*/ 187 h 11854"/>
                <a:gd name="T24" fmla="*/ 3686 w 9617"/>
                <a:gd name="T25" fmla="*/ 0 h 11854"/>
                <a:gd name="T26" fmla="*/ 3184 w 9617"/>
                <a:gd name="T27" fmla="*/ 21 h 11854"/>
                <a:gd name="T28" fmla="*/ 2695 w 9617"/>
                <a:gd name="T29" fmla="*/ 82 h 11854"/>
                <a:gd name="T30" fmla="*/ 2218 w 9617"/>
                <a:gd name="T31" fmla="*/ 182 h 11854"/>
                <a:gd name="T32" fmla="*/ 1757 w 9617"/>
                <a:gd name="T33" fmla="*/ 320 h 11854"/>
                <a:gd name="T34" fmla="*/ 1312 w 9617"/>
                <a:gd name="T35" fmla="*/ 493 h 11854"/>
                <a:gd name="T36" fmla="*/ 886 w 9617"/>
                <a:gd name="T37" fmla="*/ 701 h 11854"/>
                <a:gd name="T38" fmla="*/ 1203 w 9617"/>
                <a:gd name="T39" fmla="*/ 1105 h 11854"/>
                <a:gd name="T40" fmla="*/ 1931 w 9617"/>
                <a:gd name="T41" fmla="*/ 1719 h 11854"/>
                <a:gd name="T42" fmla="*/ 2553 w 9617"/>
                <a:gd name="T43" fmla="*/ 2443 h 11854"/>
                <a:gd name="T44" fmla="*/ 3052 w 9617"/>
                <a:gd name="T45" fmla="*/ 3260 h 11854"/>
                <a:gd name="T46" fmla="*/ 3416 w 9617"/>
                <a:gd name="T47" fmla="*/ 4157 h 11854"/>
                <a:gd name="T48" fmla="*/ 3630 w 9617"/>
                <a:gd name="T49" fmla="*/ 5119 h 11854"/>
                <a:gd name="T50" fmla="*/ 3685 w 9617"/>
                <a:gd name="T51" fmla="*/ 5987 h 11854"/>
                <a:gd name="T52" fmla="*/ 3675 w 9617"/>
                <a:gd name="T53" fmla="*/ 6282 h 11854"/>
                <a:gd name="T54" fmla="*/ 3650 w 9617"/>
                <a:gd name="T55" fmla="*/ 6573 h 11854"/>
                <a:gd name="T56" fmla="*/ 3613 w 9617"/>
                <a:gd name="T57" fmla="*/ 6860 h 11854"/>
                <a:gd name="T58" fmla="*/ 3662 w 9617"/>
                <a:gd name="T59" fmla="*/ 7231 h 11854"/>
                <a:gd name="T60" fmla="*/ 3659 w 9617"/>
                <a:gd name="T61" fmla="*/ 7709 h 11854"/>
                <a:gd name="T62" fmla="*/ 3554 w 9617"/>
                <a:gd name="T63" fmla="*/ 8309 h 11854"/>
                <a:gd name="T64" fmla="*/ 3340 w 9617"/>
                <a:gd name="T65" fmla="*/ 8863 h 11854"/>
                <a:gd name="T66" fmla="*/ 3030 w 9617"/>
                <a:gd name="T67" fmla="*/ 9363 h 11854"/>
                <a:gd name="T68" fmla="*/ 2636 w 9617"/>
                <a:gd name="T69" fmla="*/ 9794 h 11854"/>
                <a:gd name="T70" fmla="*/ 2168 w 9617"/>
                <a:gd name="T71" fmla="*/ 10145 h 11854"/>
                <a:gd name="T72" fmla="*/ 1639 w 9617"/>
                <a:gd name="T73" fmla="*/ 10406 h 11854"/>
                <a:gd name="T74" fmla="*/ 1303 w 9617"/>
                <a:gd name="T75" fmla="*/ 10514 h 11854"/>
                <a:gd name="T76" fmla="*/ 951 w 9617"/>
                <a:gd name="T77" fmla="*/ 10583 h 11854"/>
                <a:gd name="T78" fmla="*/ 588 w 9617"/>
                <a:gd name="T79" fmla="*/ 10612 h 11854"/>
                <a:gd name="T80" fmla="*/ 254 w 9617"/>
                <a:gd name="T81" fmla="*/ 10603 h 11854"/>
                <a:gd name="T82" fmla="*/ 86 w 9617"/>
                <a:gd name="T83" fmla="*/ 10638 h 11854"/>
                <a:gd name="T84" fmla="*/ 533 w 9617"/>
                <a:gd name="T85" fmla="*/ 10948 h 11854"/>
                <a:gd name="T86" fmla="*/ 969 w 9617"/>
                <a:gd name="T87" fmla="*/ 11197 h 11854"/>
                <a:gd name="T88" fmla="*/ 1400 w 9617"/>
                <a:gd name="T89" fmla="*/ 11399 h 11854"/>
                <a:gd name="T90" fmla="*/ 1848 w 9617"/>
                <a:gd name="T91" fmla="*/ 11564 h 11854"/>
                <a:gd name="T92" fmla="*/ 2313 w 9617"/>
                <a:gd name="T93" fmla="*/ 11695 h 11854"/>
                <a:gd name="T94" fmla="*/ 2792 w 9617"/>
                <a:gd name="T95" fmla="*/ 11788 h 11854"/>
                <a:gd name="T96" fmla="*/ 3283 w 9617"/>
                <a:gd name="T97" fmla="*/ 11841 h 11854"/>
                <a:gd name="T98" fmla="*/ 3787 w 9617"/>
                <a:gd name="T99" fmla="*/ 11854 h 11854"/>
                <a:gd name="T100" fmla="*/ 4285 w 9617"/>
                <a:gd name="T101" fmla="*/ 11825 h 11854"/>
                <a:gd name="T102" fmla="*/ 4773 w 9617"/>
                <a:gd name="T103" fmla="*/ 11755 h 11854"/>
                <a:gd name="T104" fmla="*/ 5246 w 9617"/>
                <a:gd name="T105" fmla="*/ 11648 h 11854"/>
                <a:gd name="T106" fmla="*/ 5705 w 9617"/>
                <a:gd name="T107" fmla="*/ 11502 h 11854"/>
                <a:gd name="T108" fmla="*/ 6146 w 9617"/>
                <a:gd name="T109" fmla="*/ 11322 h 11854"/>
                <a:gd name="T110" fmla="*/ 6569 w 9617"/>
                <a:gd name="T111" fmla="*/ 11109 h 1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17" h="11854">
                  <a:moveTo>
                    <a:pt x="6651" y="11062"/>
                  </a:moveTo>
                  <a:lnTo>
                    <a:pt x="6816" y="10963"/>
                  </a:lnTo>
                  <a:lnTo>
                    <a:pt x="6977" y="10860"/>
                  </a:lnTo>
                  <a:lnTo>
                    <a:pt x="7134" y="10751"/>
                  </a:lnTo>
                  <a:lnTo>
                    <a:pt x="7288" y="10636"/>
                  </a:lnTo>
                  <a:lnTo>
                    <a:pt x="7437" y="10518"/>
                  </a:lnTo>
                  <a:lnTo>
                    <a:pt x="7583" y="10395"/>
                  </a:lnTo>
                  <a:lnTo>
                    <a:pt x="7725" y="10267"/>
                  </a:lnTo>
                  <a:lnTo>
                    <a:pt x="7862" y="10135"/>
                  </a:lnTo>
                  <a:lnTo>
                    <a:pt x="7996" y="9999"/>
                  </a:lnTo>
                  <a:lnTo>
                    <a:pt x="8125" y="9858"/>
                  </a:lnTo>
                  <a:lnTo>
                    <a:pt x="8249" y="9714"/>
                  </a:lnTo>
                  <a:lnTo>
                    <a:pt x="8369" y="9565"/>
                  </a:lnTo>
                  <a:lnTo>
                    <a:pt x="8484" y="9413"/>
                  </a:lnTo>
                  <a:lnTo>
                    <a:pt x="8594" y="9256"/>
                  </a:lnTo>
                  <a:lnTo>
                    <a:pt x="8698" y="9096"/>
                  </a:lnTo>
                  <a:lnTo>
                    <a:pt x="8798" y="8932"/>
                  </a:lnTo>
                  <a:lnTo>
                    <a:pt x="8894" y="8766"/>
                  </a:lnTo>
                  <a:lnTo>
                    <a:pt x="8983" y="8596"/>
                  </a:lnTo>
                  <a:lnTo>
                    <a:pt x="9068" y="8422"/>
                  </a:lnTo>
                  <a:lnTo>
                    <a:pt x="9147" y="8246"/>
                  </a:lnTo>
                  <a:lnTo>
                    <a:pt x="9219" y="8067"/>
                  </a:lnTo>
                  <a:lnTo>
                    <a:pt x="9287" y="7883"/>
                  </a:lnTo>
                  <a:lnTo>
                    <a:pt x="9348" y="7699"/>
                  </a:lnTo>
                  <a:lnTo>
                    <a:pt x="9402" y="7511"/>
                  </a:lnTo>
                  <a:lnTo>
                    <a:pt x="9452" y="7321"/>
                  </a:lnTo>
                  <a:lnTo>
                    <a:pt x="9496" y="7127"/>
                  </a:lnTo>
                  <a:lnTo>
                    <a:pt x="9532" y="6933"/>
                  </a:lnTo>
                  <a:lnTo>
                    <a:pt x="9563" y="6736"/>
                  </a:lnTo>
                  <a:lnTo>
                    <a:pt x="9586" y="6536"/>
                  </a:lnTo>
                  <a:lnTo>
                    <a:pt x="9604" y="6335"/>
                  </a:lnTo>
                  <a:lnTo>
                    <a:pt x="9614" y="6133"/>
                  </a:lnTo>
                  <a:lnTo>
                    <a:pt x="9617" y="5927"/>
                  </a:lnTo>
                  <a:lnTo>
                    <a:pt x="9609" y="5623"/>
                  </a:lnTo>
                  <a:lnTo>
                    <a:pt x="9586" y="5321"/>
                  </a:lnTo>
                  <a:lnTo>
                    <a:pt x="9549" y="5025"/>
                  </a:lnTo>
                  <a:lnTo>
                    <a:pt x="9497" y="4733"/>
                  </a:lnTo>
                  <a:lnTo>
                    <a:pt x="9430" y="4447"/>
                  </a:lnTo>
                  <a:lnTo>
                    <a:pt x="9350" y="4164"/>
                  </a:lnTo>
                  <a:lnTo>
                    <a:pt x="9257" y="3890"/>
                  </a:lnTo>
                  <a:lnTo>
                    <a:pt x="9151" y="3621"/>
                  </a:lnTo>
                  <a:lnTo>
                    <a:pt x="9032" y="3358"/>
                  </a:lnTo>
                  <a:lnTo>
                    <a:pt x="8901" y="3102"/>
                  </a:lnTo>
                  <a:lnTo>
                    <a:pt x="8758" y="2854"/>
                  </a:lnTo>
                  <a:lnTo>
                    <a:pt x="8604" y="2614"/>
                  </a:lnTo>
                  <a:lnTo>
                    <a:pt x="8438" y="2381"/>
                  </a:lnTo>
                  <a:lnTo>
                    <a:pt x="8262" y="2157"/>
                  </a:lnTo>
                  <a:lnTo>
                    <a:pt x="8076" y="1942"/>
                  </a:lnTo>
                  <a:lnTo>
                    <a:pt x="7880" y="1736"/>
                  </a:lnTo>
                  <a:lnTo>
                    <a:pt x="7673" y="1540"/>
                  </a:lnTo>
                  <a:lnTo>
                    <a:pt x="7458" y="1354"/>
                  </a:lnTo>
                  <a:lnTo>
                    <a:pt x="7234" y="1178"/>
                  </a:lnTo>
                  <a:lnTo>
                    <a:pt x="7001" y="1012"/>
                  </a:lnTo>
                  <a:lnTo>
                    <a:pt x="6761" y="858"/>
                  </a:lnTo>
                  <a:lnTo>
                    <a:pt x="6513" y="716"/>
                  </a:lnTo>
                  <a:lnTo>
                    <a:pt x="6257" y="585"/>
                  </a:lnTo>
                  <a:lnTo>
                    <a:pt x="5994" y="466"/>
                  </a:lnTo>
                  <a:lnTo>
                    <a:pt x="5725" y="360"/>
                  </a:lnTo>
                  <a:lnTo>
                    <a:pt x="5449" y="267"/>
                  </a:lnTo>
                  <a:lnTo>
                    <a:pt x="5167" y="187"/>
                  </a:lnTo>
                  <a:lnTo>
                    <a:pt x="4880" y="120"/>
                  </a:lnTo>
                  <a:lnTo>
                    <a:pt x="4589" y="68"/>
                  </a:lnTo>
                  <a:lnTo>
                    <a:pt x="4292" y="31"/>
                  </a:lnTo>
                  <a:lnTo>
                    <a:pt x="3991" y="8"/>
                  </a:lnTo>
                  <a:lnTo>
                    <a:pt x="3686" y="0"/>
                  </a:lnTo>
                  <a:lnTo>
                    <a:pt x="3585" y="1"/>
                  </a:lnTo>
                  <a:lnTo>
                    <a:pt x="3484" y="3"/>
                  </a:lnTo>
                  <a:lnTo>
                    <a:pt x="3384" y="8"/>
                  </a:lnTo>
                  <a:lnTo>
                    <a:pt x="3283" y="13"/>
                  </a:lnTo>
                  <a:lnTo>
                    <a:pt x="3184" y="21"/>
                  </a:lnTo>
                  <a:lnTo>
                    <a:pt x="3085" y="30"/>
                  </a:lnTo>
                  <a:lnTo>
                    <a:pt x="2988" y="41"/>
                  </a:lnTo>
                  <a:lnTo>
                    <a:pt x="2890" y="53"/>
                  </a:lnTo>
                  <a:lnTo>
                    <a:pt x="2792" y="67"/>
                  </a:lnTo>
                  <a:lnTo>
                    <a:pt x="2695" y="82"/>
                  </a:lnTo>
                  <a:lnTo>
                    <a:pt x="2598" y="99"/>
                  </a:lnTo>
                  <a:lnTo>
                    <a:pt x="2503" y="118"/>
                  </a:lnTo>
                  <a:lnTo>
                    <a:pt x="2407" y="138"/>
                  </a:lnTo>
                  <a:lnTo>
                    <a:pt x="2313" y="160"/>
                  </a:lnTo>
                  <a:lnTo>
                    <a:pt x="2218" y="182"/>
                  </a:lnTo>
                  <a:lnTo>
                    <a:pt x="2125" y="208"/>
                  </a:lnTo>
                  <a:lnTo>
                    <a:pt x="2032" y="233"/>
                  </a:lnTo>
                  <a:lnTo>
                    <a:pt x="1940" y="261"/>
                  </a:lnTo>
                  <a:lnTo>
                    <a:pt x="1848" y="290"/>
                  </a:lnTo>
                  <a:lnTo>
                    <a:pt x="1757" y="320"/>
                  </a:lnTo>
                  <a:lnTo>
                    <a:pt x="1666" y="352"/>
                  </a:lnTo>
                  <a:lnTo>
                    <a:pt x="1576" y="386"/>
                  </a:lnTo>
                  <a:lnTo>
                    <a:pt x="1487" y="420"/>
                  </a:lnTo>
                  <a:lnTo>
                    <a:pt x="1400" y="457"/>
                  </a:lnTo>
                  <a:lnTo>
                    <a:pt x="1312" y="493"/>
                  </a:lnTo>
                  <a:lnTo>
                    <a:pt x="1225" y="532"/>
                  </a:lnTo>
                  <a:lnTo>
                    <a:pt x="1139" y="572"/>
                  </a:lnTo>
                  <a:lnTo>
                    <a:pt x="1054" y="615"/>
                  </a:lnTo>
                  <a:lnTo>
                    <a:pt x="969" y="657"/>
                  </a:lnTo>
                  <a:lnTo>
                    <a:pt x="886" y="701"/>
                  </a:lnTo>
                  <a:lnTo>
                    <a:pt x="802" y="747"/>
                  </a:lnTo>
                  <a:lnTo>
                    <a:pt x="720" y="794"/>
                  </a:lnTo>
                  <a:lnTo>
                    <a:pt x="885" y="892"/>
                  </a:lnTo>
                  <a:lnTo>
                    <a:pt x="1046" y="996"/>
                  </a:lnTo>
                  <a:lnTo>
                    <a:pt x="1203" y="1105"/>
                  </a:lnTo>
                  <a:lnTo>
                    <a:pt x="1356" y="1218"/>
                  </a:lnTo>
                  <a:lnTo>
                    <a:pt x="1506" y="1337"/>
                  </a:lnTo>
                  <a:lnTo>
                    <a:pt x="1652" y="1459"/>
                  </a:lnTo>
                  <a:lnTo>
                    <a:pt x="1793" y="1587"/>
                  </a:lnTo>
                  <a:lnTo>
                    <a:pt x="1931" y="1719"/>
                  </a:lnTo>
                  <a:lnTo>
                    <a:pt x="2065" y="1856"/>
                  </a:lnTo>
                  <a:lnTo>
                    <a:pt x="2194" y="1996"/>
                  </a:lnTo>
                  <a:lnTo>
                    <a:pt x="2318" y="2142"/>
                  </a:lnTo>
                  <a:lnTo>
                    <a:pt x="2437" y="2290"/>
                  </a:lnTo>
                  <a:lnTo>
                    <a:pt x="2553" y="2443"/>
                  </a:lnTo>
                  <a:lnTo>
                    <a:pt x="2663" y="2598"/>
                  </a:lnTo>
                  <a:lnTo>
                    <a:pt x="2767" y="2759"/>
                  </a:lnTo>
                  <a:lnTo>
                    <a:pt x="2868" y="2922"/>
                  </a:lnTo>
                  <a:lnTo>
                    <a:pt x="2962" y="3089"/>
                  </a:lnTo>
                  <a:lnTo>
                    <a:pt x="3052" y="3260"/>
                  </a:lnTo>
                  <a:lnTo>
                    <a:pt x="3137" y="3433"/>
                  </a:lnTo>
                  <a:lnTo>
                    <a:pt x="3214" y="3609"/>
                  </a:lnTo>
                  <a:lnTo>
                    <a:pt x="3288" y="3789"/>
                  </a:lnTo>
                  <a:lnTo>
                    <a:pt x="3355" y="3971"/>
                  </a:lnTo>
                  <a:lnTo>
                    <a:pt x="3416" y="4157"/>
                  </a:lnTo>
                  <a:lnTo>
                    <a:pt x="3471" y="4344"/>
                  </a:lnTo>
                  <a:lnTo>
                    <a:pt x="3520" y="4535"/>
                  </a:lnTo>
                  <a:lnTo>
                    <a:pt x="3564" y="4727"/>
                  </a:lnTo>
                  <a:lnTo>
                    <a:pt x="3600" y="4922"/>
                  </a:lnTo>
                  <a:lnTo>
                    <a:pt x="3630" y="5119"/>
                  </a:lnTo>
                  <a:lnTo>
                    <a:pt x="3655" y="5318"/>
                  </a:lnTo>
                  <a:lnTo>
                    <a:pt x="3672" y="5519"/>
                  </a:lnTo>
                  <a:lnTo>
                    <a:pt x="3683" y="5723"/>
                  </a:lnTo>
                  <a:lnTo>
                    <a:pt x="3686" y="5927"/>
                  </a:lnTo>
                  <a:lnTo>
                    <a:pt x="3685" y="5987"/>
                  </a:lnTo>
                  <a:lnTo>
                    <a:pt x="3685" y="6046"/>
                  </a:lnTo>
                  <a:lnTo>
                    <a:pt x="3683" y="6105"/>
                  </a:lnTo>
                  <a:lnTo>
                    <a:pt x="3680" y="6164"/>
                  </a:lnTo>
                  <a:lnTo>
                    <a:pt x="3678" y="6223"/>
                  </a:lnTo>
                  <a:lnTo>
                    <a:pt x="3675" y="6282"/>
                  </a:lnTo>
                  <a:lnTo>
                    <a:pt x="3672" y="6341"/>
                  </a:lnTo>
                  <a:lnTo>
                    <a:pt x="3667" y="6398"/>
                  </a:lnTo>
                  <a:lnTo>
                    <a:pt x="3663" y="6457"/>
                  </a:lnTo>
                  <a:lnTo>
                    <a:pt x="3657" y="6515"/>
                  </a:lnTo>
                  <a:lnTo>
                    <a:pt x="3650" y="6573"/>
                  </a:lnTo>
                  <a:lnTo>
                    <a:pt x="3644" y="6631"/>
                  </a:lnTo>
                  <a:lnTo>
                    <a:pt x="3637" y="6688"/>
                  </a:lnTo>
                  <a:lnTo>
                    <a:pt x="3629" y="6746"/>
                  </a:lnTo>
                  <a:lnTo>
                    <a:pt x="3622" y="6803"/>
                  </a:lnTo>
                  <a:lnTo>
                    <a:pt x="3613" y="6860"/>
                  </a:lnTo>
                  <a:lnTo>
                    <a:pt x="3626" y="6933"/>
                  </a:lnTo>
                  <a:lnTo>
                    <a:pt x="3637" y="7006"/>
                  </a:lnTo>
                  <a:lnTo>
                    <a:pt x="3647" y="7081"/>
                  </a:lnTo>
                  <a:lnTo>
                    <a:pt x="3655" y="7155"/>
                  </a:lnTo>
                  <a:lnTo>
                    <a:pt x="3662" y="7231"/>
                  </a:lnTo>
                  <a:lnTo>
                    <a:pt x="3666" y="7306"/>
                  </a:lnTo>
                  <a:lnTo>
                    <a:pt x="3668" y="7383"/>
                  </a:lnTo>
                  <a:lnTo>
                    <a:pt x="3669" y="7459"/>
                  </a:lnTo>
                  <a:lnTo>
                    <a:pt x="3667" y="7584"/>
                  </a:lnTo>
                  <a:lnTo>
                    <a:pt x="3659" y="7709"/>
                  </a:lnTo>
                  <a:lnTo>
                    <a:pt x="3647" y="7832"/>
                  </a:lnTo>
                  <a:lnTo>
                    <a:pt x="3630" y="7953"/>
                  </a:lnTo>
                  <a:lnTo>
                    <a:pt x="3609" y="8073"/>
                  </a:lnTo>
                  <a:lnTo>
                    <a:pt x="3584" y="8192"/>
                  </a:lnTo>
                  <a:lnTo>
                    <a:pt x="3554" y="8309"/>
                  </a:lnTo>
                  <a:lnTo>
                    <a:pt x="3519" y="8423"/>
                  </a:lnTo>
                  <a:lnTo>
                    <a:pt x="3480" y="8537"/>
                  </a:lnTo>
                  <a:lnTo>
                    <a:pt x="3438" y="8648"/>
                  </a:lnTo>
                  <a:lnTo>
                    <a:pt x="3391" y="8757"/>
                  </a:lnTo>
                  <a:lnTo>
                    <a:pt x="3340" y="8863"/>
                  </a:lnTo>
                  <a:lnTo>
                    <a:pt x="3286" y="8968"/>
                  </a:lnTo>
                  <a:lnTo>
                    <a:pt x="3227" y="9070"/>
                  </a:lnTo>
                  <a:lnTo>
                    <a:pt x="3164" y="9170"/>
                  </a:lnTo>
                  <a:lnTo>
                    <a:pt x="3099" y="9268"/>
                  </a:lnTo>
                  <a:lnTo>
                    <a:pt x="3030" y="9363"/>
                  </a:lnTo>
                  <a:lnTo>
                    <a:pt x="2958" y="9455"/>
                  </a:lnTo>
                  <a:lnTo>
                    <a:pt x="2882" y="9544"/>
                  </a:lnTo>
                  <a:lnTo>
                    <a:pt x="2803" y="9629"/>
                  </a:lnTo>
                  <a:lnTo>
                    <a:pt x="2721" y="9713"/>
                  </a:lnTo>
                  <a:lnTo>
                    <a:pt x="2636" y="9794"/>
                  </a:lnTo>
                  <a:lnTo>
                    <a:pt x="2548" y="9870"/>
                  </a:lnTo>
                  <a:lnTo>
                    <a:pt x="2457" y="9944"/>
                  </a:lnTo>
                  <a:lnTo>
                    <a:pt x="2364" y="10015"/>
                  </a:lnTo>
                  <a:lnTo>
                    <a:pt x="2267" y="10082"/>
                  </a:lnTo>
                  <a:lnTo>
                    <a:pt x="2168" y="10145"/>
                  </a:lnTo>
                  <a:lnTo>
                    <a:pt x="2067" y="10205"/>
                  </a:lnTo>
                  <a:lnTo>
                    <a:pt x="1963" y="10262"/>
                  </a:lnTo>
                  <a:lnTo>
                    <a:pt x="1858" y="10314"/>
                  </a:lnTo>
                  <a:lnTo>
                    <a:pt x="1749" y="10362"/>
                  </a:lnTo>
                  <a:lnTo>
                    <a:pt x="1639" y="10406"/>
                  </a:lnTo>
                  <a:lnTo>
                    <a:pt x="1573" y="10431"/>
                  </a:lnTo>
                  <a:lnTo>
                    <a:pt x="1506" y="10454"/>
                  </a:lnTo>
                  <a:lnTo>
                    <a:pt x="1440" y="10475"/>
                  </a:lnTo>
                  <a:lnTo>
                    <a:pt x="1372" y="10495"/>
                  </a:lnTo>
                  <a:lnTo>
                    <a:pt x="1303" y="10514"/>
                  </a:lnTo>
                  <a:lnTo>
                    <a:pt x="1234" y="10531"/>
                  </a:lnTo>
                  <a:lnTo>
                    <a:pt x="1164" y="10546"/>
                  </a:lnTo>
                  <a:lnTo>
                    <a:pt x="1094" y="10559"/>
                  </a:lnTo>
                  <a:lnTo>
                    <a:pt x="1022" y="10572"/>
                  </a:lnTo>
                  <a:lnTo>
                    <a:pt x="951" y="10583"/>
                  </a:lnTo>
                  <a:lnTo>
                    <a:pt x="880" y="10592"/>
                  </a:lnTo>
                  <a:lnTo>
                    <a:pt x="808" y="10600"/>
                  </a:lnTo>
                  <a:lnTo>
                    <a:pt x="734" y="10605"/>
                  </a:lnTo>
                  <a:lnTo>
                    <a:pt x="661" y="10610"/>
                  </a:lnTo>
                  <a:lnTo>
                    <a:pt x="588" y="10612"/>
                  </a:lnTo>
                  <a:lnTo>
                    <a:pt x="513" y="10613"/>
                  </a:lnTo>
                  <a:lnTo>
                    <a:pt x="449" y="10613"/>
                  </a:lnTo>
                  <a:lnTo>
                    <a:pt x="383" y="10611"/>
                  </a:lnTo>
                  <a:lnTo>
                    <a:pt x="319" y="10607"/>
                  </a:lnTo>
                  <a:lnTo>
                    <a:pt x="254" y="10603"/>
                  </a:lnTo>
                  <a:lnTo>
                    <a:pt x="190" y="10596"/>
                  </a:lnTo>
                  <a:lnTo>
                    <a:pt x="126" y="10590"/>
                  </a:lnTo>
                  <a:lnTo>
                    <a:pt x="63" y="10581"/>
                  </a:lnTo>
                  <a:lnTo>
                    <a:pt x="0" y="10572"/>
                  </a:lnTo>
                  <a:lnTo>
                    <a:pt x="86" y="10638"/>
                  </a:lnTo>
                  <a:lnTo>
                    <a:pt x="173" y="10704"/>
                  </a:lnTo>
                  <a:lnTo>
                    <a:pt x="261" y="10767"/>
                  </a:lnTo>
                  <a:lnTo>
                    <a:pt x="351" y="10830"/>
                  </a:lnTo>
                  <a:lnTo>
                    <a:pt x="441" y="10890"/>
                  </a:lnTo>
                  <a:lnTo>
                    <a:pt x="533" y="10948"/>
                  </a:lnTo>
                  <a:lnTo>
                    <a:pt x="625" y="11006"/>
                  </a:lnTo>
                  <a:lnTo>
                    <a:pt x="720" y="11062"/>
                  </a:lnTo>
                  <a:lnTo>
                    <a:pt x="802" y="11109"/>
                  </a:lnTo>
                  <a:lnTo>
                    <a:pt x="886" y="11154"/>
                  </a:lnTo>
                  <a:lnTo>
                    <a:pt x="969" y="11197"/>
                  </a:lnTo>
                  <a:lnTo>
                    <a:pt x="1054" y="11241"/>
                  </a:lnTo>
                  <a:lnTo>
                    <a:pt x="1139" y="11282"/>
                  </a:lnTo>
                  <a:lnTo>
                    <a:pt x="1225" y="11322"/>
                  </a:lnTo>
                  <a:lnTo>
                    <a:pt x="1312" y="11361"/>
                  </a:lnTo>
                  <a:lnTo>
                    <a:pt x="1400" y="11399"/>
                  </a:lnTo>
                  <a:lnTo>
                    <a:pt x="1487" y="11434"/>
                  </a:lnTo>
                  <a:lnTo>
                    <a:pt x="1576" y="11469"/>
                  </a:lnTo>
                  <a:lnTo>
                    <a:pt x="1666" y="11502"/>
                  </a:lnTo>
                  <a:lnTo>
                    <a:pt x="1757" y="11534"/>
                  </a:lnTo>
                  <a:lnTo>
                    <a:pt x="1848" y="11564"/>
                  </a:lnTo>
                  <a:lnTo>
                    <a:pt x="1940" y="11594"/>
                  </a:lnTo>
                  <a:lnTo>
                    <a:pt x="2032" y="11621"/>
                  </a:lnTo>
                  <a:lnTo>
                    <a:pt x="2125" y="11648"/>
                  </a:lnTo>
                  <a:lnTo>
                    <a:pt x="2218" y="11672"/>
                  </a:lnTo>
                  <a:lnTo>
                    <a:pt x="2313" y="11695"/>
                  </a:lnTo>
                  <a:lnTo>
                    <a:pt x="2407" y="11716"/>
                  </a:lnTo>
                  <a:lnTo>
                    <a:pt x="2503" y="11736"/>
                  </a:lnTo>
                  <a:lnTo>
                    <a:pt x="2598" y="11755"/>
                  </a:lnTo>
                  <a:lnTo>
                    <a:pt x="2695" y="11772"/>
                  </a:lnTo>
                  <a:lnTo>
                    <a:pt x="2792" y="11788"/>
                  </a:lnTo>
                  <a:lnTo>
                    <a:pt x="2890" y="11802"/>
                  </a:lnTo>
                  <a:lnTo>
                    <a:pt x="2988" y="11814"/>
                  </a:lnTo>
                  <a:lnTo>
                    <a:pt x="3085" y="11825"/>
                  </a:lnTo>
                  <a:lnTo>
                    <a:pt x="3184" y="11834"/>
                  </a:lnTo>
                  <a:lnTo>
                    <a:pt x="3283" y="11841"/>
                  </a:lnTo>
                  <a:lnTo>
                    <a:pt x="3384" y="11848"/>
                  </a:lnTo>
                  <a:lnTo>
                    <a:pt x="3484" y="11851"/>
                  </a:lnTo>
                  <a:lnTo>
                    <a:pt x="3585" y="11854"/>
                  </a:lnTo>
                  <a:lnTo>
                    <a:pt x="3686" y="11854"/>
                  </a:lnTo>
                  <a:lnTo>
                    <a:pt x="3787" y="11854"/>
                  </a:lnTo>
                  <a:lnTo>
                    <a:pt x="3887" y="11851"/>
                  </a:lnTo>
                  <a:lnTo>
                    <a:pt x="3987" y="11848"/>
                  </a:lnTo>
                  <a:lnTo>
                    <a:pt x="4088" y="11841"/>
                  </a:lnTo>
                  <a:lnTo>
                    <a:pt x="4186" y="11834"/>
                  </a:lnTo>
                  <a:lnTo>
                    <a:pt x="4285" y="11825"/>
                  </a:lnTo>
                  <a:lnTo>
                    <a:pt x="4384" y="11814"/>
                  </a:lnTo>
                  <a:lnTo>
                    <a:pt x="4482" y="11802"/>
                  </a:lnTo>
                  <a:lnTo>
                    <a:pt x="4579" y="11788"/>
                  </a:lnTo>
                  <a:lnTo>
                    <a:pt x="4677" y="11772"/>
                  </a:lnTo>
                  <a:lnTo>
                    <a:pt x="4773" y="11755"/>
                  </a:lnTo>
                  <a:lnTo>
                    <a:pt x="4868" y="11736"/>
                  </a:lnTo>
                  <a:lnTo>
                    <a:pt x="4964" y="11716"/>
                  </a:lnTo>
                  <a:lnTo>
                    <a:pt x="5058" y="11695"/>
                  </a:lnTo>
                  <a:lnTo>
                    <a:pt x="5153" y="11672"/>
                  </a:lnTo>
                  <a:lnTo>
                    <a:pt x="5246" y="11648"/>
                  </a:lnTo>
                  <a:lnTo>
                    <a:pt x="5340" y="11621"/>
                  </a:lnTo>
                  <a:lnTo>
                    <a:pt x="5432" y="11594"/>
                  </a:lnTo>
                  <a:lnTo>
                    <a:pt x="5523" y="11564"/>
                  </a:lnTo>
                  <a:lnTo>
                    <a:pt x="5614" y="11534"/>
                  </a:lnTo>
                  <a:lnTo>
                    <a:pt x="5705" y="11502"/>
                  </a:lnTo>
                  <a:lnTo>
                    <a:pt x="5795" y="11469"/>
                  </a:lnTo>
                  <a:lnTo>
                    <a:pt x="5884" y="11434"/>
                  </a:lnTo>
                  <a:lnTo>
                    <a:pt x="5971" y="11399"/>
                  </a:lnTo>
                  <a:lnTo>
                    <a:pt x="6059" y="11361"/>
                  </a:lnTo>
                  <a:lnTo>
                    <a:pt x="6146" y="11322"/>
                  </a:lnTo>
                  <a:lnTo>
                    <a:pt x="6233" y="11282"/>
                  </a:lnTo>
                  <a:lnTo>
                    <a:pt x="6317" y="11241"/>
                  </a:lnTo>
                  <a:lnTo>
                    <a:pt x="6402" y="11197"/>
                  </a:lnTo>
                  <a:lnTo>
                    <a:pt x="6486" y="11154"/>
                  </a:lnTo>
                  <a:lnTo>
                    <a:pt x="6569" y="11109"/>
                  </a:lnTo>
                  <a:lnTo>
                    <a:pt x="6651" y="11062"/>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6" name="Freeform 7"/>
            <p:cNvSpPr/>
            <p:nvPr/>
          </p:nvSpPr>
          <p:spPr bwMode="auto">
            <a:xfrm>
              <a:off x="7381875" y="2818237"/>
              <a:ext cx="2689225" cy="2508250"/>
            </a:xfrm>
            <a:custGeom>
              <a:avLst/>
              <a:gdLst>
                <a:gd name="T0" fmla="*/ 5652 w 11862"/>
                <a:gd name="T1" fmla="*/ 4963 h 11062"/>
                <a:gd name="T2" fmla="*/ 5297 w 11862"/>
                <a:gd name="T3" fmla="*/ 4711 h 11062"/>
                <a:gd name="T4" fmla="*/ 4800 w 11862"/>
                <a:gd name="T5" fmla="*/ 4548 h 11062"/>
                <a:gd name="T6" fmla="*/ 4287 w 11862"/>
                <a:gd name="T7" fmla="*/ 4340 h 11062"/>
                <a:gd name="T8" fmla="*/ 3824 w 11862"/>
                <a:gd name="T9" fmla="*/ 4050 h 11062"/>
                <a:gd name="T10" fmla="*/ 3419 w 11862"/>
                <a:gd name="T11" fmla="*/ 3686 h 11062"/>
                <a:gd name="T12" fmla="*/ 3082 w 11862"/>
                <a:gd name="T13" fmla="*/ 3257 h 11062"/>
                <a:gd name="T14" fmla="*/ 2823 w 11862"/>
                <a:gd name="T15" fmla="*/ 2773 h 11062"/>
                <a:gd name="T16" fmla="*/ 2649 w 11862"/>
                <a:gd name="T17" fmla="*/ 2244 h 11062"/>
                <a:gd name="T18" fmla="*/ 2572 w 11862"/>
                <a:gd name="T19" fmla="*/ 1678 h 11062"/>
                <a:gd name="T20" fmla="*/ 2572 w 11862"/>
                <a:gd name="T21" fmla="*/ 1377 h 11062"/>
                <a:gd name="T22" fmla="*/ 2589 w 11862"/>
                <a:gd name="T23" fmla="*/ 1173 h 11062"/>
                <a:gd name="T24" fmla="*/ 2618 w 11862"/>
                <a:gd name="T25" fmla="*/ 973 h 11062"/>
                <a:gd name="T26" fmla="*/ 2660 w 11862"/>
                <a:gd name="T27" fmla="*/ 776 h 11062"/>
                <a:gd name="T28" fmla="*/ 2714 w 11862"/>
                <a:gd name="T29" fmla="*/ 585 h 11062"/>
                <a:gd name="T30" fmla="*/ 2779 w 11862"/>
                <a:gd name="T31" fmla="*/ 399 h 11062"/>
                <a:gd name="T32" fmla="*/ 2855 w 11862"/>
                <a:gd name="T33" fmla="*/ 218 h 11062"/>
                <a:gd name="T34" fmla="*/ 2942 w 11862"/>
                <a:gd name="T35" fmla="*/ 43 h 11062"/>
                <a:gd name="T36" fmla="*/ 2482 w 11862"/>
                <a:gd name="T37" fmla="*/ 311 h 11062"/>
                <a:gd name="T38" fmla="*/ 1892 w 11862"/>
                <a:gd name="T39" fmla="*/ 795 h 11062"/>
                <a:gd name="T40" fmla="*/ 1368 w 11862"/>
                <a:gd name="T41" fmla="*/ 1348 h 11062"/>
                <a:gd name="T42" fmla="*/ 918 w 11862"/>
                <a:gd name="T43" fmla="*/ 1966 h 11062"/>
                <a:gd name="T44" fmla="*/ 549 w 11862"/>
                <a:gd name="T45" fmla="*/ 2640 h 11062"/>
                <a:gd name="T46" fmla="*/ 269 w 11862"/>
                <a:gd name="T47" fmla="*/ 3363 h 11062"/>
                <a:gd name="T48" fmla="*/ 85 w 11862"/>
                <a:gd name="T49" fmla="*/ 4129 h 11062"/>
                <a:gd name="T50" fmla="*/ 3 w 11862"/>
                <a:gd name="T51" fmla="*/ 4929 h 11062"/>
                <a:gd name="T52" fmla="*/ 68 w 11862"/>
                <a:gd name="T53" fmla="*/ 6037 h 11062"/>
                <a:gd name="T54" fmla="*/ 359 w 11862"/>
                <a:gd name="T55" fmla="*/ 7172 h 11062"/>
                <a:gd name="T56" fmla="*/ 859 w 11862"/>
                <a:gd name="T57" fmla="*/ 8208 h 11062"/>
                <a:gd name="T58" fmla="*/ 1540 w 11862"/>
                <a:gd name="T59" fmla="*/ 9120 h 11062"/>
                <a:gd name="T60" fmla="*/ 2382 w 11862"/>
                <a:gd name="T61" fmla="*/ 9884 h 11062"/>
                <a:gd name="T62" fmla="*/ 3360 w 11862"/>
                <a:gd name="T63" fmla="*/ 10477 h 11062"/>
                <a:gd name="T64" fmla="*/ 4449 w 11862"/>
                <a:gd name="T65" fmla="*/ 10875 h 11062"/>
                <a:gd name="T66" fmla="*/ 5626 w 11862"/>
                <a:gd name="T67" fmla="*/ 11054 h 11062"/>
                <a:gd name="T68" fmla="*/ 6834 w 11862"/>
                <a:gd name="T69" fmla="*/ 10994 h 11062"/>
                <a:gd name="T70" fmla="*/ 7971 w 11862"/>
                <a:gd name="T71" fmla="*/ 10702 h 11062"/>
                <a:gd name="T72" fmla="*/ 9006 w 11862"/>
                <a:gd name="T73" fmla="*/ 10204 h 11062"/>
                <a:gd name="T74" fmla="*/ 9919 w 11862"/>
                <a:gd name="T75" fmla="*/ 9522 h 11062"/>
                <a:gd name="T76" fmla="*/ 10684 w 11862"/>
                <a:gd name="T77" fmla="*/ 8681 h 11062"/>
                <a:gd name="T78" fmla="*/ 11277 w 11862"/>
                <a:gd name="T79" fmla="*/ 7704 h 11062"/>
                <a:gd name="T80" fmla="*/ 11675 w 11862"/>
                <a:gd name="T81" fmla="*/ 6615 h 11062"/>
                <a:gd name="T82" fmla="*/ 11854 w 11862"/>
                <a:gd name="T83" fmla="*/ 5439 h 11062"/>
                <a:gd name="T84" fmla="*/ 11613 w 11862"/>
                <a:gd name="T85" fmla="*/ 5270 h 11062"/>
                <a:gd name="T86" fmla="*/ 11270 w 11862"/>
                <a:gd name="T87" fmla="*/ 5434 h 11062"/>
                <a:gd name="T88" fmla="*/ 10916 w 11862"/>
                <a:gd name="T89" fmla="*/ 5575 h 11062"/>
                <a:gd name="T90" fmla="*/ 10551 w 11862"/>
                <a:gd name="T91" fmla="*/ 5694 h 11062"/>
                <a:gd name="T92" fmla="*/ 10175 w 11862"/>
                <a:gd name="T93" fmla="*/ 5789 h 11062"/>
                <a:gd name="T94" fmla="*/ 9790 w 11862"/>
                <a:gd name="T95" fmla="*/ 5861 h 11062"/>
                <a:gd name="T96" fmla="*/ 9397 w 11862"/>
                <a:gd name="T97" fmla="*/ 5907 h 11062"/>
                <a:gd name="T98" fmla="*/ 8998 w 11862"/>
                <a:gd name="T99" fmla="*/ 5927 h 11062"/>
                <a:gd name="T100" fmla="*/ 8595 w 11862"/>
                <a:gd name="T101" fmla="*/ 5921 h 11062"/>
                <a:gd name="T102" fmla="*/ 8199 w 11862"/>
                <a:gd name="T103" fmla="*/ 5887 h 11062"/>
                <a:gd name="T104" fmla="*/ 7809 w 11862"/>
                <a:gd name="T105" fmla="*/ 5828 h 11062"/>
                <a:gd name="T106" fmla="*/ 7429 w 11862"/>
                <a:gd name="T107" fmla="*/ 5745 h 11062"/>
                <a:gd name="T108" fmla="*/ 7059 w 11862"/>
                <a:gd name="T109" fmla="*/ 5637 h 11062"/>
                <a:gd name="T110" fmla="*/ 6698 w 11862"/>
                <a:gd name="T111" fmla="*/ 5507 h 11062"/>
                <a:gd name="T112" fmla="*/ 6350 w 11862"/>
                <a:gd name="T113" fmla="*/ 5355 h 11062"/>
                <a:gd name="T114" fmla="*/ 6013 w 11862"/>
                <a:gd name="T115" fmla="*/ 5182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62" h="11062">
                  <a:moveTo>
                    <a:pt x="5931" y="5135"/>
                  </a:moveTo>
                  <a:lnTo>
                    <a:pt x="5836" y="5079"/>
                  </a:lnTo>
                  <a:lnTo>
                    <a:pt x="5744" y="5021"/>
                  </a:lnTo>
                  <a:lnTo>
                    <a:pt x="5652" y="4963"/>
                  </a:lnTo>
                  <a:lnTo>
                    <a:pt x="5562" y="4903"/>
                  </a:lnTo>
                  <a:lnTo>
                    <a:pt x="5472" y="4840"/>
                  </a:lnTo>
                  <a:lnTo>
                    <a:pt x="5384" y="4777"/>
                  </a:lnTo>
                  <a:lnTo>
                    <a:pt x="5297" y="4711"/>
                  </a:lnTo>
                  <a:lnTo>
                    <a:pt x="5211" y="4645"/>
                  </a:lnTo>
                  <a:lnTo>
                    <a:pt x="5071" y="4618"/>
                  </a:lnTo>
                  <a:lnTo>
                    <a:pt x="4935" y="4586"/>
                  </a:lnTo>
                  <a:lnTo>
                    <a:pt x="4800" y="4548"/>
                  </a:lnTo>
                  <a:lnTo>
                    <a:pt x="4668" y="4505"/>
                  </a:lnTo>
                  <a:lnTo>
                    <a:pt x="4538" y="4456"/>
                  </a:lnTo>
                  <a:lnTo>
                    <a:pt x="4411" y="4400"/>
                  </a:lnTo>
                  <a:lnTo>
                    <a:pt x="4287" y="4340"/>
                  </a:lnTo>
                  <a:lnTo>
                    <a:pt x="4166" y="4275"/>
                  </a:lnTo>
                  <a:lnTo>
                    <a:pt x="4048" y="4205"/>
                  </a:lnTo>
                  <a:lnTo>
                    <a:pt x="3934" y="4129"/>
                  </a:lnTo>
                  <a:lnTo>
                    <a:pt x="3824" y="4050"/>
                  </a:lnTo>
                  <a:lnTo>
                    <a:pt x="3717" y="3965"/>
                  </a:lnTo>
                  <a:lnTo>
                    <a:pt x="3613" y="3876"/>
                  </a:lnTo>
                  <a:lnTo>
                    <a:pt x="3514" y="3782"/>
                  </a:lnTo>
                  <a:lnTo>
                    <a:pt x="3419" y="3686"/>
                  </a:lnTo>
                  <a:lnTo>
                    <a:pt x="3328" y="3584"/>
                  </a:lnTo>
                  <a:lnTo>
                    <a:pt x="3242" y="3479"/>
                  </a:lnTo>
                  <a:lnTo>
                    <a:pt x="3160" y="3370"/>
                  </a:lnTo>
                  <a:lnTo>
                    <a:pt x="3082" y="3257"/>
                  </a:lnTo>
                  <a:lnTo>
                    <a:pt x="3009" y="3141"/>
                  </a:lnTo>
                  <a:lnTo>
                    <a:pt x="2942" y="3021"/>
                  </a:lnTo>
                  <a:lnTo>
                    <a:pt x="2879" y="2899"/>
                  </a:lnTo>
                  <a:lnTo>
                    <a:pt x="2823" y="2773"/>
                  </a:lnTo>
                  <a:lnTo>
                    <a:pt x="2770" y="2645"/>
                  </a:lnTo>
                  <a:lnTo>
                    <a:pt x="2725" y="2514"/>
                  </a:lnTo>
                  <a:lnTo>
                    <a:pt x="2684" y="2380"/>
                  </a:lnTo>
                  <a:lnTo>
                    <a:pt x="2649" y="2244"/>
                  </a:lnTo>
                  <a:lnTo>
                    <a:pt x="2620" y="2105"/>
                  </a:lnTo>
                  <a:lnTo>
                    <a:pt x="2598" y="1965"/>
                  </a:lnTo>
                  <a:lnTo>
                    <a:pt x="2582" y="1823"/>
                  </a:lnTo>
                  <a:lnTo>
                    <a:pt x="2572" y="1678"/>
                  </a:lnTo>
                  <a:lnTo>
                    <a:pt x="2569" y="1532"/>
                  </a:lnTo>
                  <a:lnTo>
                    <a:pt x="2569" y="1481"/>
                  </a:lnTo>
                  <a:lnTo>
                    <a:pt x="2570" y="1428"/>
                  </a:lnTo>
                  <a:lnTo>
                    <a:pt x="2572" y="1377"/>
                  </a:lnTo>
                  <a:lnTo>
                    <a:pt x="2576" y="1325"/>
                  </a:lnTo>
                  <a:lnTo>
                    <a:pt x="2579" y="1274"/>
                  </a:lnTo>
                  <a:lnTo>
                    <a:pt x="2584" y="1224"/>
                  </a:lnTo>
                  <a:lnTo>
                    <a:pt x="2589" y="1173"/>
                  </a:lnTo>
                  <a:lnTo>
                    <a:pt x="2595" y="1123"/>
                  </a:lnTo>
                  <a:lnTo>
                    <a:pt x="2602" y="1072"/>
                  </a:lnTo>
                  <a:lnTo>
                    <a:pt x="2610" y="1022"/>
                  </a:lnTo>
                  <a:lnTo>
                    <a:pt x="2618" y="973"/>
                  </a:lnTo>
                  <a:lnTo>
                    <a:pt x="2628" y="923"/>
                  </a:lnTo>
                  <a:lnTo>
                    <a:pt x="2638" y="874"/>
                  </a:lnTo>
                  <a:lnTo>
                    <a:pt x="2648" y="825"/>
                  </a:lnTo>
                  <a:lnTo>
                    <a:pt x="2660" y="776"/>
                  </a:lnTo>
                  <a:lnTo>
                    <a:pt x="2672" y="728"/>
                  </a:lnTo>
                  <a:lnTo>
                    <a:pt x="2685" y="680"/>
                  </a:lnTo>
                  <a:lnTo>
                    <a:pt x="2699" y="633"/>
                  </a:lnTo>
                  <a:lnTo>
                    <a:pt x="2714" y="585"/>
                  </a:lnTo>
                  <a:lnTo>
                    <a:pt x="2729" y="538"/>
                  </a:lnTo>
                  <a:lnTo>
                    <a:pt x="2745" y="491"/>
                  </a:lnTo>
                  <a:lnTo>
                    <a:pt x="2761" y="445"/>
                  </a:lnTo>
                  <a:lnTo>
                    <a:pt x="2779" y="399"/>
                  </a:lnTo>
                  <a:lnTo>
                    <a:pt x="2797" y="352"/>
                  </a:lnTo>
                  <a:lnTo>
                    <a:pt x="2816" y="308"/>
                  </a:lnTo>
                  <a:lnTo>
                    <a:pt x="2835" y="262"/>
                  </a:lnTo>
                  <a:lnTo>
                    <a:pt x="2855" y="218"/>
                  </a:lnTo>
                  <a:lnTo>
                    <a:pt x="2876" y="174"/>
                  </a:lnTo>
                  <a:lnTo>
                    <a:pt x="2897" y="130"/>
                  </a:lnTo>
                  <a:lnTo>
                    <a:pt x="2919" y="86"/>
                  </a:lnTo>
                  <a:lnTo>
                    <a:pt x="2942" y="43"/>
                  </a:lnTo>
                  <a:lnTo>
                    <a:pt x="2965" y="0"/>
                  </a:lnTo>
                  <a:lnTo>
                    <a:pt x="2800" y="99"/>
                  </a:lnTo>
                  <a:lnTo>
                    <a:pt x="2640" y="202"/>
                  </a:lnTo>
                  <a:lnTo>
                    <a:pt x="2482" y="311"/>
                  </a:lnTo>
                  <a:lnTo>
                    <a:pt x="2329" y="426"/>
                  </a:lnTo>
                  <a:lnTo>
                    <a:pt x="2179" y="544"/>
                  </a:lnTo>
                  <a:lnTo>
                    <a:pt x="2033" y="667"/>
                  </a:lnTo>
                  <a:lnTo>
                    <a:pt x="1892" y="795"/>
                  </a:lnTo>
                  <a:lnTo>
                    <a:pt x="1754" y="927"/>
                  </a:lnTo>
                  <a:lnTo>
                    <a:pt x="1620" y="1063"/>
                  </a:lnTo>
                  <a:lnTo>
                    <a:pt x="1493" y="1204"/>
                  </a:lnTo>
                  <a:lnTo>
                    <a:pt x="1368" y="1348"/>
                  </a:lnTo>
                  <a:lnTo>
                    <a:pt x="1248" y="1497"/>
                  </a:lnTo>
                  <a:lnTo>
                    <a:pt x="1133" y="1649"/>
                  </a:lnTo>
                  <a:lnTo>
                    <a:pt x="1023" y="1806"/>
                  </a:lnTo>
                  <a:lnTo>
                    <a:pt x="918" y="1966"/>
                  </a:lnTo>
                  <a:lnTo>
                    <a:pt x="817" y="2130"/>
                  </a:lnTo>
                  <a:lnTo>
                    <a:pt x="723" y="2296"/>
                  </a:lnTo>
                  <a:lnTo>
                    <a:pt x="633" y="2466"/>
                  </a:lnTo>
                  <a:lnTo>
                    <a:pt x="549" y="2640"/>
                  </a:lnTo>
                  <a:lnTo>
                    <a:pt x="470" y="2816"/>
                  </a:lnTo>
                  <a:lnTo>
                    <a:pt x="398" y="2995"/>
                  </a:lnTo>
                  <a:lnTo>
                    <a:pt x="330" y="3179"/>
                  </a:lnTo>
                  <a:lnTo>
                    <a:pt x="269" y="3363"/>
                  </a:lnTo>
                  <a:lnTo>
                    <a:pt x="214" y="3551"/>
                  </a:lnTo>
                  <a:lnTo>
                    <a:pt x="165" y="3741"/>
                  </a:lnTo>
                  <a:lnTo>
                    <a:pt x="121" y="3935"/>
                  </a:lnTo>
                  <a:lnTo>
                    <a:pt x="85" y="4129"/>
                  </a:lnTo>
                  <a:lnTo>
                    <a:pt x="55" y="4326"/>
                  </a:lnTo>
                  <a:lnTo>
                    <a:pt x="30" y="4526"/>
                  </a:lnTo>
                  <a:lnTo>
                    <a:pt x="13" y="4727"/>
                  </a:lnTo>
                  <a:lnTo>
                    <a:pt x="3" y="4929"/>
                  </a:lnTo>
                  <a:lnTo>
                    <a:pt x="0" y="5135"/>
                  </a:lnTo>
                  <a:lnTo>
                    <a:pt x="8" y="5439"/>
                  </a:lnTo>
                  <a:lnTo>
                    <a:pt x="30" y="5741"/>
                  </a:lnTo>
                  <a:lnTo>
                    <a:pt x="68" y="6037"/>
                  </a:lnTo>
                  <a:lnTo>
                    <a:pt x="120" y="6329"/>
                  </a:lnTo>
                  <a:lnTo>
                    <a:pt x="187" y="6615"/>
                  </a:lnTo>
                  <a:lnTo>
                    <a:pt x="266" y="6898"/>
                  </a:lnTo>
                  <a:lnTo>
                    <a:pt x="359" y="7172"/>
                  </a:lnTo>
                  <a:lnTo>
                    <a:pt x="466" y="7441"/>
                  </a:lnTo>
                  <a:lnTo>
                    <a:pt x="585" y="7704"/>
                  </a:lnTo>
                  <a:lnTo>
                    <a:pt x="715" y="7960"/>
                  </a:lnTo>
                  <a:lnTo>
                    <a:pt x="859" y="8208"/>
                  </a:lnTo>
                  <a:lnTo>
                    <a:pt x="1013" y="8448"/>
                  </a:lnTo>
                  <a:lnTo>
                    <a:pt x="1178" y="8681"/>
                  </a:lnTo>
                  <a:lnTo>
                    <a:pt x="1355" y="8905"/>
                  </a:lnTo>
                  <a:lnTo>
                    <a:pt x="1540" y="9120"/>
                  </a:lnTo>
                  <a:lnTo>
                    <a:pt x="1737" y="9326"/>
                  </a:lnTo>
                  <a:lnTo>
                    <a:pt x="1943" y="9522"/>
                  </a:lnTo>
                  <a:lnTo>
                    <a:pt x="2159" y="9708"/>
                  </a:lnTo>
                  <a:lnTo>
                    <a:pt x="2382" y="9884"/>
                  </a:lnTo>
                  <a:lnTo>
                    <a:pt x="2615" y="10050"/>
                  </a:lnTo>
                  <a:lnTo>
                    <a:pt x="2856" y="10204"/>
                  </a:lnTo>
                  <a:lnTo>
                    <a:pt x="3104" y="10346"/>
                  </a:lnTo>
                  <a:lnTo>
                    <a:pt x="3360" y="10477"/>
                  </a:lnTo>
                  <a:lnTo>
                    <a:pt x="3622" y="10596"/>
                  </a:lnTo>
                  <a:lnTo>
                    <a:pt x="3891" y="10702"/>
                  </a:lnTo>
                  <a:lnTo>
                    <a:pt x="4167" y="10795"/>
                  </a:lnTo>
                  <a:lnTo>
                    <a:pt x="4449" y="10875"/>
                  </a:lnTo>
                  <a:lnTo>
                    <a:pt x="4735" y="10942"/>
                  </a:lnTo>
                  <a:lnTo>
                    <a:pt x="5028" y="10994"/>
                  </a:lnTo>
                  <a:lnTo>
                    <a:pt x="5325" y="11031"/>
                  </a:lnTo>
                  <a:lnTo>
                    <a:pt x="5626" y="11054"/>
                  </a:lnTo>
                  <a:lnTo>
                    <a:pt x="5931" y="11062"/>
                  </a:lnTo>
                  <a:lnTo>
                    <a:pt x="6236" y="11054"/>
                  </a:lnTo>
                  <a:lnTo>
                    <a:pt x="6537" y="11031"/>
                  </a:lnTo>
                  <a:lnTo>
                    <a:pt x="6834" y="10994"/>
                  </a:lnTo>
                  <a:lnTo>
                    <a:pt x="7127" y="10942"/>
                  </a:lnTo>
                  <a:lnTo>
                    <a:pt x="7413" y="10875"/>
                  </a:lnTo>
                  <a:lnTo>
                    <a:pt x="7695" y="10795"/>
                  </a:lnTo>
                  <a:lnTo>
                    <a:pt x="7971" y="10702"/>
                  </a:lnTo>
                  <a:lnTo>
                    <a:pt x="8240" y="10596"/>
                  </a:lnTo>
                  <a:lnTo>
                    <a:pt x="8502" y="10477"/>
                  </a:lnTo>
                  <a:lnTo>
                    <a:pt x="8758" y="10346"/>
                  </a:lnTo>
                  <a:lnTo>
                    <a:pt x="9006" y="10204"/>
                  </a:lnTo>
                  <a:lnTo>
                    <a:pt x="9247" y="10050"/>
                  </a:lnTo>
                  <a:lnTo>
                    <a:pt x="9480" y="9884"/>
                  </a:lnTo>
                  <a:lnTo>
                    <a:pt x="9703" y="9708"/>
                  </a:lnTo>
                  <a:lnTo>
                    <a:pt x="9919" y="9522"/>
                  </a:lnTo>
                  <a:lnTo>
                    <a:pt x="10125" y="9326"/>
                  </a:lnTo>
                  <a:lnTo>
                    <a:pt x="10322" y="9120"/>
                  </a:lnTo>
                  <a:lnTo>
                    <a:pt x="10507" y="8905"/>
                  </a:lnTo>
                  <a:lnTo>
                    <a:pt x="10684" y="8681"/>
                  </a:lnTo>
                  <a:lnTo>
                    <a:pt x="10849" y="8448"/>
                  </a:lnTo>
                  <a:lnTo>
                    <a:pt x="11003" y="8208"/>
                  </a:lnTo>
                  <a:lnTo>
                    <a:pt x="11147" y="7960"/>
                  </a:lnTo>
                  <a:lnTo>
                    <a:pt x="11277" y="7704"/>
                  </a:lnTo>
                  <a:lnTo>
                    <a:pt x="11396" y="7441"/>
                  </a:lnTo>
                  <a:lnTo>
                    <a:pt x="11503" y="7172"/>
                  </a:lnTo>
                  <a:lnTo>
                    <a:pt x="11596" y="6898"/>
                  </a:lnTo>
                  <a:lnTo>
                    <a:pt x="11675" y="6615"/>
                  </a:lnTo>
                  <a:lnTo>
                    <a:pt x="11742" y="6329"/>
                  </a:lnTo>
                  <a:lnTo>
                    <a:pt x="11794" y="6037"/>
                  </a:lnTo>
                  <a:lnTo>
                    <a:pt x="11832" y="5741"/>
                  </a:lnTo>
                  <a:lnTo>
                    <a:pt x="11854" y="5439"/>
                  </a:lnTo>
                  <a:lnTo>
                    <a:pt x="11862" y="5135"/>
                  </a:lnTo>
                  <a:lnTo>
                    <a:pt x="11780" y="5182"/>
                  </a:lnTo>
                  <a:lnTo>
                    <a:pt x="11697" y="5227"/>
                  </a:lnTo>
                  <a:lnTo>
                    <a:pt x="11613" y="5270"/>
                  </a:lnTo>
                  <a:lnTo>
                    <a:pt x="11528" y="5314"/>
                  </a:lnTo>
                  <a:lnTo>
                    <a:pt x="11444" y="5355"/>
                  </a:lnTo>
                  <a:lnTo>
                    <a:pt x="11357" y="5395"/>
                  </a:lnTo>
                  <a:lnTo>
                    <a:pt x="11270" y="5434"/>
                  </a:lnTo>
                  <a:lnTo>
                    <a:pt x="11182" y="5472"/>
                  </a:lnTo>
                  <a:lnTo>
                    <a:pt x="11095" y="5507"/>
                  </a:lnTo>
                  <a:lnTo>
                    <a:pt x="11006" y="5542"/>
                  </a:lnTo>
                  <a:lnTo>
                    <a:pt x="10916" y="5575"/>
                  </a:lnTo>
                  <a:lnTo>
                    <a:pt x="10825" y="5607"/>
                  </a:lnTo>
                  <a:lnTo>
                    <a:pt x="10734" y="5637"/>
                  </a:lnTo>
                  <a:lnTo>
                    <a:pt x="10643" y="5667"/>
                  </a:lnTo>
                  <a:lnTo>
                    <a:pt x="10551" y="5694"/>
                  </a:lnTo>
                  <a:lnTo>
                    <a:pt x="10457" y="5721"/>
                  </a:lnTo>
                  <a:lnTo>
                    <a:pt x="10364" y="5745"/>
                  </a:lnTo>
                  <a:lnTo>
                    <a:pt x="10269" y="5768"/>
                  </a:lnTo>
                  <a:lnTo>
                    <a:pt x="10175" y="5789"/>
                  </a:lnTo>
                  <a:lnTo>
                    <a:pt x="10079" y="5809"/>
                  </a:lnTo>
                  <a:lnTo>
                    <a:pt x="9984" y="5828"/>
                  </a:lnTo>
                  <a:lnTo>
                    <a:pt x="9888" y="5845"/>
                  </a:lnTo>
                  <a:lnTo>
                    <a:pt x="9790" y="5861"/>
                  </a:lnTo>
                  <a:lnTo>
                    <a:pt x="9693" y="5875"/>
                  </a:lnTo>
                  <a:lnTo>
                    <a:pt x="9595" y="5887"/>
                  </a:lnTo>
                  <a:lnTo>
                    <a:pt x="9496" y="5898"/>
                  </a:lnTo>
                  <a:lnTo>
                    <a:pt x="9397" y="5907"/>
                  </a:lnTo>
                  <a:lnTo>
                    <a:pt x="9299" y="5914"/>
                  </a:lnTo>
                  <a:lnTo>
                    <a:pt x="9198" y="5921"/>
                  </a:lnTo>
                  <a:lnTo>
                    <a:pt x="9098" y="5924"/>
                  </a:lnTo>
                  <a:lnTo>
                    <a:pt x="8998" y="5927"/>
                  </a:lnTo>
                  <a:lnTo>
                    <a:pt x="8897" y="5927"/>
                  </a:lnTo>
                  <a:lnTo>
                    <a:pt x="8796" y="5927"/>
                  </a:lnTo>
                  <a:lnTo>
                    <a:pt x="8695" y="5924"/>
                  </a:lnTo>
                  <a:lnTo>
                    <a:pt x="8595" y="5921"/>
                  </a:lnTo>
                  <a:lnTo>
                    <a:pt x="8494" y="5914"/>
                  </a:lnTo>
                  <a:lnTo>
                    <a:pt x="8395" y="5907"/>
                  </a:lnTo>
                  <a:lnTo>
                    <a:pt x="8296" y="5898"/>
                  </a:lnTo>
                  <a:lnTo>
                    <a:pt x="8199" y="5887"/>
                  </a:lnTo>
                  <a:lnTo>
                    <a:pt x="8101" y="5875"/>
                  </a:lnTo>
                  <a:lnTo>
                    <a:pt x="8003" y="5861"/>
                  </a:lnTo>
                  <a:lnTo>
                    <a:pt x="7906" y="5845"/>
                  </a:lnTo>
                  <a:lnTo>
                    <a:pt x="7809" y="5828"/>
                  </a:lnTo>
                  <a:lnTo>
                    <a:pt x="7714" y="5809"/>
                  </a:lnTo>
                  <a:lnTo>
                    <a:pt x="7618" y="5789"/>
                  </a:lnTo>
                  <a:lnTo>
                    <a:pt x="7524" y="5768"/>
                  </a:lnTo>
                  <a:lnTo>
                    <a:pt x="7429" y="5745"/>
                  </a:lnTo>
                  <a:lnTo>
                    <a:pt x="7336" y="5721"/>
                  </a:lnTo>
                  <a:lnTo>
                    <a:pt x="7243" y="5694"/>
                  </a:lnTo>
                  <a:lnTo>
                    <a:pt x="7151" y="5667"/>
                  </a:lnTo>
                  <a:lnTo>
                    <a:pt x="7059" y="5637"/>
                  </a:lnTo>
                  <a:lnTo>
                    <a:pt x="6968" y="5607"/>
                  </a:lnTo>
                  <a:lnTo>
                    <a:pt x="6877" y="5575"/>
                  </a:lnTo>
                  <a:lnTo>
                    <a:pt x="6787" y="5542"/>
                  </a:lnTo>
                  <a:lnTo>
                    <a:pt x="6698" y="5507"/>
                  </a:lnTo>
                  <a:lnTo>
                    <a:pt x="6611" y="5472"/>
                  </a:lnTo>
                  <a:lnTo>
                    <a:pt x="6523" y="5434"/>
                  </a:lnTo>
                  <a:lnTo>
                    <a:pt x="6436" y="5395"/>
                  </a:lnTo>
                  <a:lnTo>
                    <a:pt x="6350" y="5355"/>
                  </a:lnTo>
                  <a:lnTo>
                    <a:pt x="6265" y="5314"/>
                  </a:lnTo>
                  <a:lnTo>
                    <a:pt x="6180" y="5270"/>
                  </a:lnTo>
                  <a:lnTo>
                    <a:pt x="6097" y="5227"/>
                  </a:lnTo>
                  <a:lnTo>
                    <a:pt x="6013" y="5182"/>
                  </a:lnTo>
                  <a:lnTo>
                    <a:pt x="5931" y="5135"/>
                  </a:lnTo>
                  <a:close/>
                </a:path>
              </a:pathLst>
            </a:cu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7" name="Freeform 8"/>
            <p:cNvSpPr/>
            <p:nvPr/>
          </p:nvSpPr>
          <p:spPr bwMode="auto">
            <a:xfrm>
              <a:off x="7964488" y="2449937"/>
              <a:ext cx="1430338" cy="1430337"/>
            </a:xfrm>
            <a:custGeom>
              <a:avLst/>
              <a:gdLst>
                <a:gd name="T0" fmla="*/ 373 w 6311"/>
                <a:gd name="T1" fmla="*/ 1664 h 6307"/>
                <a:gd name="T2" fmla="*/ 286 w 6311"/>
                <a:gd name="T3" fmla="*/ 1839 h 6307"/>
                <a:gd name="T4" fmla="*/ 210 w 6311"/>
                <a:gd name="T5" fmla="*/ 2020 h 6307"/>
                <a:gd name="T6" fmla="*/ 145 w 6311"/>
                <a:gd name="T7" fmla="*/ 2206 h 6307"/>
                <a:gd name="T8" fmla="*/ 91 w 6311"/>
                <a:gd name="T9" fmla="*/ 2397 h 6307"/>
                <a:gd name="T10" fmla="*/ 49 w 6311"/>
                <a:gd name="T11" fmla="*/ 2594 h 6307"/>
                <a:gd name="T12" fmla="*/ 20 w 6311"/>
                <a:gd name="T13" fmla="*/ 2794 h 6307"/>
                <a:gd name="T14" fmla="*/ 3 w 6311"/>
                <a:gd name="T15" fmla="*/ 2998 h 6307"/>
                <a:gd name="T16" fmla="*/ 3 w 6311"/>
                <a:gd name="T17" fmla="*/ 3299 h 6307"/>
                <a:gd name="T18" fmla="*/ 80 w 6311"/>
                <a:gd name="T19" fmla="*/ 3865 h 6307"/>
                <a:gd name="T20" fmla="*/ 254 w 6311"/>
                <a:gd name="T21" fmla="*/ 4394 h 6307"/>
                <a:gd name="T22" fmla="*/ 513 w 6311"/>
                <a:gd name="T23" fmla="*/ 4878 h 6307"/>
                <a:gd name="T24" fmla="*/ 850 w 6311"/>
                <a:gd name="T25" fmla="*/ 5307 h 6307"/>
                <a:gd name="T26" fmla="*/ 1255 w 6311"/>
                <a:gd name="T27" fmla="*/ 5671 h 6307"/>
                <a:gd name="T28" fmla="*/ 1718 w 6311"/>
                <a:gd name="T29" fmla="*/ 5961 h 6307"/>
                <a:gd name="T30" fmla="*/ 2231 w 6311"/>
                <a:gd name="T31" fmla="*/ 6169 h 6307"/>
                <a:gd name="T32" fmla="*/ 2705 w 6311"/>
                <a:gd name="T33" fmla="*/ 6275 h 6307"/>
                <a:gd name="T34" fmla="*/ 2961 w 6311"/>
                <a:gd name="T35" fmla="*/ 6301 h 6307"/>
                <a:gd name="T36" fmla="*/ 3230 w 6311"/>
                <a:gd name="T37" fmla="*/ 6306 h 6307"/>
                <a:gd name="T38" fmla="*/ 3522 w 6311"/>
                <a:gd name="T39" fmla="*/ 6286 h 6307"/>
                <a:gd name="T40" fmla="*/ 3806 w 6311"/>
                <a:gd name="T41" fmla="*/ 6240 h 6307"/>
                <a:gd name="T42" fmla="*/ 4082 w 6311"/>
                <a:gd name="T43" fmla="*/ 6169 h 6307"/>
                <a:gd name="T44" fmla="*/ 4391 w 6311"/>
                <a:gd name="T45" fmla="*/ 6056 h 6307"/>
                <a:gd name="T46" fmla="*/ 4810 w 6311"/>
                <a:gd name="T47" fmla="*/ 5839 h 6307"/>
                <a:gd name="T48" fmla="*/ 5190 w 6311"/>
                <a:gd name="T49" fmla="*/ 5564 h 6307"/>
                <a:gd name="T50" fmla="*/ 5524 w 6311"/>
                <a:gd name="T51" fmla="*/ 5238 h 6307"/>
                <a:gd name="T52" fmla="*/ 5806 w 6311"/>
                <a:gd name="T53" fmla="*/ 4864 h 6307"/>
                <a:gd name="T54" fmla="*/ 6033 w 6311"/>
                <a:gd name="T55" fmla="*/ 4451 h 6307"/>
                <a:gd name="T56" fmla="*/ 6196 w 6311"/>
                <a:gd name="T57" fmla="*/ 4003 h 6307"/>
                <a:gd name="T58" fmla="*/ 6289 w 6311"/>
                <a:gd name="T59" fmla="*/ 3526 h 6307"/>
                <a:gd name="T60" fmla="*/ 6310 w 6311"/>
                <a:gd name="T61" fmla="*/ 3077 h 6307"/>
                <a:gd name="T62" fmla="*/ 6289 w 6311"/>
                <a:gd name="T63" fmla="*/ 2775 h 6307"/>
                <a:gd name="T64" fmla="*/ 6246 w 6311"/>
                <a:gd name="T65" fmla="*/ 2511 h 6307"/>
                <a:gd name="T66" fmla="*/ 6207 w 6311"/>
                <a:gd name="T67" fmla="*/ 2344 h 6307"/>
                <a:gd name="T68" fmla="*/ 6158 w 6311"/>
                <a:gd name="T69" fmla="*/ 2179 h 6307"/>
                <a:gd name="T70" fmla="*/ 6101 w 6311"/>
                <a:gd name="T71" fmla="*/ 2018 h 6307"/>
                <a:gd name="T72" fmla="*/ 6036 w 6311"/>
                <a:gd name="T73" fmla="*/ 1861 h 6307"/>
                <a:gd name="T74" fmla="*/ 5962 w 6311"/>
                <a:gd name="T75" fmla="*/ 1709 h 6307"/>
                <a:gd name="T76" fmla="*/ 5881 w 6311"/>
                <a:gd name="T77" fmla="*/ 1561 h 6307"/>
                <a:gd name="T78" fmla="*/ 5792 w 6311"/>
                <a:gd name="T79" fmla="*/ 1419 h 6307"/>
                <a:gd name="T80" fmla="*/ 5665 w 6311"/>
                <a:gd name="T81" fmla="*/ 1241 h 6307"/>
                <a:gd name="T82" fmla="*/ 5426 w 6311"/>
                <a:gd name="T83" fmla="*/ 963 h 6307"/>
                <a:gd name="T84" fmla="*/ 5157 w 6311"/>
                <a:gd name="T85" fmla="*/ 714 h 6307"/>
                <a:gd name="T86" fmla="*/ 4859 w 6311"/>
                <a:gd name="T87" fmla="*/ 498 h 6307"/>
                <a:gd name="T88" fmla="*/ 4536 w 6311"/>
                <a:gd name="T89" fmla="*/ 316 h 6307"/>
                <a:gd name="T90" fmla="*/ 4193 w 6311"/>
                <a:gd name="T91" fmla="*/ 174 h 6307"/>
                <a:gd name="T92" fmla="*/ 3829 w 6311"/>
                <a:gd name="T93" fmla="*/ 72 h 6307"/>
                <a:gd name="T94" fmla="*/ 3450 w 6311"/>
                <a:gd name="T95" fmla="*/ 13 h 6307"/>
                <a:gd name="T96" fmla="*/ 3045 w 6311"/>
                <a:gd name="T97" fmla="*/ 1 h 6307"/>
                <a:gd name="T98" fmla="*/ 2612 w 6311"/>
                <a:gd name="T99" fmla="*/ 46 h 6307"/>
                <a:gd name="T100" fmla="*/ 2199 w 6311"/>
                <a:gd name="T101" fmla="*/ 147 h 6307"/>
                <a:gd name="T102" fmla="*/ 1808 w 6311"/>
                <a:gd name="T103" fmla="*/ 301 h 6307"/>
                <a:gd name="T104" fmla="*/ 1445 w 6311"/>
                <a:gd name="T105" fmla="*/ 502 h 6307"/>
                <a:gd name="T106" fmla="*/ 1113 w 6311"/>
                <a:gd name="T107" fmla="*/ 749 h 6307"/>
                <a:gd name="T108" fmla="*/ 817 w 6311"/>
                <a:gd name="T109" fmla="*/ 1035 h 6307"/>
                <a:gd name="T110" fmla="*/ 561 w 6311"/>
                <a:gd name="T111" fmla="*/ 1358 h 6307"/>
                <a:gd name="T112" fmla="*/ 396 w 6311"/>
                <a:gd name="T113" fmla="*/ 1621 h 6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11" h="6307">
                  <a:moveTo>
                    <a:pt x="396" y="1621"/>
                  </a:moveTo>
                  <a:lnTo>
                    <a:pt x="396" y="1621"/>
                  </a:lnTo>
                  <a:lnTo>
                    <a:pt x="396" y="1621"/>
                  </a:lnTo>
                  <a:lnTo>
                    <a:pt x="373" y="1664"/>
                  </a:lnTo>
                  <a:lnTo>
                    <a:pt x="350" y="1707"/>
                  </a:lnTo>
                  <a:lnTo>
                    <a:pt x="328" y="1751"/>
                  </a:lnTo>
                  <a:lnTo>
                    <a:pt x="307" y="1795"/>
                  </a:lnTo>
                  <a:lnTo>
                    <a:pt x="286" y="1839"/>
                  </a:lnTo>
                  <a:lnTo>
                    <a:pt x="266" y="1883"/>
                  </a:lnTo>
                  <a:lnTo>
                    <a:pt x="247" y="1929"/>
                  </a:lnTo>
                  <a:lnTo>
                    <a:pt x="228" y="1973"/>
                  </a:lnTo>
                  <a:lnTo>
                    <a:pt x="210" y="2020"/>
                  </a:lnTo>
                  <a:lnTo>
                    <a:pt x="192" y="2066"/>
                  </a:lnTo>
                  <a:lnTo>
                    <a:pt x="176" y="2112"/>
                  </a:lnTo>
                  <a:lnTo>
                    <a:pt x="160" y="2159"/>
                  </a:lnTo>
                  <a:lnTo>
                    <a:pt x="145" y="2206"/>
                  </a:lnTo>
                  <a:lnTo>
                    <a:pt x="130" y="2254"/>
                  </a:lnTo>
                  <a:lnTo>
                    <a:pt x="116" y="2301"/>
                  </a:lnTo>
                  <a:lnTo>
                    <a:pt x="103" y="2349"/>
                  </a:lnTo>
                  <a:lnTo>
                    <a:pt x="91" y="2397"/>
                  </a:lnTo>
                  <a:lnTo>
                    <a:pt x="79" y="2446"/>
                  </a:lnTo>
                  <a:lnTo>
                    <a:pt x="69" y="2495"/>
                  </a:lnTo>
                  <a:lnTo>
                    <a:pt x="59" y="2544"/>
                  </a:lnTo>
                  <a:lnTo>
                    <a:pt x="49" y="2594"/>
                  </a:lnTo>
                  <a:lnTo>
                    <a:pt x="41" y="2643"/>
                  </a:lnTo>
                  <a:lnTo>
                    <a:pt x="33" y="2693"/>
                  </a:lnTo>
                  <a:lnTo>
                    <a:pt x="26" y="2744"/>
                  </a:lnTo>
                  <a:lnTo>
                    <a:pt x="20" y="2794"/>
                  </a:lnTo>
                  <a:lnTo>
                    <a:pt x="15" y="2845"/>
                  </a:lnTo>
                  <a:lnTo>
                    <a:pt x="10" y="2895"/>
                  </a:lnTo>
                  <a:lnTo>
                    <a:pt x="7" y="2946"/>
                  </a:lnTo>
                  <a:lnTo>
                    <a:pt x="3" y="2998"/>
                  </a:lnTo>
                  <a:lnTo>
                    <a:pt x="1" y="3049"/>
                  </a:lnTo>
                  <a:lnTo>
                    <a:pt x="0" y="3102"/>
                  </a:lnTo>
                  <a:lnTo>
                    <a:pt x="0" y="3153"/>
                  </a:lnTo>
                  <a:lnTo>
                    <a:pt x="3" y="3299"/>
                  </a:lnTo>
                  <a:lnTo>
                    <a:pt x="13" y="3444"/>
                  </a:lnTo>
                  <a:lnTo>
                    <a:pt x="29" y="3586"/>
                  </a:lnTo>
                  <a:lnTo>
                    <a:pt x="51" y="3726"/>
                  </a:lnTo>
                  <a:lnTo>
                    <a:pt x="80" y="3865"/>
                  </a:lnTo>
                  <a:lnTo>
                    <a:pt x="115" y="4001"/>
                  </a:lnTo>
                  <a:lnTo>
                    <a:pt x="156" y="4135"/>
                  </a:lnTo>
                  <a:lnTo>
                    <a:pt x="201" y="4266"/>
                  </a:lnTo>
                  <a:lnTo>
                    <a:pt x="254" y="4394"/>
                  </a:lnTo>
                  <a:lnTo>
                    <a:pt x="310" y="4520"/>
                  </a:lnTo>
                  <a:lnTo>
                    <a:pt x="373" y="4642"/>
                  </a:lnTo>
                  <a:lnTo>
                    <a:pt x="440" y="4762"/>
                  </a:lnTo>
                  <a:lnTo>
                    <a:pt x="513" y="4878"/>
                  </a:lnTo>
                  <a:lnTo>
                    <a:pt x="591" y="4991"/>
                  </a:lnTo>
                  <a:lnTo>
                    <a:pt x="673" y="5100"/>
                  </a:lnTo>
                  <a:lnTo>
                    <a:pt x="759" y="5205"/>
                  </a:lnTo>
                  <a:lnTo>
                    <a:pt x="850" y="5307"/>
                  </a:lnTo>
                  <a:lnTo>
                    <a:pt x="945" y="5403"/>
                  </a:lnTo>
                  <a:lnTo>
                    <a:pt x="1044" y="5497"/>
                  </a:lnTo>
                  <a:lnTo>
                    <a:pt x="1148" y="5586"/>
                  </a:lnTo>
                  <a:lnTo>
                    <a:pt x="1255" y="5671"/>
                  </a:lnTo>
                  <a:lnTo>
                    <a:pt x="1365" y="5750"/>
                  </a:lnTo>
                  <a:lnTo>
                    <a:pt x="1479" y="5826"/>
                  </a:lnTo>
                  <a:lnTo>
                    <a:pt x="1597" y="5896"/>
                  </a:lnTo>
                  <a:lnTo>
                    <a:pt x="1718" y="5961"/>
                  </a:lnTo>
                  <a:lnTo>
                    <a:pt x="1842" y="6021"/>
                  </a:lnTo>
                  <a:lnTo>
                    <a:pt x="1969" y="6077"/>
                  </a:lnTo>
                  <a:lnTo>
                    <a:pt x="2099" y="6126"/>
                  </a:lnTo>
                  <a:lnTo>
                    <a:pt x="2231" y="6169"/>
                  </a:lnTo>
                  <a:lnTo>
                    <a:pt x="2366" y="6207"/>
                  </a:lnTo>
                  <a:lnTo>
                    <a:pt x="2502" y="6239"/>
                  </a:lnTo>
                  <a:lnTo>
                    <a:pt x="2642" y="6266"/>
                  </a:lnTo>
                  <a:lnTo>
                    <a:pt x="2705" y="6275"/>
                  </a:lnTo>
                  <a:lnTo>
                    <a:pt x="2768" y="6284"/>
                  </a:lnTo>
                  <a:lnTo>
                    <a:pt x="2832" y="6290"/>
                  </a:lnTo>
                  <a:lnTo>
                    <a:pt x="2896" y="6297"/>
                  </a:lnTo>
                  <a:lnTo>
                    <a:pt x="2961" y="6301"/>
                  </a:lnTo>
                  <a:lnTo>
                    <a:pt x="3025" y="6305"/>
                  </a:lnTo>
                  <a:lnTo>
                    <a:pt x="3091" y="6307"/>
                  </a:lnTo>
                  <a:lnTo>
                    <a:pt x="3155" y="6307"/>
                  </a:lnTo>
                  <a:lnTo>
                    <a:pt x="3230" y="6306"/>
                  </a:lnTo>
                  <a:lnTo>
                    <a:pt x="3303" y="6304"/>
                  </a:lnTo>
                  <a:lnTo>
                    <a:pt x="3376" y="6299"/>
                  </a:lnTo>
                  <a:lnTo>
                    <a:pt x="3450" y="6294"/>
                  </a:lnTo>
                  <a:lnTo>
                    <a:pt x="3522" y="6286"/>
                  </a:lnTo>
                  <a:lnTo>
                    <a:pt x="3593" y="6277"/>
                  </a:lnTo>
                  <a:lnTo>
                    <a:pt x="3664" y="6266"/>
                  </a:lnTo>
                  <a:lnTo>
                    <a:pt x="3736" y="6253"/>
                  </a:lnTo>
                  <a:lnTo>
                    <a:pt x="3806" y="6240"/>
                  </a:lnTo>
                  <a:lnTo>
                    <a:pt x="3876" y="6225"/>
                  </a:lnTo>
                  <a:lnTo>
                    <a:pt x="3945" y="6208"/>
                  </a:lnTo>
                  <a:lnTo>
                    <a:pt x="4014" y="6189"/>
                  </a:lnTo>
                  <a:lnTo>
                    <a:pt x="4082" y="6169"/>
                  </a:lnTo>
                  <a:lnTo>
                    <a:pt x="4148" y="6148"/>
                  </a:lnTo>
                  <a:lnTo>
                    <a:pt x="4215" y="6125"/>
                  </a:lnTo>
                  <a:lnTo>
                    <a:pt x="4281" y="6100"/>
                  </a:lnTo>
                  <a:lnTo>
                    <a:pt x="4391" y="6056"/>
                  </a:lnTo>
                  <a:lnTo>
                    <a:pt x="4500" y="6008"/>
                  </a:lnTo>
                  <a:lnTo>
                    <a:pt x="4605" y="5956"/>
                  </a:lnTo>
                  <a:lnTo>
                    <a:pt x="4709" y="5899"/>
                  </a:lnTo>
                  <a:lnTo>
                    <a:pt x="4810" y="5839"/>
                  </a:lnTo>
                  <a:lnTo>
                    <a:pt x="4909" y="5776"/>
                  </a:lnTo>
                  <a:lnTo>
                    <a:pt x="5006" y="5709"/>
                  </a:lnTo>
                  <a:lnTo>
                    <a:pt x="5099" y="5638"/>
                  </a:lnTo>
                  <a:lnTo>
                    <a:pt x="5190" y="5564"/>
                  </a:lnTo>
                  <a:lnTo>
                    <a:pt x="5278" y="5488"/>
                  </a:lnTo>
                  <a:lnTo>
                    <a:pt x="5363" y="5407"/>
                  </a:lnTo>
                  <a:lnTo>
                    <a:pt x="5445" y="5323"/>
                  </a:lnTo>
                  <a:lnTo>
                    <a:pt x="5524" y="5238"/>
                  </a:lnTo>
                  <a:lnTo>
                    <a:pt x="5600" y="5149"/>
                  </a:lnTo>
                  <a:lnTo>
                    <a:pt x="5672" y="5057"/>
                  </a:lnTo>
                  <a:lnTo>
                    <a:pt x="5741" y="4962"/>
                  </a:lnTo>
                  <a:lnTo>
                    <a:pt x="5806" y="4864"/>
                  </a:lnTo>
                  <a:lnTo>
                    <a:pt x="5869" y="4764"/>
                  </a:lnTo>
                  <a:lnTo>
                    <a:pt x="5928" y="4662"/>
                  </a:lnTo>
                  <a:lnTo>
                    <a:pt x="5982" y="4557"/>
                  </a:lnTo>
                  <a:lnTo>
                    <a:pt x="6033" y="4451"/>
                  </a:lnTo>
                  <a:lnTo>
                    <a:pt x="6080" y="4342"/>
                  </a:lnTo>
                  <a:lnTo>
                    <a:pt x="6122" y="4231"/>
                  </a:lnTo>
                  <a:lnTo>
                    <a:pt x="6161" y="4117"/>
                  </a:lnTo>
                  <a:lnTo>
                    <a:pt x="6196" y="4003"/>
                  </a:lnTo>
                  <a:lnTo>
                    <a:pt x="6226" y="3886"/>
                  </a:lnTo>
                  <a:lnTo>
                    <a:pt x="6251" y="3767"/>
                  </a:lnTo>
                  <a:lnTo>
                    <a:pt x="6272" y="3647"/>
                  </a:lnTo>
                  <a:lnTo>
                    <a:pt x="6289" y="3526"/>
                  </a:lnTo>
                  <a:lnTo>
                    <a:pt x="6301" y="3403"/>
                  </a:lnTo>
                  <a:lnTo>
                    <a:pt x="6309" y="3278"/>
                  </a:lnTo>
                  <a:lnTo>
                    <a:pt x="6311" y="3153"/>
                  </a:lnTo>
                  <a:lnTo>
                    <a:pt x="6310" y="3077"/>
                  </a:lnTo>
                  <a:lnTo>
                    <a:pt x="6308" y="3000"/>
                  </a:lnTo>
                  <a:lnTo>
                    <a:pt x="6304" y="2925"/>
                  </a:lnTo>
                  <a:lnTo>
                    <a:pt x="6297" y="2849"/>
                  </a:lnTo>
                  <a:lnTo>
                    <a:pt x="6289" y="2775"/>
                  </a:lnTo>
                  <a:lnTo>
                    <a:pt x="6279" y="2700"/>
                  </a:lnTo>
                  <a:lnTo>
                    <a:pt x="6268" y="2627"/>
                  </a:lnTo>
                  <a:lnTo>
                    <a:pt x="6255" y="2554"/>
                  </a:lnTo>
                  <a:lnTo>
                    <a:pt x="6246" y="2511"/>
                  </a:lnTo>
                  <a:lnTo>
                    <a:pt x="6237" y="2469"/>
                  </a:lnTo>
                  <a:lnTo>
                    <a:pt x="6228" y="2427"/>
                  </a:lnTo>
                  <a:lnTo>
                    <a:pt x="6217" y="2385"/>
                  </a:lnTo>
                  <a:lnTo>
                    <a:pt x="6207" y="2344"/>
                  </a:lnTo>
                  <a:lnTo>
                    <a:pt x="6195" y="2301"/>
                  </a:lnTo>
                  <a:lnTo>
                    <a:pt x="6183" y="2260"/>
                  </a:lnTo>
                  <a:lnTo>
                    <a:pt x="6171" y="2219"/>
                  </a:lnTo>
                  <a:lnTo>
                    <a:pt x="6158" y="2179"/>
                  </a:lnTo>
                  <a:lnTo>
                    <a:pt x="6145" y="2138"/>
                  </a:lnTo>
                  <a:lnTo>
                    <a:pt x="6130" y="2098"/>
                  </a:lnTo>
                  <a:lnTo>
                    <a:pt x="6116" y="2058"/>
                  </a:lnTo>
                  <a:lnTo>
                    <a:pt x="6101" y="2018"/>
                  </a:lnTo>
                  <a:lnTo>
                    <a:pt x="6086" y="1978"/>
                  </a:lnTo>
                  <a:lnTo>
                    <a:pt x="6069" y="1939"/>
                  </a:lnTo>
                  <a:lnTo>
                    <a:pt x="6052" y="1900"/>
                  </a:lnTo>
                  <a:lnTo>
                    <a:pt x="6036" y="1861"/>
                  </a:lnTo>
                  <a:lnTo>
                    <a:pt x="6018" y="1823"/>
                  </a:lnTo>
                  <a:lnTo>
                    <a:pt x="6000" y="1785"/>
                  </a:lnTo>
                  <a:lnTo>
                    <a:pt x="5981" y="1747"/>
                  </a:lnTo>
                  <a:lnTo>
                    <a:pt x="5962" y="1709"/>
                  </a:lnTo>
                  <a:lnTo>
                    <a:pt x="5942" y="1672"/>
                  </a:lnTo>
                  <a:lnTo>
                    <a:pt x="5922" y="1634"/>
                  </a:lnTo>
                  <a:lnTo>
                    <a:pt x="5902" y="1598"/>
                  </a:lnTo>
                  <a:lnTo>
                    <a:pt x="5881" y="1561"/>
                  </a:lnTo>
                  <a:lnTo>
                    <a:pt x="5859" y="1526"/>
                  </a:lnTo>
                  <a:lnTo>
                    <a:pt x="5838" y="1490"/>
                  </a:lnTo>
                  <a:lnTo>
                    <a:pt x="5814" y="1454"/>
                  </a:lnTo>
                  <a:lnTo>
                    <a:pt x="5792" y="1419"/>
                  </a:lnTo>
                  <a:lnTo>
                    <a:pt x="5769" y="1384"/>
                  </a:lnTo>
                  <a:lnTo>
                    <a:pt x="5744" y="1350"/>
                  </a:lnTo>
                  <a:lnTo>
                    <a:pt x="5721" y="1316"/>
                  </a:lnTo>
                  <a:lnTo>
                    <a:pt x="5665" y="1241"/>
                  </a:lnTo>
                  <a:lnTo>
                    <a:pt x="5608" y="1169"/>
                  </a:lnTo>
                  <a:lnTo>
                    <a:pt x="5550" y="1099"/>
                  </a:lnTo>
                  <a:lnTo>
                    <a:pt x="5489" y="1030"/>
                  </a:lnTo>
                  <a:lnTo>
                    <a:pt x="5426" y="963"/>
                  </a:lnTo>
                  <a:lnTo>
                    <a:pt x="5362" y="898"/>
                  </a:lnTo>
                  <a:lnTo>
                    <a:pt x="5295" y="835"/>
                  </a:lnTo>
                  <a:lnTo>
                    <a:pt x="5227" y="773"/>
                  </a:lnTo>
                  <a:lnTo>
                    <a:pt x="5157" y="714"/>
                  </a:lnTo>
                  <a:lnTo>
                    <a:pt x="5085" y="658"/>
                  </a:lnTo>
                  <a:lnTo>
                    <a:pt x="5011" y="602"/>
                  </a:lnTo>
                  <a:lnTo>
                    <a:pt x="4936" y="549"/>
                  </a:lnTo>
                  <a:lnTo>
                    <a:pt x="4859" y="498"/>
                  </a:lnTo>
                  <a:lnTo>
                    <a:pt x="4781" y="450"/>
                  </a:lnTo>
                  <a:lnTo>
                    <a:pt x="4701" y="403"/>
                  </a:lnTo>
                  <a:lnTo>
                    <a:pt x="4620" y="359"/>
                  </a:lnTo>
                  <a:lnTo>
                    <a:pt x="4536" y="316"/>
                  </a:lnTo>
                  <a:lnTo>
                    <a:pt x="4453" y="277"/>
                  </a:lnTo>
                  <a:lnTo>
                    <a:pt x="4367" y="240"/>
                  </a:lnTo>
                  <a:lnTo>
                    <a:pt x="4281" y="205"/>
                  </a:lnTo>
                  <a:lnTo>
                    <a:pt x="4193" y="174"/>
                  </a:lnTo>
                  <a:lnTo>
                    <a:pt x="4104" y="144"/>
                  </a:lnTo>
                  <a:lnTo>
                    <a:pt x="4013" y="117"/>
                  </a:lnTo>
                  <a:lnTo>
                    <a:pt x="3921" y="93"/>
                  </a:lnTo>
                  <a:lnTo>
                    <a:pt x="3829" y="72"/>
                  </a:lnTo>
                  <a:lnTo>
                    <a:pt x="3736" y="53"/>
                  </a:lnTo>
                  <a:lnTo>
                    <a:pt x="3641" y="36"/>
                  </a:lnTo>
                  <a:lnTo>
                    <a:pt x="3546" y="23"/>
                  </a:lnTo>
                  <a:lnTo>
                    <a:pt x="3450" y="13"/>
                  </a:lnTo>
                  <a:lnTo>
                    <a:pt x="3352" y="5"/>
                  </a:lnTo>
                  <a:lnTo>
                    <a:pt x="3254" y="1"/>
                  </a:lnTo>
                  <a:lnTo>
                    <a:pt x="3155" y="0"/>
                  </a:lnTo>
                  <a:lnTo>
                    <a:pt x="3045" y="1"/>
                  </a:lnTo>
                  <a:lnTo>
                    <a:pt x="2935" y="7"/>
                  </a:lnTo>
                  <a:lnTo>
                    <a:pt x="2826" y="16"/>
                  </a:lnTo>
                  <a:lnTo>
                    <a:pt x="2718" y="30"/>
                  </a:lnTo>
                  <a:lnTo>
                    <a:pt x="2612" y="46"/>
                  </a:lnTo>
                  <a:lnTo>
                    <a:pt x="2507" y="66"/>
                  </a:lnTo>
                  <a:lnTo>
                    <a:pt x="2402" y="90"/>
                  </a:lnTo>
                  <a:lnTo>
                    <a:pt x="2300" y="116"/>
                  </a:lnTo>
                  <a:lnTo>
                    <a:pt x="2199" y="147"/>
                  </a:lnTo>
                  <a:lnTo>
                    <a:pt x="2099" y="181"/>
                  </a:lnTo>
                  <a:lnTo>
                    <a:pt x="2000" y="217"/>
                  </a:lnTo>
                  <a:lnTo>
                    <a:pt x="1903" y="257"/>
                  </a:lnTo>
                  <a:lnTo>
                    <a:pt x="1808" y="301"/>
                  </a:lnTo>
                  <a:lnTo>
                    <a:pt x="1715" y="346"/>
                  </a:lnTo>
                  <a:lnTo>
                    <a:pt x="1623" y="395"/>
                  </a:lnTo>
                  <a:lnTo>
                    <a:pt x="1534" y="447"/>
                  </a:lnTo>
                  <a:lnTo>
                    <a:pt x="1445" y="502"/>
                  </a:lnTo>
                  <a:lnTo>
                    <a:pt x="1359" y="560"/>
                  </a:lnTo>
                  <a:lnTo>
                    <a:pt x="1276" y="620"/>
                  </a:lnTo>
                  <a:lnTo>
                    <a:pt x="1193" y="683"/>
                  </a:lnTo>
                  <a:lnTo>
                    <a:pt x="1113" y="749"/>
                  </a:lnTo>
                  <a:lnTo>
                    <a:pt x="1037" y="816"/>
                  </a:lnTo>
                  <a:lnTo>
                    <a:pt x="961" y="887"/>
                  </a:lnTo>
                  <a:lnTo>
                    <a:pt x="888" y="960"/>
                  </a:lnTo>
                  <a:lnTo>
                    <a:pt x="817" y="1035"/>
                  </a:lnTo>
                  <a:lnTo>
                    <a:pt x="750" y="1112"/>
                  </a:lnTo>
                  <a:lnTo>
                    <a:pt x="684" y="1192"/>
                  </a:lnTo>
                  <a:lnTo>
                    <a:pt x="621" y="1274"/>
                  </a:lnTo>
                  <a:lnTo>
                    <a:pt x="561" y="1358"/>
                  </a:lnTo>
                  <a:lnTo>
                    <a:pt x="503" y="1443"/>
                  </a:lnTo>
                  <a:lnTo>
                    <a:pt x="448" y="1531"/>
                  </a:lnTo>
                  <a:lnTo>
                    <a:pt x="396" y="1621"/>
                  </a:lnTo>
                  <a:lnTo>
                    <a:pt x="396" y="162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9698025" y="2392664"/>
              <a:ext cx="637232" cy="637230"/>
              <a:chOff x="9526588" y="3333751"/>
              <a:chExt cx="280988" cy="280987"/>
            </a:xfrm>
            <a:solidFill>
              <a:sysClr val="window" lastClr="FFFFFF"/>
            </a:solidFill>
          </p:grpSpPr>
          <p:sp>
            <p:nvSpPr>
              <p:cNvPr id="31"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2"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3"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4"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nvGrpSpPr>
            <p:cNvPr id="19" name="组合 18"/>
            <p:cNvGrpSpPr/>
            <p:nvPr/>
          </p:nvGrpSpPr>
          <p:grpSpPr>
            <a:xfrm>
              <a:off x="8138334" y="4177686"/>
              <a:ext cx="631998" cy="534594"/>
              <a:chOff x="9543502" y="2688540"/>
              <a:chExt cx="631998" cy="534594"/>
            </a:xfrm>
            <a:solidFill>
              <a:sysClr val="window" lastClr="FFFFFF"/>
            </a:solidFill>
          </p:grpSpPr>
          <p:sp>
            <p:nvSpPr>
              <p:cNvPr id="27"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8"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9"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0"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nvGrpSpPr>
            <p:cNvPr id="20" name="组合 19"/>
            <p:cNvGrpSpPr/>
            <p:nvPr/>
          </p:nvGrpSpPr>
          <p:grpSpPr>
            <a:xfrm>
              <a:off x="7397699" y="1929206"/>
              <a:ext cx="691676" cy="473791"/>
              <a:chOff x="8917167" y="2211710"/>
              <a:chExt cx="535726" cy="366967"/>
            </a:xfrm>
            <a:solidFill>
              <a:sysClr val="window" lastClr="FFFFFF"/>
            </a:solidFill>
          </p:grpSpPr>
          <p:sp>
            <p:nvSpPr>
              <p:cNvPr id="21"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2"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3"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4"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5"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6"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nvGrpSpPr>
          <p:cNvPr id="35" name="组合 34"/>
          <p:cNvGrpSpPr/>
          <p:nvPr/>
        </p:nvGrpSpPr>
        <p:grpSpPr>
          <a:xfrm>
            <a:off x="1819403" y="1655292"/>
            <a:ext cx="3805237" cy="1010230"/>
            <a:chOff x="2089721" y="1774739"/>
            <a:chExt cx="3805237" cy="1010230"/>
          </a:xfrm>
        </p:grpSpPr>
        <p:grpSp>
          <p:nvGrpSpPr>
            <p:cNvPr id="36" name="组合 35"/>
            <p:cNvGrpSpPr/>
            <p:nvPr/>
          </p:nvGrpSpPr>
          <p:grpSpPr>
            <a:xfrm>
              <a:off x="3171943" y="1774739"/>
              <a:ext cx="2723015" cy="1010230"/>
              <a:chOff x="3171943" y="1774739"/>
              <a:chExt cx="2723015" cy="1010230"/>
            </a:xfrm>
          </p:grpSpPr>
          <p:sp>
            <p:nvSpPr>
              <p:cNvPr id="46" name="文本框 45"/>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7" name="组合 36"/>
            <p:cNvGrpSpPr/>
            <p:nvPr/>
          </p:nvGrpSpPr>
          <p:grpSpPr>
            <a:xfrm>
              <a:off x="2089721" y="1909286"/>
              <a:ext cx="741136" cy="741136"/>
              <a:chOff x="2089721" y="1886601"/>
              <a:chExt cx="741136" cy="741136"/>
            </a:xfrm>
          </p:grpSpPr>
          <p:sp>
            <p:nvSpPr>
              <p:cNvPr id="38" name="矩形: 圆角 37"/>
              <p:cNvSpPr/>
              <p:nvPr/>
            </p:nvSpPr>
            <p:spPr>
              <a:xfrm>
                <a:off x="2089721" y="1886601"/>
                <a:ext cx="741136" cy="741136"/>
              </a:xfrm>
              <a:prstGeom prst="roundRect">
                <a:avLst/>
              </a:prstGeom>
              <a:gradFill>
                <a:gsLst>
                  <a:gs pos="0">
                    <a:srgbClr val="40A0E9"/>
                  </a:gs>
                  <a:gs pos="100000">
                    <a:srgbClr val="2948FF"/>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39" name="组合 38"/>
              <p:cNvGrpSpPr/>
              <p:nvPr/>
            </p:nvGrpSpPr>
            <p:grpSpPr>
              <a:xfrm>
                <a:off x="2210953" y="2086376"/>
                <a:ext cx="498673" cy="341586"/>
                <a:chOff x="8917167" y="2211710"/>
                <a:chExt cx="535726" cy="366967"/>
              </a:xfrm>
              <a:solidFill>
                <a:sysClr val="window" lastClr="FFFFFF"/>
              </a:solidFill>
            </p:grpSpPr>
            <p:sp>
              <p:nvSpPr>
                <p:cNvPr id="40"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1"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2"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3"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4"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5"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grpSp>
        <p:nvGrpSpPr>
          <p:cNvPr id="48" name="组合 47"/>
          <p:cNvGrpSpPr/>
          <p:nvPr/>
        </p:nvGrpSpPr>
        <p:grpSpPr>
          <a:xfrm>
            <a:off x="1819403" y="3140009"/>
            <a:ext cx="3805237" cy="1010230"/>
            <a:chOff x="2089721" y="3068078"/>
            <a:chExt cx="3805237" cy="1010230"/>
          </a:xfrm>
        </p:grpSpPr>
        <p:grpSp>
          <p:nvGrpSpPr>
            <p:cNvPr id="49" name="组合 48"/>
            <p:cNvGrpSpPr/>
            <p:nvPr/>
          </p:nvGrpSpPr>
          <p:grpSpPr>
            <a:xfrm>
              <a:off x="3171943" y="3068078"/>
              <a:ext cx="2723015" cy="1010230"/>
              <a:chOff x="3171943" y="3068078"/>
              <a:chExt cx="2723015" cy="1010230"/>
            </a:xfrm>
          </p:grpSpPr>
          <p:sp>
            <p:nvSpPr>
              <p:cNvPr id="57" name="文本框 56"/>
              <p:cNvSpPr txBox="1"/>
              <p:nvPr/>
            </p:nvSpPr>
            <p:spPr>
              <a:xfrm>
                <a:off x="3171943" y="3068078"/>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8" name="文本框 57"/>
              <p:cNvSpPr txBox="1"/>
              <p:nvPr/>
            </p:nvSpPr>
            <p:spPr>
              <a:xfrm>
                <a:off x="3177793" y="3460703"/>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50" name="组合 49"/>
            <p:cNvGrpSpPr/>
            <p:nvPr/>
          </p:nvGrpSpPr>
          <p:grpSpPr>
            <a:xfrm>
              <a:off x="2089721" y="3202625"/>
              <a:ext cx="741136" cy="741136"/>
              <a:chOff x="2089721" y="3226743"/>
              <a:chExt cx="741136" cy="741136"/>
            </a:xfrm>
          </p:grpSpPr>
          <p:sp>
            <p:nvSpPr>
              <p:cNvPr id="51" name="矩形: 圆角 50"/>
              <p:cNvSpPr/>
              <p:nvPr/>
            </p:nvSpPr>
            <p:spPr>
              <a:xfrm>
                <a:off x="2089721" y="3226743"/>
                <a:ext cx="741136" cy="741136"/>
              </a:xfrm>
              <a:prstGeom prst="round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52" name="组合 51"/>
              <p:cNvGrpSpPr/>
              <p:nvPr/>
            </p:nvGrpSpPr>
            <p:grpSpPr>
              <a:xfrm>
                <a:off x="2268632" y="3405654"/>
                <a:ext cx="383315" cy="383314"/>
                <a:chOff x="9526588" y="3333751"/>
                <a:chExt cx="280988" cy="280987"/>
              </a:xfrm>
              <a:solidFill>
                <a:sysClr val="window" lastClr="FFFFFF"/>
              </a:solidFill>
            </p:grpSpPr>
            <p:sp>
              <p:nvSpPr>
                <p:cNvPr id="53"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4"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5"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6"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grpSp>
        <p:nvGrpSpPr>
          <p:cNvPr id="59" name="组合 58"/>
          <p:cNvGrpSpPr/>
          <p:nvPr/>
        </p:nvGrpSpPr>
        <p:grpSpPr>
          <a:xfrm>
            <a:off x="1819403" y="4624726"/>
            <a:ext cx="3805237" cy="1010230"/>
            <a:chOff x="2089721" y="4361417"/>
            <a:chExt cx="3805237" cy="1010230"/>
          </a:xfrm>
        </p:grpSpPr>
        <p:grpSp>
          <p:nvGrpSpPr>
            <p:cNvPr id="60" name="组合 59"/>
            <p:cNvGrpSpPr/>
            <p:nvPr/>
          </p:nvGrpSpPr>
          <p:grpSpPr>
            <a:xfrm>
              <a:off x="3171943" y="4361417"/>
              <a:ext cx="2723015" cy="1010230"/>
              <a:chOff x="3171943" y="4361417"/>
              <a:chExt cx="2723015" cy="1010230"/>
            </a:xfrm>
          </p:grpSpPr>
          <p:sp>
            <p:nvSpPr>
              <p:cNvPr id="68" name="文本框 67"/>
              <p:cNvSpPr txBox="1"/>
              <p:nvPr/>
            </p:nvSpPr>
            <p:spPr>
              <a:xfrm>
                <a:off x="3171943" y="4361417"/>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endParaRPr>
              </a:p>
            </p:txBody>
          </p:sp>
          <p:sp>
            <p:nvSpPr>
              <p:cNvPr id="69" name="文本框 68"/>
              <p:cNvSpPr txBox="1"/>
              <p:nvPr/>
            </p:nvSpPr>
            <p:spPr>
              <a:xfrm>
                <a:off x="3177793" y="4754042"/>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61" name="组合 60"/>
            <p:cNvGrpSpPr/>
            <p:nvPr/>
          </p:nvGrpSpPr>
          <p:grpSpPr>
            <a:xfrm>
              <a:off x="2089721" y="4495964"/>
              <a:ext cx="741136" cy="741136"/>
              <a:chOff x="2089721" y="4495964"/>
              <a:chExt cx="741136" cy="741136"/>
            </a:xfrm>
          </p:grpSpPr>
          <p:sp>
            <p:nvSpPr>
              <p:cNvPr id="62" name="矩形: 圆角 61"/>
              <p:cNvSpPr/>
              <p:nvPr/>
            </p:nvSpPr>
            <p:spPr>
              <a:xfrm>
                <a:off x="2089721" y="4495964"/>
                <a:ext cx="741136" cy="741136"/>
              </a:xfrm>
              <a:prstGeom prst="roundRect">
                <a:avLst/>
              </a:prstGeom>
              <a:gradFill>
                <a:gsLst>
                  <a:gs pos="0">
                    <a:srgbClr val="40A0E9"/>
                  </a:gs>
                  <a:gs pos="100000">
                    <a:srgbClr val="2948FF"/>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63" name="组合 62"/>
              <p:cNvGrpSpPr/>
              <p:nvPr/>
            </p:nvGrpSpPr>
            <p:grpSpPr>
              <a:xfrm>
                <a:off x="2266715" y="4702792"/>
                <a:ext cx="387149" cy="327481"/>
                <a:chOff x="9543502" y="2688540"/>
                <a:chExt cx="631998" cy="534594"/>
              </a:xfrm>
              <a:solidFill>
                <a:sysClr val="window" lastClr="FFFFFF"/>
              </a:solidFill>
            </p:grpSpPr>
            <p:sp>
              <p:nvSpPr>
                <p:cNvPr id="64"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5"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6"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7"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anim calcmode="lin" valueType="num">
                                      <p:cBhvr>
                                        <p:cTn id="20" dur="500" fill="hold"/>
                                        <p:tgtEl>
                                          <p:spTgt spid="59"/>
                                        </p:tgtEl>
                                        <p:attrNameLst>
                                          <p:attrName>ppt_x</p:attrName>
                                        </p:attrNameLst>
                                      </p:cBhvr>
                                      <p:tavLst>
                                        <p:tav tm="0">
                                          <p:val>
                                            <p:strVal val="#ppt_x"/>
                                          </p:val>
                                        </p:tav>
                                        <p:tav tm="100000">
                                          <p:val>
                                            <p:strVal val="#ppt_x"/>
                                          </p:val>
                                        </p:tav>
                                      </p:tavLst>
                                    </p:anim>
                                    <p:anim calcmode="lin" valueType="num">
                                      <p:cBhvr>
                                        <p:cTn id="21" dur="50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4492628" y="2040010"/>
            <a:ext cx="3206745" cy="3206746"/>
            <a:chOff x="4343400" y="1771653"/>
            <a:chExt cx="3206745" cy="3206746"/>
          </a:xfrm>
        </p:grpSpPr>
        <p:sp>
          <p:nvSpPr>
            <p:cNvPr id="14" name="Freeform 5"/>
            <p:cNvSpPr/>
            <p:nvPr/>
          </p:nvSpPr>
          <p:spPr bwMode="auto">
            <a:xfrm>
              <a:off x="6033954" y="3473755"/>
              <a:ext cx="1389193" cy="1377646"/>
            </a:xfrm>
            <a:custGeom>
              <a:avLst/>
              <a:gdLst>
                <a:gd name="T0" fmla="*/ 580 w 580"/>
                <a:gd name="T1" fmla="*/ 256 h 576"/>
                <a:gd name="T2" fmla="*/ 360 w 580"/>
                <a:gd name="T3" fmla="*/ 36 h 576"/>
                <a:gd name="T4" fmla="*/ 260 w 580"/>
                <a:gd name="T5" fmla="*/ 4 h 576"/>
                <a:gd name="T6" fmla="*/ 0 w 580"/>
                <a:gd name="T7" fmla="*/ 4 h 576"/>
                <a:gd name="T8" fmla="*/ 0 w 580"/>
                <a:gd name="T9" fmla="*/ 260 h 576"/>
                <a:gd name="T10" fmla="*/ 36 w 580"/>
                <a:gd name="T11" fmla="*/ 372 h 576"/>
                <a:gd name="T12" fmla="*/ 236 w 580"/>
                <a:gd name="T13" fmla="*/ 576 h 576"/>
                <a:gd name="T14" fmla="*/ 344 w 580"/>
                <a:gd name="T15" fmla="*/ 324 h 576"/>
                <a:gd name="T16" fmla="*/ 58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580" y="256"/>
                  </a:moveTo>
                  <a:cubicBezTo>
                    <a:pt x="360" y="36"/>
                    <a:pt x="360" y="36"/>
                    <a:pt x="360" y="36"/>
                  </a:cubicBezTo>
                  <a:cubicBezTo>
                    <a:pt x="360" y="36"/>
                    <a:pt x="308" y="0"/>
                    <a:pt x="260" y="4"/>
                  </a:cubicBezTo>
                  <a:cubicBezTo>
                    <a:pt x="0" y="4"/>
                    <a:pt x="0" y="4"/>
                    <a:pt x="0" y="4"/>
                  </a:cubicBezTo>
                  <a:cubicBezTo>
                    <a:pt x="0" y="260"/>
                    <a:pt x="0" y="260"/>
                    <a:pt x="0" y="260"/>
                  </a:cubicBezTo>
                  <a:cubicBezTo>
                    <a:pt x="0" y="260"/>
                    <a:pt x="0" y="352"/>
                    <a:pt x="36" y="372"/>
                  </a:cubicBezTo>
                  <a:cubicBezTo>
                    <a:pt x="236" y="576"/>
                    <a:pt x="236" y="576"/>
                    <a:pt x="236" y="576"/>
                  </a:cubicBezTo>
                  <a:cubicBezTo>
                    <a:pt x="228" y="464"/>
                    <a:pt x="268" y="404"/>
                    <a:pt x="344" y="324"/>
                  </a:cubicBezTo>
                  <a:cubicBezTo>
                    <a:pt x="404" y="264"/>
                    <a:pt x="492" y="256"/>
                    <a:pt x="580" y="256"/>
                  </a:cubicBezTo>
                  <a:close/>
                </a:path>
              </a:pathLst>
            </a:custGeom>
            <a:gradFill>
              <a:gsLst>
                <a:gs pos="0">
                  <a:srgbClr val="40A0E9"/>
                </a:gs>
                <a:gs pos="100000">
                  <a:srgbClr val="2948FF"/>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5" name="Freeform 6"/>
            <p:cNvSpPr/>
            <p:nvPr/>
          </p:nvSpPr>
          <p:spPr bwMode="auto">
            <a:xfrm>
              <a:off x="4481938" y="3473755"/>
              <a:ext cx="1389193" cy="1377646"/>
            </a:xfrm>
            <a:custGeom>
              <a:avLst/>
              <a:gdLst>
                <a:gd name="T0" fmla="*/ 0 w 580"/>
                <a:gd name="T1" fmla="*/ 256 h 576"/>
                <a:gd name="T2" fmla="*/ 220 w 580"/>
                <a:gd name="T3" fmla="*/ 36 h 576"/>
                <a:gd name="T4" fmla="*/ 320 w 580"/>
                <a:gd name="T5" fmla="*/ 4 h 576"/>
                <a:gd name="T6" fmla="*/ 580 w 580"/>
                <a:gd name="T7" fmla="*/ 4 h 576"/>
                <a:gd name="T8" fmla="*/ 580 w 580"/>
                <a:gd name="T9" fmla="*/ 260 h 576"/>
                <a:gd name="T10" fmla="*/ 544 w 580"/>
                <a:gd name="T11" fmla="*/ 372 h 576"/>
                <a:gd name="T12" fmla="*/ 344 w 580"/>
                <a:gd name="T13" fmla="*/ 576 h 576"/>
                <a:gd name="T14" fmla="*/ 236 w 580"/>
                <a:gd name="T15" fmla="*/ 324 h 576"/>
                <a:gd name="T16" fmla="*/ 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0" y="256"/>
                  </a:moveTo>
                  <a:cubicBezTo>
                    <a:pt x="220" y="36"/>
                    <a:pt x="220" y="36"/>
                    <a:pt x="220" y="36"/>
                  </a:cubicBezTo>
                  <a:cubicBezTo>
                    <a:pt x="220" y="36"/>
                    <a:pt x="272" y="0"/>
                    <a:pt x="320" y="4"/>
                  </a:cubicBezTo>
                  <a:cubicBezTo>
                    <a:pt x="580" y="4"/>
                    <a:pt x="580" y="4"/>
                    <a:pt x="580" y="4"/>
                  </a:cubicBezTo>
                  <a:cubicBezTo>
                    <a:pt x="580" y="260"/>
                    <a:pt x="580" y="260"/>
                    <a:pt x="580" y="260"/>
                  </a:cubicBezTo>
                  <a:cubicBezTo>
                    <a:pt x="580" y="260"/>
                    <a:pt x="580" y="352"/>
                    <a:pt x="544" y="372"/>
                  </a:cubicBezTo>
                  <a:cubicBezTo>
                    <a:pt x="344" y="576"/>
                    <a:pt x="344" y="576"/>
                    <a:pt x="344" y="576"/>
                  </a:cubicBezTo>
                  <a:cubicBezTo>
                    <a:pt x="352" y="464"/>
                    <a:pt x="312" y="404"/>
                    <a:pt x="236" y="324"/>
                  </a:cubicBezTo>
                  <a:cubicBezTo>
                    <a:pt x="176" y="264"/>
                    <a:pt x="88" y="256"/>
                    <a:pt x="0" y="25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6" name="Freeform 7"/>
            <p:cNvSpPr/>
            <p:nvPr/>
          </p:nvSpPr>
          <p:spPr bwMode="auto">
            <a:xfrm>
              <a:off x="6033954" y="1936751"/>
              <a:ext cx="1389193" cy="1375336"/>
            </a:xfrm>
            <a:custGeom>
              <a:avLst/>
              <a:gdLst>
                <a:gd name="T0" fmla="*/ 580 w 580"/>
                <a:gd name="T1" fmla="*/ 320 h 575"/>
                <a:gd name="T2" fmla="*/ 360 w 580"/>
                <a:gd name="T3" fmla="*/ 539 h 575"/>
                <a:gd name="T4" fmla="*/ 260 w 580"/>
                <a:gd name="T5" fmla="*/ 571 h 575"/>
                <a:gd name="T6" fmla="*/ 0 w 580"/>
                <a:gd name="T7" fmla="*/ 571 h 575"/>
                <a:gd name="T8" fmla="*/ 0 w 580"/>
                <a:gd name="T9" fmla="*/ 316 h 575"/>
                <a:gd name="T10" fmla="*/ 36 w 580"/>
                <a:gd name="T11" fmla="*/ 204 h 575"/>
                <a:gd name="T12" fmla="*/ 236 w 580"/>
                <a:gd name="T13" fmla="*/ 0 h 575"/>
                <a:gd name="T14" fmla="*/ 344 w 580"/>
                <a:gd name="T15" fmla="*/ 252 h 575"/>
                <a:gd name="T16" fmla="*/ 58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580" y="320"/>
                  </a:moveTo>
                  <a:cubicBezTo>
                    <a:pt x="360" y="539"/>
                    <a:pt x="360" y="539"/>
                    <a:pt x="360" y="539"/>
                  </a:cubicBezTo>
                  <a:cubicBezTo>
                    <a:pt x="360" y="539"/>
                    <a:pt x="308" y="575"/>
                    <a:pt x="260" y="571"/>
                  </a:cubicBezTo>
                  <a:cubicBezTo>
                    <a:pt x="0" y="571"/>
                    <a:pt x="0" y="571"/>
                    <a:pt x="0" y="571"/>
                  </a:cubicBezTo>
                  <a:cubicBezTo>
                    <a:pt x="0" y="316"/>
                    <a:pt x="0" y="316"/>
                    <a:pt x="0" y="316"/>
                  </a:cubicBezTo>
                  <a:cubicBezTo>
                    <a:pt x="0" y="316"/>
                    <a:pt x="0" y="224"/>
                    <a:pt x="36" y="204"/>
                  </a:cubicBezTo>
                  <a:cubicBezTo>
                    <a:pt x="236" y="0"/>
                    <a:pt x="236" y="0"/>
                    <a:pt x="236" y="0"/>
                  </a:cubicBezTo>
                  <a:cubicBezTo>
                    <a:pt x="228" y="112"/>
                    <a:pt x="268" y="172"/>
                    <a:pt x="344" y="252"/>
                  </a:cubicBezTo>
                  <a:cubicBezTo>
                    <a:pt x="404" y="312"/>
                    <a:pt x="492" y="320"/>
                    <a:pt x="580" y="32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7" name="Freeform 8"/>
            <p:cNvSpPr/>
            <p:nvPr/>
          </p:nvSpPr>
          <p:spPr bwMode="auto">
            <a:xfrm>
              <a:off x="4481938" y="1936751"/>
              <a:ext cx="1389193" cy="1375336"/>
            </a:xfrm>
            <a:custGeom>
              <a:avLst/>
              <a:gdLst>
                <a:gd name="T0" fmla="*/ 0 w 580"/>
                <a:gd name="T1" fmla="*/ 320 h 575"/>
                <a:gd name="T2" fmla="*/ 220 w 580"/>
                <a:gd name="T3" fmla="*/ 539 h 575"/>
                <a:gd name="T4" fmla="*/ 320 w 580"/>
                <a:gd name="T5" fmla="*/ 571 h 575"/>
                <a:gd name="T6" fmla="*/ 580 w 580"/>
                <a:gd name="T7" fmla="*/ 571 h 575"/>
                <a:gd name="T8" fmla="*/ 580 w 580"/>
                <a:gd name="T9" fmla="*/ 316 h 575"/>
                <a:gd name="T10" fmla="*/ 544 w 580"/>
                <a:gd name="T11" fmla="*/ 204 h 575"/>
                <a:gd name="T12" fmla="*/ 344 w 580"/>
                <a:gd name="T13" fmla="*/ 0 h 575"/>
                <a:gd name="T14" fmla="*/ 236 w 580"/>
                <a:gd name="T15" fmla="*/ 252 h 575"/>
                <a:gd name="T16" fmla="*/ 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0" y="320"/>
                  </a:moveTo>
                  <a:cubicBezTo>
                    <a:pt x="220" y="539"/>
                    <a:pt x="220" y="539"/>
                    <a:pt x="220" y="539"/>
                  </a:cubicBezTo>
                  <a:cubicBezTo>
                    <a:pt x="220" y="539"/>
                    <a:pt x="272" y="575"/>
                    <a:pt x="320" y="571"/>
                  </a:cubicBezTo>
                  <a:cubicBezTo>
                    <a:pt x="580" y="571"/>
                    <a:pt x="580" y="571"/>
                    <a:pt x="580" y="571"/>
                  </a:cubicBezTo>
                  <a:cubicBezTo>
                    <a:pt x="580" y="316"/>
                    <a:pt x="580" y="316"/>
                    <a:pt x="580" y="316"/>
                  </a:cubicBezTo>
                  <a:cubicBezTo>
                    <a:pt x="580" y="316"/>
                    <a:pt x="580" y="224"/>
                    <a:pt x="544" y="204"/>
                  </a:cubicBezTo>
                  <a:cubicBezTo>
                    <a:pt x="344" y="0"/>
                    <a:pt x="344" y="0"/>
                    <a:pt x="344" y="0"/>
                  </a:cubicBezTo>
                  <a:cubicBezTo>
                    <a:pt x="352" y="112"/>
                    <a:pt x="312" y="172"/>
                    <a:pt x="236" y="252"/>
                  </a:cubicBezTo>
                  <a:cubicBezTo>
                    <a:pt x="176" y="312"/>
                    <a:pt x="88" y="320"/>
                    <a:pt x="0" y="320"/>
                  </a:cubicBezTo>
                  <a:close/>
                </a:path>
              </a:pathLst>
            </a:custGeom>
            <a:gradFill>
              <a:gsLst>
                <a:gs pos="0">
                  <a:srgbClr val="40A0E9"/>
                </a:gs>
                <a:gs pos="100000">
                  <a:srgbClr val="2948FF"/>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8" name="椭圆 17"/>
            <p:cNvSpPr/>
            <p:nvPr/>
          </p:nvSpPr>
          <p:spPr>
            <a:xfrm>
              <a:off x="4343400" y="1771654"/>
              <a:ext cx="3206745" cy="3206745"/>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19" name="弧形 18"/>
            <p:cNvSpPr/>
            <p:nvPr/>
          </p:nvSpPr>
          <p:spPr>
            <a:xfrm>
              <a:off x="4343400" y="1771653"/>
              <a:ext cx="3206745" cy="3206745"/>
            </a:xfrm>
            <a:prstGeom prst="arc">
              <a:avLst>
                <a:gd name="adj1" fmla="val 21017846"/>
                <a:gd name="adj2" fmla="val 598428"/>
              </a:avLst>
            </a:prstGeom>
            <a:noFill/>
            <a:ln w="57150" cap="flat" cmpd="sng" algn="ctr">
              <a:solidFill>
                <a:srgbClr val="041F44">
                  <a:lumMod val="75000"/>
                  <a:lumOff val="25000"/>
                </a:srgb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0" name="弧形 19"/>
            <p:cNvSpPr/>
            <p:nvPr/>
          </p:nvSpPr>
          <p:spPr>
            <a:xfrm>
              <a:off x="4343400" y="1771653"/>
              <a:ext cx="3206745" cy="3206745"/>
            </a:xfrm>
            <a:prstGeom prst="arc">
              <a:avLst>
                <a:gd name="adj1" fmla="val 4957399"/>
                <a:gd name="adj2" fmla="val 6090448"/>
              </a:avLst>
            </a:prstGeom>
            <a:noFill/>
            <a:ln w="57150" cap="flat" cmpd="sng" algn="ctr">
              <a:solidFill>
                <a:srgbClr val="041F44"/>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1" name="弧形 20"/>
            <p:cNvSpPr/>
            <p:nvPr/>
          </p:nvSpPr>
          <p:spPr>
            <a:xfrm>
              <a:off x="4343400" y="1771653"/>
              <a:ext cx="3206745" cy="3206745"/>
            </a:xfrm>
            <a:prstGeom prst="arc">
              <a:avLst>
                <a:gd name="adj1" fmla="val 10083486"/>
                <a:gd name="adj2" fmla="val 11461192"/>
              </a:avLst>
            </a:prstGeom>
            <a:noFill/>
            <a:ln w="57150" cap="flat" cmpd="sng" algn="ctr">
              <a:solidFill>
                <a:srgbClr val="041F44">
                  <a:lumMod val="75000"/>
                  <a:lumOff val="25000"/>
                </a:srgb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弧形 21"/>
            <p:cNvSpPr/>
            <p:nvPr/>
          </p:nvSpPr>
          <p:spPr>
            <a:xfrm>
              <a:off x="4343400" y="1771653"/>
              <a:ext cx="3206745" cy="3206745"/>
            </a:xfrm>
            <a:prstGeom prst="arc">
              <a:avLst>
                <a:gd name="adj1" fmla="val 15718092"/>
                <a:gd name="adj2" fmla="val 16834080"/>
              </a:avLst>
            </a:prstGeom>
            <a:noFill/>
            <a:ln w="57150" cap="flat" cmpd="sng" algn="ctr">
              <a:solidFill>
                <a:srgbClr val="041F44"/>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3" name="矩形 22"/>
            <p:cNvSpPr/>
            <p:nvPr/>
          </p:nvSpPr>
          <p:spPr>
            <a:xfrm>
              <a:off x="5326988" y="2668751"/>
              <a:ext cx="44114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S</a:t>
              </a:r>
              <a:endPar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6072966" y="2668751"/>
              <a:ext cx="55976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W</a:t>
              </a:r>
              <a:endPar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5" name="矩形 24"/>
            <p:cNvSpPr/>
            <p:nvPr/>
          </p:nvSpPr>
          <p:spPr>
            <a:xfrm>
              <a:off x="6093003" y="3496219"/>
              <a:ext cx="51969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O</a:t>
              </a:r>
              <a:endPar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6" name="矩形 25"/>
            <p:cNvSpPr/>
            <p:nvPr/>
          </p:nvSpPr>
          <p:spPr>
            <a:xfrm>
              <a:off x="5326988" y="3496219"/>
              <a:ext cx="44114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T</a:t>
              </a:r>
              <a:endPar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27" name="组合 26"/>
          <p:cNvGrpSpPr/>
          <p:nvPr/>
        </p:nvGrpSpPr>
        <p:grpSpPr>
          <a:xfrm>
            <a:off x="7863213" y="2043096"/>
            <a:ext cx="2723015" cy="1010230"/>
            <a:chOff x="3171943" y="1774739"/>
            <a:chExt cx="2723015" cy="1010230"/>
          </a:xfrm>
        </p:grpSpPr>
        <p:sp>
          <p:nvSpPr>
            <p:cNvPr id="28" name="文本框 27"/>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9" name="文本框 28"/>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7863213" y="4349351"/>
            <a:ext cx="2723015" cy="1010230"/>
            <a:chOff x="3171943" y="1774739"/>
            <a:chExt cx="2723015" cy="1010230"/>
          </a:xfrm>
        </p:grpSpPr>
        <p:sp>
          <p:nvSpPr>
            <p:cNvPr id="31" name="文本框 30"/>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40A0E9"/>
                      </a:gs>
                      <a:gs pos="100000">
                        <a:srgbClr val="2948FF"/>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40A0E9"/>
                    </a:gs>
                    <a:gs pos="100000">
                      <a:srgbClr val="2948FF"/>
                    </a:gs>
                  </a:gsLst>
                  <a:lin ang="2700000" scaled="1"/>
                </a:gradFill>
                <a:latin typeface="思源黑体 CN Bold" panose="020B0800000000000000" pitchFamily="34" charset="-122"/>
                <a:ea typeface="思源黑体 CN Bold" panose="020B0800000000000000" pitchFamily="34" charset="-122"/>
              </a:endParaRPr>
            </a:p>
          </p:txBody>
        </p:sp>
        <p:sp>
          <p:nvSpPr>
            <p:cNvPr id="32" name="文本框 31"/>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flipH="1">
            <a:off x="1457562" y="2043096"/>
            <a:ext cx="2723015" cy="1010230"/>
            <a:chOff x="3171943" y="1774739"/>
            <a:chExt cx="2723015" cy="1010230"/>
          </a:xfrm>
        </p:grpSpPr>
        <p:sp>
          <p:nvSpPr>
            <p:cNvPr id="34" name="文本框 3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flipH="1">
            <a:off x="1457562" y="4349351"/>
            <a:ext cx="2723015" cy="1010230"/>
            <a:chOff x="3171943" y="1774739"/>
            <a:chExt cx="2723015" cy="1010230"/>
          </a:xfrm>
        </p:grpSpPr>
        <p:sp>
          <p:nvSpPr>
            <p:cNvPr id="37" name="文本框 3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8" name="文本框 3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386979"/>
            <a:chExt cx="12192000" cy="685800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17" name="矩形 16"/>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3" name="组合 32"/>
          <p:cNvGrpSpPr/>
          <p:nvPr/>
        </p:nvGrpSpPr>
        <p:grpSpPr>
          <a:xfrm rot="20084011">
            <a:off x="2589851" y="44519"/>
            <a:ext cx="7070354" cy="7196730"/>
            <a:chOff x="2624674" y="88386"/>
            <a:chExt cx="6612768" cy="6730967"/>
          </a:xfrm>
        </p:grpSpPr>
        <p:sp>
          <p:nvSpPr>
            <p:cNvPr id="18"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32"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20" name="文本框 19"/>
          <p:cNvSpPr txBox="1"/>
          <p:nvPr/>
        </p:nvSpPr>
        <p:spPr>
          <a:xfrm>
            <a:off x="3455609" y="2221703"/>
            <a:ext cx="5280782" cy="1446550"/>
          </a:xfrm>
          <a:prstGeom prst="rect">
            <a:avLst/>
          </a:prstGeom>
          <a:noFill/>
        </p:spPr>
        <p:txBody>
          <a:bodyPr wrap="square" rtlCol="0">
            <a:spAutoFit/>
            <a:scene3d>
              <a:camera prst="orthographicFront"/>
              <a:lightRig rig="threePt" dir="t"/>
            </a:scene3d>
            <a:sp3d contourW="12700"/>
          </a:bodyPr>
          <a:lstStyle/>
          <a:p>
            <a:pPr algn="dist" defTabSz="457200"/>
            <a:r>
              <a:rPr lang="zh-CN" altLang="en-US" sz="88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谢谢</a:t>
            </a:r>
            <a:r>
              <a:rPr lang="zh-CN" altLang="en-US"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观看</a:t>
            </a:r>
            <a:endParaRPr lang="en-US" altLang="zh-CN"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31" name="组合 30"/>
          <p:cNvGrpSpPr/>
          <p:nvPr/>
        </p:nvGrpSpPr>
        <p:grpSpPr>
          <a:xfrm>
            <a:off x="4933950" y="5122278"/>
            <a:ext cx="2324100" cy="401806"/>
            <a:chOff x="5000834" y="5006236"/>
            <a:chExt cx="2190332" cy="481239"/>
          </a:xfrm>
        </p:grpSpPr>
        <p:sp>
          <p:nvSpPr>
            <p:cNvPr id="21" name="矩形 20"/>
            <p:cNvSpPr/>
            <p:nvPr/>
          </p:nvSpPr>
          <p:spPr>
            <a:xfrm>
              <a:off x="5000834" y="5006236"/>
              <a:ext cx="2190332" cy="481239"/>
            </a:xfrm>
            <a:prstGeom prst="rect">
              <a:avLst/>
            </a:prstGeom>
            <a:gradFill flip="none" rotWithShape="1">
              <a:gsLst>
                <a:gs pos="0">
                  <a:srgbClr val="41A3EC"/>
                </a:gs>
                <a:gs pos="100000">
                  <a:srgbClr val="0D5488"/>
                </a:gs>
              </a:gsLst>
              <a:lin ang="27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5076825" y="5062189"/>
              <a:ext cx="2038350" cy="367337"/>
            </a:xfrm>
            <a:prstGeom prst="rect">
              <a:avLst/>
            </a:prstGeom>
            <a:noFill/>
          </p:spPr>
          <p:txBody>
            <a:bodyPr wrap="square" rtlCol="0">
              <a:spAutoFit/>
              <a:scene3d>
                <a:camera prst="orthographicFront"/>
                <a:lightRig rig="threePt" dir="t"/>
              </a:scene3d>
              <a:sp3d contourW="12700"/>
            </a:bodyPr>
            <a:lstStyle/>
            <a:p>
              <a:pPr algn="dist" defTabSz="457200"/>
              <a:r>
                <a:rPr lang="en-US" altLang="zh-CN"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PPT</a:t>
              </a:r>
              <a:r>
                <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汇</a:t>
              </a:r>
              <a:endPar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4" name="矩形 23"/>
          <p:cNvSpPr/>
          <p:nvPr/>
        </p:nvSpPr>
        <p:spPr bwMode="auto">
          <a:xfrm>
            <a:off x="4107180" y="4313044"/>
            <a:ext cx="3977640" cy="573811"/>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COMPANY TRAINING </a:t>
            </a:r>
            <a:endPar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endParaRPr>
          </a:p>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endParaRPr>
          </a:p>
        </p:txBody>
      </p:sp>
      <p:sp>
        <p:nvSpPr>
          <p:cNvPr id="25" name="矩形 24"/>
          <p:cNvSpPr/>
          <p:nvPr/>
        </p:nvSpPr>
        <p:spPr bwMode="auto">
          <a:xfrm>
            <a:off x="3883243" y="1497924"/>
            <a:ext cx="4425514" cy="850297"/>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400" dirty="0">
                <a:solidFill>
                  <a:srgbClr val="0098EC"/>
                </a:solidFill>
                <a:latin typeface="思源黑体 CN Light" panose="020B0300000000000000" pitchFamily="34" charset="-122"/>
                <a:ea typeface="思源黑体 CN Light" panose="020B0300000000000000" pitchFamily="34" charset="-122"/>
              </a:rPr>
              <a:t>NEW TRAINING</a:t>
            </a:r>
            <a:endParaRPr lang="en-US" altLang="zh-CN" sz="4400" dirty="0">
              <a:solidFill>
                <a:srgbClr val="0098EC"/>
              </a:solidFill>
              <a:latin typeface="思源黑体 CN Light" panose="020B0300000000000000" pitchFamily="34" charset="-122"/>
              <a:ea typeface="思源黑体 CN Light" panose="020B0300000000000000" pitchFamily="34" charset="-122"/>
            </a:endParaRPr>
          </a:p>
        </p:txBody>
      </p:sp>
      <p:grpSp>
        <p:nvGrpSpPr>
          <p:cNvPr id="40" name="组合 39"/>
          <p:cNvGrpSpPr/>
          <p:nvPr/>
        </p:nvGrpSpPr>
        <p:grpSpPr>
          <a:xfrm>
            <a:off x="3398520" y="3718561"/>
            <a:ext cx="5394960" cy="405338"/>
            <a:chOff x="3398520" y="3718561"/>
            <a:chExt cx="5394960" cy="405338"/>
          </a:xfrm>
        </p:grpSpPr>
        <p:sp>
          <p:nvSpPr>
            <p:cNvPr id="23" name="矩形 22"/>
            <p:cNvSpPr/>
            <p:nvPr/>
          </p:nvSpPr>
          <p:spPr>
            <a:xfrm>
              <a:off x="3398520" y="3718561"/>
              <a:ext cx="5394960" cy="405338"/>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26" name="文本框 25"/>
            <p:cNvSpPr txBox="1"/>
            <p:nvPr/>
          </p:nvSpPr>
          <p:spPr>
            <a:xfrm>
              <a:off x="3455609" y="3751953"/>
              <a:ext cx="5280782" cy="338554"/>
            </a:xfrm>
            <a:prstGeom prst="rect">
              <a:avLst/>
            </a:prstGeom>
            <a:noFill/>
          </p:spPr>
          <p:txBody>
            <a:bodyPr wrap="square" rtlCol="0">
              <a:spAutoFit/>
              <a:scene3d>
                <a:camera prst="orthographicFront"/>
                <a:lightRig rig="threePt" dir="t"/>
              </a:scene3d>
              <a:sp3d contourW="12700"/>
            </a:bodyPr>
            <a:lstStyle/>
            <a:p>
              <a:pPr algn="dist" defTabSz="457200"/>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新人入职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岗位任职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技能培训</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
        <p:nvSpPr>
          <p:cNvPr id="28" name="矩形 27"/>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3138" y="2946400"/>
            <a:ext cx="596900" cy="6572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p>
            <a:pPr eaLnBrk="0" hangingPunct="0">
              <a:lnSpc>
                <a:spcPts val="2400"/>
              </a:lnSpc>
            </a:pP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模板下载：</a:t>
            </a:r>
            <a:r>
              <a:rPr lang="en-US" altLang="zh-CN" sz="1400" b="1" dirty="0">
                <a:solidFill>
                  <a:srgbClr val="FFC000"/>
                </a:solidFill>
                <a:latin typeface="微软雅黑" panose="020B0503020204020204" charset="-122"/>
                <a:ea typeface="微软雅黑" panose="020B0503020204020204" charset="-122"/>
                <a:hlinkClick r:id="rId1"/>
              </a:rPr>
              <a:t>www.ppthui.com/muban/</a:t>
            </a:r>
            <a:r>
              <a:rPr lang="en-US" altLang="zh-CN" sz="1400" b="1" dirty="0">
                <a:solidFill>
                  <a:srgbClr val="FFC000"/>
                </a:solidFill>
                <a:latin typeface="微软雅黑" panose="020B0503020204020204" charset="-122"/>
                <a:ea typeface="微软雅黑" panose="020B0503020204020204" charset="-122"/>
              </a:rPr>
              <a:t>            </a:t>
            </a:r>
            <a:r>
              <a:rPr lang="zh-CN" altLang="en-US" sz="1400" b="1" dirty="0">
                <a:solidFill>
                  <a:srgbClr val="4A452A"/>
                </a:solidFill>
                <a:latin typeface="微软雅黑" panose="020B0503020204020204" charset="-122"/>
                <a:ea typeface="微软雅黑" panose="020B0503020204020204" charset="-122"/>
              </a:rPr>
              <a:t>行业</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2"/>
              </a:rPr>
              <a:t>www.ppthui.com/hangye/</a:t>
            </a:r>
            <a:endParaRPr lang="en-US" altLang="zh-CN" sz="1400"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dirty="0">
                <a:solidFill>
                  <a:srgbClr val="4A452A"/>
                </a:solidFill>
                <a:latin typeface="微软雅黑" panose="020B0503020204020204" charset="-122"/>
                <a:ea typeface="微软雅黑" panose="020B0503020204020204" charset="-122"/>
              </a:rPr>
              <a:t>工作</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3"/>
              </a:rPr>
              <a:t>www.ppthui.com/gongzuo/</a:t>
            </a:r>
            <a:r>
              <a:rPr lang="en-US" altLang="zh-CN" sz="1400" b="1" dirty="0">
                <a:solidFill>
                  <a:srgbClr val="4A452A"/>
                </a:solidFill>
                <a:latin typeface="微软雅黑" panose="020B0503020204020204" charset="-122"/>
                <a:ea typeface="微软雅黑" panose="020B0503020204020204" charset="-122"/>
              </a:rPr>
              <a:t>         </a:t>
            </a:r>
            <a:r>
              <a:rPr lang="zh-CN" altLang="en-US" sz="1400" b="1" dirty="0">
                <a:solidFill>
                  <a:srgbClr val="4A452A"/>
                </a:solidFill>
                <a:latin typeface="微软雅黑" panose="020B0503020204020204" charset="-122"/>
                <a:ea typeface="微软雅黑" panose="020B0503020204020204" charset="-122"/>
              </a:rPr>
              <a:t>节日</a:t>
            </a: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模板：</a:t>
            </a:r>
            <a:r>
              <a:rPr lang="en-US" altLang="zh-CN" sz="1400" b="1" dirty="0">
                <a:solidFill>
                  <a:srgbClr val="4A452A"/>
                </a:solidFill>
                <a:latin typeface="微软雅黑" panose="020B0503020204020204" charset="-122"/>
                <a:ea typeface="微软雅黑" panose="020B0503020204020204" charset="-122"/>
                <a:hlinkClick r:id="rId4"/>
              </a:rPr>
              <a:t>www.ppthui.com/jieri/</a:t>
            </a:r>
            <a:endParaRPr lang="en-US" altLang="zh-CN" sz="1400"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dirty="0">
                <a:solidFill>
                  <a:srgbClr val="4A452A"/>
                </a:solidFill>
                <a:latin typeface="微软雅黑" panose="020B0503020204020204" charset="-122"/>
                <a:ea typeface="微软雅黑" panose="020B0503020204020204" charset="-122"/>
              </a:rPr>
              <a:t>PPT</a:t>
            </a:r>
            <a:r>
              <a:rPr lang="zh-CN" altLang="en-US" sz="1400" b="1" dirty="0">
                <a:solidFill>
                  <a:srgbClr val="4A452A"/>
                </a:solidFill>
                <a:latin typeface="微软雅黑" panose="020B0503020204020204" charset="-122"/>
                <a:ea typeface="微软雅黑" panose="020B0503020204020204" charset="-122"/>
              </a:rPr>
              <a:t>背景图片：</a:t>
            </a:r>
            <a:r>
              <a:rPr lang="en-US" altLang="zh-CN" sz="1400" b="1" dirty="0">
                <a:solidFill>
                  <a:srgbClr val="4A452A"/>
                </a:solidFill>
                <a:latin typeface="微软雅黑" panose="020B0503020204020204" charset="-122"/>
                <a:ea typeface="微软雅黑" panose="020B0503020204020204" charset="-122"/>
              </a:rPr>
              <a:t> </a:t>
            </a:r>
            <a:r>
              <a:rPr lang="en-US" altLang="zh-CN" sz="1400" b="1" dirty="0">
                <a:solidFill>
                  <a:srgbClr val="4A452A"/>
                </a:solidFill>
                <a:latin typeface="微软雅黑" panose="020B0503020204020204" charset="-122"/>
                <a:ea typeface="微软雅黑" panose="020B0503020204020204" charset="-122"/>
                <a:hlinkClick r:id="rId5"/>
              </a:rPr>
              <a:t>www.ppthui.com/beijing/</a:t>
            </a:r>
            <a:r>
              <a:rPr lang="en-US" altLang="zh-CN" sz="1400" b="1" dirty="0">
                <a:solidFill>
                  <a:srgbClr val="4A452A"/>
                </a:solidFill>
                <a:latin typeface="微软雅黑" panose="020B0503020204020204" charset="-122"/>
                <a:ea typeface="微软雅黑" panose="020B0503020204020204" charset="-122"/>
              </a:rPr>
              <a:t>            PPT</a:t>
            </a:r>
            <a:r>
              <a:rPr lang="zh-CN" altLang="en-US" sz="1400" b="1" dirty="0">
                <a:solidFill>
                  <a:srgbClr val="4A452A"/>
                </a:solidFill>
                <a:latin typeface="微软雅黑" panose="020B0503020204020204" charset="-122"/>
                <a:ea typeface="微软雅黑" panose="020B0503020204020204" charset="-122"/>
              </a:rPr>
              <a:t>课件模板：</a:t>
            </a:r>
            <a:r>
              <a:rPr lang="en-US" altLang="zh-CN" sz="1400" b="1" dirty="0">
                <a:solidFill>
                  <a:srgbClr val="4A452A"/>
                </a:solidFill>
                <a:latin typeface="微软雅黑" panose="020B0503020204020204" charset="-122"/>
                <a:ea typeface="微软雅黑" panose="020B0503020204020204" charset="-122"/>
                <a:hlinkClick r:id="rId6"/>
              </a:rPr>
              <a:t>www.ppthui.com/kejian/</a:t>
            </a:r>
            <a:endParaRPr lang="en-US" altLang="zh-CN" sz="1400"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130675" y="155575"/>
            <a:ext cx="3810000" cy="1905000"/>
          </a:xfrm>
          <a:prstGeom prst="rect">
            <a:avLst/>
          </a:prstGeom>
          <a:noFill/>
          <a:ln w="9525">
            <a:noFill/>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0" y="0"/>
            <a:ext cx="12192000" cy="6858000"/>
            <a:chOff x="0" y="386979"/>
            <a:chExt cx="12192000" cy="6858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6" name="矩形 5"/>
            <p:cNvSpPr/>
            <p:nvPr/>
          </p:nvSpPr>
          <p:spPr>
            <a:xfrm>
              <a:off x="0" y="386979"/>
              <a:ext cx="12192000" cy="6858000"/>
            </a:xfrm>
            <a:prstGeom prst="rect">
              <a:avLst/>
            </a:prstGeom>
            <a:solidFill>
              <a:schemeClr val="bg1">
                <a:alpha val="8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7" name="矩形 6"/>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grpSp>
        <p:nvGrpSpPr>
          <p:cNvPr id="8" name="组合 7"/>
          <p:cNvGrpSpPr/>
          <p:nvPr/>
        </p:nvGrpSpPr>
        <p:grpSpPr>
          <a:xfrm rot="20084011">
            <a:off x="-1397949" y="44519"/>
            <a:ext cx="7070354" cy="7196730"/>
            <a:chOff x="2624674" y="88386"/>
            <a:chExt cx="6612768" cy="6730967"/>
          </a:xfrm>
        </p:grpSpPr>
        <p:sp>
          <p:nvSpPr>
            <p:cNvPr id="9"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0"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grpSp>
        <p:nvGrpSpPr>
          <p:cNvPr id="2" name="组合 1"/>
          <p:cNvGrpSpPr/>
          <p:nvPr/>
        </p:nvGrpSpPr>
        <p:grpSpPr>
          <a:xfrm>
            <a:off x="7236736" y="1357857"/>
            <a:ext cx="3075689" cy="712439"/>
            <a:chOff x="6997951" y="662494"/>
            <a:chExt cx="3075689" cy="712439"/>
          </a:xfrm>
        </p:grpSpPr>
        <p:grpSp>
          <p:nvGrpSpPr>
            <p:cNvPr id="29" name="组合 28"/>
            <p:cNvGrpSpPr/>
            <p:nvPr/>
          </p:nvGrpSpPr>
          <p:grpSpPr>
            <a:xfrm>
              <a:off x="7811968" y="673835"/>
              <a:ext cx="2261672" cy="681742"/>
              <a:chOff x="1265118" y="2877437"/>
              <a:chExt cx="2261672" cy="681742"/>
            </a:xfrm>
          </p:grpSpPr>
          <p:sp>
            <p:nvSpPr>
              <p:cNvPr id="30" name="文本框 29"/>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31" name="矩形 30"/>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1" name="矩形 40"/>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47" name="组合 46"/>
          <p:cNvGrpSpPr/>
          <p:nvPr/>
        </p:nvGrpSpPr>
        <p:grpSpPr>
          <a:xfrm>
            <a:off x="7236736" y="2544764"/>
            <a:ext cx="3075689" cy="712439"/>
            <a:chOff x="6997951" y="1643614"/>
            <a:chExt cx="3075689" cy="712439"/>
          </a:xfrm>
        </p:grpSpPr>
        <p:grpSp>
          <p:nvGrpSpPr>
            <p:cNvPr id="32" name="组合 31"/>
            <p:cNvGrpSpPr/>
            <p:nvPr/>
          </p:nvGrpSpPr>
          <p:grpSpPr>
            <a:xfrm>
              <a:off x="7811968" y="1658454"/>
              <a:ext cx="2261672" cy="681742"/>
              <a:chOff x="1265118" y="2877437"/>
              <a:chExt cx="2261672" cy="681742"/>
            </a:xfrm>
          </p:grpSpPr>
          <p:sp>
            <p:nvSpPr>
              <p:cNvPr id="33" name="文本框 3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34" name="矩形 3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2" name="矩形 41"/>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48" name="组合 47"/>
          <p:cNvGrpSpPr/>
          <p:nvPr/>
        </p:nvGrpSpPr>
        <p:grpSpPr>
          <a:xfrm>
            <a:off x="7236736" y="3731671"/>
            <a:ext cx="3075689" cy="712439"/>
            <a:chOff x="6997951" y="2624734"/>
            <a:chExt cx="3075689" cy="712439"/>
          </a:xfrm>
        </p:grpSpPr>
        <p:grpSp>
          <p:nvGrpSpPr>
            <p:cNvPr id="35" name="组合 34"/>
            <p:cNvGrpSpPr/>
            <p:nvPr/>
          </p:nvGrpSpPr>
          <p:grpSpPr>
            <a:xfrm>
              <a:off x="7811968" y="2634278"/>
              <a:ext cx="2261672" cy="681742"/>
              <a:chOff x="1265118" y="2877437"/>
              <a:chExt cx="2261672" cy="681742"/>
            </a:xfrm>
          </p:grpSpPr>
          <p:sp>
            <p:nvSpPr>
              <p:cNvPr id="36" name="文本框 35"/>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37" name="矩形 36"/>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3" name="矩形 42"/>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49" name="组合 48"/>
          <p:cNvGrpSpPr/>
          <p:nvPr/>
        </p:nvGrpSpPr>
        <p:grpSpPr>
          <a:xfrm>
            <a:off x="7236736" y="4918577"/>
            <a:ext cx="3075689" cy="712439"/>
            <a:chOff x="6997951" y="3605854"/>
            <a:chExt cx="3075689" cy="712439"/>
          </a:xfrm>
        </p:grpSpPr>
        <p:grpSp>
          <p:nvGrpSpPr>
            <p:cNvPr id="38" name="组合 37"/>
            <p:cNvGrpSpPr/>
            <p:nvPr/>
          </p:nvGrpSpPr>
          <p:grpSpPr>
            <a:xfrm>
              <a:off x="7811968" y="3617195"/>
              <a:ext cx="2261672" cy="681742"/>
              <a:chOff x="1265118" y="2877437"/>
              <a:chExt cx="2261672" cy="681742"/>
            </a:xfrm>
          </p:grpSpPr>
          <p:sp>
            <p:nvSpPr>
              <p:cNvPr id="39" name="文本框 38"/>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40" name="矩形 39"/>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4" name="矩形 43"/>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73" name="组合 72"/>
          <p:cNvGrpSpPr/>
          <p:nvPr/>
        </p:nvGrpSpPr>
        <p:grpSpPr>
          <a:xfrm>
            <a:off x="1349484" y="2336411"/>
            <a:ext cx="2496901" cy="1691359"/>
            <a:chOff x="1550185" y="2440331"/>
            <a:chExt cx="2095500" cy="1419457"/>
          </a:xfrm>
        </p:grpSpPr>
        <p:sp>
          <p:nvSpPr>
            <p:cNvPr id="45" name="矩形 44"/>
            <p:cNvSpPr/>
            <p:nvPr/>
          </p:nvSpPr>
          <p:spPr bwMode="auto">
            <a:xfrm>
              <a:off x="1632641" y="2440331"/>
              <a:ext cx="1930588" cy="1110683"/>
            </a:xfrm>
            <a:prstGeom prst="rect">
              <a:avLst/>
            </a:prstGeom>
          </p:spPr>
          <p:txBody>
            <a:bodyPr wrap="square">
              <a:spAutoFit/>
              <a:scene3d>
                <a:camera prst="orthographicFront"/>
                <a:lightRig rig="threePt" dir="t"/>
              </a:scene3d>
              <a:sp3d contourW="12700"/>
            </a:bodyPr>
            <a:lstStyle/>
            <a:p>
              <a:pPr algn="dist" defTabSz="457200">
                <a:defRPr/>
              </a:pPr>
              <a:r>
                <a:rPr lang="zh-CN" altLang="en-US" sz="8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目录</a:t>
              </a:r>
              <a:endParaRPr lang="en-US" altLang="zh-CN" sz="8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6" name="矩形 45"/>
            <p:cNvSpPr/>
            <p:nvPr/>
          </p:nvSpPr>
          <p:spPr bwMode="auto">
            <a:xfrm>
              <a:off x="1550185" y="3551014"/>
              <a:ext cx="2095500" cy="308774"/>
            </a:xfrm>
            <a:prstGeom prst="rect">
              <a:avLst/>
            </a:prstGeom>
          </p:spPr>
          <p:txBody>
            <a:bodyPr wrap="square">
              <a:spAutoFit/>
              <a:scene3d>
                <a:camera prst="orthographicFront"/>
                <a:lightRig rig="threePt" dir="t"/>
              </a:scene3d>
              <a:sp3d contourW="12700"/>
            </a:bodyPr>
            <a:lstStyle/>
            <a:p>
              <a:pPr algn="dist" defTabSz="457200">
                <a:lnSpc>
                  <a:spcPct val="120000"/>
                </a:lnSpc>
                <a:defRPr/>
              </a:pPr>
              <a:r>
                <a:rPr lang="en-US" altLang="zh-CN" sz="1600" dirty="0">
                  <a:solidFill>
                    <a:prstClr val="black">
                      <a:lumMod val="75000"/>
                      <a:lumOff val="25000"/>
                    </a:prstClr>
                  </a:solidFill>
                  <a:latin typeface="思源黑体 CN Light" panose="020B0300000000000000" pitchFamily="34" charset="-122"/>
                  <a:ea typeface="思源黑体 CN Light" panose="020B0300000000000000" pitchFamily="34" charset="-122"/>
                </a:rPr>
                <a:t>CONTENTS</a:t>
              </a:r>
              <a:endParaRPr lang="en-US" altLang="zh-CN" sz="16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5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公司介绍</a:t>
            </a:r>
            <a:endPar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01</a:t>
            </a:r>
            <a:endParaRPr lang="en-US" altLang="zh-CN" sz="60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9" name="组合 8"/>
          <p:cNvGrpSpPr/>
          <p:nvPr/>
        </p:nvGrpSpPr>
        <p:grpSpPr>
          <a:xfrm>
            <a:off x="4369156" y="1910115"/>
            <a:ext cx="3453693" cy="3453693"/>
            <a:chOff x="4369156" y="1910115"/>
            <a:chExt cx="3453693" cy="3453693"/>
          </a:xfrm>
        </p:grpSpPr>
        <p:sp>
          <p:nvSpPr>
            <p:cNvPr id="10" name="圆角矩形 1"/>
            <p:cNvSpPr/>
            <p:nvPr/>
          </p:nvSpPr>
          <p:spPr>
            <a:xfrm rot="2700000">
              <a:off x="5408363" y="1910115"/>
              <a:ext cx="1375279" cy="1375279"/>
            </a:xfrm>
            <a:prstGeom prst="roundRect">
              <a:avLst/>
            </a:prstGeom>
            <a:blipFill>
              <a:blip r:embed="rId1">
                <a:grayscl/>
              </a:blip>
              <a:srcRect/>
              <a:stretch>
                <a:fillRect l="-25528" r="-25060"/>
              </a:stretch>
            </a:blipFill>
            <a:ln w="31750" cap="flat" cmpd="sng" algn="ctr">
              <a:gradFill flip="none" rotWithShape="1">
                <a:gsLst>
                  <a:gs pos="0">
                    <a:srgbClr val="00B0F0"/>
                  </a:gs>
                  <a:gs pos="100000">
                    <a:srgbClr val="004099"/>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1" name="圆角矩形 2"/>
            <p:cNvSpPr/>
            <p:nvPr/>
          </p:nvSpPr>
          <p:spPr>
            <a:xfrm rot="2700000">
              <a:off x="6447570" y="2949322"/>
              <a:ext cx="1375279" cy="1375279"/>
            </a:xfrm>
            <a:prstGeom prst="roundRect">
              <a:avLst/>
            </a:prstGeom>
            <a:blipFill>
              <a:blip r:embed="rId2">
                <a:grayscl/>
              </a:blip>
              <a:srcRect/>
              <a:stretch>
                <a:fillRect l="-25528" r="-25060"/>
              </a:stretch>
            </a:blipFill>
            <a:ln w="3175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2" name="圆角矩形 3"/>
            <p:cNvSpPr/>
            <p:nvPr/>
          </p:nvSpPr>
          <p:spPr>
            <a:xfrm rot="2700000">
              <a:off x="4369156" y="2949322"/>
              <a:ext cx="1375279" cy="1375279"/>
            </a:xfrm>
            <a:prstGeom prst="roundRect">
              <a:avLst/>
            </a:prstGeom>
            <a:blipFill>
              <a:blip r:embed="rId3">
                <a:grayscl/>
              </a:blip>
              <a:srcRect/>
              <a:stretch>
                <a:fillRect l="-25528" r="-25060"/>
              </a:stretch>
            </a:blipFill>
            <a:ln w="3175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3" name="圆角矩形 4"/>
            <p:cNvSpPr/>
            <p:nvPr/>
          </p:nvSpPr>
          <p:spPr>
            <a:xfrm rot="2700000">
              <a:off x="5408363" y="3988529"/>
              <a:ext cx="1375279" cy="1375279"/>
            </a:xfrm>
            <a:prstGeom prst="roundRect">
              <a:avLst/>
            </a:prstGeom>
            <a:blipFill>
              <a:blip r:embed="rId4">
                <a:grayscl/>
              </a:blip>
              <a:srcRect/>
              <a:stretch>
                <a:fillRect l="-25262" r="-24797"/>
              </a:stretch>
            </a:blipFill>
            <a:ln w="31750" cap="flat" cmpd="sng" algn="ctr">
              <a:gradFill flip="none" rotWithShape="1">
                <a:gsLst>
                  <a:gs pos="0">
                    <a:srgbClr val="00B0F0"/>
                  </a:gs>
                  <a:gs pos="100000">
                    <a:srgbClr val="004099"/>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4" name="组合 13"/>
          <p:cNvGrpSpPr/>
          <p:nvPr/>
        </p:nvGrpSpPr>
        <p:grpSpPr>
          <a:xfrm>
            <a:off x="1412892" y="1992011"/>
            <a:ext cx="2875411" cy="1288926"/>
            <a:chOff x="1412892" y="1992011"/>
            <a:chExt cx="2875411" cy="1288926"/>
          </a:xfrm>
        </p:grpSpPr>
        <p:sp>
          <p:nvSpPr>
            <p:cNvPr id="15" name="文本框 14"/>
            <p:cNvSpPr txBox="1"/>
            <p:nvPr/>
          </p:nvSpPr>
          <p:spPr>
            <a:xfrm>
              <a:off x="256475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sp>
          <p:nvSpPr>
            <p:cNvPr id="16" name="文本框 15"/>
            <p:cNvSpPr txBox="1"/>
            <p:nvPr/>
          </p:nvSpPr>
          <p:spPr>
            <a:xfrm>
              <a:off x="1412892"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7" name="组合 16"/>
          <p:cNvGrpSpPr/>
          <p:nvPr/>
        </p:nvGrpSpPr>
        <p:grpSpPr>
          <a:xfrm>
            <a:off x="1412892" y="4465465"/>
            <a:ext cx="2817582" cy="1285189"/>
            <a:chOff x="1412892" y="4465465"/>
            <a:chExt cx="2817582" cy="1285189"/>
          </a:xfrm>
        </p:grpSpPr>
        <p:sp>
          <p:nvSpPr>
            <p:cNvPr id="18" name="文本框 17"/>
            <p:cNvSpPr txBox="1"/>
            <p:nvPr/>
          </p:nvSpPr>
          <p:spPr>
            <a:xfrm>
              <a:off x="2506925" y="4465465"/>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1412892"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0" name="组合 19"/>
          <p:cNvGrpSpPr/>
          <p:nvPr/>
        </p:nvGrpSpPr>
        <p:grpSpPr>
          <a:xfrm>
            <a:off x="8031204" y="1992011"/>
            <a:ext cx="2809519" cy="1288926"/>
            <a:chOff x="8031204" y="1992011"/>
            <a:chExt cx="2809519" cy="1288926"/>
          </a:xfrm>
        </p:grpSpPr>
        <p:sp>
          <p:nvSpPr>
            <p:cNvPr id="21" name="文本框 20"/>
            <p:cNvSpPr txBox="1"/>
            <p:nvPr/>
          </p:nvSpPr>
          <p:spPr>
            <a:xfrm>
              <a:off x="803120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8031205"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3" name="组合 22"/>
          <p:cNvGrpSpPr/>
          <p:nvPr/>
        </p:nvGrpSpPr>
        <p:grpSpPr>
          <a:xfrm>
            <a:off x="8031205" y="4504770"/>
            <a:ext cx="2809518" cy="1245884"/>
            <a:chOff x="8031205" y="4504770"/>
            <a:chExt cx="2809518" cy="1245884"/>
          </a:xfrm>
        </p:grpSpPr>
        <p:sp>
          <p:nvSpPr>
            <p:cNvPr id="24" name="文本框 23"/>
            <p:cNvSpPr txBox="1"/>
            <p:nvPr/>
          </p:nvSpPr>
          <p:spPr>
            <a:xfrm>
              <a:off x="8031205" y="4504770"/>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a:off x="8031205"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9" name="Freeform: Shape 1"/>
          <p:cNvSpPr/>
          <p:nvPr/>
        </p:nvSpPr>
        <p:spPr>
          <a:xfrm>
            <a:off x="3218380"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0" name="Freeform: Shape 2"/>
          <p:cNvSpPr/>
          <p:nvPr/>
        </p:nvSpPr>
        <p:spPr>
          <a:xfrm>
            <a:off x="5942655"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1" name="Freeform: Shape 3"/>
          <p:cNvSpPr/>
          <p:nvPr/>
        </p:nvSpPr>
        <p:spPr>
          <a:xfrm>
            <a:off x="8650462" y="2753798"/>
            <a:ext cx="339630" cy="272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grpSp>
        <p:nvGrpSpPr>
          <p:cNvPr id="12" name="组合 11"/>
          <p:cNvGrpSpPr/>
          <p:nvPr/>
        </p:nvGrpSpPr>
        <p:grpSpPr>
          <a:xfrm>
            <a:off x="833099" y="2061690"/>
            <a:ext cx="2429670" cy="3403631"/>
            <a:chOff x="833099" y="2061690"/>
            <a:chExt cx="2429670" cy="3403631"/>
          </a:xfrm>
        </p:grpSpPr>
        <p:sp>
          <p:nvSpPr>
            <p:cNvPr id="13" name="Oval 7"/>
            <p:cNvSpPr/>
            <p:nvPr/>
          </p:nvSpPr>
          <p:spPr>
            <a:xfrm>
              <a:off x="1219668" y="2061690"/>
              <a:ext cx="1656536" cy="1656536"/>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Oval 8"/>
            <p:cNvSpPr/>
            <p:nvPr/>
          </p:nvSpPr>
          <p:spPr>
            <a:xfrm>
              <a:off x="1359678" y="2201700"/>
              <a:ext cx="1376515" cy="1376516"/>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15" name="椭圆 1"/>
            <p:cNvSpPr/>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矩形 15"/>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sp>
          <p:nvSpPr>
            <p:cNvPr id="17" name="文本框 16"/>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8" name="组合 17"/>
          <p:cNvGrpSpPr/>
          <p:nvPr/>
        </p:nvGrpSpPr>
        <p:grpSpPr>
          <a:xfrm>
            <a:off x="3557374" y="2061691"/>
            <a:ext cx="2429670" cy="3403630"/>
            <a:chOff x="3557374" y="2061691"/>
            <a:chExt cx="2429670" cy="3403630"/>
          </a:xfrm>
        </p:grpSpPr>
        <p:sp>
          <p:nvSpPr>
            <p:cNvPr id="19" name="Oval 12"/>
            <p:cNvSpPr/>
            <p:nvPr/>
          </p:nvSpPr>
          <p:spPr>
            <a:xfrm>
              <a:off x="3943943" y="2061691"/>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0" name="Oval 13"/>
            <p:cNvSpPr/>
            <p:nvPr/>
          </p:nvSpPr>
          <p:spPr>
            <a:xfrm>
              <a:off x="4083953" y="2201701"/>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1" name="椭圆 34"/>
            <p:cNvSpPr/>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2" name="矩形 21"/>
            <p:cNvSpPr/>
            <p:nvPr/>
          </p:nvSpPr>
          <p:spPr>
            <a:xfrm>
              <a:off x="3910435"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p:sp>
          <p:nvSpPr>
            <p:cNvPr id="23" name="文本框 22"/>
            <p:cNvSpPr txBox="1"/>
            <p:nvPr/>
          </p:nvSpPr>
          <p:spPr>
            <a:xfrm>
              <a:off x="3557374"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4" name="组合 23"/>
          <p:cNvGrpSpPr/>
          <p:nvPr/>
        </p:nvGrpSpPr>
        <p:grpSpPr>
          <a:xfrm>
            <a:off x="6281648" y="2061692"/>
            <a:ext cx="2429670" cy="3403629"/>
            <a:chOff x="6281648" y="2061692"/>
            <a:chExt cx="2429670" cy="3403629"/>
          </a:xfrm>
        </p:grpSpPr>
        <p:sp>
          <p:nvSpPr>
            <p:cNvPr id="25" name="Oval 17"/>
            <p:cNvSpPr/>
            <p:nvPr/>
          </p:nvSpPr>
          <p:spPr>
            <a:xfrm>
              <a:off x="6668217" y="2061692"/>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6" name="Oval 18"/>
            <p:cNvSpPr/>
            <p:nvPr/>
          </p:nvSpPr>
          <p:spPr>
            <a:xfrm>
              <a:off x="6808227" y="2201702"/>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7" name="椭圆 35"/>
            <p:cNvSpPr/>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矩形 27"/>
            <p:cNvSpPr/>
            <p:nvPr/>
          </p:nvSpPr>
          <p:spPr>
            <a:xfrm>
              <a:off x="6634709"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sp>
          <p:nvSpPr>
            <p:cNvPr id="29" name="文本框 28"/>
            <p:cNvSpPr txBox="1"/>
            <p:nvPr/>
          </p:nvSpPr>
          <p:spPr>
            <a:xfrm>
              <a:off x="6281648"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8924075" y="2061693"/>
            <a:ext cx="2429670" cy="3403628"/>
            <a:chOff x="8924075" y="2061693"/>
            <a:chExt cx="2429670" cy="3403628"/>
          </a:xfrm>
        </p:grpSpPr>
        <p:sp>
          <p:nvSpPr>
            <p:cNvPr id="31" name="Oval 20"/>
            <p:cNvSpPr/>
            <p:nvPr/>
          </p:nvSpPr>
          <p:spPr>
            <a:xfrm>
              <a:off x="9315798" y="2061693"/>
              <a:ext cx="1656535" cy="1656535"/>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nvGrpSpPr>
            <p:cNvPr id="32" name="Group 21"/>
            <p:cNvGrpSpPr/>
            <p:nvPr/>
          </p:nvGrpSpPr>
          <p:grpSpPr>
            <a:xfrm>
              <a:off x="9890810" y="2201700"/>
              <a:ext cx="506508" cy="1403806"/>
              <a:chOff x="-3" y="643305"/>
              <a:chExt cx="1278368" cy="3543038"/>
            </a:xfrm>
            <a:solidFill>
              <a:sysClr val="window" lastClr="FFFFFF"/>
            </a:solidFill>
          </p:grpSpPr>
          <p:sp>
            <p:nvSpPr>
              <p:cNvPr id="35" name="Oval 22"/>
              <p:cNvSpPr/>
              <p:nvPr/>
            </p:nvSpPr>
            <p:spPr>
              <a:xfrm>
                <a:off x="413178" y="1694556"/>
                <a:ext cx="431393" cy="431422"/>
              </a:xfrm>
              <a:prstGeom prst="ellipse">
                <a:avLst/>
              </a:pr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nvGrpSpPr>
              <p:cNvPr id="36" name="Group 23"/>
              <p:cNvGrpSpPr/>
              <p:nvPr/>
            </p:nvGrpSpPr>
            <p:grpSpPr>
              <a:xfrm>
                <a:off x="-3" y="643305"/>
                <a:ext cx="1278368" cy="3543038"/>
                <a:chOff x="-2" y="643305"/>
                <a:chExt cx="1278366" cy="3543038"/>
              </a:xfrm>
              <a:grpFill/>
            </p:grpSpPr>
            <p:grpSp>
              <p:nvGrpSpPr>
                <p:cNvPr id="37" name="Group 24"/>
                <p:cNvGrpSpPr/>
                <p:nvPr/>
              </p:nvGrpSpPr>
              <p:grpSpPr>
                <a:xfrm>
                  <a:off x="323830" y="643305"/>
                  <a:ext cx="610092" cy="768562"/>
                  <a:chOff x="0" y="542857"/>
                  <a:chExt cx="610090" cy="768561"/>
                </a:xfrm>
                <a:grpFill/>
              </p:grpSpPr>
              <p:sp>
                <p:nvSpPr>
                  <p:cNvPr id="39" name="Freeform: Shape 26"/>
                  <p:cNvSpPr/>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sp>
                <p:nvSpPr>
                  <p:cNvPr id="40" name="Freeform: Shape 27"/>
                  <p:cNvSpPr/>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sp>
              <p:nvSpPr>
                <p:cNvPr id="38" name="Freeform: Shape 25"/>
                <p:cNvSpPr/>
                <p:nvPr/>
              </p:nvSpPr>
              <p:spPr>
                <a:xfrm>
                  <a:off x="-2" y="1384672"/>
                  <a:ext cx="1278366" cy="2801671"/>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grpSp>
        <p:sp>
          <p:nvSpPr>
            <p:cNvPr id="33" name="矩形 32"/>
            <p:cNvSpPr/>
            <p:nvPr/>
          </p:nvSpPr>
          <p:spPr>
            <a:xfrm>
              <a:off x="9277136"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8924075"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grpSp>
        <p:nvGrpSpPr>
          <p:cNvPr id="9" name="组合 8"/>
          <p:cNvGrpSpPr/>
          <p:nvPr/>
        </p:nvGrpSpPr>
        <p:grpSpPr>
          <a:xfrm>
            <a:off x="3611385" y="2667532"/>
            <a:ext cx="312405" cy="234304"/>
            <a:chOff x="3611385" y="2667532"/>
            <a:chExt cx="312405" cy="234304"/>
          </a:xfrm>
        </p:grpSpPr>
        <p:sp>
          <p:nvSpPr>
            <p:cNvPr id="10" name="形状"/>
            <p:cNvSpPr/>
            <p:nvPr/>
          </p:nvSpPr>
          <p:spPr bwMode="auto">
            <a:xfrm>
              <a:off x="3776130"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1" name="形状"/>
            <p:cNvSpPr/>
            <p:nvPr/>
          </p:nvSpPr>
          <p:spPr bwMode="auto">
            <a:xfrm>
              <a:off x="3611385" y="2667532"/>
              <a:ext cx="147660" cy="234304"/>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2" name="组合 11"/>
          <p:cNvGrpSpPr/>
          <p:nvPr/>
        </p:nvGrpSpPr>
        <p:grpSpPr>
          <a:xfrm>
            <a:off x="5954922" y="2667532"/>
            <a:ext cx="312405" cy="234304"/>
            <a:chOff x="5954922" y="2667532"/>
            <a:chExt cx="312405" cy="234304"/>
          </a:xfrm>
        </p:grpSpPr>
        <p:sp>
          <p:nvSpPr>
            <p:cNvPr id="13" name="形状"/>
            <p:cNvSpPr/>
            <p:nvPr/>
          </p:nvSpPr>
          <p:spPr bwMode="auto">
            <a:xfrm>
              <a:off x="6119667"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形状"/>
            <p:cNvSpPr/>
            <p:nvPr/>
          </p:nvSpPr>
          <p:spPr bwMode="auto">
            <a:xfrm>
              <a:off x="5954922"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5" name="组合 14"/>
          <p:cNvGrpSpPr/>
          <p:nvPr/>
        </p:nvGrpSpPr>
        <p:grpSpPr>
          <a:xfrm>
            <a:off x="8298459" y="2667532"/>
            <a:ext cx="311184" cy="234304"/>
            <a:chOff x="8298459" y="2667532"/>
            <a:chExt cx="311184" cy="234304"/>
          </a:xfrm>
        </p:grpSpPr>
        <p:sp>
          <p:nvSpPr>
            <p:cNvPr id="16" name="形状"/>
            <p:cNvSpPr/>
            <p:nvPr/>
          </p:nvSpPr>
          <p:spPr bwMode="auto">
            <a:xfrm>
              <a:off x="8461983"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7" name="形状"/>
            <p:cNvSpPr/>
            <p:nvPr/>
          </p:nvSpPr>
          <p:spPr bwMode="auto">
            <a:xfrm>
              <a:off x="8298459" y="2667532"/>
              <a:ext cx="14644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8" name="组合 17"/>
          <p:cNvGrpSpPr/>
          <p:nvPr/>
        </p:nvGrpSpPr>
        <p:grpSpPr>
          <a:xfrm>
            <a:off x="1343987" y="1921956"/>
            <a:ext cx="2499154" cy="3708123"/>
            <a:chOff x="1343987" y="1921956"/>
            <a:chExt cx="2499154" cy="3708123"/>
          </a:xfrm>
        </p:grpSpPr>
        <p:sp>
          <p:nvSpPr>
            <p:cNvPr id="19" name="形状"/>
            <p:cNvSpPr/>
            <p:nvPr/>
          </p:nvSpPr>
          <p:spPr bwMode="auto">
            <a:xfrm>
              <a:off x="2516639" y="3590382"/>
              <a:ext cx="160244" cy="262046"/>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0" name="形状"/>
            <p:cNvSpPr/>
            <p:nvPr/>
          </p:nvSpPr>
          <p:spPr bwMode="auto">
            <a:xfrm>
              <a:off x="2097175" y="1921956"/>
              <a:ext cx="998230"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1" name="形状"/>
            <p:cNvSpPr/>
            <p:nvPr/>
          </p:nvSpPr>
          <p:spPr bwMode="auto">
            <a:xfrm>
              <a:off x="2172584" y="1997365"/>
              <a:ext cx="847412"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A</a:t>
              </a:r>
              <a:endPar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矩形 21"/>
            <p:cNvSpPr/>
            <p:nvPr/>
          </p:nvSpPr>
          <p:spPr>
            <a:xfrm>
              <a:off x="1343987" y="4735475"/>
              <a:ext cx="2499154"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endPar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23" name="矩形 22"/>
            <p:cNvSpPr/>
            <p:nvPr/>
          </p:nvSpPr>
          <p:spPr>
            <a:xfrm>
              <a:off x="1731789"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sp>
          <p:nvSpPr>
            <p:cNvPr id="24" name="椭圆 100"/>
            <p:cNvSpPr/>
            <p:nvPr/>
          </p:nvSpPr>
          <p:spPr>
            <a:xfrm>
              <a:off x="2480025" y="3084876"/>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25" name="组合 24"/>
          <p:cNvGrpSpPr/>
          <p:nvPr/>
        </p:nvGrpSpPr>
        <p:grpSpPr>
          <a:xfrm>
            <a:off x="3794270" y="1921956"/>
            <a:ext cx="2290248" cy="3708123"/>
            <a:chOff x="3794270" y="1921956"/>
            <a:chExt cx="2290248" cy="3708123"/>
          </a:xfrm>
        </p:grpSpPr>
        <p:sp>
          <p:nvSpPr>
            <p:cNvPr id="26" name="形状"/>
            <p:cNvSpPr/>
            <p:nvPr/>
          </p:nvSpPr>
          <p:spPr bwMode="auto">
            <a:xfrm>
              <a:off x="4857349" y="3590382"/>
              <a:ext cx="162130" cy="262046"/>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7"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28"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29" name="形状"/>
            <p:cNvSpPr/>
            <p:nvPr/>
          </p:nvSpPr>
          <p:spPr bwMode="auto">
            <a:xfrm>
              <a:off x="4439770"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0" name="形状"/>
            <p:cNvSpPr/>
            <p:nvPr/>
          </p:nvSpPr>
          <p:spPr bwMode="auto">
            <a:xfrm>
              <a:off x="4516122" y="1997365"/>
              <a:ext cx="846468"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B</a:t>
              </a:r>
              <a:endPar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1" name="椭圆 101"/>
            <p:cNvSpPr/>
            <p:nvPr/>
          </p:nvSpPr>
          <p:spPr>
            <a:xfrm>
              <a:off x="4815275" y="3086767"/>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2" name="矩形 31"/>
            <p:cNvSpPr/>
            <p:nvPr/>
          </p:nvSpPr>
          <p:spPr>
            <a:xfrm>
              <a:off x="3794270"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endPar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33" name="矩形 32"/>
            <p:cNvSpPr/>
            <p:nvPr/>
          </p:nvSpPr>
          <p:spPr>
            <a:xfrm>
              <a:off x="4077619"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a:off x="6128244" y="1921956"/>
            <a:ext cx="2290248" cy="3708123"/>
            <a:chOff x="6128244" y="1921956"/>
            <a:chExt cx="2290248" cy="3708123"/>
          </a:xfrm>
        </p:grpSpPr>
        <p:sp>
          <p:nvSpPr>
            <p:cNvPr id="35" name="形状"/>
            <p:cNvSpPr/>
            <p:nvPr/>
          </p:nvSpPr>
          <p:spPr bwMode="auto">
            <a:xfrm>
              <a:off x="7202771" y="3590382"/>
              <a:ext cx="162130" cy="262046"/>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6"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37"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38" name="形状"/>
            <p:cNvSpPr/>
            <p:nvPr/>
          </p:nvSpPr>
          <p:spPr bwMode="auto">
            <a:xfrm>
              <a:off x="6783307"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9" name="形状"/>
            <p:cNvSpPr/>
            <p:nvPr/>
          </p:nvSpPr>
          <p:spPr bwMode="auto">
            <a:xfrm>
              <a:off x="6859659" y="1997365"/>
              <a:ext cx="846468"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C</a:t>
              </a:r>
              <a:endPar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40" name="椭圆 102"/>
            <p:cNvSpPr/>
            <p:nvPr/>
          </p:nvSpPr>
          <p:spPr>
            <a:xfrm>
              <a:off x="7155824" y="3085053"/>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1" name="矩形 40"/>
            <p:cNvSpPr/>
            <p:nvPr/>
          </p:nvSpPr>
          <p:spPr>
            <a:xfrm>
              <a:off x="6128244"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endPar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2" name="矩形 41"/>
            <p:cNvSpPr/>
            <p:nvPr/>
          </p:nvSpPr>
          <p:spPr>
            <a:xfrm>
              <a:off x="6411593"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43" name="组合 42"/>
          <p:cNvGrpSpPr/>
          <p:nvPr/>
        </p:nvGrpSpPr>
        <p:grpSpPr>
          <a:xfrm>
            <a:off x="8479613" y="1921956"/>
            <a:ext cx="2290248" cy="3708123"/>
            <a:chOff x="8479613" y="1921956"/>
            <a:chExt cx="2290248" cy="3708123"/>
          </a:xfrm>
        </p:grpSpPr>
        <p:sp>
          <p:nvSpPr>
            <p:cNvPr id="44" name="形状"/>
            <p:cNvSpPr/>
            <p:nvPr/>
          </p:nvSpPr>
          <p:spPr bwMode="auto">
            <a:xfrm>
              <a:off x="9544143" y="3590382"/>
              <a:ext cx="160244" cy="262046"/>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45" name="形状"/>
            <p:cNvSpPr/>
            <p:nvPr/>
          </p:nvSpPr>
          <p:spPr bwMode="auto">
            <a:xfrm>
              <a:off x="9588446" y="3590382"/>
              <a:ext cx="71639" cy="56557"/>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46" name="形状"/>
            <p:cNvSpPr/>
            <p:nvPr/>
          </p:nvSpPr>
          <p:spPr bwMode="auto">
            <a:xfrm>
              <a:off x="9588446" y="3590382"/>
              <a:ext cx="71639" cy="56557"/>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47" name="形状"/>
            <p:cNvSpPr/>
            <p:nvPr/>
          </p:nvSpPr>
          <p:spPr bwMode="auto">
            <a:xfrm>
              <a:off x="9125622" y="1921956"/>
              <a:ext cx="998230"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48" name="形状"/>
            <p:cNvSpPr/>
            <p:nvPr/>
          </p:nvSpPr>
          <p:spPr bwMode="auto">
            <a:xfrm>
              <a:off x="9201032" y="1997365"/>
              <a:ext cx="847412"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D</a:t>
              </a:r>
              <a:endPar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49" name="椭圆 103"/>
            <p:cNvSpPr/>
            <p:nvPr/>
          </p:nvSpPr>
          <p:spPr>
            <a:xfrm>
              <a:off x="9484415" y="3095259"/>
              <a:ext cx="267288" cy="2465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0" name="矩形 49"/>
            <p:cNvSpPr/>
            <p:nvPr/>
          </p:nvSpPr>
          <p:spPr>
            <a:xfrm>
              <a:off x="8479613"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endPar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51" name="矩形 50"/>
            <p:cNvSpPr/>
            <p:nvPr/>
          </p:nvSpPr>
          <p:spPr>
            <a:xfrm>
              <a:off x="8762962"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endParaRPr lang="en-US" altLang="zh-CN" sz="1600" dirty="0">
              <a:solidFill>
                <a:sysClr val="windowText" lastClr="000000"/>
              </a:solidFill>
              <a:latin typeface="思源黑体 CN Light" panose="020B0300000000000000" pitchFamily="34" charset="-122"/>
              <a:ea typeface="思源黑体 CN Light" panose="020B03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制度介绍</a:t>
            </a:r>
            <a:endPar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endParaRPr lang="en-US" altLang="zh-CN" sz="1100" dirty="0">
              <a:solidFill>
                <a:schemeClr val="bg1"/>
              </a:solidFill>
              <a:latin typeface="思源黑体 CN Light" panose="020B0300000000000000" pitchFamily="34" charset="-122"/>
              <a:ea typeface="思源黑体 CN Light" panose="020B0300000000000000" pitchFamily="34" charset="-122"/>
            </a:endParaRP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02</a:t>
            </a:r>
            <a:endParaRPr lang="en-US" altLang="zh-CN" sz="60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rot="20004047">
            <a:off x="2320926" y="2035175"/>
            <a:ext cx="7938065" cy="3340100"/>
            <a:chOff x="2320926" y="2035175"/>
            <a:chExt cx="7938065" cy="3340100"/>
          </a:xfrm>
        </p:grpSpPr>
        <p:sp>
          <p:nvSpPr>
            <p:cNvPr id="14" name="箭头: 左 4"/>
            <p:cNvSpPr/>
            <p:nvPr/>
          </p:nvSpPr>
          <p:spPr>
            <a:xfrm>
              <a:off x="2320926" y="20351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流程图: 接点 14"/>
            <p:cNvSpPr/>
            <p:nvPr/>
          </p:nvSpPr>
          <p:spPr>
            <a:xfrm>
              <a:off x="5667375" y="3086100"/>
              <a:ext cx="1238250" cy="1238250"/>
            </a:xfrm>
            <a:prstGeom prst="flowChartConnector">
              <a:avLst/>
            </a:prstGeom>
            <a:solidFill>
              <a:srgbClr val="0070C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6" name="箭头: 左 4"/>
            <p:cNvSpPr/>
            <p:nvPr/>
          </p:nvSpPr>
          <p:spPr>
            <a:xfrm flipH="1" flipV="1">
              <a:off x="5626101" y="35718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7" name="文本框 16"/>
          <p:cNvSpPr txBox="1"/>
          <p:nvPr/>
        </p:nvSpPr>
        <p:spPr>
          <a:xfrm rot="20046647">
            <a:off x="3243317" y="3477653"/>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单击添加标题</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sp>
        <p:nvSpPr>
          <p:cNvPr id="18" name="文本框 17"/>
          <p:cNvSpPr txBox="1"/>
          <p:nvPr/>
        </p:nvSpPr>
        <p:spPr>
          <a:xfrm rot="20046647">
            <a:off x="7145249" y="3601944"/>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单击添加标题</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flipH="1">
            <a:off x="1326064" y="1947039"/>
            <a:ext cx="2693129" cy="1036355"/>
            <a:chOff x="8629508" y="2069651"/>
            <a:chExt cx="2693129" cy="1036355"/>
          </a:xfrm>
        </p:grpSpPr>
        <p:sp>
          <p:nvSpPr>
            <p:cNvPr id="20"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21" name="文本框 20"/>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grpSp>
        <p:nvGrpSpPr>
          <p:cNvPr id="22" name="组合 21"/>
          <p:cNvGrpSpPr/>
          <p:nvPr/>
        </p:nvGrpSpPr>
        <p:grpSpPr>
          <a:xfrm>
            <a:off x="7705583" y="4784361"/>
            <a:ext cx="2693129" cy="1036355"/>
            <a:chOff x="8629508" y="2069651"/>
            <a:chExt cx="2693129" cy="1036355"/>
          </a:xfrm>
        </p:grpSpPr>
        <p:sp>
          <p:nvSpPr>
            <p:cNvPr id="2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2F6EB7"/>
                      </a:gs>
                      <a:gs pos="0">
                        <a:srgbClr val="40A0E9"/>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2F6EB7"/>
                    </a:gs>
                    <a:gs pos="0">
                      <a:srgbClr val="40A0E9"/>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24" name="文本框 23"/>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endParaRPr lang="zh-CN" altLang="en-US" sz="2800" b="1" dirty="0">
                  <a:solidFill>
                    <a:prstClr val="black">
                      <a:lumMod val="75000"/>
                      <a:lumOff val="25000"/>
                    </a:prstClr>
                  </a:solidFill>
                  <a:latin typeface="Arial" panose="020B0604020202020204"/>
                  <a:ea typeface="思源黑体 CN Bold" panose="020B0800000000000000" pitchFamily="34" charset="-122"/>
                </a:endParaRP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endPar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1552606" y="1694572"/>
            <a:ext cx="7039252" cy="1088570"/>
            <a:chOff x="1552606" y="1694572"/>
            <a:chExt cx="7039252" cy="1088570"/>
          </a:xfrm>
        </p:grpSpPr>
        <p:sp>
          <p:nvSpPr>
            <p:cNvPr id="14" name="任意多边形 10"/>
            <p:cNvSpPr/>
            <p:nvPr/>
          </p:nvSpPr>
          <p:spPr>
            <a:xfrm rot="1864238">
              <a:off x="5176165" y="1710190"/>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0">
                  <a:srgbClr val="E3F0F9"/>
                </a:gs>
                <a:gs pos="66000">
                  <a:srgbClr val="008CDF"/>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15" name="TextBox 6"/>
            <p:cNvSpPr txBox="1">
              <a:spLocks noChangeArrowheads="1"/>
            </p:cNvSpPr>
            <p:nvPr/>
          </p:nvSpPr>
          <p:spPr bwMode="auto">
            <a:xfrm>
              <a:off x="5227655" y="186196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16" name="TextBox 6"/>
            <p:cNvSpPr txBox="1">
              <a:spLocks noChangeArrowheads="1"/>
            </p:cNvSpPr>
            <p:nvPr/>
          </p:nvSpPr>
          <p:spPr bwMode="auto">
            <a:xfrm>
              <a:off x="1552606" y="169457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17" name="文本框 16"/>
            <p:cNvSpPr txBox="1"/>
            <p:nvPr/>
          </p:nvSpPr>
          <p:spPr>
            <a:xfrm>
              <a:off x="6560533" y="195114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gradFill>
                    <a:gsLst>
                      <a:gs pos="0">
                        <a:srgbClr val="40A0E9"/>
                      </a:gs>
                      <a:gs pos="100000">
                        <a:srgbClr val="008CDF"/>
                      </a:gs>
                    </a:gsLst>
                    <a:lin ang="2700000" scaled="1"/>
                  </a:gradFill>
                  <a:effectLst/>
                  <a:uLnTx/>
                  <a:uFillTx/>
                  <a:latin typeface="思源黑体 CN Bold" panose="020B0800000000000000" pitchFamily="34" charset="-122"/>
                  <a:ea typeface="思源黑体 CN Bold" panose="020B0800000000000000" pitchFamily="34" charset="-122"/>
                </a:rPr>
                <a:t>添加文本标题</a:t>
              </a:r>
              <a:endParaRPr kumimoji="0" lang="zh-CN" altLang="en-US" sz="2400" b="0" i="0" u="none" strike="noStrike" kern="0" cap="none" spc="0" normalizeH="0" baseline="0" noProof="0" dirty="0">
                <a:ln>
                  <a:noFill/>
                </a:ln>
                <a:gradFill>
                  <a:gsLst>
                    <a:gs pos="0">
                      <a:srgbClr val="40A0E9"/>
                    </a:gs>
                    <a:gs pos="100000">
                      <a:srgbClr val="008CDF"/>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1552606" y="3668781"/>
            <a:ext cx="7039252" cy="1072952"/>
            <a:chOff x="1552606" y="3668781"/>
            <a:chExt cx="7039252" cy="1072952"/>
          </a:xfrm>
        </p:grpSpPr>
        <p:sp>
          <p:nvSpPr>
            <p:cNvPr id="19" name="任意多边形 21"/>
            <p:cNvSpPr/>
            <p:nvPr/>
          </p:nvSpPr>
          <p:spPr>
            <a:xfrm rot="1864238">
              <a:off x="5176162" y="3668781"/>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0">
                  <a:srgbClr val="E3F0F9"/>
                </a:gs>
                <a:gs pos="66000">
                  <a:srgbClr val="008CDF"/>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0" name="TextBox 6"/>
            <p:cNvSpPr txBox="1">
              <a:spLocks noChangeArrowheads="1"/>
            </p:cNvSpPr>
            <p:nvPr/>
          </p:nvSpPr>
          <p:spPr bwMode="auto">
            <a:xfrm>
              <a:off x="5227653" y="382055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1" name="TextBox 6"/>
            <p:cNvSpPr txBox="1">
              <a:spLocks noChangeArrowheads="1"/>
            </p:cNvSpPr>
            <p:nvPr/>
          </p:nvSpPr>
          <p:spPr bwMode="auto">
            <a:xfrm>
              <a:off x="1552606" y="403264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22" name="文本框 21"/>
            <p:cNvSpPr txBox="1"/>
            <p:nvPr/>
          </p:nvSpPr>
          <p:spPr>
            <a:xfrm>
              <a:off x="6560533" y="3943647"/>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gradFill>
                    <a:gsLst>
                      <a:gs pos="0">
                        <a:srgbClr val="40A0E9"/>
                      </a:gs>
                      <a:gs pos="100000">
                        <a:srgbClr val="2F6EB7"/>
                      </a:gs>
                    </a:gsLst>
                    <a:lin ang="2700000" scaled="1"/>
                  </a:gradFill>
                  <a:effectLst/>
                  <a:uLnTx/>
                  <a:uFillTx/>
                  <a:latin typeface="思源黑体 CN Bold" panose="020B0800000000000000" pitchFamily="34" charset="-122"/>
                  <a:ea typeface="思源黑体 CN Bold" panose="020B0800000000000000" pitchFamily="34" charset="-122"/>
                </a:rPr>
                <a:t>添加文本标题</a:t>
              </a:r>
              <a:endParaRPr kumimoji="0" lang="zh-CN" altLang="en-US" sz="2400" b="0" i="0" u="none" strike="noStrike" kern="0" cap="none" spc="0" normalizeH="0" baseline="0" noProof="0" dirty="0">
                <a:ln>
                  <a:noFill/>
                </a:ln>
                <a:gradFill>
                  <a:gsLst>
                    <a:gs pos="0">
                      <a:srgbClr val="40A0E9"/>
                    </a:gs>
                    <a:gs pos="100000">
                      <a:srgbClr val="2F6EB7"/>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3391890" y="2689486"/>
            <a:ext cx="7247504" cy="1072952"/>
            <a:chOff x="3391890" y="2689486"/>
            <a:chExt cx="7247504" cy="1072952"/>
          </a:xfrm>
        </p:grpSpPr>
        <p:sp>
          <p:nvSpPr>
            <p:cNvPr id="24" name="任意多边形 20"/>
            <p:cNvSpPr/>
            <p:nvPr/>
          </p:nvSpPr>
          <p:spPr>
            <a:xfrm rot="1864238">
              <a:off x="5731832" y="268948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5" name="TextBox 6"/>
            <p:cNvSpPr txBox="1">
              <a:spLocks noChangeArrowheads="1"/>
            </p:cNvSpPr>
            <p:nvPr/>
          </p:nvSpPr>
          <p:spPr bwMode="auto">
            <a:xfrm>
              <a:off x="5776103" y="2860171"/>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6" name="TextBox 6"/>
            <p:cNvSpPr txBox="1">
              <a:spLocks noChangeArrowheads="1"/>
            </p:cNvSpPr>
            <p:nvPr/>
          </p:nvSpPr>
          <p:spPr bwMode="auto">
            <a:xfrm>
              <a:off x="7192689" y="276743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27" name="文本框 26"/>
            <p:cNvSpPr txBox="1"/>
            <p:nvPr/>
          </p:nvSpPr>
          <p:spPr>
            <a:xfrm>
              <a:off x="3391890" y="2939893"/>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添加文本标题</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28" name="组合 27"/>
          <p:cNvGrpSpPr/>
          <p:nvPr/>
        </p:nvGrpSpPr>
        <p:grpSpPr>
          <a:xfrm>
            <a:off x="3391890" y="4648076"/>
            <a:ext cx="7247504" cy="1162563"/>
            <a:chOff x="3391890" y="4648076"/>
            <a:chExt cx="7247504" cy="1162563"/>
          </a:xfrm>
        </p:grpSpPr>
        <p:sp>
          <p:nvSpPr>
            <p:cNvPr id="29" name="任意多边形 22"/>
            <p:cNvSpPr/>
            <p:nvPr/>
          </p:nvSpPr>
          <p:spPr>
            <a:xfrm rot="1864238">
              <a:off x="5731830" y="464807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30" name="TextBox 6"/>
            <p:cNvSpPr txBox="1">
              <a:spLocks noChangeArrowheads="1"/>
            </p:cNvSpPr>
            <p:nvPr/>
          </p:nvSpPr>
          <p:spPr bwMode="auto">
            <a:xfrm>
              <a:off x="5776101" y="4799852"/>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31" name="TextBox 6"/>
            <p:cNvSpPr txBox="1">
              <a:spLocks noChangeArrowheads="1"/>
            </p:cNvSpPr>
            <p:nvPr/>
          </p:nvSpPr>
          <p:spPr bwMode="auto">
            <a:xfrm>
              <a:off x="7192689" y="5105510"/>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endParaRPr>
            </a:p>
          </p:txBody>
        </p:sp>
        <p:sp>
          <p:nvSpPr>
            <p:cNvPr id="32" name="文本框 31"/>
            <p:cNvSpPr txBox="1"/>
            <p:nvPr/>
          </p:nvSpPr>
          <p:spPr>
            <a:xfrm>
              <a:off x="3391890" y="493240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添加文本标题</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2874</Words>
  <Application>WPS 演示</Application>
  <PresentationFormat>宽屏</PresentationFormat>
  <Paragraphs>430</Paragraphs>
  <Slides>18</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思源黑体 CN Bold</vt:lpstr>
      <vt:lpstr>阿里巴巴普惠体 R</vt:lpstr>
      <vt:lpstr>Arial</vt:lpstr>
      <vt:lpstr>黑体</vt:lpstr>
      <vt:lpstr>胡晓波男神体</vt:lpstr>
      <vt:lpstr>思源黑体 CN Light</vt:lpstr>
      <vt:lpstr>优设标题黑</vt:lpstr>
      <vt:lpstr>造字工房力黑（非商用）常规体</vt:lpstr>
      <vt:lpstr>微软雅黑</vt:lpstr>
      <vt:lpstr>Arial Unicode MS</vt:lpstr>
      <vt:lpstr>Calibri</vt:lpstr>
      <vt:lpstr>Meiryo</vt:lpstr>
      <vt:lpstr>Yu Gothic UI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3</cp:revision>
  <dcterms:created xsi:type="dcterms:W3CDTF">2020-03-16T01:25:00Z</dcterms:created>
  <dcterms:modified xsi:type="dcterms:W3CDTF">2020-04-13T11:20:36Z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