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169" r:id="rId3"/>
    <p:sldId id="3215" r:id="rId5"/>
    <p:sldId id="3216" r:id="rId6"/>
    <p:sldId id="3217" r:id="rId7"/>
    <p:sldId id="3218" r:id="rId8"/>
    <p:sldId id="3219" r:id="rId9"/>
    <p:sldId id="3220" r:id="rId10"/>
    <p:sldId id="3221" r:id="rId11"/>
    <p:sldId id="3222" r:id="rId12"/>
    <p:sldId id="3223" r:id="rId13"/>
    <p:sldId id="3224" r:id="rId14"/>
    <p:sldId id="3225" r:id="rId15"/>
    <p:sldId id="3226" r:id="rId16"/>
    <p:sldId id="3227" r:id="rId17"/>
    <p:sldId id="3228" r:id="rId18"/>
    <p:sldId id="3229" r:id="rId19"/>
    <p:sldId id="3230" r:id="rId20"/>
    <p:sldId id="3231" r:id="rId21"/>
    <p:sldId id="3232" r:id="rId22"/>
    <p:sldId id="3233" r:id="rId23"/>
    <p:sldId id="3234" r:id="rId24"/>
    <p:sldId id="3235" r:id="rId25"/>
    <p:sldId id="3236" r:id="rId26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87A"/>
    <a:srgbClr val="005366"/>
    <a:srgbClr val="023F27"/>
    <a:srgbClr val="4AD1E5"/>
    <a:srgbClr val="00B0F0"/>
    <a:srgbClr val="693301"/>
    <a:srgbClr val="FDD61F"/>
    <a:srgbClr val="74D7D4"/>
    <a:srgbClr val="16B8C2"/>
    <a:srgbClr val="BAC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7" autoAdjust="0"/>
    <p:restoredTop sz="95317" autoAdjust="0"/>
  </p:normalViewPr>
  <p:slideViewPr>
    <p:cSldViewPr>
      <p:cViewPr varScale="1">
        <p:scale>
          <a:sx n="43" d="100"/>
          <a:sy n="43" d="100"/>
        </p:scale>
        <p:origin x="72" y="32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3895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7" Type="http://schemas.openxmlformats.org/officeDocument/2006/relationships/notesSlide" Target="../notesSlides/notesSlide2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063993" y="5736306"/>
            <a:ext cx="1843805" cy="28638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b="1" dirty="0">
                <a:solidFill>
                  <a:schemeClr val="accent2"/>
                </a:solidFill>
                <a:cs typeface="Arial" panose="020B0604020202020204" pitchFamily="34" charset="0"/>
              </a:rPr>
              <a:t>汇报</a:t>
            </a:r>
            <a:r>
              <a:rPr lang="en-US" altLang="zh-CN" sz="1400" b="1" dirty="0">
                <a:solidFill>
                  <a:schemeClr val="accent2"/>
                </a:solidFill>
                <a:cs typeface="Arial" panose="020B0604020202020204" pitchFamily="34" charset="0"/>
              </a:rPr>
              <a:t>:PPT</a:t>
            </a:r>
            <a:r>
              <a:rPr lang="zh-CN" altLang="en-US" sz="1400" b="1" dirty="0">
                <a:solidFill>
                  <a:schemeClr val="accent2"/>
                </a:solidFill>
                <a:cs typeface="Arial" panose="020B0604020202020204" pitchFamily="34" charset="0"/>
              </a:rPr>
              <a:t>汇</a:t>
            </a:r>
            <a:endParaRPr lang="zh-CN" altLang="en-US" sz="1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6049138" y="3521762"/>
            <a:ext cx="6208955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0" b="1" dirty="0">
                <a:solidFill>
                  <a:schemeClr val="accent2"/>
                </a:solidFill>
                <a:cs typeface="Arial" panose="020B0604020202020204" pitchFamily="34" charset="0"/>
              </a:rPr>
              <a:t>年终总结</a:t>
            </a:r>
            <a:r>
              <a:rPr lang="en-US" altLang="zh-CN" sz="8000" b="1" dirty="0">
                <a:solidFill>
                  <a:schemeClr val="accent2"/>
                </a:solidFill>
                <a:cs typeface="Arial" panose="020B0604020202020204" pitchFamily="34" charset="0"/>
              </a:rPr>
              <a:t>PPT</a:t>
            </a:r>
            <a:endParaRPr lang="zh-CN" altLang="en-US" sz="80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22"/>
          <p:cNvSpPr/>
          <p:nvPr/>
        </p:nvSpPr>
        <p:spPr>
          <a:xfrm>
            <a:off x="6049138" y="1907777"/>
            <a:ext cx="1145398" cy="11453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2</a:t>
            </a:r>
            <a:endParaRPr lang="en-US" sz="6600" dirty="0">
              <a:solidFill>
                <a:schemeClr val="accent1"/>
              </a:solidFill>
              <a:latin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Oval 22"/>
          <p:cNvSpPr/>
          <p:nvPr/>
        </p:nvSpPr>
        <p:spPr>
          <a:xfrm>
            <a:off x="7020064" y="1907777"/>
            <a:ext cx="1145398" cy="11453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accent2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0</a:t>
            </a:r>
            <a:endParaRPr lang="en-US" sz="6600" dirty="0">
              <a:solidFill>
                <a:schemeClr val="accent2"/>
              </a:solidFill>
              <a:latin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Oval 22"/>
          <p:cNvSpPr/>
          <p:nvPr/>
        </p:nvSpPr>
        <p:spPr>
          <a:xfrm>
            <a:off x="8961916" y="1907777"/>
            <a:ext cx="1145398" cy="11453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accent4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X</a:t>
            </a:r>
            <a:endParaRPr lang="en-US" sz="6600" dirty="0">
              <a:solidFill>
                <a:schemeClr val="accent4"/>
              </a:solidFill>
              <a:latin typeface="Impact" panose="020B080603090205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102702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99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9" grpId="0" bldLvl="0" animBg="1"/>
      <p:bldP spid="10" grpId="0"/>
      <p:bldP spid="10" grpId="1"/>
      <p:bldP spid="11" grpId="0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 flip="none" rotWithShape="1">
                <a:gsLst>
                  <a:gs pos="37000">
                    <a:srgbClr val="FECE02"/>
                  </a:gs>
                  <a:gs pos="98000">
                    <a:srgbClr val="C73E01"/>
                  </a:gs>
                </a:gsLst>
                <a:lin ang="19800000" scaled="0"/>
                <a:tileRect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6"/>
            <a:ext cx="2862461" cy="739953"/>
            <a:chOff x="8130600" y="2810798"/>
            <a:chExt cx="3856715" cy="701626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1942086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5"/>
            <a:ext cx="2880524" cy="739953"/>
            <a:chOff x="163141" y="3887744"/>
            <a:chExt cx="3881053" cy="701626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1942087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1062" y="1835480"/>
            <a:ext cx="2862459" cy="739954"/>
            <a:chOff x="1251208" y="1633722"/>
            <a:chExt cx="3856715" cy="701623"/>
          </a:xfrm>
        </p:grpSpPr>
        <p:sp>
          <p:nvSpPr>
            <p:cNvPr id="52" name="TextBox 51"/>
            <p:cNvSpPr txBox="1"/>
            <p:nvPr/>
          </p:nvSpPr>
          <p:spPr>
            <a:xfrm>
              <a:off x="1251208" y="1633722"/>
              <a:ext cx="1942088" cy="31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55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771195" y="313128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05995" y="3106058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693929" y="326238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965812" y="428502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068" y="428502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812" y="455467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068" y="455467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668162" y="1168053"/>
            <a:ext cx="0" cy="6064597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" name="组合 29"/>
          <p:cNvGrpSpPr/>
          <p:nvPr/>
        </p:nvGrpSpPr>
        <p:grpSpPr bwMode="auto">
          <a:xfrm>
            <a:off x="5295367" y="2104157"/>
            <a:ext cx="774609" cy="77684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6"/>
          <p:cNvGrpSpPr/>
          <p:nvPr/>
        </p:nvGrpSpPr>
        <p:grpSpPr bwMode="auto">
          <a:xfrm>
            <a:off x="5295367" y="5122226"/>
            <a:ext cx="774609" cy="776840"/>
            <a:chOff x="2307521" y="2283162"/>
            <a:chExt cx="551398" cy="551398"/>
          </a:xfrm>
        </p:grpSpPr>
        <p:sp>
          <p:nvSpPr>
            <p:cNvPr id="48" name="矩形 47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五角星 48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95891" y="1764848"/>
            <a:ext cx="6462859" cy="4620860"/>
            <a:chOff x="6395891" y="1299199"/>
            <a:chExt cx="6462859" cy="4620860"/>
          </a:xfrm>
        </p:grpSpPr>
        <p:pic>
          <p:nvPicPr>
            <p:cNvPr id="27665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891" y="1299199"/>
              <a:ext cx="6462141" cy="462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293471" y="1528093"/>
              <a:ext cx="5565279" cy="3691023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7"/>
          <p:cNvGrpSpPr/>
          <p:nvPr/>
        </p:nvGrpSpPr>
        <p:grpSpPr bwMode="auto">
          <a:xfrm>
            <a:off x="1666663" y="2085909"/>
            <a:ext cx="3264840" cy="934192"/>
            <a:chOff x="4267635" y="880115"/>
            <a:chExt cx="2320294" cy="664445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4267635" y="1101274"/>
              <a:ext cx="2320294" cy="44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文本框 66"/>
            <p:cNvSpPr txBox="1">
              <a:spLocks noChangeArrowheads="1"/>
            </p:cNvSpPr>
            <p:nvPr/>
          </p:nvSpPr>
          <p:spPr bwMode="auto">
            <a:xfrm>
              <a:off x="5694765" y="880115"/>
              <a:ext cx="893164" cy="15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7"/>
          <p:cNvGrpSpPr/>
          <p:nvPr/>
        </p:nvGrpSpPr>
        <p:grpSpPr bwMode="auto">
          <a:xfrm>
            <a:off x="1666663" y="4813066"/>
            <a:ext cx="3264840" cy="999775"/>
            <a:chOff x="4267635" y="880115"/>
            <a:chExt cx="2320294" cy="711092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4267635" y="1147921"/>
              <a:ext cx="2320294" cy="44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66"/>
            <p:cNvSpPr txBox="1">
              <a:spLocks noChangeArrowheads="1"/>
            </p:cNvSpPr>
            <p:nvPr/>
          </p:nvSpPr>
          <p:spPr bwMode="auto">
            <a:xfrm>
              <a:off x="5694765" y="880115"/>
              <a:ext cx="893164" cy="15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flip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/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6"/>
            <a:ext cx="2267184" cy="856864"/>
            <a:chOff x="8590924" y="2306010"/>
            <a:chExt cx="3046760" cy="812521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6863"/>
            <a:chOff x="8590924" y="2306010"/>
            <a:chExt cx="3046760" cy="812521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6"/>
            <a:ext cx="2267180" cy="856864"/>
            <a:chOff x="8590926" y="2306010"/>
            <a:chExt cx="3046758" cy="812521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6"/>
            <a:ext cx="2225128" cy="856864"/>
            <a:chOff x="8647438" y="2306010"/>
            <a:chExt cx="2990246" cy="812521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771195" y="313128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05995" y="3106058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693929" y="326238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965812" y="428502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068" y="428502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812" y="455467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068" y="455467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363575" y="2204680"/>
            <a:ext cx="3000210" cy="3000210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40591" y="2204680"/>
            <a:ext cx="3000210" cy="300021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17607" y="2204680"/>
            <a:ext cx="3000210" cy="300021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29"/>
          <p:cNvGrpSpPr/>
          <p:nvPr/>
        </p:nvGrpSpPr>
        <p:grpSpPr bwMode="auto">
          <a:xfrm>
            <a:off x="2532184" y="1789553"/>
            <a:ext cx="662992" cy="665225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8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32632" cy="28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7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18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30"/>
          <p:cNvGrpSpPr/>
          <p:nvPr/>
        </p:nvGrpSpPr>
        <p:grpSpPr bwMode="auto">
          <a:xfrm>
            <a:off x="6109200" y="1789553"/>
            <a:ext cx="662992" cy="665225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6" name="矩形 27"/>
            <p:cNvSpPr>
              <a:spLocks noChangeArrowheads="1"/>
            </p:cNvSpPr>
            <p:nvPr/>
          </p:nvSpPr>
          <p:spPr bwMode="auto">
            <a:xfrm>
              <a:off x="5199584" y="1745731"/>
              <a:ext cx="332632" cy="28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7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18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31"/>
          <p:cNvGrpSpPr/>
          <p:nvPr/>
        </p:nvGrpSpPr>
        <p:grpSpPr bwMode="auto">
          <a:xfrm>
            <a:off x="9686216" y="1789553"/>
            <a:ext cx="662992" cy="665225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4" name="矩形 28"/>
            <p:cNvSpPr>
              <a:spLocks noChangeArrowheads="1"/>
            </p:cNvSpPr>
            <p:nvPr/>
          </p:nvSpPr>
          <p:spPr bwMode="auto">
            <a:xfrm>
              <a:off x="7912304" y="1745731"/>
              <a:ext cx="332632" cy="28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7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18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15"/>
          <p:cNvSpPr txBox="1"/>
          <p:nvPr/>
        </p:nvSpPr>
        <p:spPr>
          <a:xfrm>
            <a:off x="1667960" y="5748578"/>
            <a:ext cx="23914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1955578" y="542784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5256120" y="5748578"/>
            <a:ext cx="23914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6"/>
          <p:cNvSpPr txBox="1"/>
          <p:nvPr/>
        </p:nvSpPr>
        <p:spPr>
          <a:xfrm>
            <a:off x="5643927" y="542784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8821992" y="5748578"/>
            <a:ext cx="23914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9109610" y="542784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flip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941524" y="1661766"/>
            <a:ext cx="4339590" cy="1264040"/>
            <a:chOff x="5738324" y="1661766"/>
            <a:chExt cx="4339590" cy="1264040"/>
          </a:xfrm>
        </p:grpSpPr>
        <p:sp>
          <p:nvSpPr>
            <p:cNvPr id="2051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5943687" y="1827635"/>
              <a:ext cx="3870807" cy="805303"/>
            </a:xfrm>
            <a:custGeom>
              <a:avLst/>
              <a:gdLst>
                <a:gd name="T0" fmla="*/ 2147483646 w 3244"/>
                <a:gd name="T1" fmla="*/ 2147483646 h 674"/>
                <a:gd name="T2" fmla="*/ 2147483646 w 3244"/>
                <a:gd name="T3" fmla="*/ 2147483646 h 674"/>
                <a:gd name="T4" fmla="*/ 2147483646 w 3244"/>
                <a:gd name="T5" fmla="*/ 0 h 674"/>
                <a:gd name="T6" fmla="*/ 2147483646 w 3244"/>
                <a:gd name="T7" fmla="*/ 0 h 674"/>
                <a:gd name="T8" fmla="*/ 0 w 3244"/>
                <a:gd name="T9" fmla="*/ 2147483646 h 674"/>
                <a:gd name="T10" fmla="*/ 2147483646 w 3244"/>
                <a:gd name="T11" fmla="*/ 2147483646 h 674"/>
                <a:gd name="T12" fmla="*/ 2147483646 w 3244"/>
                <a:gd name="T13" fmla="*/ 2147483646 h 6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333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2" name="MH_Other_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1661766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6108394" y="2075420"/>
              <a:ext cx="515662" cy="309732"/>
              <a:chOff x="5515929" y="2199931"/>
              <a:chExt cx="515662" cy="309732"/>
            </a:xfrm>
          </p:grpSpPr>
          <p:sp>
            <p:nvSpPr>
              <p:cNvPr id="2061" name="MH_Other_11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5715162" y="2199931"/>
                <a:ext cx="316429" cy="309732"/>
              </a:xfrm>
              <a:custGeom>
                <a:avLst/>
                <a:gdLst>
                  <a:gd name="T0" fmla="*/ 2147483646 w 117"/>
                  <a:gd name="T1" fmla="*/ 2147483646 h 116"/>
                  <a:gd name="T2" fmla="*/ 2147483646 w 117"/>
                  <a:gd name="T3" fmla="*/ 2147483646 h 116"/>
                  <a:gd name="T4" fmla="*/ 2147483646 w 117"/>
                  <a:gd name="T5" fmla="*/ 2147483646 h 116"/>
                  <a:gd name="T6" fmla="*/ 2147483646 w 117"/>
                  <a:gd name="T7" fmla="*/ 2147483646 h 116"/>
                  <a:gd name="T8" fmla="*/ 2147483646 w 117"/>
                  <a:gd name="T9" fmla="*/ 2147483646 h 116"/>
                  <a:gd name="T10" fmla="*/ 2147483646 w 117"/>
                  <a:gd name="T11" fmla="*/ 2147483646 h 116"/>
                  <a:gd name="T12" fmla="*/ 2147483646 w 117"/>
                  <a:gd name="T13" fmla="*/ 2147483646 h 116"/>
                  <a:gd name="T14" fmla="*/ 2147483646 w 117"/>
                  <a:gd name="T15" fmla="*/ 2147483646 h 116"/>
                  <a:gd name="T16" fmla="*/ 2147483646 w 117"/>
                  <a:gd name="T17" fmla="*/ 2147483646 h 116"/>
                  <a:gd name="T18" fmla="*/ 2147483646 w 117"/>
                  <a:gd name="T19" fmla="*/ 2147483646 h 116"/>
                  <a:gd name="T20" fmla="*/ 2147483646 w 117"/>
                  <a:gd name="T21" fmla="*/ 2147483646 h 116"/>
                  <a:gd name="T22" fmla="*/ 2147483646 w 117"/>
                  <a:gd name="T23" fmla="*/ 2147483646 h 116"/>
                  <a:gd name="T24" fmla="*/ 2147483646 w 117"/>
                  <a:gd name="T25" fmla="*/ 2147483646 h 116"/>
                  <a:gd name="T26" fmla="*/ 2147483646 w 117"/>
                  <a:gd name="T27" fmla="*/ 2147483646 h 116"/>
                  <a:gd name="T28" fmla="*/ 2147483646 w 117"/>
                  <a:gd name="T29" fmla="*/ 2147483646 h 116"/>
                  <a:gd name="T30" fmla="*/ 0 w 117"/>
                  <a:gd name="T31" fmla="*/ 2147483646 h 116"/>
                  <a:gd name="T32" fmla="*/ 2147483646 w 117"/>
                  <a:gd name="T33" fmla="*/ 2147483646 h 116"/>
                  <a:gd name="T34" fmla="*/ 2147483646 w 117"/>
                  <a:gd name="T35" fmla="*/ 2147483646 h 116"/>
                  <a:gd name="T36" fmla="*/ 2147483646 w 117"/>
                  <a:gd name="T37" fmla="*/ 2147483646 h 116"/>
                  <a:gd name="T38" fmla="*/ 2147483646 w 117"/>
                  <a:gd name="T39" fmla="*/ 2147483646 h 116"/>
                  <a:gd name="T40" fmla="*/ 2147483646 w 117"/>
                  <a:gd name="T41" fmla="*/ 2147483646 h 116"/>
                  <a:gd name="T42" fmla="*/ 2147483646 w 117"/>
                  <a:gd name="T43" fmla="*/ 2147483646 h 116"/>
                  <a:gd name="T44" fmla="*/ 2147483646 w 117"/>
                  <a:gd name="T45" fmla="*/ 2147483646 h 116"/>
                  <a:gd name="T46" fmla="*/ 2147483646 w 117"/>
                  <a:gd name="T47" fmla="*/ 2147483646 h 116"/>
                  <a:gd name="T48" fmla="*/ 2147483646 w 117"/>
                  <a:gd name="T49" fmla="*/ 2147483646 h 116"/>
                  <a:gd name="T50" fmla="*/ 2147483646 w 117"/>
                  <a:gd name="T51" fmla="*/ 2147483646 h 116"/>
                  <a:gd name="T52" fmla="*/ 2147483646 w 117"/>
                  <a:gd name="T53" fmla="*/ 2147483646 h 116"/>
                  <a:gd name="T54" fmla="*/ 2147483646 w 117"/>
                  <a:gd name="T55" fmla="*/ 2147483646 h 116"/>
                  <a:gd name="T56" fmla="*/ 2147483646 w 117"/>
                  <a:gd name="T57" fmla="*/ 2147483646 h 116"/>
                  <a:gd name="T58" fmla="*/ 2147483646 w 117"/>
                  <a:gd name="T59" fmla="*/ 2147483646 h 116"/>
                  <a:gd name="T60" fmla="*/ 2147483646 w 117"/>
                  <a:gd name="T61" fmla="*/ 2147483646 h 116"/>
                  <a:gd name="T62" fmla="*/ 2147483646 w 117"/>
                  <a:gd name="T63" fmla="*/ 2147483646 h 116"/>
                  <a:gd name="T64" fmla="*/ 2147483646 w 117"/>
                  <a:gd name="T65" fmla="*/ 2147483646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" name="MH_Other_12"/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515929" y="2295362"/>
                <a:ext cx="207604" cy="205929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0 h 77"/>
                  <a:gd name="T20" fmla="*/ 2147483646 w 77"/>
                  <a:gd name="T21" fmla="*/ 2147483646 h 77"/>
                  <a:gd name="T22" fmla="*/ 2147483646 w 77"/>
                  <a:gd name="T23" fmla="*/ 2147483646 h 77"/>
                  <a:gd name="T24" fmla="*/ 2147483646 w 77"/>
                  <a:gd name="T25" fmla="*/ 2147483646 h 77"/>
                  <a:gd name="T26" fmla="*/ 2147483646 w 77"/>
                  <a:gd name="T27" fmla="*/ 2147483646 h 77"/>
                  <a:gd name="T28" fmla="*/ 2147483646 w 77"/>
                  <a:gd name="T29" fmla="*/ 2147483646 h 77"/>
                  <a:gd name="T30" fmla="*/ 2147483646 w 77"/>
                  <a:gd name="T31" fmla="*/ 2147483646 h 77"/>
                  <a:gd name="T32" fmla="*/ 2147483646 w 77"/>
                  <a:gd name="T33" fmla="*/ 2147483646 h 77"/>
                  <a:gd name="T34" fmla="*/ 2147483646 w 77"/>
                  <a:gd name="T35" fmla="*/ 2147483646 h 77"/>
                  <a:gd name="T36" fmla="*/ 2147483646 w 77"/>
                  <a:gd name="T37" fmla="*/ 2147483646 h 77"/>
                  <a:gd name="T38" fmla="*/ 0 w 77"/>
                  <a:gd name="T39" fmla="*/ 2147483646 h 77"/>
                  <a:gd name="T40" fmla="*/ 2147483646 w 77"/>
                  <a:gd name="T41" fmla="*/ 2147483646 h 77"/>
                  <a:gd name="T42" fmla="*/ 2147483646 w 77"/>
                  <a:gd name="T43" fmla="*/ 2147483646 h 77"/>
                  <a:gd name="T44" fmla="*/ 2147483646 w 77"/>
                  <a:gd name="T45" fmla="*/ 2147483646 h 77"/>
                  <a:gd name="T46" fmla="*/ 2147483646 w 77"/>
                  <a:gd name="T47" fmla="*/ 2147483646 h 77"/>
                  <a:gd name="T48" fmla="*/ 2147483646 w 77"/>
                  <a:gd name="T49" fmla="*/ 2147483646 h 77"/>
                  <a:gd name="T50" fmla="*/ 2147483646 w 77"/>
                  <a:gd name="T51" fmla="*/ 2147483646 h 77"/>
                  <a:gd name="T52" fmla="*/ 2147483646 w 77"/>
                  <a:gd name="T53" fmla="*/ 2147483646 h 77"/>
                  <a:gd name="T54" fmla="*/ 2147483646 w 77"/>
                  <a:gd name="T55" fmla="*/ 2147483646 h 77"/>
                  <a:gd name="T56" fmla="*/ 2147483646 w 77"/>
                  <a:gd name="T57" fmla="*/ 2147483646 h 77"/>
                  <a:gd name="T58" fmla="*/ 2147483646 w 77"/>
                  <a:gd name="T59" fmla="*/ 2147483646 h 77"/>
                  <a:gd name="T60" fmla="*/ 2147483646 w 77"/>
                  <a:gd name="T61" fmla="*/ 2147483646 h 77"/>
                  <a:gd name="T62" fmla="*/ 2147483646 w 77"/>
                  <a:gd name="T63" fmla="*/ 2147483646 h 77"/>
                  <a:gd name="T64" fmla="*/ 2147483646 w 77"/>
                  <a:gd name="T65" fmla="*/ 2147483646 h 77"/>
                  <a:gd name="T66" fmla="*/ 2147483646 w 77"/>
                  <a:gd name="T67" fmla="*/ 2147483646 h 77"/>
                  <a:gd name="T68" fmla="*/ 2147483646 w 77"/>
                  <a:gd name="T69" fmla="*/ 2147483646 h 77"/>
                  <a:gd name="T70" fmla="*/ 2147483646 w 77"/>
                  <a:gd name="T71" fmla="*/ 2147483646 h 77"/>
                  <a:gd name="T72" fmla="*/ 2147483646 w 77"/>
                  <a:gd name="T73" fmla="*/ 2147483646 h 77"/>
                  <a:gd name="T74" fmla="*/ 2147483646 w 77"/>
                  <a:gd name="T75" fmla="*/ 2147483646 h 77"/>
                  <a:gd name="T76" fmla="*/ 2147483646 w 77"/>
                  <a:gd name="T77" fmla="*/ 2147483646 h 77"/>
                  <a:gd name="T78" fmla="*/ 2147483646 w 77"/>
                  <a:gd name="T79" fmla="*/ 2147483646 h 77"/>
                  <a:gd name="T80" fmla="*/ 2147483646 w 77"/>
                  <a:gd name="T81" fmla="*/ 2147483646 h 77"/>
                  <a:gd name="T82" fmla="*/ 2147483646 w 77"/>
                  <a:gd name="T83" fmla="*/ 2147483646 h 77"/>
                  <a:gd name="T84" fmla="*/ 2147483646 w 77"/>
                  <a:gd name="T85" fmla="*/ 2147483646 h 77"/>
                  <a:gd name="T86" fmla="*/ 2147483646 w 77"/>
                  <a:gd name="T87" fmla="*/ 2147483646 h 77"/>
                  <a:gd name="T88" fmla="*/ 2147483646 w 77"/>
                  <a:gd name="T89" fmla="*/ 2147483646 h 77"/>
                  <a:gd name="T90" fmla="*/ 2147483646 w 77"/>
                  <a:gd name="T91" fmla="*/ 2147483646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7" name="MH_Other_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083040" y="2067998"/>
              <a:ext cx="487200" cy="3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7627271" y="1964829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41524" y="2843769"/>
            <a:ext cx="4339590" cy="1264040"/>
            <a:chOff x="5738324" y="2843769"/>
            <a:chExt cx="4339590" cy="1264040"/>
          </a:xfrm>
        </p:grpSpPr>
        <p:sp>
          <p:nvSpPr>
            <p:cNvPr id="2055" name="MH_Other_5"/>
            <p:cNvSpPr/>
            <p:nvPr>
              <p:custDataLst>
                <p:tags r:id="rId8"/>
              </p:custDataLst>
            </p:nvPr>
          </p:nvSpPr>
          <p:spPr bwMode="auto">
            <a:xfrm>
              <a:off x="5943687" y="3009638"/>
              <a:ext cx="3870807" cy="805303"/>
            </a:xfrm>
            <a:custGeom>
              <a:avLst/>
              <a:gdLst>
                <a:gd name="T0" fmla="*/ 2147483646 w 3244"/>
                <a:gd name="T1" fmla="*/ 2147483646 h 675"/>
                <a:gd name="T2" fmla="*/ 2147483646 w 3244"/>
                <a:gd name="T3" fmla="*/ 2147483646 h 675"/>
                <a:gd name="T4" fmla="*/ 2147483646 w 3244"/>
                <a:gd name="T5" fmla="*/ 0 h 675"/>
                <a:gd name="T6" fmla="*/ 2147483646 w 3244"/>
                <a:gd name="T7" fmla="*/ 0 h 675"/>
                <a:gd name="T8" fmla="*/ 0 w 3244"/>
                <a:gd name="T9" fmla="*/ 2147483646 h 675"/>
                <a:gd name="T10" fmla="*/ 2147483646 w 3244"/>
                <a:gd name="T11" fmla="*/ 2147483646 h 675"/>
                <a:gd name="T12" fmla="*/ 2147483646 w 3244"/>
                <a:gd name="T13" fmla="*/ 2147483646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333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6" name="MH_Other_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2843769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MH_Other_16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143553" y="3251564"/>
              <a:ext cx="445344" cy="321451"/>
            </a:xfrm>
            <a:custGeom>
              <a:avLst/>
              <a:gdLst>
                <a:gd name="T0" fmla="*/ 2147483646 w 165"/>
                <a:gd name="T1" fmla="*/ 2147483646 h 121"/>
                <a:gd name="T2" fmla="*/ 2147483646 w 165"/>
                <a:gd name="T3" fmla="*/ 2147483646 h 121"/>
                <a:gd name="T4" fmla="*/ 2147483646 w 165"/>
                <a:gd name="T5" fmla="*/ 2147483646 h 121"/>
                <a:gd name="T6" fmla="*/ 2147483646 w 165"/>
                <a:gd name="T7" fmla="*/ 2147483646 h 121"/>
                <a:gd name="T8" fmla="*/ 2147483646 w 165"/>
                <a:gd name="T9" fmla="*/ 2147483646 h 121"/>
                <a:gd name="T10" fmla="*/ 2147483646 w 165"/>
                <a:gd name="T11" fmla="*/ 2147483646 h 121"/>
                <a:gd name="T12" fmla="*/ 2147483646 w 165"/>
                <a:gd name="T13" fmla="*/ 2147483646 h 121"/>
                <a:gd name="T14" fmla="*/ 2147483646 w 165"/>
                <a:gd name="T15" fmla="*/ 2147483646 h 121"/>
                <a:gd name="T16" fmla="*/ 2147483646 w 165"/>
                <a:gd name="T17" fmla="*/ 2147483646 h 121"/>
                <a:gd name="T18" fmla="*/ 2147483646 w 165"/>
                <a:gd name="T19" fmla="*/ 2147483646 h 121"/>
                <a:gd name="T20" fmla="*/ 2147483646 w 165"/>
                <a:gd name="T21" fmla="*/ 2147483646 h 121"/>
                <a:gd name="T22" fmla="*/ 2147483646 w 165"/>
                <a:gd name="T23" fmla="*/ 2147483646 h 121"/>
                <a:gd name="T24" fmla="*/ 2147483646 w 165"/>
                <a:gd name="T25" fmla="*/ 2147483646 h 121"/>
                <a:gd name="T26" fmla="*/ 2147483646 w 165"/>
                <a:gd name="T27" fmla="*/ 2147483646 h 121"/>
                <a:gd name="T28" fmla="*/ 2147483646 w 165"/>
                <a:gd name="T29" fmla="*/ 2147483646 h 121"/>
                <a:gd name="T30" fmla="*/ 2147483646 w 165"/>
                <a:gd name="T31" fmla="*/ 2147483646 h 121"/>
                <a:gd name="T32" fmla="*/ 2147483646 w 165"/>
                <a:gd name="T33" fmla="*/ 2147483646 h 121"/>
                <a:gd name="T34" fmla="*/ 2147483646 w 165"/>
                <a:gd name="T35" fmla="*/ 2147483646 h 121"/>
                <a:gd name="T36" fmla="*/ 2147483646 w 165"/>
                <a:gd name="T37" fmla="*/ 2147483646 h 121"/>
                <a:gd name="T38" fmla="*/ 2147483646 w 165"/>
                <a:gd name="T39" fmla="*/ 2147483646 h 121"/>
                <a:gd name="T40" fmla="*/ 2147483646 w 165"/>
                <a:gd name="T41" fmla="*/ 2147483646 h 121"/>
                <a:gd name="T42" fmla="*/ 2147483646 w 165"/>
                <a:gd name="T43" fmla="*/ 2147483646 h 121"/>
                <a:gd name="T44" fmla="*/ 2147483646 w 165"/>
                <a:gd name="T45" fmla="*/ 2147483646 h 121"/>
                <a:gd name="T46" fmla="*/ 2147483646 w 165"/>
                <a:gd name="T47" fmla="*/ 2147483646 h 121"/>
                <a:gd name="T48" fmla="*/ 2147483646 w 165"/>
                <a:gd name="T49" fmla="*/ 2147483646 h 121"/>
                <a:gd name="T50" fmla="*/ 2147483646 w 165"/>
                <a:gd name="T51" fmla="*/ 2147483646 h 121"/>
                <a:gd name="T52" fmla="*/ 2147483646 w 165"/>
                <a:gd name="T53" fmla="*/ 2147483646 h 121"/>
                <a:gd name="T54" fmla="*/ 2147483646 w 165"/>
                <a:gd name="T55" fmla="*/ 2147483646 h 121"/>
                <a:gd name="T56" fmla="*/ 2147483646 w 165"/>
                <a:gd name="T57" fmla="*/ 2147483646 h 121"/>
                <a:gd name="T58" fmla="*/ 2147483646 w 165"/>
                <a:gd name="T59" fmla="*/ 2147483646 h 121"/>
                <a:gd name="T60" fmla="*/ 2147483646 w 165"/>
                <a:gd name="T61" fmla="*/ 2147483646 h 121"/>
                <a:gd name="T62" fmla="*/ 2147483646 w 165"/>
                <a:gd name="T63" fmla="*/ 2147483646 h 121"/>
                <a:gd name="T64" fmla="*/ 2147483646 w 165"/>
                <a:gd name="T65" fmla="*/ 2147483646 h 121"/>
                <a:gd name="T66" fmla="*/ 2147483646 w 165"/>
                <a:gd name="T67" fmla="*/ 2147483646 h 121"/>
                <a:gd name="T68" fmla="*/ 2147483646 w 165"/>
                <a:gd name="T69" fmla="*/ 2147483646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MH_Other_1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46207" y="3250001"/>
              <a:ext cx="560866" cy="3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MH_Text_2"/>
            <p:cNvSpPr txBox="1"/>
            <p:nvPr>
              <p:custDataLst>
                <p:tags r:id="rId12"/>
              </p:custDataLst>
            </p:nvPr>
          </p:nvSpPr>
          <p:spPr>
            <a:xfrm>
              <a:off x="7627271" y="3146832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41524" y="4024097"/>
            <a:ext cx="4339590" cy="1264039"/>
            <a:chOff x="5738324" y="4024097"/>
            <a:chExt cx="4339590" cy="1264039"/>
          </a:xfrm>
        </p:grpSpPr>
        <p:sp>
          <p:nvSpPr>
            <p:cNvPr id="4" name="MH_Other_4"/>
            <p:cNvSpPr/>
            <p:nvPr>
              <p:custDataLst>
                <p:tags r:id="rId13"/>
              </p:custDataLst>
            </p:nvPr>
          </p:nvSpPr>
          <p:spPr bwMode="auto">
            <a:xfrm>
              <a:off x="5943687" y="4189966"/>
              <a:ext cx="3870807" cy="805301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59333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7" name="MH_Other_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4024097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MH_Other_1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6236473" y="4434402"/>
              <a:ext cx="259504" cy="316428"/>
            </a:xfrm>
            <a:custGeom>
              <a:avLst/>
              <a:gdLst>
                <a:gd name="T0" fmla="*/ 2147483646 w 96"/>
                <a:gd name="T1" fmla="*/ 2147483646 h 119"/>
                <a:gd name="T2" fmla="*/ 2147483646 w 96"/>
                <a:gd name="T3" fmla="*/ 2147483646 h 119"/>
                <a:gd name="T4" fmla="*/ 2147483646 w 96"/>
                <a:gd name="T5" fmla="*/ 0 h 119"/>
                <a:gd name="T6" fmla="*/ 2147483646 w 96"/>
                <a:gd name="T7" fmla="*/ 2147483646 h 119"/>
                <a:gd name="T8" fmla="*/ 2147483646 w 96"/>
                <a:gd name="T9" fmla="*/ 2147483646 h 119"/>
                <a:gd name="T10" fmla="*/ 0 w 96"/>
                <a:gd name="T11" fmla="*/ 2147483646 h 119"/>
                <a:gd name="T12" fmla="*/ 0 w 96"/>
                <a:gd name="T13" fmla="*/ 2147483646 h 119"/>
                <a:gd name="T14" fmla="*/ 2147483646 w 96"/>
                <a:gd name="T15" fmla="*/ 2147483646 h 119"/>
                <a:gd name="T16" fmla="*/ 2147483646 w 96"/>
                <a:gd name="T17" fmla="*/ 2147483646 h 119"/>
                <a:gd name="T18" fmla="*/ 2147483646 w 96"/>
                <a:gd name="T19" fmla="*/ 2147483646 h 119"/>
                <a:gd name="T20" fmla="*/ 2147483646 w 96"/>
                <a:gd name="T21" fmla="*/ 2147483646 h 119"/>
                <a:gd name="T22" fmla="*/ 2147483646 w 96"/>
                <a:gd name="T23" fmla="*/ 2147483646 h 119"/>
                <a:gd name="T24" fmla="*/ 2147483646 w 96"/>
                <a:gd name="T25" fmla="*/ 2147483646 h 119"/>
                <a:gd name="T26" fmla="*/ 2147483646 w 96"/>
                <a:gd name="T27" fmla="*/ 2147483646 h 119"/>
                <a:gd name="T28" fmla="*/ 2147483646 w 96"/>
                <a:gd name="T29" fmla="*/ 2147483646 h 119"/>
                <a:gd name="T30" fmla="*/ 2147483646 w 96"/>
                <a:gd name="T31" fmla="*/ 2147483646 h 119"/>
                <a:gd name="T32" fmla="*/ 2147483646 w 96"/>
                <a:gd name="T33" fmla="*/ 2147483646 h 119"/>
                <a:gd name="T34" fmla="*/ 2147483646 w 96"/>
                <a:gd name="T35" fmla="*/ 2147483646 h 119"/>
                <a:gd name="T36" fmla="*/ 2147483646 w 96"/>
                <a:gd name="T37" fmla="*/ 2147483646 h 119"/>
                <a:gd name="T38" fmla="*/ 2147483646 w 96"/>
                <a:gd name="T39" fmla="*/ 2147483646 h 119"/>
                <a:gd name="T40" fmla="*/ 2147483646 w 96"/>
                <a:gd name="T41" fmla="*/ 2147483646 h 119"/>
                <a:gd name="T42" fmla="*/ 2147483646 w 96"/>
                <a:gd name="T43" fmla="*/ 2147483646 h 119"/>
                <a:gd name="T44" fmla="*/ 2147483646 w 96"/>
                <a:gd name="T45" fmla="*/ 2147483646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MH_Other_18"/>
            <p:cNvSpPr txBox="1"/>
            <p:nvPr>
              <p:custDataLst>
                <p:tags r:id="rId16"/>
              </p:custDataLst>
            </p:nvPr>
          </p:nvSpPr>
          <p:spPr>
            <a:xfrm>
              <a:off x="7039510" y="4430328"/>
              <a:ext cx="574260" cy="32457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MH_Text_3"/>
            <p:cNvSpPr txBox="1"/>
            <p:nvPr>
              <p:custDataLst>
                <p:tags r:id="rId17"/>
              </p:custDataLst>
            </p:nvPr>
          </p:nvSpPr>
          <p:spPr>
            <a:xfrm>
              <a:off x="7627271" y="4327159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 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41524" y="5206099"/>
            <a:ext cx="4339590" cy="1264039"/>
            <a:chOff x="5738324" y="5206099"/>
            <a:chExt cx="4339590" cy="1264039"/>
          </a:xfrm>
        </p:grpSpPr>
        <p:sp>
          <p:nvSpPr>
            <p:cNvPr id="3" name="MH_Other_3"/>
            <p:cNvSpPr/>
            <p:nvPr>
              <p:custDataLst>
                <p:tags r:id="rId18"/>
              </p:custDataLst>
            </p:nvPr>
          </p:nvSpPr>
          <p:spPr bwMode="auto">
            <a:xfrm>
              <a:off x="5943687" y="5371967"/>
              <a:ext cx="3870807" cy="805303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759333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8" name="MH_Other_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5206099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MH_Other_9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6219731" y="5632309"/>
              <a:ext cx="292989" cy="284618"/>
            </a:xfrm>
            <a:custGeom>
              <a:avLst/>
              <a:gdLst>
                <a:gd name="T0" fmla="*/ 2147483646 w 108"/>
                <a:gd name="T1" fmla="*/ 2147483646 h 107"/>
                <a:gd name="T2" fmla="*/ 2147483646 w 108"/>
                <a:gd name="T3" fmla="*/ 2147483646 h 107"/>
                <a:gd name="T4" fmla="*/ 2147483646 w 108"/>
                <a:gd name="T5" fmla="*/ 2147483646 h 107"/>
                <a:gd name="T6" fmla="*/ 2147483646 w 108"/>
                <a:gd name="T7" fmla="*/ 0 h 107"/>
                <a:gd name="T8" fmla="*/ 0 w 108"/>
                <a:gd name="T9" fmla="*/ 2147483646 h 107"/>
                <a:gd name="T10" fmla="*/ 2147483646 w 108"/>
                <a:gd name="T11" fmla="*/ 2147483646 h 107"/>
                <a:gd name="T12" fmla="*/ 2147483646 w 108"/>
                <a:gd name="T13" fmla="*/ 2147483646 h 107"/>
                <a:gd name="T14" fmla="*/ 2147483646 w 108"/>
                <a:gd name="T15" fmla="*/ 2147483646 h 107"/>
                <a:gd name="T16" fmla="*/ 2147483646 w 108"/>
                <a:gd name="T17" fmla="*/ 2147483646 h 107"/>
                <a:gd name="T18" fmla="*/ 2147483646 w 108"/>
                <a:gd name="T19" fmla="*/ 2147483646 h 107"/>
                <a:gd name="T20" fmla="*/ 2147483646 w 108"/>
                <a:gd name="T21" fmla="*/ 2147483646 h 107"/>
                <a:gd name="T22" fmla="*/ 2147483646 w 108"/>
                <a:gd name="T23" fmla="*/ 2147483646 h 107"/>
                <a:gd name="T24" fmla="*/ 2147483646 w 108"/>
                <a:gd name="T25" fmla="*/ 2147483646 h 107"/>
                <a:gd name="T26" fmla="*/ 2147483646 w 108"/>
                <a:gd name="T27" fmla="*/ 2147483646 h 107"/>
                <a:gd name="T28" fmla="*/ 2147483646 w 108"/>
                <a:gd name="T29" fmla="*/ 2147483646 h 107"/>
                <a:gd name="T30" fmla="*/ 2147483646 w 108"/>
                <a:gd name="T31" fmla="*/ 2147483646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Other_20"/>
            <p:cNvSpPr txBox="1"/>
            <p:nvPr>
              <p:custDataLst>
                <p:tags r:id="rId21"/>
              </p:custDataLst>
            </p:nvPr>
          </p:nvSpPr>
          <p:spPr>
            <a:xfrm>
              <a:off x="7047045" y="5612330"/>
              <a:ext cx="559191" cy="32457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MH_Text_4"/>
            <p:cNvSpPr txBox="1"/>
            <p:nvPr>
              <p:custDataLst>
                <p:tags r:id="rId22"/>
              </p:custDataLst>
            </p:nvPr>
          </p:nvSpPr>
          <p:spPr>
            <a:xfrm>
              <a:off x="7627271" y="5509161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MH_Others_1"/>
          <p:cNvSpPr txBox="1"/>
          <p:nvPr>
            <p:custDataLst>
              <p:tags r:id="rId23"/>
            </p:custDataLst>
          </p:nvPr>
        </p:nvSpPr>
        <p:spPr>
          <a:xfrm>
            <a:off x="1428195" y="1659627"/>
            <a:ext cx="2897062" cy="12311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8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s_2"/>
          <p:cNvSpPr txBox="1"/>
          <p:nvPr>
            <p:custDataLst>
              <p:tags r:id="rId24"/>
            </p:custDataLst>
          </p:nvPr>
        </p:nvSpPr>
        <p:spPr>
          <a:xfrm>
            <a:off x="1486252" y="2908038"/>
            <a:ext cx="278094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049139" y="3334767"/>
            <a:ext cx="4484692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  <a:endParaRPr lang="zh-CN" altLang="en-US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6049138" y="3971705"/>
            <a:ext cx="5780837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7200" b="1" dirty="0">
                <a:solidFill>
                  <a:schemeClr val="accent2"/>
                </a:solidFill>
                <a:cs typeface="Arial" panose="020B0604020202020204" pitchFamily="34" charset="0"/>
              </a:rPr>
              <a:t>THANK YOU</a:t>
            </a:r>
            <a:endParaRPr lang="zh-CN" altLang="en-US" sz="72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22"/>
          <p:cNvSpPr/>
          <p:nvPr/>
        </p:nvSpPr>
        <p:spPr>
          <a:xfrm>
            <a:off x="6049138" y="1907777"/>
            <a:ext cx="1145398" cy="11453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2</a:t>
            </a:r>
            <a:endParaRPr lang="en-US" sz="6600" dirty="0">
              <a:solidFill>
                <a:schemeClr val="accent1"/>
              </a:solidFill>
              <a:latin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Oval 22"/>
          <p:cNvSpPr/>
          <p:nvPr/>
        </p:nvSpPr>
        <p:spPr>
          <a:xfrm>
            <a:off x="7020064" y="1907777"/>
            <a:ext cx="1145398" cy="11453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accent2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0</a:t>
            </a:r>
            <a:endParaRPr lang="en-US" sz="6600" dirty="0">
              <a:solidFill>
                <a:schemeClr val="accent2"/>
              </a:solidFill>
              <a:latin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Oval 22"/>
          <p:cNvSpPr/>
          <p:nvPr/>
        </p:nvSpPr>
        <p:spPr>
          <a:xfrm>
            <a:off x="7990990" y="1907777"/>
            <a:ext cx="1145398" cy="11453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accent3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2</a:t>
            </a:r>
            <a:endParaRPr lang="en-US" sz="6600" dirty="0">
              <a:solidFill>
                <a:schemeClr val="accent3"/>
              </a:solidFill>
              <a:latin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Oval 22"/>
          <p:cNvSpPr/>
          <p:nvPr/>
        </p:nvSpPr>
        <p:spPr>
          <a:xfrm>
            <a:off x="8961916" y="1907777"/>
            <a:ext cx="1145398" cy="11453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accent4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X</a:t>
            </a:r>
            <a:endParaRPr lang="en-US" sz="6600" dirty="0">
              <a:solidFill>
                <a:schemeClr val="accent4"/>
              </a:solidFill>
              <a:latin typeface="Impact" panose="020B080603090205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99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99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99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10" grpId="0"/>
      <p:bldP spid="10" grpId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382198" y="3234643"/>
            <a:ext cx="472080" cy="519792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9" tIns="48209" rIns="96419" bIns="48209" anchor="ctr"/>
          <a:lstStyle/>
          <a:p>
            <a:pPr algn="ctr" fontAlgn="base">
              <a:defRPr/>
            </a:pPr>
            <a:endParaRPr lang="zh-CN" altLang="en-US" sz="14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7999" y="3237155"/>
            <a:ext cx="7402621" cy="5197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353" tIns="0" rIns="14235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2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92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92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92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8130" y="2630733"/>
            <a:ext cx="7364955" cy="612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40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973084" y="2626966"/>
            <a:ext cx="675476" cy="6164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9" tIns="48209" rIns="96419" bIns="48209" anchor="ctr"/>
          <a:lstStyle/>
          <a:p>
            <a:pPr algn="ctr" fontAlgn="base">
              <a:defRPr/>
            </a:pPr>
            <a:endParaRPr lang="zh-CN" altLang="en-US" sz="14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3074593" y="4005541"/>
            <a:ext cx="6612892" cy="1338400"/>
          </a:xfrm>
          <a:prstGeom prst="rect">
            <a:avLst/>
          </a:prstGeom>
          <a:noFill/>
          <a:ln w="25400">
            <a:noFill/>
          </a:ln>
        </p:spPr>
        <p:txBody>
          <a:bodyPr lIns="96419" tIns="48209" rIns="96419" bIns="48209" anchor="ctr"/>
          <a:p>
            <a:pPr eaLnBrk="0" hangingPunct="0">
              <a:lnSpc>
                <a:spcPts val="2400"/>
              </a:lnSpc>
            </a:pP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1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11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11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11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11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5027" y="1027416"/>
            <a:ext cx="3013279" cy="1506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771195" y="313128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05995" y="3106058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693929" y="326238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965812" y="428502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068" y="428502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812" y="455467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068" y="455467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/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/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"/>
          <p:cNvSpPr/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50513" y="2252821"/>
            <a:ext cx="6757725" cy="3800806"/>
            <a:chOff x="2891986" y="2136053"/>
            <a:chExt cx="6408028" cy="3604123"/>
          </a:xfrm>
        </p:grpSpPr>
        <p:sp>
          <p:nvSpPr>
            <p:cNvPr id="17" name="Rectangle 231"/>
            <p:cNvSpPr>
              <a:spLocks noChangeArrowheads="1"/>
            </p:cNvSpPr>
            <p:nvPr/>
          </p:nvSpPr>
          <p:spPr bwMode="auto">
            <a:xfrm>
              <a:off x="7474653" y="2136053"/>
              <a:ext cx="1620153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32"/>
            <p:cNvSpPr/>
            <p:nvPr/>
          </p:nvSpPr>
          <p:spPr bwMode="auto">
            <a:xfrm>
              <a:off x="6885018" y="2136053"/>
              <a:ext cx="589635" cy="981232"/>
            </a:xfrm>
            <a:custGeom>
              <a:avLst/>
              <a:gdLst>
                <a:gd name="T0" fmla="*/ 658 w 658"/>
                <a:gd name="T1" fmla="*/ 0 h 1095"/>
                <a:gd name="T2" fmla="*/ 0 w 658"/>
                <a:gd name="T3" fmla="*/ 1015 h 1095"/>
                <a:gd name="T4" fmla="*/ 85 w 658"/>
                <a:gd name="T5" fmla="*/ 1095 h 1095"/>
                <a:gd name="T6" fmla="*/ 658 w 658"/>
                <a:gd name="T7" fmla="*/ 821 h 1095"/>
                <a:gd name="T8" fmla="*/ 658 w 658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1095">
                  <a:moveTo>
                    <a:pt x="658" y="0"/>
                  </a:moveTo>
                  <a:lnTo>
                    <a:pt x="0" y="1015"/>
                  </a:lnTo>
                  <a:lnTo>
                    <a:pt x="85" y="1095"/>
                  </a:lnTo>
                  <a:lnTo>
                    <a:pt x="658" y="821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233"/>
            <p:cNvSpPr>
              <a:spLocks noChangeArrowheads="1"/>
            </p:cNvSpPr>
            <p:nvPr/>
          </p:nvSpPr>
          <p:spPr bwMode="auto">
            <a:xfrm>
              <a:off x="3112427" y="2136053"/>
              <a:ext cx="1622841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4"/>
            <p:cNvSpPr/>
            <p:nvPr/>
          </p:nvSpPr>
          <p:spPr bwMode="auto">
            <a:xfrm>
              <a:off x="4735268" y="2136053"/>
              <a:ext cx="588739" cy="981232"/>
            </a:xfrm>
            <a:custGeom>
              <a:avLst/>
              <a:gdLst>
                <a:gd name="T0" fmla="*/ 0 w 657"/>
                <a:gd name="T1" fmla="*/ 0 h 1095"/>
                <a:gd name="T2" fmla="*/ 657 w 657"/>
                <a:gd name="T3" fmla="*/ 1015 h 1095"/>
                <a:gd name="T4" fmla="*/ 572 w 657"/>
                <a:gd name="T5" fmla="*/ 1095 h 1095"/>
                <a:gd name="T6" fmla="*/ 0 w 657"/>
                <a:gd name="T7" fmla="*/ 821 h 1095"/>
                <a:gd name="T8" fmla="*/ 0 w 657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0"/>
                  </a:moveTo>
                  <a:lnTo>
                    <a:pt x="657" y="1015"/>
                  </a:lnTo>
                  <a:lnTo>
                    <a:pt x="572" y="1095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35"/>
            <p:cNvSpPr>
              <a:spLocks noChangeArrowheads="1"/>
            </p:cNvSpPr>
            <p:nvPr/>
          </p:nvSpPr>
          <p:spPr bwMode="auto">
            <a:xfrm>
              <a:off x="7461212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36"/>
            <p:cNvSpPr/>
            <p:nvPr/>
          </p:nvSpPr>
          <p:spPr bwMode="auto">
            <a:xfrm>
              <a:off x="6874265" y="4758944"/>
              <a:ext cx="586947" cy="981232"/>
            </a:xfrm>
            <a:custGeom>
              <a:avLst/>
              <a:gdLst>
                <a:gd name="T0" fmla="*/ 655 w 655"/>
                <a:gd name="T1" fmla="*/ 1095 h 1095"/>
                <a:gd name="T2" fmla="*/ 0 w 655"/>
                <a:gd name="T3" fmla="*/ 83 h 1095"/>
                <a:gd name="T4" fmla="*/ 83 w 655"/>
                <a:gd name="T5" fmla="*/ 0 h 1095"/>
                <a:gd name="T6" fmla="*/ 655 w 655"/>
                <a:gd name="T7" fmla="*/ 275 h 1095"/>
                <a:gd name="T8" fmla="*/ 655 w 655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1095">
                  <a:moveTo>
                    <a:pt x="655" y="1095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655" y="275"/>
                  </a:lnTo>
                  <a:lnTo>
                    <a:pt x="655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37"/>
            <p:cNvSpPr>
              <a:spLocks noChangeArrowheads="1"/>
            </p:cNvSpPr>
            <p:nvPr/>
          </p:nvSpPr>
          <p:spPr bwMode="auto">
            <a:xfrm>
              <a:off x="3101674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8"/>
            <p:cNvSpPr/>
            <p:nvPr/>
          </p:nvSpPr>
          <p:spPr bwMode="auto">
            <a:xfrm>
              <a:off x="4724515" y="4758944"/>
              <a:ext cx="588739" cy="981232"/>
            </a:xfrm>
            <a:custGeom>
              <a:avLst/>
              <a:gdLst>
                <a:gd name="T0" fmla="*/ 0 w 657"/>
                <a:gd name="T1" fmla="*/ 1095 h 1095"/>
                <a:gd name="T2" fmla="*/ 657 w 657"/>
                <a:gd name="T3" fmla="*/ 83 h 1095"/>
                <a:gd name="T4" fmla="*/ 572 w 657"/>
                <a:gd name="T5" fmla="*/ 0 h 1095"/>
                <a:gd name="T6" fmla="*/ 0 w 657"/>
                <a:gd name="T7" fmla="*/ 275 h 1095"/>
                <a:gd name="T8" fmla="*/ 0 w 657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1095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239"/>
            <p:cNvSpPr>
              <a:spLocks noChangeArrowheads="1"/>
            </p:cNvSpPr>
            <p:nvPr/>
          </p:nvSpPr>
          <p:spPr bwMode="auto">
            <a:xfrm>
              <a:off x="4900151" y="2740026"/>
              <a:ext cx="2385425" cy="23854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40"/>
            <p:cNvSpPr>
              <a:spLocks noChangeArrowheads="1"/>
            </p:cNvSpPr>
            <p:nvPr/>
          </p:nvSpPr>
          <p:spPr bwMode="auto">
            <a:xfrm>
              <a:off x="5196761" y="3036635"/>
              <a:ext cx="1793997" cy="17948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245"/>
            <p:cNvSpPr/>
            <p:nvPr/>
          </p:nvSpPr>
          <p:spPr bwMode="auto">
            <a:xfrm>
              <a:off x="5425267" y="3208687"/>
              <a:ext cx="1655101" cy="1711556"/>
            </a:xfrm>
            <a:custGeom>
              <a:avLst/>
              <a:gdLst>
                <a:gd name="T0" fmla="*/ 632 w 781"/>
                <a:gd name="T1" fmla="*/ 0 h 808"/>
                <a:gd name="T2" fmla="*/ 582 w 781"/>
                <a:gd name="T3" fmla="*/ 10 h 808"/>
                <a:gd name="T4" fmla="*/ 741 w 781"/>
                <a:gd name="T5" fmla="*/ 342 h 808"/>
                <a:gd name="T6" fmla="*/ 741 w 781"/>
                <a:gd name="T7" fmla="*/ 342 h 808"/>
                <a:gd name="T8" fmla="*/ 315 w 781"/>
                <a:gd name="T9" fmla="*/ 769 h 808"/>
                <a:gd name="T10" fmla="*/ 50 w 781"/>
                <a:gd name="T11" fmla="*/ 676 h 808"/>
                <a:gd name="T12" fmla="*/ 50 w 781"/>
                <a:gd name="T13" fmla="*/ 676 h 808"/>
                <a:gd name="T14" fmla="*/ 0 w 781"/>
                <a:gd name="T15" fmla="*/ 686 h 808"/>
                <a:gd name="T16" fmla="*/ 18 w 781"/>
                <a:gd name="T17" fmla="*/ 702 h 808"/>
                <a:gd name="T18" fmla="*/ 315 w 781"/>
                <a:gd name="T19" fmla="*/ 808 h 808"/>
                <a:gd name="T20" fmla="*/ 781 w 781"/>
                <a:gd name="T21" fmla="*/ 342 h 808"/>
                <a:gd name="T22" fmla="*/ 632 w 781"/>
                <a:gd name="T2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808">
                  <a:moveTo>
                    <a:pt x="632" y="0"/>
                  </a:moveTo>
                  <a:cubicBezTo>
                    <a:pt x="582" y="10"/>
                    <a:pt x="582" y="10"/>
                    <a:pt x="582" y="10"/>
                  </a:cubicBezTo>
                  <a:cubicBezTo>
                    <a:pt x="679" y="88"/>
                    <a:pt x="741" y="208"/>
                    <a:pt x="741" y="342"/>
                  </a:cubicBezTo>
                  <a:cubicBezTo>
                    <a:pt x="741" y="342"/>
                    <a:pt x="741" y="342"/>
                    <a:pt x="741" y="342"/>
                  </a:cubicBezTo>
                  <a:cubicBezTo>
                    <a:pt x="741" y="578"/>
                    <a:pt x="551" y="769"/>
                    <a:pt x="315" y="769"/>
                  </a:cubicBezTo>
                  <a:cubicBezTo>
                    <a:pt x="215" y="769"/>
                    <a:pt x="122" y="734"/>
                    <a:pt x="50" y="676"/>
                  </a:cubicBezTo>
                  <a:cubicBezTo>
                    <a:pt x="50" y="676"/>
                    <a:pt x="50" y="676"/>
                    <a:pt x="50" y="67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6" y="691"/>
                    <a:pt x="12" y="696"/>
                    <a:pt x="18" y="702"/>
                  </a:cubicBezTo>
                  <a:cubicBezTo>
                    <a:pt x="99" y="768"/>
                    <a:pt x="202" y="808"/>
                    <a:pt x="315" y="808"/>
                  </a:cubicBezTo>
                  <a:cubicBezTo>
                    <a:pt x="573" y="808"/>
                    <a:pt x="781" y="600"/>
                    <a:pt x="781" y="342"/>
                  </a:cubicBezTo>
                  <a:cubicBezTo>
                    <a:pt x="781" y="207"/>
                    <a:pt x="724" y="85"/>
                    <a:pt x="6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246"/>
            <p:cNvSpPr/>
            <p:nvPr/>
          </p:nvSpPr>
          <p:spPr bwMode="auto">
            <a:xfrm>
              <a:off x="5105359" y="2945233"/>
              <a:ext cx="1650621" cy="1707971"/>
            </a:xfrm>
            <a:custGeom>
              <a:avLst/>
              <a:gdLst>
                <a:gd name="T0" fmla="*/ 466 w 779"/>
                <a:gd name="T1" fmla="*/ 0 h 806"/>
                <a:gd name="T2" fmla="*/ 0 w 779"/>
                <a:gd name="T3" fmla="*/ 466 h 806"/>
                <a:gd name="T4" fmla="*/ 126 w 779"/>
                <a:gd name="T5" fmla="*/ 785 h 806"/>
                <a:gd name="T6" fmla="*/ 147 w 779"/>
                <a:gd name="T7" fmla="*/ 806 h 806"/>
                <a:gd name="T8" fmla="*/ 196 w 779"/>
                <a:gd name="T9" fmla="*/ 796 h 806"/>
                <a:gd name="T10" fmla="*/ 158 w 779"/>
                <a:gd name="T11" fmla="*/ 761 h 806"/>
                <a:gd name="T12" fmla="*/ 40 w 779"/>
                <a:gd name="T13" fmla="*/ 466 h 806"/>
                <a:gd name="T14" fmla="*/ 40 w 779"/>
                <a:gd name="T15" fmla="*/ 466 h 806"/>
                <a:gd name="T16" fmla="*/ 466 w 779"/>
                <a:gd name="T17" fmla="*/ 40 h 806"/>
                <a:gd name="T18" fmla="*/ 606 w 779"/>
                <a:gd name="T19" fmla="*/ 64 h 806"/>
                <a:gd name="T20" fmla="*/ 729 w 779"/>
                <a:gd name="T21" fmla="*/ 131 h 806"/>
                <a:gd name="T22" fmla="*/ 729 w 779"/>
                <a:gd name="T23" fmla="*/ 131 h 806"/>
                <a:gd name="T24" fmla="*/ 779 w 779"/>
                <a:gd name="T25" fmla="*/ 121 h 806"/>
                <a:gd name="T26" fmla="*/ 732 w 779"/>
                <a:gd name="T27" fmla="*/ 83 h 806"/>
                <a:gd name="T28" fmla="*/ 676 w 779"/>
                <a:gd name="T29" fmla="*/ 50 h 806"/>
                <a:gd name="T30" fmla="*/ 466 w 779"/>
                <a:gd name="T3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9" h="806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590"/>
                    <a:pt x="48" y="702"/>
                    <a:pt x="126" y="785"/>
                  </a:cubicBezTo>
                  <a:cubicBezTo>
                    <a:pt x="133" y="792"/>
                    <a:pt x="140" y="799"/>
                    <a:pt x="147" y="80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83" y="785"/>
                    <a:pt x="170" y="773"/>
                    <a:pt x="158" y="761"/>
                  </a:cubicBezTo>
                  <a:cubicBezTo>
                    <a:pt x="85" y="684"/>
                    <a:pt x="40" y="581"/>
                    <a:pt x="40" y="466"/>
                  </a:cubicBezTo>
                  <a:cubicBezTo>
                    <a:pt x="40" y="466"/>
                    <a:pt x="40" y="466"/>
                    <a:pt x="40" y="466"/>
                  </a:cubicBezTo>
                  <a:cubicBezTo>
                    <a:pt x="40" y="231"/>
                    <a:pt x="231" y="40"/>
                    <a:pt x="466" y="40"/>
                  </a:cubicBezTo>
                  <a:cubicBezTo>
                    <a:pt x="515" y="40"/>
                    <a:pt x="563" y="48"/>
                    <a:pt x="606" y="64"/>
                  </a:cubicBezTo>
                  <a:cubicBezTo>
                    <a:pt x="651" y="79"/>
                    <a:pt x="693" y="102"/>
                    <a:pt x="729" y="131"/>
                  </a:cubicBezTo>
                  <a:cubicBezTo>
                    <a:pt x="729" y="131"/>
                    <a:pt x="729" y="131"/>
                    <a:pt x="729" y="131"/>
                  </a:cubicBezTo>
                  <a:cubicBezTo>
                    <a:pt x="779" y="121"/>
                    <a:pt x="779" y="121"/>
                    <a:pt x="779" y="121"/>
                  </a:cubicBezTo>
                  <a:cubicBezTo>
                    <a:pt x="764" y="107"/>
                    <a:pt x="748" y="95"/>
                    <a:pt x="732" y="83"/>
                  </a:cubicBezTo>
                  <a:cubicBezTo>
                    <a:pt x="714" y="71"/>
                    <a:pt x="696" y="60"/>
                    <a:pt x="676" y="50"/>
                  </a:cubicBezTo>
                  <a:cubicBezTo>
                    <a:pt x="613" y="18"/>
                    <a:pt x="542" y="0"/>
                    <a:pt x="46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247"/>
            <p:cNvSpPr>
              <a:spLocks noChangeArrowheads="1"/>
            </p:cNvSpPr>
            <p:nvPr/>
          </p:nvSpPr>
          <p:spPr bwMode="auto">
            <a:xfrm>
              <a:off x="7677173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248"/>
            <p:cNvSpPr/>
            <p:nvPr/>
          </p:nvSpPr>
          <p:spPr bwMode="auto">
            <a:xfrm>
              <a:off x="7285576" y="3538453"/>
              <a:ext cx="391597" cy="733908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249"/>
            <p:cNvSpPr>
              <a:spLocks noChangeArrowheads="1"/>
            </p:cNvSpPr>
            <p:nvPr/>
          </p:nvSpPr>
          <p:spPr bwMode="auto">
            <a:xfrm>
              <a:off x="2891986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250"/>
            <p:cNvSpPr/>
            <p:nvPr/>
          </p:nvSpPr>
          <p:spPr bwMode="auto">
            <a:xfrm>
              <a:off x="4514827" y="3538453"/>
              <a:ext cx="393389" cy="733908"/>
            </a:xfrm>
            <a:custGeom>
              <a:avLst/>
              <a:gdLst>
                <a:gd name="T0" fmla="*/ 0 w 439"/>
                <a:gd name="T1" fmla="*/ 0 h 819"/>
                <a:gd name="T2" fmla="*/ 439 w 439"/>
                <a:gd name="T3" fmla="*/ 355 h 819"/>
                <a:gd name="T4" fmla="*/ 439 w 439"/>
                <a:gd name="T5" fmla="*/ 511 h 819"/>
                <a:gd name="T6" fmla="*/ 0 w 439"/>
                <a:gd name="T7" fmla="*/ 819 h 819"/>
                <a:gd name="T8" fmla="*/ 0 w 439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819">
                  <a:moveTo>
                    <a:pt x="0" y="0"/>
                  </a:moveTo>
                  <a:lnTo>
                    <a:pt x="439" y="355"/>
                  </a:lnTo>
                  <a:lnTo>
                    <a:pt x="439" y="511"/>
                  </a:lnTo>
                  <a:lnTo>
                    <a:pt x="0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565530" y="3640200"/>
              <a:ext cx="1117100" cy="558549"/>
              <a:chOff x="7938232" y="3636521"/>
              <a:chExt cx="1635545" cy="817771"/>
            </a:xfrm>
            <a:solidFill>
              <a:schemeClr val="bg2"/>
            </a:solidFill>
          </p:grpSpPr>
          <p:sp>
            <p:nvSpPr>
              <p:cNvPr id="50" name="Freeform 226"/>
              <p:cNvSpPr/>
              <p:nvPr/>
            </p:nvSpPr>
            <p:spPr bwMode="auto">
              <a:xfrm>
                <a:off x="7938232" y="3636521"/>
                <a:ext cx="431783" cy="817771"/>
              </a:xfrm>
              <a:custGeom>
                <a:avLst/>
                <a:gdLst>
                  <a:gd name="T0" fmla="*/ 0 w 66"/>
                  <a:gd name="T1" fmla="*/ 121 h 126"/>
                  <a:gd name="T2" fmla="*/ 0 w 66"/>
                  <a:gd name="T3" fmla="*/ 82 h 126"/>
                  <a:gd name="T4" fmla="*/ 22 w 66"/>
                  <a:gd name="T5" fmla="*/ 96 h 126"/>
                  <a:gd name="T6" fmla="*/ 29 w 66"/>
                  <a:gd name="T7" fmla="*/ 94 h 126"/>
                  <a:gd name="T8" fmla="*/ 32 w 66"/>
                  <a:gd name="T9" fmla="*/ 88 h 126"/>
                  <a:gd name="T10" fmla="*/ 26 w 66"/>
                  <a:gd name="T11" fmla="*/ 78 h 126"/>
                  <a:gd name="T12" fmla="*/ 20 w 66"/>
                  <a:gd name="T13" fmla="*/ 74 h 126"/>
                  <a:gd name="T14" fmla="*/ 11 w 66"/>
                  <a:gd name="T15" fmla="*/ 66 h 126"/>
                  <a:gd name="T16" fmla="*/ 4 w 66"/>
                  <a:gd name="T17" fmla="*/ 58 h 126"/>
                  <a:gd name="T18" fmla="*/ 1 w 66"/>
                  <a:gd name="T19" fmla="*/ 49 h 126"/>
                  <a:gd name="T20" fmla="*/ 0 w 66"/>
                  <a:gd name="T21" fmla="*/ 40 h 126"/>
                  <a:gd name="T22" fmla="*/ 4 w 66"/>
                  <a:gd name="T23" fmla="*/ 22 h 126"/>
                  <a:gd name="T24" fmla="*/ 9 w 66"/>
                  <a:gd name="T25" fmla="*/ 14 h 126"/>
                  <a:gd name="T26" fmla="*/ 15 w 66"/>
                  <a:gd name="T27" fmla="*/ 8 h 126"/>
                  <a:gd name="T28" fmla="*/ 38 w 66"/>
                  <a:gd name="T29" fmla="*/ 0 h 126"/>
                  <a:gd name="T30" fmla="*/ 63 w 66"/>
                  <a:gd name="T31" fmla="*/ 6 h 126"/>
                  <a:gd name="T32" fmla="*/ 63 w 66"/>
                  <a:gd name="T33" fmla="*/ 44 h 126"/>
                  <a:gd name="T34" fmla="*/ 53 w 66"/>
                  <a:gd name="T35" fmla="*/ 34 h 126"/>
                  <a:gd name="T36" fmla="*/ 43 w 66"/>
                  <a:gd name="T37" fmla="*/ 30 h 126"/>
                  <a:gd name="T38" fmla="*/ 36 w 66"/>
                  <a:gd name="T39" fmla="*/ 32 h 126"/>
                  <a:gd name="T40" fmla="*/ 34 w 66"/>
                  <a:gd name="T41" fmla="*/ 37 h 126"/>
                  <a:gd name="T42" fmla="*/ 41 w 66"/>
                  <a:gd name="T43" fmla="*/ 47 h 126"/>
                  <a:gd name="T44" fmla="*/ 46 w 66"/>
                  <a:gd name="T45" fmla="*/ 51 h 126"/>
                  <a:gd name="T46" fmla="*/ 62 w 66"/>
                  <a:gd name="T47" fmla="*/ 66 h 126"/>
                  <a:gd name="T48" fmla="*/ 66 w 66"/>
                  <a:gd name="T49" fmla="*/ 85 h 126"/>
                  <a:gd name="T50" fmla="*/ 55 w 66"/>
                  <a:gd name="T51" fmla="*/ 114 h 126"/>
                  <a:gd name="T52" fmla="*/ 26 w 66"/>
                  <a:gd name="T53" fmla="*/ 126 h 126"/>
                  <a:gd name="T54" fmla="*/ 0 w 66"/>
                  <a:gd name="T55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126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227"/>
              <p:cNvSpPr/>
              <p:nvPr/>
            </p:nvSpPr>
            <p:spPr bwMode="auto">
              <a:xfrm>
                <a:off x="8458336" y="3636521"/>
                <a:ext cx="412157" cy="817771"/>
              </a:xfrm>
              <a:custGeom>
                <a:avLst/>
                <a:gdLst>
                  <a:gd name="T0" fmla="*/ 0 w 126"/>
                  <a:gd name="T1" fmla="*/ 250 h 250"/>
                  <a:gd name="T2" fmla="*/ 0 w 126"/>
                  <a:gd name="T3" fmla="*/ 0 h 250"/>
                  <a:gd name="T4" fmla="*/ 126 w 126"/>
                  <a:gd name="T5" fmla="*/ 0 h 250"/>
                  <a:gd name="T6" fmla="*/ 126 w 126"/>
                  <a:gd name="T7" fmla="*/ 59 h 250"/>
                  <a:gd name="T8" fmla="*/ 68 w 126"/>
                  <a:gd name="T9" fmla="*/ 59 h 250"/>
                  <a:gd name="T10" fmla="*/ 68 w 126"/>
                  <a:gd name="T11" fmla="*/ 91 h 250"/>
                  <a:gd name="T12" fmla="*/ 120 w 126"/>
                  <a:gd name="T13" fmla="*/ 91 h 250"/>
                  <a:gd name="T14" fmla="*/ 120 w 126"/>
                  <a:gd name="T15" fmla="*/ 151 h 250"/>
                  <a:gd name="T16" fmla="*/ 68 w 126"/>
                  <a:gd name="T17" fmla="*/ 151 h 250"/>
                  <a:gd name="T18" fmla="*/ 68 w 126"/>
                  <a:gd name="T19" fmla="*/ 191 h 250"/>
                  <a:gd name="T20" fmla="*/ 126 w 126"/>
                  <a:gd name="T21" fmla="*/ 191 h 250"/>
                  <a:gd name="T22" fmla="*/ 126 w 126"/>
                  <a:gd name="T23" fmla="*/ 250 h 250"/>
                  <a:gd name="T24" fmla="*/ 0 w 126"/>
                  <a:gd name="T2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50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228"/>
              <p:cNvSpPr>
                <a:spLocks noEditPoints="1"/>
              </p:cNvSpPr>
              <p:nvPr/>
            </p:nvSpPr>
            <p:spPr bwMode="auto">
              <a:xfrm>
                <a:off x="8948999" y="3636521"/>
                <a:ext cx="624778" cy="817771"/>
              </a:xfrm>
              <a:custGeom>
                <a:avLst/>
                <a:gdLst>
                  <a:gd name="T0" fmla="*/ 96 w 96"/>
                  <a:gd name="T1" fmla="*/ 63 h 126"/>
                  <a:gd name="T2" fmla="*/ 83 w 96"/>
                  <a:gd name="T3" fmla="*/ 109 h 126"/>
                  <a:gd name="T4" fmla="*/ 48 w 96"/>
                  <a:gd name="T5" fmla="*/ 126 h 126"/>
                  <a:gd name="T6" fmla="*/ 16 w 96"/>
                  <a:gd name="T7" fmla="*/ 113 h 126"/>
                  <a:gd name="T8" fmla="*/ 0 w 96"/>
                  <a:gd name="T9" fmla="*/ 62 h 126"/>
                  <a:gd name="T10" fmla="*/ 17 w 96"/>
                  <a:gd name="T11" fmla="*/ 12 h 126"/>
                  <a:gd name="T12" fmla="*/ 48 w 96"/>
                  <a:gd name="T13" fmla="*/ 0 h 126"/>
                  <a:gd name="T14" fmla="*/ 83 w 96"/>
                  <a:gd name="T15" fmla="*/ 17 h 126"/>
                  <a:gd name="T16" fmla="*/ 96 w 96"/>
                  <a:gd name="T17" fmla="*/ 63 h 126"/>
                  <a:gd name="T18" fmla="*/ 60 w 96"/>
                  <a:gd name="T19" fmla="*/ 64 h 126"/>
                  <a:gd name="T20" fmla="*/ 48 w 96"/>
                  <a:gd name="T21" fmla="*/ 30 h 126"/>
                  <a:gd name="T22" fmla="*/ 38 w 96"/>
                  <a:gd name="T23" fmla="*/ 39 h 126"/>
                  <a:gd name="T24" fmla="*/ 35 w 96"/>
                  <a:gd name="T25" fmla="*/ 63 h 126"/>
                  <a:gd name="T26" fmla="*/ 38 w 96"/>
                  <a:gd name="T27" fmla="*/ 87 h 126"/>
                  <a:gd name="T28" fmla="*/ 47 w 96"/>
                  <a:gd name="T29" fmla="*/ 96 h 126"/>
                  <a:gd name="T30" fmla="*/ 57 w 96"/>
                  <a:gd name="T31" fmla="*/ 87 h 126"/>
                  <a:gd name="T32" fmla="*/ 60 w 96"/>
                  <a:gd name="T33" fmla="*/ 6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6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7624531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4531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53499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53499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14926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34692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9759162" y="2338043"/>
            <a:ext cx="165466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759162" y="5363473"/>
            <a:ext cx="165466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67134" y="2338043"/>
            <a:ext cx="167621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467134" y="5363473"/>
            <a:ext cx="167621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5728" y="3850757"/>
            <a:ext cx="167621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13099" y="3850757"/>
            <a:ext cx="165466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771195" y="313128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05995" y="3106058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693929" y="326238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965812" y="428502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068" y="428502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812" y="455467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068" y="455467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573878" y="1975586"/>
            <a:ext cx="4192258" cy="5257064"/>
            <a:chOff x="2977484" y="1071882"/>
            <a:chExt cx="3246853" cy="4071617"/>
          </a:xfrm>
        </p:grpSpPr>
        <p:pic>
          <p:nvPicPr>
            <p:cNvPr id="34837" name="Picture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484" y="1071882"/>
              <a:ext cx="3246853" cy="40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02791" y="1409022"/>
              <a:ext cx="2066021" cy="274034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393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8969745" y="2484866"/>
            <a:ext cx="2997979" cy="1095314"/>
            <a:chOff x="6597339" y="1985092"/>
            <a:chExt cx="2133080" cy="778278"/>
          </a:xfrm>
        </p:grpSpPr>
        <p:grpSp>
          <p:nvGrpSpPr>
            <p:cNvPr id="4" name="Group 84"/>
            <p:cNvGrpSpPr>
              <a:grpSpLocks noChangeAspect="1"/>
            </p:cNvGrpSpPr>
            <p:nvPr/>
          </p:nvGrpSpPr>
          <p:grpSpPr>
            <a:xfrm>
              <a:off x="6597339" y="1985092"/>
              <a:ext cx="432000" cy="432000"/>
              <a:chOff x="7275513" y="5302250"/>
              <a:chExt cx="1012825" cy="1012825"/>
            </a:xfrm>
            <a:solidFill>
              <a:schemeClr val="accent1"/>
            </a:solidFill>
          </p:grpSpPr>
          <p:sp>
            <p:nvSpPr>
              <p:cNvPr id="7" name="Freeform 34"/>
              <p:cNvSpPr/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24653" y="2008885"/>
              <a:ext cx="1605766" cy="754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8949655" y="4768454"/>
            <a:ext cx="3018069" cy="1180141"/>
            <a:chOff x="6597339" y="3205806"/>
            <a:chExt cx="2145995" cy="838848"/>
          </a:xfrm>
        </p:grpSpPr>
        <p:grpSp>
          <p:nvGrpSpPr>
            <p:cNvPr id="9" name="Group 92"/>
            <p:cNvGrpSpPr>
              <a:grpSpLocks noChangeAspect="1"/>
            </p:cNvGrpSpPr>
            <p:nvPr/>
          </p:nvGrpSpPr>
          <p:grpSpPr>
            <a:xfrm>
              <a:off x="6597339" y="3205806"/>
              <a:ext cx="432000" cy="432833"/>
              <a:chOff x="4427538" y="3192463"/>
              <a:chExt cx="823913" cy="825500"/>
            </a:xfrm>
            <a:solidFill>
              <a:schemeClr val="accent1"/>
            </a:solidFill>
          </p:grpSpPr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7137012" y="3289902"/>
              <a:ext cx="1606322" cy="7547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812800" y="2484865"/>
            <a:ext cx="3093967" cy="1115404"/>
            <a:chOff x="189578" y="1980213"/>
            <a:chExt cx="2200182" cy="793261"/>
          </a:xfrm>
        </p:grpSpPr>
        <p:sp>
          <p:nvSpPr>
            <p:cNvPr id="34831" name="Freeform 31"/>
            <p:cNvSpPr>
              <a:spLocks noChangeAspect="1" noEditPoints="1"/>
            </p:cNvSpPr>
            <p:nvPr/>
          </p:nvSpPr>
          <p:spPr bwMode="auto">
            <a:xfrm>
              <a:off x="1957760" y="1980213"/>
              <a:ext cx="432000" cy="432851"/>
            </a:xfrm>
            <a:custGeom>
              <a:avLst/>
              <a:gdLst>
                <a:gd name="T0" fmla="*/ 216000 w 280"/>
                <a:gd name="T1" fmla="*/ 0 h 280"/>
                <a:gd name="T2" fmla="*/ 0 w 280"/>
                <a:gd name="T3" fmla="*/ 216426 h 280"/>
                <a:gd name="T4" fmla="*/ 216000 w 280"/>
                <a:gd name="T5" fmla="*/ 432851 h 280"/>
                <a:gd name="T6" fmla="*/ 432000 w 280"/>
                <a:gd name="T7" fmla="*/ 216426 h 280"/>
                <a:gd name="T8" fmla="*/ 216000 w 280"/>
                <a:gd name="T9" fmla="*/ 0 h 280"/>
                <a:gd name="T10" fmla="*/ 285429 w 280"/>
                <a:gd name="T11" fmla="*/ 106667 h 280"/>
                <a:gd name="T12" fmla="*/ 325543 w 280"/>
                <a:gd name="T13" fmla="*/ 146860 h 280"/>
                <a:gd name="T14" fmla="*/ 285429 w 280"/>
                <a:gd name="T15" fmla="*/ 188599 h 280"/>
                <a:gd name="T16" fmla="*/ 268457 w 280"/>
                <a:gd name="T17" fmla="*/ 183962 h 280"/>
                <a:gd name="T18" fmla="*/ 243771 w 280"/>
                <a:gd name="T19" fmla="*/ 146860 h 280"/>
                <a:gd name="T20" fmla="*/ 285429 w 280"/>
                <a:gd name="T21" fmla="*/ 106667 h 280"/>
                <a:gd name="T22" fmla="*/ 217543 w 280"/>
                <a:gd name="T23" fmla="*/ 148406 h 280"/>
                <a:gd name="T24" fmla="*/ 257657 w 280"/>
                <a:gd name="T25" fmla="*/ 190145 h 280"/>
                <a:gd name="T26" fmla="*/ 217543 w 280"/>
                <a:gd name="T27" fmla="*/ 230339 h 280"/>
                <a:gd name="T28" fmla="*/ 177429 w 280"/>
                <a:gd name="T29" fmla="*/ 190145 h 280"/>
                <a:gd name="T30" fmla="*/ 217543 w 280"/>
                <a:gd name="T31" fmla="*/ 148406 h 280"/>
                <a:gd name="T32" fmla="*/ 146571 w 280"/>
                <a:gd name="T33" fmla="*/ 106667 h 280"/>
                <a:gd name="T34" fmla="*/ 186686 w 280"/>
                <a:gd name="T35" fmla="*/ 146860 h 280"/>
                <a:gd name="T36" fmla="*/ 186686 w 280"/>
                <a:gd name="T37" fmla="*/ 149952 h 280"/>
                <a:gd name="T38" fmla="*/ 168171 w 280"/>
                <a:gd name="T39" fmla="*/ 182416 h 280"/>
                <a:gd name="T40" fmla="*/ 146571 w 280"/>
                <a:gd name="T41" fmla="*/ 188599 h 280"/>
                <a:gd name="T42" fmla="*/ 104914 w 280"/>
                <a:gd name="T43" fmla="*/ 146860 h 280"/>
                <a:gd name="T44" fmla="*/ 146571 w 280"/>
                <a:gd name="T45" fmla="*/ 106667 h 280"/>
                <a:gd name="T46" fmla="*/ 138857 w 280"/>
                <a:gd name="T47" fmla="*/ 298358 h 280"/>
                <a:gd name="T48" fmla="*/ 80229 w 280"/>
                <a:gd name="T49" fmla="*/ 287537 h 280"/>
                <a:gd name="T50" fmla="*/ 77143 w 280"/>
                <a:gd name="T51" fmla="*/ 285991 h 280"/>
                <a:gd name="T52" fmla="*/ 77143 w 280"/>
                <a:gd name="T53" fmla="*/ 285991 h 280"/>
                <a:gd name="T54" fmla="*/ 77143 w 280"/>
                <a:gd name="T55" fmla="*/ 242706 h 280"/>
                <a:gd name="T56" fmla="*/ 129600 w 280"/>
                <a:gd name="T57" fmla="*/ 191691 h 280"/>
                <a:gd name="T58" fmla="*/ 163543 w 280"/>
                <a:gd name="T59" fmla="*/ 191691 h 280"/>
                <a:gd name="T60" fmla="*/ 166629 w 280"/>
                <a:gd name="T61" fmla="*/ 191691 h 280"/>
                <a:gd name="T62" fmla="*/ 182057 w 280"/>
                <a:gd name="T63" fmla="*/ 225701 h 280"/>
                <a:gd name="T64" fmla="*/ 138857 w 280"/>
                <a:gd name="T65" fmla="*/ 285991 h 280"/>
                <a:gd name="T66" fmla="*/ 138857 w 280"/>
                <a:gd name="T67" fmla="*/ 298358 h 280"/>
                <a:gd name="T68" fmla="*/ 286971 w 280"/>
                <a:gd name="T69" fmla="*/ 327730 h 280"/>
                <a:gd name="T70" fmla="*/ 286971 w 280"/>
                <a:gd name="T71" fmla="*/ 327730 h 280"/>
                <a:gd name="T72" fmla="*/ 283886 w 280"/>
                <a:gd name="T73" fmla="*/ 329276 h 280"/>
                <a:gd name="T74" fmla="*/ 222171 w 280"/>
                <a:gd name="T75" fmla="*/ 340097 h 280"/>
                <a:gd name="T76" fmla="*/ 151200 w 280"/>
                <a:gd name="T77" fmla="*/ 329276 h 280"/>
                <a:gd name="T78" fmla="*/ 148114 w 280"/>
                <a:gd name="T79" fmla="*/ 327730 h 280"/>
                <a:gd name="T80" fmla="*/ 148114 w 280"/>
                <a:gd name="T81" fmla="*/ 327730 h 280"/>
                <a:gd name="T82" fmla="*/ 148114 w 280"/>
                <a:gd name="T83" fmla="*/ 285991 h 280"/>
                <a:gd name="T84" fmla="*/ 200571 w 280"/>
                <a:gd name="T85" fmla="*/ 233430 h 280"/>
                <a:gd name="T86" fmla="*/ 234514 w 280"/>
                <a:gd name="T87" fmla="*/ 233430 h 280"/>
                <a:gd name="T88" fmla="*/ 286971 w 280"/>
                <a:gd name="T89" fmla="*/ 285991 h 280"/>
                <a:gd name="T90" fmla="*/ 286971 w 280"/>
                <a:gd name="T91" fmla="*/ 327730 h 280"/>
                <a:gd name="T92" fmla="*/ 354857 w 280"/>
                <a:gd name="T93" fmla="*/ 285991 h 280"/>
                <a:gd name="T94" fmla="*/ 354857 w 280"/>
                <a:gd name="T95" fmla="*/ 285991 h 280"/>
                <a:gd name="T96" fmla="*/ 351771 w 280"/>
                <a:gd name="T97" fmla="*/ 287537 h 280"/>
                <a:gd name="T98" fmla="*/ 296229 w 280"/>
                <a:gd name="T99" fmla="*/ 298358 h 280"/>
                <a:gd name="T100" fmla="*/ 296229 w 280"/>
                <a:gd name="T101" fmla="*/ 285991 h 280"/>
                <a:gd name="T102" fmla="*/ 253029 w 280"/>
                <a:gd name="T103" fmla="*/ 225701 h 280"/>
                <a:gd name="T104" fmla="*/ 268457 w 280"/>
                <a:gd name="T105" fmla="*/ 191691 h 280"/>
                <a:gd name="T106" fmla="*/ 302400 w 280"/>
                <a:gd name="T107" fmla="*/ 191691 h 280"/>
                <a:gd name="T108" fmla="*/ 354857 w 280"/>
                <a:gd name="T109" fmla="*/ 242706 h 280"/>
                <a:gd name="T110" fmla="*/ 354857 w 280"/>
                <a:gd name="T111" fmla="*/ 285991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35" tIns="48218" rIns="96435" bIns="48218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89578" y="2018315"/>
              <a:ext cx="1677498" cy="7551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812800" y="4788543"/>
            <a:ext cx="3093967" cy="1160051"/>
            <a:chOff x="189578" y="3201419"/>
            <a:chExt cx="2200182" cy="825889"/>
          </a:xfrm>
        </p:grpSpPr>
        <p:sp>
          <p:nvSpPr>
            <p:cNvPr id="34829" name="Freeform 45"/>
            <p:cNvSpPr>
              <a:spLocks noChangeAspect="1" noEditPoints="1"/>
            </p:cNvSpPr>
            <p:nvPr/>
          </p:nvSpPr>
          <p:spPr bwMode="auto">
            <a:xfrm>
              <a:off x="1957760" y="3201419"/>
              <a:ext cx="432000" cy="432698"/>
            </a:xfrm>
            <a:custGeom>
              <a:avLst/>
              <a:gdLst>
                <a:gd name="T0" fmla="*/ 0 w 342"/>
                <a:gd name="T1" fmla="*/ 216349 h 342"/>
                <a:gd name="T2" fmla="*/ 432000 w 342"/>
                <a:gd name="T3" fmla="*/ 216349 h 342"/>
                <a:gd name="T4" fmla="*/ 60632 w 342"/>
                <a:gd name="T5" fmla="*/ 177128 h 342"/>
                <a:gd name="T6" fmla="*/ 136421 w 342"/>
                <a:gd name="T7" fmla="*/ 207493 h 342"/>
                <a:gd name="T8" fmla="*/ 60632 w 342"/>
                <a:gd name="T9" fmla="*/ 177128 h 342"/>
                <a:gd name="T10" fmla="*/ 137684 w 342"/>
                <a:gd name="T11" fmla="*/ 216349 h 342"/>
                <a:gd name="T12" fmla="*/ 83368 w 342"/>
                <a:gd name="T13" fmla="*/ 264427 h 342"/>
                <a:gd name="T14" fmla="*/ 120000 w 342"/>
                <a:gd name="T15" fmla="*/ 358051 h 342"/>
                <a:gd name="T16" fmla="*/ 120000 w 342"/>
                <a:gd name="T17" fmla="*/ 309974 h 342"/>
                <a:gd name="T18" fmla="*/ 120000 w 342"/>
                <a:gd name="T19" fmla="*/ 358051 h 342"/>
                <a:gd name="T20" fmla="*/ 84632 w 342"/>
                <a:gd name="T21" fmla="*/ 273283 h 342"/>
                <a:gd name="T22" fmla="*/ 144000 w 342"/>
                <a:gd name="T23" fmla="*/ 302383 h 342"/>
                <a:gd name="T24" fmla="*/ 213474 w 342"/>
                <a:gd name="T25" fmla="*/ 302383 h 342"/>
                <a:gd name="T26" fmla="*/ 151579 w 342"/>
                <a:gd name="T27" fmla="*/ 273283 h 342"/>
                <a:gd name="T28" fmla="*/ 213474 w 342"/>
                <a:gd name="T29" fmla="*/ 302383 h 342"/>
                <a:gd name="T30" fmla="*/ 150316 w 342"/>
                <a:gd name="T31" fmla="*/ 264427 h 342"/>
                <a:gd name="T32" fmla="*/ 221053 w 342"/>
                <a:gd name="T33" fmla="*/ 216349 h 342"/>
                <a:gd name="T34" fmla="*/ 146526 w 342"/>
                <a:gd name="T35" fmla="*/ 207493 h 342"/>
                <a:gd name="T36" fmla="*/ 223579 w 342"/>
                <a:gd name="T37" fmla="*/ 177128 h 342"/>
                <a:gd name="T38" fmla="*/ 146526 w 342"/>
                <a:gd name="T39" fmla="*/ 207493 h 342"/>
                <a:gd name="T40" fmla="*/ 223579 w 342"/>
                <a:gd name="T41" fmla="*/ 334012 h 342"/>
                <a:gd name="T42" fmla="*/ 271579 w 342"/>
                <a:gd name="T43" fmla="*/ 334012 h 342"/>
                <a:gd name="T44" fmla="*/ 274105 w 342"/>
                <a:gd name="T45" fmla="*/ 302383 h 342"/>
                <a:gd name="T46" fmla="*/ 224842 w 342"/>
                <a:gd name="T47" fmla="*/ 273283 h 342"/>
                <a:gd name="T48" fmla="*/ 274105 w 342"/>
                <a:gd name="T49" fmla="*/ 302383 h 342"/>
                <a:gd name="T50" fmla="*/ 226105 w 342"/>
                <a:gd name="T51" fmla="*/ 264427 h 342"/>
                <a:gd name="T52" fmla="*/ 296842 w 342"/>
                <a:gd name="T53" fmla="*/ 216349 h 342"/>
                <a:gd name="T54" fmla="*/ 357474 w 342"/>
                <a:gd name="T55" fmla="*/ 159415 h 342"/>
                <a:gd name="T56" fmla="*/ 304421 w 342"/>
                <a:gd name="T57" fmla="*/ 188515 h 342"/>
                <a:gd name="T58" fmla="*/ 229895 w 342"/>
                <a:gd name="T59" fmla="*/ 207493 h 342"/>
                <a:gd name="T60" fmla="*/ 277895 w 342"/>
                <a:gd name="T61" fmla="*/ 177128 h 342"/>
                <a:gd name="T62" fmla="*/ 318316 w 342"/>
                <a:gd name="T63" fmla="*/ 135376 h 342"/>
                <a:gd name="T64" fmla="*/ 328421 w 342"/>
                <a:gd name="T65" fmla="*/ 130315 h 342"/>
                <a:gd name="T66" fmla="*/ 357474 w 342"/>
                <a:gd name="T67" fmla="*/ 159415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35" tIns="48218" rIns="96435" bIns="48218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89578" y="3271347"/>
              <a:ext cx="1606482" cy="7559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61022194333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61022194333"/>
  <p:tag name="MH_LIBRARY" val="GRAPHIC"/>
  <p:tag name="MH_TYPE" val="Other"/>
  <p:tag name="MH_ORDER" val="19"/>
</p:tagLst>
</file>

<file path=ppt/tags/tag11.xml><?xml version="1.0" encoding="utf-8"?>
<p:tagLst xmlns:p="http://schemas.openxmlformats.org/presentationml/2006/main">
  <p:tag name="MH" val="20161022194503"/>
  <p:tag name="MH_LIBRARY" val="GRAPHIC"/>
  <p:tag name="MH_TYPE" val="Text"/>
  <p:tag name="MH_ORDER" val="2"/>
</p:tagLst>
</file>

<file path=ppt/tags/tag12.xml><?xml version="1.0" encoding="utf-8"?>
<p:tagLst xmlns:p="http://schemas.openxmlformats.org/presentationml/2006/main">
  <p:tag name="MH" val="20161022194333"/>
  <p:tag name="MH_LIBRARY" val="GRAPHIC"/>
  <p:tag name="MH_TYPE" val="Other"/>
  <p:tag name="MH_ORDER" val="4"/>
</p:tagLst>
</file>

<file path=ppt/tags/tag13.xml><?xml version="1.0" encoding="utf-8"?>
<p:tagLst xmlns:p="http://schemas.openxmlformats.org/presentationml/2006/main">
  <p:tag name="MH" val="20161022194333"/>
  <p:tag name="MH_LIBRARY" val="GRAPHIC"/>
  <p:tag name="MH_TYPE" val="Other"/>
  <p:tag name="MH_ORDER" val="7"/>
</p:tagLst>
</file>

<file path=ppt/tags/tag14.xml><?xml version="1.0" encoding="utf-8"?>
<p:tagLst xmlns:p="http://schemas.openxmlformats.org/presentationml/2006/main">
  <p:tag name="MH" val="20161022194333"/>
  <p:tag name="MH_LIBRARY" val="GRAPHIC"/>
  <p:tag name="MH_TYPE" val="Other"/>
  <p:tag name="MH_ORDER" val="13"/>
</p:tagLst>
</file>

<file path=ppt/tags/tag15.xml><?xml version="1.0" encoding="utf-8"?>
<p:tagLst xmlns:p="http://schemas.openxmlformats.org/presentationml/2006/main">
  <p:tag name="MH" val="20161022194333"/>
  <p:tag name="MH_LIBRARY" val="GRAPHIC"/>
  <p:tag name="MH_TYPE" val="Other"/>
  <p:tag name="MH_ORDER" val="18"/>
</p:tagLst>
</file>

<file path=ppt/tags/tag16.xml><?xml version="1.0" encoding="utf-8"?>
<p:tagLst xmlns:p="http://schemas.openxmlformats.org/presentationml/2006/main">
  <p:tag name="MH" val="20161022194503"/>
  <p:tag name="MH_LIBRARY" val="GRAPHIC"/>
  <p:tag name="MH_TYPE" val="Text"/>
  <p:tag name="MH_ORDER" val="3"/>
</p:tagLst>
</file>

<file path=ppt/tags/tag17.xml><?xml version="1.0" encoding="utf-8"?>
<p:tagLst xmlns:p="http://schemas.openxmlformats.org/presentationml/2006/main">
  <p:tag name="MH" val="20161022194333"/>
  <p:tag name="MH_LIBRARY" val="GRAPHIC"/>
  <p:tag name="MH_TYPE" val="Other"/>
  <p:tag name="MH_ORDER" val="3"/>
</p:tagLst>
</file>

<file path=ppt/tags/tag18.xml><?xml version="1.0" encoding="utf-8"?>
<p:tagLst xmlns:p="http://schemas.openxmlformats.org/presentationml/2006/main">
  <p:tag name="MH" val="20161022194333"/>
  <p:tag name="MH_LIBRARY" val="GRAPHIC"/>
  <p:tag name="MH_TYPE" val="Other"/>
  <p:tag name="MH_ORDER" val="8"/>
</p:tagLst>
</file>

<file path=ppt/tags/tag19.xml><?xml version="1.0" encoding="utf-8"?>
<p:tagLst xmlns:p="http://schemas.openxmlformats.org/presentationml/2006/main">
  <p:tag name="MH" val="20161022194333"/>
  <p:tag name="MH_LIBRARY" val="GRAPHIC"/>
  <p:tag name="MH_TYPE" val="Other"/>
  <p:tag name="MH_ORDER" val="9"/>
</p:tagLst>
</file>

<file path=ppt/tags/tag2.xml><?xml version="1.0" encoding="utf-8"?>
<p:tagLst xmlns:p="http://schemas.openxmlformats.org/presentationml/2006/main">
  <p:tag name="MH" val="20161022194333"/>
  <p:tag name="MH_LIBRARY" val="GRAPHIC"/>
  <p:tag name="MH_TYPE" val="Other"/>
  <p:tag name="MH_ORDER" val="2"/>
</p:tagLst>
</file>

<file path=ppt/tags/tag20.xml><?xml version="1.0" encoding="utf-8"?>
<p:tagLst xmlns:p="http://schemas.openxmlformats.org/presentationml/2006/main">
  <p:tag name="MH" val="20161022194333"/>
  <p:tag name="MH_LIBRARY" val="GRAPHIC"/>
  <p:tag name="MH_TYPE" val="Other"/>
  <p:tag name="MH_ORDER" val="20"/>
</p:tagLst>
</file>

<file path=ppt/tags/tag21.xml><?xml version="1.0" encoding="utf-8"?>
<p:tagLst xmlns:p="http://schemas.openxmlformats.org/presentationml/2006/main">
  <p:tag name="MH" val="20161022194503"/>
  <p:tag name="MH_LIBRARY" val="GRAPHIC"/>
  <p:tag name="MH_TYPE" val="Text"/>
  <p:tag name="MH_ORDER" val="4"/>
</p:tagLst>
</file>

<file path=ppt/tags/tag2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194333"/>
  <p:tag name="MH_LIBRARY" val="GRAPHIC"/>
</p:tagLst>
</file>

<file path=ppt/tags/tag2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1022194333"/>
  <p:tag name="MH_LIBRARY" val="GRAPHIC"/>
  <p:tag name="MH_TYPE" val="Other"/>
  <p:tag name="MH_ORDER" val="11"/>
</p:tagLst>
</file>

<file path=ppt/tags/tag4.xml><?xml version="1.0" encoding="utf-8"?>
<p:tagLst xmlns:p="http://schemas.openxmlformats.org/presentationml/2006/main">
  <p:tag name="MH" val="20161022194333"/>
  <p:tag name="MH_LIBRARY" val="GRAPHIC"/>
  <p:tag name="MH_TYPE" val="Other"/>
  <p:tag name="MH_ORDER" val="12"/>
</p:tagLst>
</file>

<file path=ppt/tags/tag5.xml><?xml version="1.0" encoding="utf-8"?>
<p:tagLst xmlns:p="http://schemas.openxmlformats.org/presentationml/2006/main">
  <p:tag name="MH" val="20161022194333"/>
  <p:tag name="MH_LIBRARY" val="GRAPHIC"/>
  <p:tag name="MH_TYPE" val="Other"/>
  <p:tag name="MH_ORDER" val="17"/>
</p:tagLst>
</file>

<file path=ppt/tags/tag6.xml><?xml version="1.0" encoding="utf-8"?>
<p:tagLst xmlns:p="http://schemas.openxmlformats.org/presentationml/2006/main">
  <p:tag name="MH" val="20161022194503"/>
  <p:tag name="MH_LIBRARY" val="GRAPHIC"/>
  <p:tag name="MH_TYPE" val="Text"/>
  <p:tag name="MH_ORDER" val="1"/>
</p:tagLst>
</file>

<file path=ppt/tags/tag7.xml><?xml version="1.0" encoding="utf-8"?>
<p:tagLst xmlns:p="http://schemas.openxmlformats.org/presentationml/2006/main">
  <p:tag name="MH" val="20161022194333"/>
  <p:tag name="MH_LIBRARY" val="GRAPHIC"/>
  <p:tag name="MH_TYPE" val="Other"/>
  <p:tag name="MH_ORDER" val="5"/>
</p:tagLst>
</file>

<file path=ppt/tags/tag8.xml><?xml version="1.0" encoding="utf-8"?>
<p:tagLst xmlns:p="http://schemas.openxmlformats.org/presentationml/2006/main">
  <p:tag name="MH" val="20161022194333"/>
  <p:tag name="MH_LIBRARY" val="GRAPHIC"/>
  <p:tag name="MH_TYPE" val="Other"/>
  <p:tag name="MH_ORDER" val="6"/>
</p:tagLst>
</file>

<file path=ppt/tags/tag9.xml><?xml version="1.0" encoding="utf-8"?>
<p:tagLst xmlns:p="http://schemas.openxmlformats.org/presentationml/2006/main">
  <p:tag name="MH" val="20161022194333"/>
  <p:tag name="MH_LIBRARY" val="GRAPHIC"/>
  <p:tag name="MH_TYPE" val="Other"/>
  <p:tag name="MH_ORDER" val="16"/>
</p:tagLst>
</file>

<file path=ppt/theme/theme1.xml><?xml version="1.0" encoding="utf-8"?>
<a:theme xmlns:a="http://schemas.openxmlformats.org/drawingml/2006/main" name="Office Theme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9225</Words>
  <Application>WPS 演示</Application>
  <PresentationFormat>自定义</PresentationFormat>
  <Paragraphs>501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微软雅黑</vt:lpstr>
      <vt:lpstr>Impact</vt:lpstr>
      <vt:lpstr>Arial Unicode MS</vt:lpstr>
      <vt:lpstr>Calibri Light</vt:lpstr>
      <vt:lpstr>Simply City Light</vt:lpstr>
      <vt:lpstr>Yu Gothic UI Light</vt:lpstr>
      <vt:lpstr>SimSun-ExtB</vt:lpstr>
      <vt:lpstr>Meiryo</vt:lpstr>
      <vt:lpstr>Yu Gothic UI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xiaoke</cp:lastModifiedBy>
  <cp:revision>3</cp:revision>
  <dcterms:created xsi:type="dcterms:W3CDTF">2016-12-29T18:29:00Z</dcterms:created>
  <dcterms:modified xsi:type="dcterms:W3CDTF">2020-06-06T07:37:09Z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