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3"/>
    <p:sldId id="263" r:id="rId4"/>
    <p:sldId id="261" r:id="rId5"/>
    <p:sldId id="269" r:id="rId6"/>
    <p:sldId id="264" r:id="rId7"/>
    <p:sldId id="270" r:id="rId8"/>
    <p:sldId id="265" r:id="rId9"/>
    <p:sldId id="271" r:id="rId10"/>
    <p:sldId id="266" r:id="rId11"/>
    <p:sldId id="272" r:id="rId12"/>
    <p:sldId id="267" r:id="rId13"/>
    <p:sldId id="273" r:id="rId14"/>
    <p:sldId id="274" r:id="rId15"/>
    <p:sldId id="268" r:id="rId16"/>
    <p:sldId id="262" r:id="rId17"/>
    <p:sldId id="29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1AC"/>
    <a:srgbClr val="2E73B4"/>
    <a:srgbClr val="355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2E73B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Sheet1!$B$24:$E$24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36</c:v>
                </c:pt>
                <c:pt idx="1">
                  <c:v>42</c:v>
                </c:pt>
                <c:pt idx="2">
                  <c:v>20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Sheet1!$B$24:$E$24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33</c:v>
                </c:pt>
                <c:pt idx="1">
                  <c:v>38</c:v>
                </c:pt>
                <c:pt idx="2">
                  <c:v>44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325071"/>
        <c:axId val="194324239"/>
      </c:barChart>
      <c:catAx>
        <c:axId val="194325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4324239"/>
        <c:crosses val="autoZero"/>
        <c:auto val="1"/>
        <c:lblAlgn val="ctr"/>
        <c:lblOffset val="100"/>
        <c:noMultiLvlLbl val="0"/>
      </c:catAx>
      <c:valAx>
        <c:axId val="194324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432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rgbClr val="355E9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Sheet1!$B$9:$B$14</c:f>
              <c:numCache>
                <c:formatCode>General</c:formatCode>
                <c:ptCount val="6"/>
                <c:pt idx="0">
                  <c:v>456</c:v>
                </c:pt>
                <c:pt idx="1">
                  <c:v>326</c:v>
                </c:pt>
                <c:pt idx="2">
                  <c:v>469</c:v>
                </c:pt>
                <c:pt idx="3">
                  <c:v>444</c:v>
                </c:pt>
                <c:pt idx="4">
                  <c:v>569</c:v>
                </c:pt>
                <c:pt idx="5">
                  <c:v>645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rgbClr val="31A1A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Sheet1!$C$9:$C$14</c:f>
              <c:numCache>
                <c:formatCode>General</c:formatCode>
                <c:ptCount val="6"/>
                <c:pt idx="0">
                  <c:v>563</c:v>
                </c:pt>
                <c:pt idx="1">
                  <c:v>536</c:v>
                </c:pt>
                <c:pt idx="2">
                  <c:v>236</c:v>
                </c:pt>
                <c:pt idx="3">
                  <c:v>336</c:v>
                </c:pt>
                <c:pt idx="4">
                  <c:v>623</c:v>
                </c:pt>
                <c:pt idx="5">
                  <c:v>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38760319"/>
        <c:axId val="238760735"/>
      </c:lineChart>
      <c:catAx>
        <c:axId val="23876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38760735"/>
        <c:crosses val="autoZero"/>
        <c:auto val="1"/>
        <c:lblAlgn val="ctr"/>
        <c:lblOffset val="100"/>
        <c:noMultiLvlLbl val="0"/>
      </c:catAx>
      <c:valAx>
        <c:axId val="23876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3876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实际销售额</c:v>
                </c:pt>
              </c:strCache>
            </c:strRef>
          </c:tx>
          <c:spPr>
            <a:solidFill>
              <a:srgbClr val="2E73B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Sheet1!$A$19:$A$22</c:f>
              <c:strCache>
                <c:ptCount val="4"/>
                <c:pt idx="0">
                  <c:v>第一小组</c:v>
                </c:pt>
                <c:pt idx="1">
                  <c:v>第二小组</c:v>
                </c:pt>
                <c:pt idx="2">
                  <c:v>第三小组</c:v>
                </c:pt>
                <c:pt idx="3">
                  <c:v>第四小组</c:v>
                </c:pt>
              </c:strCache>
            </c:strRef>
          </c:cat>
          <c:val>
            <c:numRef>
              <c:f>Sheet1!$B$19:$B$22</c:f>
              <c:numCache>
                <c:formatCode>General</c:formatCode>
                <c:ptCount val="4"/>
                <c:pt idx="0">
                  <c:v>56</c:v>
                </c:pt>
                <c:pt idx="1">
                  <c:v>52</c:v>
                </c:pt>
                <c:pt idx="2">
                  <c:v>63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目标销售额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Sheet1!$A$19:$A$22</c:f>
              <c:strCache>
                <c:ptCount val="4"/>
                <c:pt idx="0">
                  <c:v>第一小组</c:v>
                </c:pt>
                <c:pt idx="1">
                  <c:v>第二小组</c:v>
                </c:pt>
                <c:pt idx="2">
                  <c:v>第三小组</c:v>
                </c:pt>
                <c:pt idx="3">
                  <c:v>第四小组</c:v>
                </c:pt>
              </c:strCache>
            </c:strRef>
          </c:cat>
          <c:val>
            <c:numRef>
              <c:f>Sheet1!$C$19:$C$22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749872"/>
        <c:axId val="183751536"/>
      </c:barChart>
      <c:catAx>
        <c:axId val="18374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3751536"/>
        <c:crosses val="autoZero"/>
        <c:auto val="1"/>
        <c:lblAlgn val="ctr"/>
        <c:lblOffset val="100"/>
        <c:noMultiLvlLbl val="0"/>
      </c:catAx>
      <c:valAx>
        <c:axId val="1837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374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rgbClr val="2E73B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31A1AC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Sheet1!$G$11:$G$12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Sheet1!$H$11:$H$12</c:f>
              <c:numCache>
                <c:formatCode>0%</c:formatCode>
                <c:ptCount val="2"/>
                <c:pt idx="0">
                  <c:v>0.56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rgbClr val="2E73B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31A1AC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Sheet1!$G$11:$G$12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Sheet1!$H$11:$H$12</c:f>
              <c:numCache>
                <c:formatCode>0%</c:formatCode>
                <c:ptCount val="2"/>
                <c:pt idx="0">
                  <c:v>0.56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B104-D525-4789-8862-BE2B328B28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E062-B358-4CBD-A541-1345908172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jpeg"/><Relationship Id="rId7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tags" Target="../tags/tag5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1.xm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 bwMode="auto">
          <a:xfrm>
            <a:off x="0" y="0"/>
            <a:ext cx="6066884" cy="6858000"/>
          </a:xfrm>
          <a:custGeom>
            <a:avLst/>
            <a:gdLst>
              <a:gd name="connsiteX0" fmla="*/ 0 w 6040946"/>
              <a:gd name="connsiteY0" fmla="*/ 0 h 6858000"/>
              <a:gd name="connsiteX1" fmla="*/ 4160267 w 6040946"/>
              <a:gd name="connsiteY1" fmla="*/ 0 h 6858000"/>
              <a:gd name="connsiteX2" fmla="*/ 4215321 w 6040946"/>
              <a:gd name="connsiteY2" fmla="*/ 0 h 6858000"/>
              <a:gd name="connsiteX3" fmla="*/ 4331128 w 6040946"/>
              <a:gd name="connsiteY3" fmla="*/ 0 h 6858000"/>
              <a:gd name="connsiteX4" fmla="*/ 6040946 w 6040946"/>
              <a:gd name="connsiteY4" fmla="*/ 0 h 6858000"/>
              <a:gd name="connsiteX5" fmla="*/ 3962400 w 6040946"/>
              <a:gd name="connsiteY5" fmla="*/ 2999864 h 6858000"/>
              <a:gd name="connsiteX6" fmla="*/ 3962400 w 6040946"/>
              <a:gd name="connsiteY6" fmla="*/ 3855411 h 6858000"/>
              <a:gd name="connsiteX7" fmla="*/ 6040946 w 6040946"/>
              <a:gd name="connsiteY7" fmla="*/ 6858000 h 6858000"/>
              <a:gd name="connsiteX8" fmla="*/ 4217661 w 6040946"/>
              <a:gd name="connsiteY8" fmla="*/ 6858000 h 6858000"/>
              <a:gd name="connsiteX9" fmla="*/ 4215321 w 6040946"/>
              <a:gd name="connsiteY9" fmla="*/ 6858000 h 6858000"/>
              <a:gd name="connsiteX10" fmla="*/ 4189653 w 6040946"/>
              <a:gd name="connsiteY10" fmla="*/ 6858000 h 6858000"/>
              <a:gd name="connsiteX11" fmla="*/ 4160267 w 6040946"/>
              <a:gd name="connsiteY11" fmla="*/ 6858000 h 6858000"/>
              <a:gd name="connsiteX12" fmla="*/ 0 w 604094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0946" h="6858000">
                <a:moveTo>
                  <a:pt x="0" y="0"/>
                </a:moveTo>
                <a:lnTo>
                  <a:pt x="4160267" y="0"/>
                </a:lnTo>
                <a:lnTo>
                  <a:pt x="4215321" y="0"/>
                </a:lnTo>
                <a:lnTo>
                  <a:pt x="4331128" y="0"/>
                </a:lnTo>
                <a:cubicBezTo>
                  <a:pt x="6040946" y="0"/>
                  <a:pt x="6040946" y="0"/>
                  <a:pt x="6040946" y="0"/>
                </a:cubicBezTo>
                <a:cubicBezTo>
                  <a:pt x="3962400" y="2999864"/>
                  <a:pt x="3962400" y="2999864"/>
                  <a:pt x="3962400" y="2999864"/>
                </a:cubicBezTo>
                <a:cubicBezTo>
                  <a:pt x="3798453" y="3236911"/>
                  <a:pt x="3798453" y="3621090"/>
                  <a:pt x="3962400" y="3855411"/>
                </a:cubicBezTo>
                <a:cubicBezTo>
                  <a:pt x="6040946" y="6858000"/>
                  <a:pt x="6040946" y="6858000"/>
                  <a:pt x="6040946" y="6858000"/>
                </a:cubicBezTo>
                <a:cubicBezTo>
                  <a:pt x="4747979" y="6858000"/>
                  <a:pt x="4343927" y="6858000"/>
                  <a:pt x="4217661" y="6858000"/>
                </a:cubicBezTo>
                <a:lnTo>
                  <a:pt x="4215321" y="6858000"/>
                </a:lnTo>
                <a:lnTo>
                  <a:pt x="4189653" y="6858000"/>
                </a:lnTo>
                <a:cubicBezTo>
                  <a:pt x="4160267" y="6858000"/>
                  <a:pt x="4160267" y="6858000"/>
                  <a:pt x="4160267" y="6858000"/>
                </a:cubicBezTo>
                <a:lnTo>
                  <a:pt x="0" y="685800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133600" y="0"/>
            <a:ext cx="3959225" cy="6858000"/>
          </a:xfrm>
          <a:custGeom>
            <a:avLst/>
            <a:gdLst>
              <a:gd name="T0" fmla="*/ 1103 w 2101"/>
              <a:gd name="T1" fmla="*/ 0 h 2517"/>
              <a:gd name="T2" fmla="*/ 2101 w 2101"/>
              <a:gd name="T3" fmla="*/ 0 h 2517"/>
              <a:gd name="T4" fmla="*/ 998 w 2101"/>
              <a:gd name="T5" fmla="*/ 1101 h 2517"/>
              <a:gd name="T6" fmla="*/ 998 w 2101"/>
              <a:gd name="T7" fmla="*/ 1415 h 2517"/>
              <a:gd name="T8" fmla="*/ 2101 w 2101"/>
              <a:gd name="T9" fmla="*/ 2517 h 2517"/>
              <a:gd name="T10" fmla="*/ 1103 w 2101"/>
              <a:gd name="T11" fmla="*/ 2517 h 2517"/>
              <a:gd name="T12" fmla="*/ 194 w 2101"/>
              <a:gd name="T13" fmla="*/ 1609 h 2517"/>
              <a:gd name="T14" fmla="*/ 194 w 2101"/>
              <a:gd name="T15" fmla="*/ 908 h 2517"/>
              <a:gd name="T16" fmla="*/ 1103 w 2101"/>
              <a:gd name="T17" fmla="*/ 0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1" h="2517">
                <a:moveTo>
                  <a:pt x="1103" y="0"/>
                </a:moveTo>
                <a:cubicBezTo>
                  <a:pt x="2101" y="0"/>
                  <a:pt x="2101" y="0"/>
                  <a:pt x="2101" y="0"/>
                </a:cubicBezTo>
                <a:cubicBezTo>
                  <a:pt x="998" y="1101"/>
                  <a:pt x="998" y="1101"/>
                  <a:pt x="998" y="1101"/>
                </a:cubicBezTo>
                <a:cubicBezTo>
                  <a:pt x="911" y="1188"/>
                  <a:pt x="911" y="1329"/>
                  <a:pt x="998" y="1415"/>
                </a:cubicBezTo>
                <a:cubicBezTo>
                  <a:pt x="2101" y="2517"/>
                  <a:pt x="2101" y="2517"/>
                  <a:pt x="2101" y="2517"/>
                </a:cubicBezTo>
                <a:cubicBezTo>
                  <a:pt x="1103" y="2517"/>
                  <a:pt x="1103" y="2517"/>
                  <a:pt x="1103" y="2517"/>
                </a:cubicBezTo>
                <a:cubicBezTo>
                  <a:pt x="194" y="1609"/>
                  <a:pt x="194" y="1609"/>
                  <a:pt x="194" y="1609"/>
                </a:cubicBezTo>
                <a:cubicBezTo>
                  <a:pt x="0" y="1415"/>
                  <a:pt x="0" y="1101"/>
                  <a:pt x="194" y="908"/>
                </a:cubicBezTo>
                <a:cubicBezTo>
                  <a:pt x="1103" y="0"/>
                  <a:pt x="1103" y="0"/>
                  <a:pt x="1103" y="0"/>
                </a:cubicBezTo>
                <a:close/>
              </a:path>
            </a:pathLst>
          </a:custGeom>
          <a:solidFill>
            <a:srgbClr val="2E73B4">
              <a:alpha val="85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588574" y="2055661"/>
            <a:ext cx="456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MEDICINE REPORT TEMPLATE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63600" y="3581295"/>
            <a:ext cx="625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文本框 2"/>
          <p:cNvSpPr txBox="1"/>
          <p:nvPr>
            <p:custDataLst>
              <p:tags r:id="rId2"/>
            </p:custDataLst>
          </p:nvPr>
        </p:nvSpPr>
        <p:spPr>
          <a:xfrm>
            <a:off x="5588575" y="2455771"/>
            <a:ext cx="6545672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医疗医护</a:t>
            </a:r>
            <a:r>
              <a:rPr lang="en-US" altLang="zh-CN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总结计划</a:t>
            </a:r>
            <a:endParaRPr lang="en-US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03557" y="4906945"/>
            <a:ext cx="457200" cy="45720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227135" y="496401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所属科室：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呼吸科</a:t>
            </a:r>
            <a:endParaRPr lang="zh-CN" altLang="en-US" sz="160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336997" y="4904695"/>
            <a:ext cx="457200" cy="45720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860575" y="4961767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edicine-briefcase_73845"/>
          <p:cNvSpPr>
            <a:spLocks noChangeAspect="1"/>
          </p:cNvSpPr>
          <p:nvPr/>
        </p:nvSpPr>
        <p:spPr bwMode="auto">
          <a:xfrm>
            <a:off x="5786086" y="5010547"/>
            <a:ext cx="288340" cy="242154"/>
          </a:xfrm>
          <a:custGeom>
            <a:avLst/>
            <a:gdLst>
              <a:gd name="T0" fmla="*/ 2090 w 2453"/>
              <a:gd name="T1" fmla="*/ 319 h 2063"/>
              <a:gd name="T2" fmla="*/ 2057 w 2453"/>
              <a:gd name="T3" fmla="*/ 210 h 2063"/>
              <a:gd name="T4" fmla="*/ 1837 w 2453"/>
              <a:gd name="T5" fmla="*/ 243 h 2063"/>
              <a:gd name="T6" fmla="*/ 1671 w 2453"/>
              <a:gd name="T7" fmla="*/ 319 h 2063"/>
              <a:gd name="T8" fmla="*/ 1437 w 2453"/>
              <a:gd name="T9" fmla="*/ 0 h 2063"/>
              <a:gd name="T10" fmla="*/ 782 w 2453"/>
              <a:gd name="T11" fmla="*/ 235 h 2063"/>
              <a:gd name="T12" fmla="*/ 617 w 2453"/>
              <a:gd name="T13" fmla="*/ 319 h 2063"/>
              <a:gd name="T14" fmla="*/ 583 w 2453"/>
              <a:gd name="T15" fmla="*/ 210 h 2063"/>
              <a:gd name="T16" fmla="*/ 363 w 2453"/>
              <a:gd name="T17" fmla="*/ 243 h 2063"/>
              <a:gd name="T18" fmla="*/ 316 w 2453"/>
              <a:gd name="T19" fmla="*/ 319 h 2063"/>
              <a:gd name="T20" fmla="*/ 0 w 2453"/>
              <a:gd name="T21" fmla="*/ 1747 h 2063"/>
              <a:gd name="T22" fmla="*/ 2138 w 2453"/>
              <a:gd name="T23" fmla="*/ 2063 h 2063"/>
              <a:gd name="T24" fmla="*/ 2453 w 2453"/>
              <a:gd name="T25" fmla="*/ 635 h 2063"/>
              <a:gd name="T26" fmla="*/ 916 w 2453"/>
              <a:gd name="T27" fmla="*/ 235 h 2063"/>
              <a:gd name="T28" fmla="*/ 1437 w 2453"/>
              <a:gd name="T29" fmla="*/ 134 h 2063"/>
              <a:gd name="T30" fmla="*/ 1538 w 2453"/>
              <a:gd name="T31" fmla="*/ 319 h 2063"/>
              <a:gd name="T32" fmla="*/ 916 w 2453"/>
              <a:gd name="T33" fmla="*/ 235 h 2063"/>
              <a:gd name="T34" fmla="*/ 658 w 2453"/>
              <a:gd name="T35" fmla="*/ 1191 h 2063"/>
              <a:gd name="T36" fmla="*/ 1795 w 2453"/>
              <a:gd name="T37" fmla="*/ 1191 h 2063"/>
              <a:gd name="T38" fmla="*/ 1654 w 2453"/>
              <a:gd name="T39" fmla="*/ 1331 h 2063"/>
              <a:gd name="T40" fmla="*/ 1620 w 2453"/>
              <a:gd name="T41" fmla="*/ 1364 h 2063"/>
              <a:gd name="T42" fmla="*/ 1400 w 2453"/>
              <a:gd name="T43" fmla="*/ 1585 h 2063"/>
              <a:gd name="T44" fmla="*/ 1087 w 2453"/>
              <a:gd name="T45" fmla="*/ 1618 h 2063"/>
              <a:gd name="T46" fmla="*/ 1053 w 2453"/>
              <a:gd name="T47" fmla="*/ 1365 h 2063"/>
              <a:gd name="T48" fmla="*/ 833 w 2453"/>
              <a:gd name="T49" fmla="*/ 1365 h 2063"/>
              <a:gd name="T50" fmla="*/ 800 w 2453"/>
              <a:gd name="T51" fmla="*/ 1332 h 2063"/>
              <a:gd name="T52" fmla="*/ 833 w 2453"/>
              <a:gd name="T53" fmla="*/ 1018 h 2063"/>
              <a:gd name="T54" fmla="*/ 1053 w 2453"/>
              <a:gd name="T55" fmla="*/ 798 h 2063"/>
              <a:gd name="T56" fmla="*/ 1367 w 2453"/>
              <a:gd name="T57" fmla="*/ 764 h 2063"/>
              <a:gd name="T58" fmla="*/ 1400 w 2453"/>
              <a:gd name="T59" fmla="*/ 1018 h 2063"/>
              <a:gd name="T60" fmla="*/ 1620 w 2453"/>
              <a:gd name="T61" fmla="*/ 1017 h 2063"/>
              <a:gd name="T62" fmla="*/ 1654 w 2453"/>
              <a:gd name="T63" fmla="*/ 1331 h 2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53" h="2063">
                <a:moveTo>
                  <a:pt x="2138" y="319"/>
                </a:moveTo>
                <a:lnTo>
                  <a:pt x="2090" y="319"/>
                </a:lnTo>
                <a:lnTo>
                  <a:pt x="2090" y="243"/>
                </a:lnTo>
                <a:cubicBezTo>
                  <a:pt x="2090" y="225"/>
                  <a:pt x="2075" y="210"/>
                  <a:pt x="2057" y="210"/>
                </a:cubicBezTo>
                <a:lnTo>
                  <a:pt x="1870" y="210"/>
                </a:lnTo>
                <a:cubicBezTo>
                  <a:pt x="1852" y="210"/>
                  <a:pt x="1837" y="225"/>
                  <a:pt x="1837" y="243"/>
                </a:cubicBezTo>
                <a:lnTo>
                  <a:pt x="1837" y="319"/>
                </a:lnTo>
                <a:lnTo>
                  <a:pt x="1671" y="319"/>
                </a:lnTo>
                <a:lnTo>
                  <a:pt x="1671" y="235"/>
                </a:lnTo>
                <a:cubicBezTo>
                  <a:pt x="1671" y="105"/>
                  <a:pt x="1566" y="0"/>
                  <a:pt x="1437" y="0"/>
                </a:cubicBezTo>
                <a:lnTo>
                  <a:pt x="1017" y="0"/>
                </a:lnTo>
                <a:cubicBezTo>
                  <a:pt x="887" y="0"/>
                  <a:pt x="782" y="105"/>
                  <a:pt x="782" y="235"/>
                </a:cubicBezTo>
                <a:lnTo>
                  <a:pt x="782" y="319"/>
                </a:lnTo>
                <a:lnTo>
                  <a:pt x="617" y="319"/>
                </a:lnTo>
                <a:lnTo>
                  <a:pt x="617" y="243"/>
                </a:lnTo>
                <a:cubicBezTo>
                  <a:pt x="617" y="225"/>
                  <a:pt x="602" y="210"/>
                  <a:pt x="583" y="210"/>
                </a:cubicBezTo>
                <a:lnTo>
                  <a:pt x="397" y="210"/>
                </a:lnTo>
                <a:cubicBezTo>
                  <a:pt x="378" y="210"/>
                  <a:pt x="363" y="225"/>
                  <a:pt x="363" y="243"/>
                </a:cubicBezTo>
                <a:lnTo>
                  <a:pt x="363" y="319"/>
                </a:lnTo>
                <a:lnTo>
                  <a:pt x="316" y="319"/>
                </a:lnTo>
                <a:cubicBezTo>
                  <a:pt x="141" y="319"/>
                  <a:pt x="0" y="460"/>
                  <a:pt x="0" y="635"/>
                </a:cubicBezTo>
                <a:lnTo>
                  <a:pt x="0" y="1747"/>
                </a:lnTo>
                <a:cubicBezTo>
                  <a:pt x="0" y="1922"/>
                  <a:pt x="141" y="2063"/>
                  <a:pt x="316" y="2063"/>
                </a:cubicBezTo>
                <a:lnTo>
                  <a:pt x="2138" y="2063"/>
                </a:lnTo>
                <a:cubicBezTo>
                  <a:pt x="2312" y="2063"/>
                  <a:pt x="2453" y="1922"/>
                  <a:pt x="2453" y="1747"/>
                </a:cubicBezTo>
                <a:lnTo>
                  <a:pt x="2453" y="635"/>
                </a:lnTo>
                <a:cubicBezTo>
                  <a:pt x="2453" y="460"/>
                  <a:pt x="2312" y="319"/>
                  <a:pt x="2138" y="319"/>
                </a:cubicBezTo>
                <a:close/>
                <a:moveTo>
                  <a:pt x="916" y="235"/>
                </a:moveTo>
                <a:cubicBezTo>
                  <a:pt x="916" y="179"/>
                  <a:pt x="961" y="134"/>
                  <a:pt x="1017" y="134"/>
                </a:cubicBezTo>
                <a:lnTo>
                  <a:pt x="1437" y="134"/>
                </a:lnTo>
                <a:cubicBezTo>
                  <a:pt x="1492" y="134"/>
                  <a:pt x="1538" y="179"/>
                  <a:pt x="1538" y="235"/>
                </a:cubicBezTo>
                <a:lnTo>
                  <a:pt x="1538" y="319"/>
                </a:lnTo>
                <a:lnTo>
                  <a:pt x="916" y="319"/>
                </a:lnTo>
                <a:lnTo>
                  <a:pt x="916" y="235"/>
                </a:lnTo>
                <a:close/>
                <a:moveTo>
                  <a:pt x="1227" y="1760"/>
                </a:moveTo>
                <a:cubicBezTo>
                  <a:pt x="913" y="1760"/>
                  <a:pt x="658" y="1505"/>
                  <a:pt x="658" y="1191"/>
                </a:cubicBezTo>
                <a:cubicBezTo>
                  <a:pt x="658" y="877"/>
                  <a:pt x="913" y="623"/>
                  <a:pt x="1227" y="623"/>
                </a:cubicBezTo>
                <a:cubicBezTo>
                  <a:pt x="1541" y="623"/>
                  <a:pt x="1795" y="877"/>
                  <a:pt x="1795" y="1191"/>
                </a:cubicBezTo>
                <a:cubicBezTo>
                  <a:pt x="1795" y="1505"/>
                  <a:pt x="1541" y="1760"/>
                  <a:pt x="1227" y="1760"/>
                </a:cubicBezTo>
                <a:close/>
                <a:moveTo>
                  <a:pt x="1654" y="1331"/>
                </a:moveTo>
                <a:cubicBezTo>
                  <a:pt x="1654" y="1340"/>
                  <a:pt x="1650" y="1348"/>
                  <a:pt x="1644" y="1354"/>
                </a:cubicBezTo>
                <a:cubicBezTo>
                  <a:pt x="1638" y="1361"/>
                  <a:pt x="1629" y="1364"/>
                  <a:pt x="1620" y="1364"/>
                </a:cubicBezTo>
                <a:lnTo>
                  <a:pt x="1400" y="1364"/>
                </a:lnTo>
                <a:lnTo>
                  <a:pt x="1400" y="1585"/>
                </a:lnTo>
                <a:cubicBezTo>
                  <a:pt x="1400" y="1603"/>
                  <a:pt x="1385" y="1618"/>
                  <a:pt x="1367" y="1618"/>
                </a:cubicBezTo>
                <a:lnTo>
                  <a:pt x="1087" y="1618"/>
                </a:lnTo>
                <a:cubicBezTo>
                  <a:pt x="1068" y="1618"/>
                  <a:pt x="1053" y="1603"/>
                  <a:pt x="1053" y="1585"/>
                </a:cubicBezTo>
                <a:lnTo>
                  <a:pt x="1053" y="1365"/>
                </a:lnTo>
                <a:lnTo>
                  <a:pt x="833" y="1365"/>
                </a:lnTo>
                <a:lnTo>
                  <a:pt x="833" y="1365"/>
                </a:lnTo>
                <a:cubicBezTo>
                  <a:pt x="825" y="1365"/>
                  <a:pt x="816" y="1361"/>
                  <a:pt x="810" y="1355"/>
                </a:cubicBezTo>
                <a:cubicBezTo>
                  <a:pt x="804" y="1349"/>
                  <a:pt x="800" y="1340"/>
                  <a:pt x="800" y="1332"/>
                </a:cubicBezTo>
                <a:lnTo>
                  <a:pt x="800" y="1052"/>
                </a:lnTo>
                <a:cubicBezTo>
                  <a:pt x="800" y="1033"/>
                  <a:pt x="815" y="1018"/>
                  <a:pt x="833" y="1018"/>
                </a:cubicBezTo>
                <a:lnTo>
                  <a:pt x="1053" y="1018"/>
                </a:lnTo>
                <a:lnTo>
                  <a:pt x="1053" y="798"/>
                </a:lnTo>
                <a:cubicBezTo>
                  <a:pt x="1053" y="779"/>
                  <a:pt x="1068" y="764"/>
                  <a:pt x="1087" y="764"/>
                </a:cubicBezTo>
                <a:lnTo>
                  <a:pt x="1367" y="764"/>
                </a:lnTo>
                <a:cubicBezTo>
                  <a:pt x="1385" y="764"/>
                  <a:pt x="1400" y="779"/>
                  <a:pt x="1400" y="798"/>
                </a:cubicBezTo>
                <a:lnTo>
                  <a:pt x="1400" y="1018"/>
                </a:lnTo>
                <a:lnTo>
                  <a:pt x="1620" y="1017"/>
                </a:lnTo>
                <a:lnTo>
                  <a:pt x="1620" y="1017"/>
                </a:lnTo>
                <a:cubicBezTo>
                  <a:pt x="1638" y="1017"/>
                  <a:pt x="1653" y="1032"/>
                  <a:pt x="1653" y="1051"/>
                </a:cubicBezTo>
                <a:lnTo>
                  <a:pt x="1654" y="1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vintage-circular-alarm-clock_64830"/>
          <p:cNvSpPr>
            <a:spLocks noChangeAspect="1"/>
          </p:cNvSpPr>
          <p:nvPr/>
        </p:nvSpPr>
        <p:spPr bwMode="auto">
          <a:xfrm>
            <a:off x="8429281" y="5001475"/>
            <a:ext cx="271056" cy="288340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2" name="医护工作总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6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8" grpId="0" animBg="1"/>
      <p:bldP spid="22" grpId="0"/>
      <p:bldP spid="23" grpId="0"/>
      <p:bldP spid="24" grpId="0"/>
      <p:bldP spid="27" grpId="0" animBg="1"/>
      <p:bldP spid="28" grpId="0"/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面临问题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4144985" y="1746984"/>
            <a:ext cx="2147300" cy="1915904"/>
          </a:xfrm>
          <a:custGeom>
            <a:avLst/>
            <a:gdLst>
              <a:gd name="T0" fmla="*/ 599372 w 436"/>
              <a:gd name="T1" fmla="*/ 2824558 h 389"/>
              <a:gd name="T2" fmla="*/ 919585 w 436"/>
              <a:gd name="T3" fmla="*/ 2726027 h 389"/>
              <a:gd name="T4" fmla="*/ 1248008 w 436"/>
              <a:gd name="T5" fmla="*/ 2824558 h 389"/>
              <a:gd name="T6" fmla="*/ 1338325 w 436"/>
              <a:gd name="T7" fmla="*/ 3013410 h 389"/>
              <a:gd name="T8" fmla="*/ 1313693 w 436"/>
              <a:gd name="T9" fmla="*/ 3111941 h 389"/>
              <a:gd name="T10" fmla="*/ 1379377 w 436"/>
              <a:gd name="T11" fmla="*/ 3194050 h 389"/>
              <a:gd name="T12" fmla="*/ 1625695 w 436"/>
              <a:gd name="T13" fmla="*/ 3194050 h 389"/>
              <a:gd name="T14" fmla="*/ 1765275 w 436"/>
              <a:gd name="T15" fmla="*/ 3062675 h 389"/>
              <a:gd name="T16" fmla="*/ 2964019 w 436"/>
              <a:gd name="T17" fmla="*/ 1773560 h 389"/>
              <a:gd name="T18" fmla="*/ 3095389 w 436"/>
              <a:gd name="T19" fmla="*/ 1617552 h 389"/>
              <a:gd name="T20" fmla="*/ 3095389 w 436"/>
              <a:gd name="T21" fmla="*/ 1207006 h 389"/>
              <a:gd name="T22" fmla="*/ 3120021 w 436"/>
              <a:gd name="T23" fmla="*/ 1042788 h 389"/>
              <a:gd name="T24" fmla="*/ 3144652 w 436"/>
              <a:gd name="T25" fmla="*/ 1034577 h 389"/>
              <a:gd name="T26" fmla="*/ 3267811 w 436"/>
              <a:gd name="T27" fmla="*/ 1075631 h 389"/>
              <a:gd name="T28" fmla="*/ 3308864 w 436"/>
              <a:gd name="T29" fmla="*/ 1149530 h 389"/>
              <a:gd name="T30" fmla="*/ 3505918 w 436"/>
              <a:gd name="T31" fmla="*/ 1165951 h 389"/>
              <a:gd name="T32" fmla="*/ 3579813 w 436"/>
              <a:gd name="T33" fmla="*/ 911413 h 389"/>
              <a:gd name="T34" fmla="*/ 3505918 w 436"/>
              <a:gd name="T35" fmla="*/ 665085 h 389"/>
              <a:gd name="T36" fmla="*/ 3308864 w 436"/>
              <a:gd name="T37" fmla="*/ 681507 h 389"/>
              <a:gd name="T38" fmla="*/ 3267811 w 436"/>
              <a:gd name="T39" fmla="*/ 755405 h 389"/>
              <a:gd name="T40" fmla="*/ 3144652 w 436"/>
              <a:gd name="T41" fmla="*/ 796460 h 389"/>
              <a:gd name="T42" fmla="*/ 3120021 w 436"/>
              <a:gd name="T43" fmla="*/ 780038 h 389"/>
              <a:gd name="T44" fmla="*/ 3095389 w 436"/>
              <a:gd name="T45" fmla="*/ 615819 h 389"/>
              <a:gd name="T46" fmla="*/ 3095389 w 436"/>
              <a:gd name="T47" fmla="*/ 131375 h 389"/>
              <a:gd name="T48" fmla="*/ 2964019 w 436"/>
              <a:gd name="T49" fmla="*/ 0 h 389"/>
              <a:gd name="T50" fmla="*/ 8211 w 436"/>
              <a:gd name="T51" fmla="*/ 3062675 h 389"/>
              <a:gd name="T52" fmla="*/ 139580 w 436"/>
              <a:gd name="T53" fmla="*/ 3194050 h 389"/>
              <a:gd name="T54" fmla="*/ 468003 w 436"/>
              <a:gd name="T55" fmla="*/ 3194050 h 389"/>
              <a:gd name="T56" fmla="*/ 533688 w 436"/>
              <a:gd name="T57" fmla="*/ 3111941 h 389"/>
              <a:gd name="T58" fmla="*/ 509056 w 436"/>
              <a:gd name="T59" fmla="*/ 3013410 h 389"/>
              <a:gd name="T60" fmla="*/ 599372 w 436"/>
              <a:gd name="T61" fmla="*/ 2824558 h 3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36" h="389">
                <a:moveTo>
                  <a:pt x="73" y="344"/>
                </a:moveTo>
                <a:cubicBezTo>
                  <a:pt x="83" y="336"/>
                  <a:pt x="97" y="332"/>
                  <a:pt x="112" y="332"/>
                </a:cubicBezTo>
                <a:cubicBezTo>
                  <a:pt x="128" y="332"/>
                  <a:pt x="142" y="336"/>
                  <a:pt x="152" y="344"/>
                </a:cubicBezTo>
                <a:cubicBezTo>
                  <a:pt x="159" y="350"/>
                  <a:pt x="163" y="358"/>
                  <a:pt x="163" y="367"/>
                </a:cubicBezTo>
                <a:cubicBezTo>
                  <a:pt x="163" y="371"/>
                  <a:pt x="161" y="376"/>
                  <a:pt x="160" y="379"/>
                </a:cubicBezTo>
                <a:cubicBezTo>
                  <a:pt x="156" y="386"/>
                  <a:pt x="159" y="389"/>
                  <a:pt x="168" y="389"/>
                </a:cubicBezTo>
                <a:cubicBezTo>
                  <a:pt x="198" y="389"/>
                  <a:pt x="198" y="389"/>
                  <a:pt x="198" y="389"/>
                </a:cubicBezTo>
                <a:cubicBezTo>
                  <a:pt x="207" y="389"/>
                  <a:pt x="214" y="382"/>
                  <a:pt x="215" y="373"/>
                </a:cubicBezTo>
                <a:cubicBezTo>
                  <a:pt x="223" y="294"/>
                  <a:pt x="283" y="230"/>
                  <a:pt x="361" y="216"/>
                </a:cubicBezTo>
                <a:cubicBezTo>
                  <a:pt x="370" y="214"/>
                  <a:pt x="377" y="206"/>
                  <a:pt x="377" y="197"/>
                </a:cubicBezTo>
                <a:cubicBezTo>
                  <a:pt x="377" y="147"/>
                  <a:pt x="377" y="147"/>
                  <a:pt x="377" y="147"/>
                </a:cubicBezTo>
                <a:cubicBezTo>
                  <a:pt x="377" y="138"/>
                  <a:pt x="378" y="129"/>
                  <a:pt x="380" y="127"/>
                </a:cubicBezTo>
                <a:cubicBezTo>
                  <a:pt x="381" y="126"/>
                  <a:pt x="382" y="126"/>
                  <a:pt x="383" y="126"/>
                </a:cubicBezTo>
                <a:cubicBezTo>
                  <a:pt x="389" y="126"/>
                  <a:pt x="394" y="126"/>
                  <a:pt x="398" y="131"/>
                </a:cubicBezTo>
                <a:cubicBezTo>
                  <a:pt x="400" y="134"/>
                  <a:pt x="401" y="137"/>
                  <a:pt x="403" y="140"/>
                </a:cubicBezTo>
                <a:cubicBezTo>
                  <a:pt x="408" y="149"/>
                  <a:pt x="420" y="150"/>
                  <a:pt x="427" y="142"/>
                </a:cubicBezTo>
                <a:cubicBezTo>
                  <a:pt x="433" y="133"/>
                  <a:pt x="436" y="122"/>
                  <a:pt x="436" y="111"/>
                </a:cubicBezTo>
                <a:cubicBezTo>
                  <a:pt x="436" y="101"/>
                  <a:pt x="433" y="89"/>
                  <a:pt x="427" y="81"/>
                </a:cubicBezTo>
                <a:cubicBezTo>
                  <a:pt x="420" y="73"/>
                  <a:pt x="408" y="74"/>
                  <a:pt x="403" y="83"/>
                </a:cubicBezTo>
                <a:cubicBezTo>
                  <a:pt x="401" y="86"/>
                  <a:pt x="400" y="89"/>
                  <a:pt x="398" y="92"/>
                </a:cubicBezTo>
                <a:cubicBezTo>
                  <a:pt x="394" y="97"/>
                  <a:pt x="389" y="97"/>
                  <a:pt x="383" y="97"/>
                </a:cubicBezTo>
                <a:cubicBezTo>
                  <a:pt x="382" y="97"/>
                  <a:pt x="381" y="96"/>
                  <a:pt x="380" y="95"/>
                </a:cubicBezTo>
                <a:cubicBezTo>
                  <a:pt x="378" y="94"/>
                  <a:pt x="377" y="84"/>
                  <a:pt x="377" y="75"/>
                </a:cubicBezTo>
                <a:cubicBezTo>
                  <a:pt x="377" y="16"/>
                  <a:pt x="377" y="16"/>
                  <a:pt x="377" y="16"/>
                </a:cubicBezTo>
                <a:cubicBezTo>
                  <a:pt x="377" y="7"/>
                  <a:pt x="370" y="0"/>
                  <a:pt x="361" y="0"/>
                </a:cubicBezTo>
                <a:cubicBezTo>
                  <a:pt x="165" y="16"/>
                  <a:pt x="10" y="175"/>
                  <a:pt x="1" y="373"/>
                </a:cubicBezTo>
                <a:cubicBezTo>
                  <a:pt x="0" y="382"/>
                  <a:pt x="8" y="389"/>
                  <a:pt x="17" y="389"/>
                </a:cubicBezTo>
                <a:cubicBezTo>
                  <a:pt x="57" y="389"/>
                  <a:pt x="57" y="389"/>
                  <a:pt x="57" y="389"/>
                </a:cubicBezTo>
                <a:cubicBezTo>
                  <a:pt x="66" y="389"/>
                  <a:pt x="68" y="386"/>
                  <a:pt x="65" y="379"/>
                </a:cubicBezTo>
                <a:cubicBezTo>
                  <a:pt x="63" y="376"/>
                  <a:pt x="62" y="371"/>
                  <a:pt x="62" y="367"/>
                </a:cubicBezTo>
                <a:cubicBezTo>
                  <a:pt x="62" y="358"/>
                  <a:pt x="66" y="350"/>
                  <a:pt x="73" y="344"/>
                </a:cubicBezTo>
                <a:close/>
              </a:path>
            </a:pathLst>
          </a:custGeom>
          <a:solidFill>
            <a:srgbClr val="2E73B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4149746" y="3456253"/>
            <a:ext cx="1915905" cy="2147298"/>
          </a:xfrm>
          <a:custGeom>
            <a:avLst/>
            <a:gdLst>
              <a:gd name="T0" fmla="*/ 2824558 w 389"/>
              <a:gd name="T1" fmla="*/ 2980441 h 436"/>
              <a:gd name="T2" fmla="*/ 2726027 w 389"/>
              <a:gd name="T3" fmla="*/ 2660228 h 436"/>
              <a:gd name="T4" fmla="*/ 2824558 w 389"/>
              <a:gd name="T5" fmla="*/ 2331805 h 436"/>
              <a:gd name="T6" fmla="*/ 3013410 w 389"/>
              <a:gd name="T7" fmla="*/ 2241488 h 436"/>
              <a:gd name="T8" fmla="*/ 3111941 w 389"/>
              <a:gd name="T9" fmla="*/ 2266120 h 436"/>
              <a:gd name="T10" fmla="*/ 3194050 w 389"/>
              <a:gd name="T11" fmla="*/ 2200436 h 436"/>
              <a:gd name="T12" fmla="*/ 3194050 w 389"/>
              <a:gd name="T13" fmla="*/ 1954118 h 436"/>
              <a:gd name="T14" fmla="*/ 3062675 w 389"/>
              <a:gd name="T15" fmla="*/ 1814538 h 436"/>
              <a:gd name="T16" fmla="*/ 1773560 w 389"/>
              <a:gd name="T17" fmla="*/ 615794 h 436"/>
              <a:gd name="T18" fmla="*/ 1617552 w 389"/>
              <a:gd name="T19" fmla="*/ 484424 h 436"/>
              <a:gd name="T20" fmla="*/ 1207006 w 389"/>
              <a:gd name="T21" fmla="*/ 484424 h 436"/>
              <a:gd name="T22" fmla="*/ 1042788 w 389"/>
              <a:gd name="T23" fmla="*/ 459792 h 436"/>
              <a:gd name="T24" fmla="*/ 1034577 w 389"/>
              <a:gd name="T25" fmla="*/ 435161 h 436"/>
              <a:gd name="T26" fmla="*/ 1075631 w 389"/>
              <a:gd name="T27" fmla="*/ 312002 h 436"/>
              <a:gd name="T28" fmla="*/ 1149530 w 389"/>
              <a:gd name="T29" fmla="*/ 270949 h 436"/>
              <a:gd name="T30" fmla="*/ 1165951 w 389"/>
              <a:gd name="T31" fmla="*/ 73895 h 436"/>
              <a:gd name="T32" fmla="*/ 911413 w 389"/>
              <a:gd name="T33" fmla="*/ 0 h 436"/>
              <a:gd name="T34" fmla="*/ 665085 w 389"/>
              <a:gd name="T35" fmla="*/ 73895 h 436"/>
              <a:gd name="T36" fmla="*/ 681507 w 389"/>
              <a:gd name="T37" fmla="*/ 270949 h 436"/>
              <a:gd name="T38" fmla="*/ 755405 w 389"/>
              <a:gd name="T39" fmla="*/ 312002 h 436"/>
              <a:gd name="T40" fmla="*/ 796460 w 389"/>
              <a:gd name="T41" fmla="*/ 435161 h 436"/>
              <a:gd name="T42" fmla="*/ 780038 w 389"/>
              <a:gd name="T43" fmla="*/ 459792 h 436"/>
              <a:gd name="T44" fmla="*/ 615819 w 389"/>
              <a:gd name="T45" fmla="*/ 484424 h 436"/>
              <a:gd name="T46" fmla="*/ 131375 w 389"/>
              <a:gd name="T47" fmla="*/ 484424 h 436"/>
              <a:gd name="T48" fmla="*/ 0 w 389"/>
              <a:gd name="T49" fmla="*/ 615794 h 436"/>
              <a:gd name="T50" fmla="*/ 3062675 w 389"/>
              <a:gd name="T51" fmla="*/ 3571602 h 436"/>
              <a:gd name="T52" fmla="*/ 3194050 w 389"/>
              <a:gd name="T53" fmla="*/ 3440233 h 436"/>
              <a:gd name="T54" fmla="*/ 3194050 w 389"/>
              <a:gd name="T55" fmla="*/ 3111810 h 436"/>
              <a:gd name="T56" fmla="*/ 3111941 w 389"/>
              <a:gd name="T57" fmla="*/ 3046125 h 436"/>
              <a:gd name="T58" fmla="*/ 3013410 w 389"/>
              <a:gd name="T59" fmla="*/ 3070757 h 436"/>
              <a:gd name="T60" fmla="*/ 2824558 w 389"/>
              <a:gd name="T61" fmla="*/ 2980441 h 4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89" h="436">
                <a:moveTo>
                  <a:pt x="344" y="363"/>
                </a:moveTo>
                <a:cubicBezTo>
                  <a:pt x="336" y="353"/>
                  <a:pt x="332" y="339"/>
                  <a:pt x="332" y="324"/>
                </a:cubicBezTo>
                <a:cubicBezTo>
                  <a:pt x="332" y="308"/>
                  <a:pt x="336" y="294"/>
                  <a:pt x="344" y="284"/>
                </a:cubicBezTo>
                <a:cubicBezTo>
                  <a:pt x="350" y="277"/>
                  <a:pt x="358" y="273"/>
                  <a:pt x="367" y="273"/>
                </a:cubicBezTo>
                <a:cubicBezTo>
                  <a:pt x="371" y="273"/>
                  <a:pt x="376" y="275"/>
                  <a:pt x="379" y="276"/>
                </a:cubicBezTo>
                <a:cubicBezTo>
                  <a:pt x="386" y="280"/>
                  <a:pt x="389" y="277"/>
                  <a:pt x="389" y="268"/>
                </a:cubicBezTo>
                <a:cubicBezTo>
                  <a:pt x="389" y="238"/>
                  <a:pt x="389" y="238"/>
                  <a:pt x="389" y="238"/>
                </a:cubicBezTo>
                <a:cubicBezTo>
                  <a:pt x="389" y="229"/>
                  <a:pt x="382" y="222"/>
                  <a:pt x="373" y="221"/>
                </a:cubicBezTo>
                <a:cubicBezTo>
                  <a:pt x="294" y="213"/>
                  <a:pt x="230" y="153"/>
                  <a:pt x="216" y="75"/>
                </a:cubicBezTo>
                <a:cubicBezTo>
                  <a:pt x="214" y="66"/>
                  <a:pt x="206" y="59"/>
                  <a:pt x="197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38" y="59"/>
                  <a:pt x="129" y="58"/>
                  <a:pt x="127" y="56"/>
                </a:cubicBezTo>
                <a:cubicBezTo>
                  <a:pt x="126" y="55"/>
                  <a:pt x="126" y="54"/>
                  <a:pt x="126" y="53"/>
                </a:cubicBezTo>
                <a:cubicBezTo>
                  <a:pt x="126" y="47"/>
                  <a:pt x="126" y="42"/>
                  <a:pt x="131" y="38"/>
                </a:cubicBezTo>
                <a:cubicBezTo>
                  <a:pt x="134" y="36"/>
                  <a:pt x="137" y="35"/>
                  <a:pt x="140" y="33"/>
                </a:cubicBezTo>
                <a:cubicBezTo>
                  <a:pt x="149" y="28"/>
                  <a:pt x="150" y="16"/>
                  <a:pt x="142" y="9"/>
                </a:cubicBezTo>
                <a:cubicBezTo>
                  <a:pt x="133" y="3"/>
                  <a:pt x="122" y="0"/>
                  <a:pt x="111" y="0"/>
                </a:cubicBezTo>
                <a:cubicBezTo>
                  <a:pt x="101" y="0"/>
                  <a:pt x="89" y="3"/>
                  <a:pt x="81" y="9"/>
                </a:cubicBezTo>
                <a:cubicBezTo>
                  <a:pt x="73" y="16"/>
                  <a:pt x="74" y="28"/>
                  <a:pt x="83" y="33"/>
                </a:cubicBezTo>
                <a:cubicBezTo>
                  <a:pt x="86" y="35"/>
                  <a:pt x="89" y="36"/>
                  <a:pt x="92" y="38"/>
                </a:cubicBezTo>
                <a:cubicBezTo>
                  <a:pt x="97" y="42"/>
                  <a:pt x="97" y="47"/>
                  <a:pt x="97" y="53"/>
                </a:cubicBezTo>
                <a:cubicBezTo>
                  <a:pt x="97" y="54"/>
                  <a:pt x="96" y="55"/>
                  <a:pt x="95" y="56"/>
                </a:cubicBezTo>
                <a:cubicBezTo>
                  <a:pt x="94" y="58"/>
                  <a:pt x="84" y="59"/>
                  <a:pt x="75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7" y="59"/>
                  <a:pt x="0" y="66"/>
                  <a:pt x="0" y="75"/>
                </a:cubicBezTo>
                <a:cubicBezTo>
                  <a:pt x="16" y="271"/>
                  <a:pt x="175" y="426"/>
                  <a:pt x="373" y="435"/>
                </a:cubicBezTo>
                <a:cubicBezTo>
                  <a:pt x="382" y="436"/>
                  <a:pt x="389" y="428"/>
                  <a:pt x="389" y="419"/>
                </a:cubicBezTo>
                <a:cubicBezTo>
                  <a:pt x="389" y="379"/>
                  <a:pt x="389" y="379"/>
                  <a:pt x="389" y="379"/>
                </a:cubicBezTo>
                <a:cubicBezTo>
                  <a:pt x="389" y="370"/>
                  <a:pt x="386" y="368"/>
                  <a:pt x="379" y="371"/>
                </a:cubicBezTo>
                <a:cubicBezTo>
                  <a:pt x="376" y="373"/>
                  <a:pt x="371" y="374"/>
                  <a:pt x="367" y="374"/>
                </a:cubicBezTo>
                <a:cubicBezTo>
                  <a:pt x="358" y="374"/>
                  <a:pt x="350" y="370"/>
                  <a:pt x="344" y="363"/>
                </a:cubicBezTo>
                <a:close/>
              </a:path>
            </a:pathLst>
          </a:custGeom>
          <a:solidFill>
            <a:srgbClr val="2E73B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6085648" y="1742223"/>
            <a:ext cx="1915905" cy="2147298"/>
          </a:xfrm>
          <a:custGeom>
            <a:avLst/>
            <a:gdLst>
              <a:gd name="T0" fmla="*/ 369492 w 389"/>
              <a:gd name="T1" fmla="*/ 599372 h 436"/>
              <a:gd name="T2" fmla="*/ 468023 w 389"/>
              <a:gd name="T3" fmla="*/ 919585 h 436"/>
              <a:gd name="T4" fmla="*/ 369492 w 389"/>
              <a:gd name="T5" fmla="*/ 1248008 h 436"/>
              <a:gd name="T6" fmla="*/ 180640 w 389"/>
              <a:gd name="T7" fmla="*/ 1338325 h 436"/>
              <a:gd name="T8" fmla="*/ 82109 w 389"/>
              <a:gd name="T9" fmla="*/ 1313693 h 436"/>
              <a:gd name="T10" fmla="*/ 0 w 389"/>
              <a:gd name="T11" fmla="*/ 1379377 h 436"/>
              <a:gd name="T12" fmla="*/ 0 w 389"/>
              <a:gd name="T13" fmla="*/ 1625695 h 436"/>
              <a:gd name="T14" fmla="*/ 131375 w 389"/>
              <a:gd name="T15" fmla="*/ 1765275 h 436"/>
              <a:gd name="T16" fmla="*/ 1420490 w 389"/>
              <a:gd name="T17" fmla="*/ 2964019 h 436"/>
              <a:gd name="T18" fmla="*/ 1576498 w 389"/>
              <a:gd name="T19" fmla="*/ 3095389 h 436"/>
              <a:gd name="T20" fmla="*/ 1987044 w 389"/>
              <a:gd name="T21" fmla="*/ 3095389 h 436"/>
              <a:gd name="T22" fmla="*/ 2151262 w 389"/>
              <a:gd name="T23" fmla="*/ 3120021 h 436"/>
              <a:gd name="T24" fmla="*/ 2159473 w 389"/>
              <a:gd name="T25" fmla="*/ 3144652 h 436"/>
              <a:gd name="T26" fmla="*/ 2118419 w 389"/>
              <a:gd name="T27" fmla="*/ 3267811 h 436"/>
              <a:gd name="T28" fmla="*/ 2044520 w 389"/>
              <a:gd name="T29" fmla="*/ 3308864 h 436"/>
              <a:gd name="T30" fmla="*/ 2028099 w 389"/>
              <a:gd name="T31" fmla="*/ 3505918 h 436"/>
              <a:gd name="T32" fmla="*/ 2282637 w 389"/>
              <a:gd name="T33" fmla="*/ 3579813 h 436"/>
              <a:gd name="T34" fmla="*/ 2528965 w 389"/>
              <a:gd name="T35" fmla="*/ 3505918 h 436"/>
              <a:gd name="T36" fmla="*/ 2512543 w 389"/>
              <a:gd name="T37" fmla="*/ 3308864 h 436"/>
              <a:gd name="T38" fmla="*/ 2438645 w 389"/>
              <a:gd name="T39" fmla="*/ 3267811 h 436"/>
              <a:gd name="T40" fmla="*/ 2397590 w 389"/>
              <a:gd name="T41" fmla="*/ 3144652 h 436"/>
              <a:gd name="T42" fmla="*/ 2414012 w 389"/>
              <a:gd name="T43" fmla="*/ 3120021 h 436"/>
              <a:gd name="T44" fmla="*/ 2578231 w 389"/>
              <a:gd name="T45" fmla="*/ 3095389 h 436"/>
              <a:gd name="T46" fmla="*/ 3062675 w 389"/>
              <a:gd name="T47" fmla="*/ 3095389 h 436"/>
              <a:gd name="T48" fmla="*/ 3194050 w 389"/>
              <a:gd name="T49" fmla="*/ 2964019 h 436"/>
              <a:gd name="T50" fmla="*/ 131375 w 389"/>
              <a:gd name="T51" fmla="*/ 8211 h 436"/>
              <a:gd name="T52" fmla="*/ 0 w 389"/>
              <a:gd name="T53" fmla="*/ 139580 h 436"/>
              <a:gd name="T54" fmla="*/ 0 w 389"/>
              <a:gd name="T55" fmla="*/ 468003 h 436"/>
              <a:gd name="T56" fmla="*/ 82109 w 389"/>
              <a:gd name="T57" fmla="*/ 533688 h 436"/>
              <a:gd name="T58" fmla="*/ 180640 w 389"/>
              <a:gd name="T59" fmla="*/ 509056 h 436"/>
              <a:gd name="T60" fmla="*/ 369492 w 389"/>
              <a:gd name="T61" fmla="*/ 599372 h 4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89" h="436">
                <a:moveTo>
                  <a:pt x="45" y="73"/>
                </a:moveTo>
                <a:cubicBezTo>
                  <a:pt x="53" y="83"/>
                  <a:pt x="57" y="97"/>
                  <a:pt x="57" y="112"/>
                </a:cubicBezTo>
                <a:cubicBezTo>
                  <a:pt x="57" y="128"/>
                  <a:pt x="53" y="142"/>
                  <a:pt x="45" y="152"/>
                </a:cubicBezTo>
                <a:cubicBezTo>
                  <a:pt x="39" y="159"/>
                  <a:pt x="31" y="163"/>
                  <a:pt x="22" y="163"/>
                </a:cubicBezTo>
                <a:cubicBezTo>
                  <a:pt x="18" y="163"/>
                  <a:pt x="13" y="161"/>
                  <a:pt x="10" y="160"/>
                </a:cubicBezTo>
                <a:cubicBezTo>
                  <a:pt x="3" y="156"/>
                  <a:pt x="0" y="159"/>
                  <a:pt x="0" y="16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7" y="214"/>
                  <a:pt x="16" y="215"/>
                </a:cubicBezTo>
                <a:cubicBezTo>
                  <a:pt x="95" y="223"/>
                  <a:pt x="159" y="283"/>
                  <a:pt x="173" y="361"/>
                </a:cubicBezTo>
                <a:cubicBezTo>
                  <a:pt x="175" y="370"/>
                  <a:pt x="183" y="377"/>
                  <a:pt x="192" y="377"/>
                </a:cubicBezTo>
                <a:cubicBezTo>
                  <a:pt x="242" y="377"/>
                  <a:pt x="242" y="377"/>
                  <a:pt x="242" y="377"/>
                </a:cubicBezTo>
                <a:cubicBezTo>
                  <a:pt x="251" y="377"/>
                  <a:pt x="260" y="378"/>
                  <a:pt x="262" y="380"/>
                </a:cubicBezTo>
                <a:cubicBezTo>
                  <a:pt x="263" y="381"/>
                  <a:pt x="263" y="382"/>
                  <a:pt x="263" y="383"/>
                </a:cubicBezTo>
                <a:cubicBezTo>
                  <a:pt x="263" y="389"/>
                  <a:pt x="263" y="394"/>
                  <a:pt x="258" y="398"/>
                </a:cubicBezTo>
                <a:cubicBezTo>
                  <a:pt x="255" y="400"/>
                  <a:pt x="252" y="401"/>
                  <a:pt x="249" y="403"/>
                </a:cubicBezTo>
                <a:cubicBezTo>
                  <a:pt x="240" y="408"/>
                  <a:pt x="239" y="420"/>
                  <a:pt x="247" y="427"/>
                </a:cubicBezTo>
                <a:cubicBezTo>
                  <a:pt x="256" y="433"/>
                  <a:pt x="267" y="436"/>
                  <a:pt x="278" y="436"/>
                </a:cubicBezTo>
                <a:cubicBezTo>
                  <a:pt x="288" y="436"/>
                  <a:pt x="300" y="433"/>
                  <a:pt x="308" y="427"/>
                </a:cubicBezTo>
                <a:cubicBezTo>
                  <a:pt x="316" y="420"/>
                  <a:pt x="315" y="408"/>
                  <a:pt x="306" y="403"/>
                </a:cubicBezTo>
                <a:cubicBezTo>
                  <a:pt x="303" y="401"/>
                  <a:pt x="300" y="400"/>
                  <a:pt x="297" y="398"/>
                </a:cubicBezTo>
                <a:cubicBezTo>
                  <a:pt x="292" y="394"/>
                  <a:pt x="292" y="389"/>
                  <a:pt x="292" y="383"/>
                </a:cubicBezTo>
                <a:cubicBezTo>
                  <a:pt x="292" y="382"/>
                  <a:pt x="293" y="381"/>
                  <a:pt x="294" y="380"/>
                </a:cubicBezTo>
                <a:cubicBezTo>
                  <a:pt x="295" y="378"/>
                  <a:pt x="305" y="377"/>
                  <a:pt x="314" y="377"/>
                </a:cubicBezTo>
                <a:cubicBezTo>
                  <a:pt x="373" y="377"/>
                  <a:pt x="373" y="377"/>
                  <a:pt x="373" y="377"/>
                </a:cubicBezTo>
                <a:cubicBezTo>
                  <a:pt x="382" y="377"/>
                  <a:pt x="389" y="370"/>
                  <a:pt x="389" y="361"/>
                </a:cubicBezTo>
                <a:cubicBezTo>
                  <a:pt x="373" y="165"/>
                  <a:pt x="214" y="10"/>
                  <a:pt x="16" y="1"/>
                </a:cubicBezTo>
                <a:cubicBezTo>
                  <a:pt x="7" y="0"/>
                  <a:pt x="0" y="8"/>
                  <a:pt x="0" y="1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6"/>
                  <a:pt x="3" y="68"/>
                  <a:pt x="10" y="65"/>
                </a:cubicBezTo>
                <a:cubicBezTo>
                  <a:pt x="13" y="63"/>
                  <a:pt x="18" y="62"/>
                  <a:pt x="22" y="62"/>
                </a:cubicBezTo>
                <a:cubicBezTo>
                  <a:pt x="31" y="62"/>
                  <a:pt x="39" y="66"/>
                  <a:pt x="45" y="73"/>
                </a:cubicBezTo>
                <a:close/>
              </a:path>
            </a:pathLst>
          </a:custGeom>
          <a:solidFill>
            <a:srgbClr val="2E73B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5859015" y="3682886"/>
            <a:ext cx="2147300" cy="1915904"/>
          </a:xfrm>
          <a:custGeom>
            <a:avLst/>
            <a:gdLst>
              <a:gd name="T0" fmla="*/ 2980441 w 436"/>
              <a:gd name="T1" fmla="*/ 369492 h 389"/>
              <a:gd name="T2" fmla="*/ 2660228 w 436"/>
              <a:gd name="T3" fmla="*/ 468023 h 389"/>
              <a:gd name="T4" fmla="*/ 2331805 w 436"/>
              <a:gd name="T5" fmla="*/ 369492 h 389"/>
              <a:gd name="T6" fmla="*/ 2241488 w 436"/>
              <a:gd name="T7" fmla="*/ 180640 h 389"/>
              <a:gd name="T8" fmla="*/ 2266120 w 436"/>
              <a:gd name="T9" fmla="*/ 82109 h 389"/>
              <a:gd name="T10" fmla="*/ 2200436 w 436"/>
              <a:gd name="T11" fmla="*/ 0 h 389"/>
              <a:gd name="T12" fmla="*/ 1954118 w 436"/>
              <a:gd name="T13" fmla="*/ 0 h 389"/>
              <a:gd name="T14" fmla="*/ 1814538 w 436"/>
              <a:gd name="T15" fmla="*/ 131375 h 389"/>
              <a:gd name="T16" fmla="*/ 615794 w 436"/>
              <a:gd name="T17" fmla="*/ 1420490 h 389"/>
              <a:gd name="T18" fmla="*/ 484424 w 436"/>
              <a:gd name="T19" fmla="*/ 1576498 h 389"/>
              <a:gd name="T20" fmla="*/ 484424 w 436"/>
              <a:gd name="T21" fmla="*/ 1987044 h 389"/>
              <a:gd name="T22" fmla="*/ 459792 w 436"/>
              <a:gd name="T23" fmla="*/ 2151262 h 389"/>
              <a:gd name="T24" fmla="*/ 435161 w 436"/>
              <a:gd name="T25" fmla="*/ 2159473 h 389"/>
              <a:gd name="T26" fmla="*/ 312002 w 436"/>
              <a:gd name="T27" fmla="*/ 2118419 h 389"/>
              <a:gd name="T28" fmla="*/ 270949 w 436"/>
              <a:gd name="T29" fmla="*/ 2044520 h 389"/>
              <a:gd name="T30" fmla="*/ 73895 w 436"/>
              <a:gd name="T31" fmla="*/ 2028099 h 389"/>
              <a:gd name="T32" fmla="*/ 0 w 436"/>
              <a:gd name="T33" fmla="*/ 2282637 h 389"/>
              <a:gd name="T34" fmla="*/ 73895 w 436"/>
              <a:gd name="T35" fmla="*/ 2528965 h 389"/>
              <a:gd name="T36" fmla="*/ 270949 w 436"/>
              <a:gd name="T37" fmla="*/ 2512543 h 389"/>
              <a:gd name="T38" fmla="*/ 312002 w 436"/>
              <a:gd name="T39" fmla="*/ 2438645 h 389"/>
              <a:gd name="T40" fmla="*/ 435161 w 436"/>
              <a:gd name="T41" fmla="*/ 2397590 h 389"/>
              <a:gd name="T42" fmla="*/ 459792 w 436"/>
              <a:gd name="T43" fmla="*/ 2414012 h 389"/>
              <a:gd name="T44" fmla="*/ 484424 w 436"/>
              <a:gd name="T45" fmla="*/ 2578231 h 389"/>
              <a:gd name="T46" fmla="*/ 484424 w 436"/>
              <a:gd name="T47" fmla="*/ 3062675 h 389"/>
              <a:gd name="T48" fmla="*/ 615794 w 436"/>
              <a:gd name="T49" fmla="*/ 3194050 h 389"/>
              <a:gd name="T50" fmla="*/ 3571602 w 436"/>
              <a:gd name="T51" fmla="*/ 131375 h 389"/>
              <a:gd name="T52" fmla="*/ 3440233 w 436"/>
              <a:gd name="T53" fmla="*/ 0 h 389"/>
              <a:gd name="T54" fmla="*/ 3111810 w 436"/>
              <a:gd name="T55" fmla="*/ 0 h 389"/>
              <a:gd name="T56" fmla="*/ 3046125 w 436"/>
              <a:gd name="T57" fmla="*/ 82109 h 389"/>
              <a:gd name="T58" fmla="*/ 3070757 w 436"/>
              <a:gd name="T59" fmla="*/ 180640 h 389"/>
              <a:gd name="T60" fmla="*/ 2980441 w 436"/>
              <a:gd name="T61" fmla="*/ 369492 h 3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36" h="389">
                <a:moveTo>
                  <a:pt x="363" y="45"/>
                </a:moveTo>
                <a:cubicBezTo>
                  <a:pt x="353" y="53"/>
                  <a:pt x="339" y="57"/>
                  <a:pt x="324" y="57"/>
                </a:cubicBezTo>
                <a:cubicBezTo>
                  <a:pt x="308" y="57"/>
                  <a:pt x="294" y="53"/>
                  <a:pt x="284" y="45"/>
                </a:cubicBezTo>
                <a:cubicBezTo>
                  <a:pt x="277" y="39"/>
                  <a:pt x="273" y="31"/>
                  <a:pt x="273" y="22"/>
                </a:cubicBezTo>
                <a:cubicBezTo>
                  <a:pt x="273" y="18"/>
                  <a:pt x="275" y="13"/>
                  <a:pt x="276" y="10"/>
                </a:cubicBezTo>
                <a:cubicBezTo>
                  <a:pt x="280" y="3"/>
                  <a:pt x="277" y="0"/>
                  <a:pt x="26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29" y="0"/>
                  <a:pt x="222" y="7"/>
                  <a:pt x="221" y="16"/>
                </a:cubicBezTo>
                <a:cubicBezTo>
                  <a:pt x="213" y="95"/>
                  <a:pt x="153" y="159"/>
                  <a:pt x="75" y="173"/>
                </a:cubicBezTo>
                <a:cubicBezTo>
                  <a:pt x="66" y="175"/>
                  <a:pt x="59" y="183"/>
                  <a:pt x="59" y="192"/>
                </a:cubicBezTo>
                <a:cubicBezTo>
                  <a:pt x="59" y="242"/>
                  <a:pt x="59" y="242"/>
                  <a:pt x="59" y="242"/>
                </a:cubicBezTo>
                <a:cubicBezTo>
                  <a:pt x="59" y="251"/>
                  <a:pt x="58" y="260"/>
                  <a:pt x="56" y="262"/>
                </a:cubicBezTo>
                <a:cubicBezTo>
                  <a:pt x="55" y="263"/>
                  <a:pt x="54" y="263"/>
                  <a:pt x="53" y="263"/>
                </a:cubicBezTo>
                <a:cubicBezTo>
                  <a:pt x="47" y="263"/>
                  <a:pt x="42" y="263"/>
                  <a:pt x="38" y="258"/>
                </a:cubicBezTo>
                <a:cubicBezTo>
                  <a:pt x="36" y="255"/>
                  <a:pt x="35" y="252"/>
                  <a:pt x="33" y="249"/>
                </a:cubicBezTo>
                <a:cubicBezTo>
                  <a:pt x="28" y="240"/>
                  <a:pt x="16" y="239"/>
                  <a:pt x="9" y="247"/>
                </a:cubicBezTo>
                <a:cubicBezTo>
                  <a:pt x="3" y="256"/>
                  <a:pt x="0" y="267"/>
                  <a:pt x="0" y="278"/>
                </a:cubicBezTo>
                <a:cubicBezTo>
                  <a:pt x="0" y="288"/>
                  <a:pt x="3" y="300"/>
                  <a:pt x="9" y="308"/>
                </a:cubicBezTo>
                <a:cubicBezTo>
                  <a:pt x="16" y="316"/>
                  <a:pt x="28" y="315"/>
                  <a:pt x="33" y="306"/>
                </a:cubicBezTo>
                <a:cubicBezTo>
                  <a:pt x="35" y="303"/>
                  <a:pt x="36" y="300"/>
                  <a:pt x="38" y="297"/>
                </a:cubicBezTo>
                <a:cubicBezTo>
                  <a:pt x="42" y="292"/>
                  <a:pt x="47" y="292"/>
                  <a:pt x="53" y="292"/>
                </a:cubicBezTo>
                <a:cubicBezTo>
                  <a:pt x="54" y="292"/>
                  <a:pt x="55" y="293"/>
                  <a:pt x="56" y="294"/>
                </a:cubicBezTo>
                <a:cubicBezTo>
                  <a:pt x="58" y="295"/>
                  <a:pt x="59" y="305"/>
                  <a:pt x="59" y="314"/>
                </a:cubicBezTo>
                <a:cubicBezTo>
                  <a:pt x="59" y="373"/>
                  <a:pt x="59" y="373"/>
                  <a:pt x="59" y="373"/>
                </a:cubicBezTo>
                <a:cubicBezTo>
                  <a:pt x="59" y="382"/>
                  <a:pt x="66" y="389"/>
                  <a:pt x="75" y="389"/>
                </a:cubicBezTo>
                <a:cubicBezTo>
                  <a:pt x="271" y="373"/>
                  <a:pt x="426" y="214"/>
                  <a:pt x="435" y="16"/>
                </a:cubicBezTo>
                <a:cubicBezTo>
                  <a:pt x="436" y="7"/>
                  <a:pt x="428" y="0"/>
                  <a:pt x="419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0" y="0"/>
                  <a:pt x="368" y="3"/>
                  <a:pt x="371" y="10"/>
                </a:cubicBezTo>
                <a:cubicBezTo>
                  <a:pt x="373" y="13"/>
                  <a:pt x="374" y="18"/>
                  <a:pt x="374" y="22"/>
                </a:cubicBezTo>
                <a:cubicBezTo>
                  <a:pt x="374" y="31"/>
                  <a:pt x="370" y="39"/>
                  <a:pt x="363" y="45"/>
                </a:cubicBezTo>
                <a:close/>
              </a:path>
            </a:pathLst>
          </a:custGeom>
          <a:solidFill>
            <a:srgbClr val="2E73B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5591715" y="3538300"/>
            <a:ext cx="995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99"/>
          <p:cNvSpPr>
            <a:spLocks noEditPoints="1"/>
          </p:cNvSpPr>
          <p:nvPr/>
        </p:nvSpPr>
        <p:spPr bwMode="auto">
          <a:xfrm>
            <a:off x="6818581" y="4432271"/>
            <a:ext cx="532072" cy="345978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00"/>
          <p:cNvSpPr>
            <a:spLocks noEditPoints="1"/>
          </p:cNvSpPr>
          <p:nvPr/>
        </p:nvSpPr>
        <p:spPr bwMode="auto">
          <a:xfrm>
            <a:off x="4806376" y="4251419"/>
            <a:ext cx="516346" cy="52683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4918853" y="2530746"/>
            <a:ext cx="463926" cy="453442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02"/>
          <p:cNvSpPr>
            <a:spLocks noEditPoints="1"/>
          </p:cNvSpPr>
          <p:nvPr/>
        </p:nvSpPr>
        <p:spPr bwMode="auto">
          <a:xfrm>
            <a:off x="6883910" y="2557225"/>
            <a:ext cx="435096" cy="526832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8810679" y="232122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面临问题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8810679" y="2584452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8823379" y="4152903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面临问题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8823379" y="4416133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2317857" y="232122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面临问题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845191" y="2584452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2330557" y="4152903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面临问题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857891" y="4416133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解决措施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79734" y="1701801"/>
            <a:ext cx="3970866" cy="3970866"/>
          </a:xfrm>
          <a:prstGeom prst="rect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52266" y="2074333"/>
            <a:ext cx="3225802" cy="322580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37034" y="1443567"/>
            <a:ext cx="1456266" cy="516467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029467" y="1964265"/>
            <a:ext cx="1349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1029468" y="2365934"/>
            <a:ext cx="5151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64467" y="3537169"/>
            <a:ext cx="733543" cy="733543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964467" y="4435321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964467" y="4785960"/>
            <a:ext cx="2258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placeholder_286118"/>
          <p:cNvSpPr>
            <a:spLocks noChangeAspect="1"/>
          </p:cNvSpPr>
          <p:nvPr/>
        </p:nvSpPr>
        <p:spPr bwMode="auto">
          <a:xfrm>
            <a:off x="1166949" y="3719208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椭圆 26"/>
          <p:cNvSpPr/>
          <p:nvPr/>
        </p:nvSpPr>
        <p:spPr>
          <a:xfrm>
            <a:off x="3859347" y="3537169"/>
            <a:ext cx="733543" cy="733543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3859347" y="4435321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3859347" y="4785960"/>
            <a:ext cx="2258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iconfont-1191-866883"/>
          <p:cNvSpPr>
            <a:spLocks noChangeAspect="1"/>
          </p:cNvSpPr>
          <p:nvPr/>
        </p:nvSpPr>
        <p:spPr bwMode="auto">
          <a:xfrm>
            <a:off x="3988743" y="3669015"/>
            <a:ext cx="474749" cy="469850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5080001"/>
            <a:ext cx="12192000" cy="1778000"/>
          </a:xfrm>
          <a:prstGeom prst="rect">
            <a:avLst/>
          </a:prstGeom>
          <a:solidFill>
            <a:srgbClr val="2E7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解决措施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6136" y="2650067"/>
            <a:ext cx="2806700" cy="329353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1193068" y="1399587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193067" y="1665558"/>
            <a:ext cx="245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6736" y="2650067"/>
            <a:ext cx="2806700" cy="329353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4723668" y="1399587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4723667" y="1665558"/>
            <a:ext cx="245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37336" y="2650067"/>
            <a:ext cx="2806700" cy="3293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8254268" y="1399587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解决措施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8254267" y="1665558"/>
            <a:ext cx="245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8401" y="0"/>
            <a:ext cx="3759200" cy="6858000"/>
          </a:xfrm>
          <a:prstGeom prst="rect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7967" y="1600200"/>
            <a:ext cx="11336065" cy="437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9551" y="1954942"/>
            <a:ext cx="3667782" cy="366778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446540" y="2569129"/>
            <a:ext cx="1349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工作计划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5456165" y="3067050"/>
            <a:ext cx="53729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56165" y="4645206"/>
            <a:ext cx="1509050" cy="397747"/>
          </a:xfrm>
          <a:prstGeom prst="roundRect">
            <a:avLst>
              <a:gd name="adj" fmla="val 50000"/>
            </a:avLst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6418" y="1748285"/>
            <a:ext cx="2438402" cy="4222823"/>
            <a:chOff x="766418" y="1748285"/>
            <a:chExt cx="2438402" cy="4222823"/>
          </a:xfrm>
        </p:grpSpPr>
        <p:sp>
          <p:nvSpPr>
            <p:cNvPr id="8" name="Freeform 5"/>
            <p:cNvSpPr/>
            <p:nvPr/>
          </p:nvSpPr>
          <p:spPr bwMode="auto">
            <a:xfrm>
              <a:off x="766418" y="1748285"/>
              <a:ext cx="2438402" cy="1277900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rgbClr val="2E73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66418" y="3026185"/>
              <a:ext cx="2438402" cy="221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68259" y="5239723"/>
              <a:ext cx="1836561" cy="373789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368259" y="5347677"/>
              <a:ext cx="1304889" cy="623431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 bwMode="auto">
            <a:xfrm>
              <a:off x="1456527" y="3400597"/>
              <a:ext cx="9950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工作计划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1"/>
            <p:cNvSpPr txBox="1">
              <a:spLocks noChangeArrowheads="1"/>
            </p:cNvSpPr>
            <p:nvPr/>
          </p:nvSpPr>
          <p:spPr bwMode="auto">
            <a:xfrm>
              <a:off x="1072223" y="3757939"/>
              <a:ext cx="18164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iconfont-1187-868319"/>
            <p:cNvSpPr>
              <a:spLocks noChangeAspect="1"/>
            </p:cNvSpPr>
            <p:nvPr/>
          </p:nvSpPr>
          <p:spPr bwMode="auto">
            <a:xfrm>
              <a:off x="1698170" y="2076556"/>
              <a:ext cx="576318" cy="57584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8" name="组合 37"/>
          <p:cNvGrpSpPr/>
          <p:nvPr/>
        </p:nvGrpSpPr>
        <p:grpSpPr>
          <a:xfrm>
            <a:off x="8950371" y="1748285"/>
            <a:ext cx="2438402" cy="4222823"/>
            <a:chOff x="8950371" y="1748285"/>
            <a:chExt cx="2438402" cy="4222823"/>
          </a:xfrm>
        </p:grpSpPr>
        <p:sp>
          <p:nvSpPr>
            <p:cNvPr id="27" name="Freeform 5"/>
            <p:cNvSpPr/>
            <p:nvPr/>
          </p:nvSpPr>
          <p:spPr bwMode="auto">
            <a:xfrm>
              <a:off x="8950371" y="1748285"/>
              <a:ext cx="2438402" cy="1277900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rgbClr val="2E73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8950371" y="3026185"/>
              <a:ext cx="2438402" cy="221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9552212" y="5239723"/>
              <a:ext cx="1836561" cy="373789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9552212" y="5347677"/>
              <a:ext cx="1304889" cy="623431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1" name="1"/>
            <p:cNvSpPr txBox="1">
              <a:spLocks noChangeArrowheads="1"/>
            </p:cNvSpPr>
            <p:nvPr/>
          </p:nvSpPr>
          <p:spPr bwMode="auto">
            <a:xfrm>
              <a:off x="9640480" y="3400597"/>
              <a:ext cx="9950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工作计划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9256176" y="3757939"/>
              <a:ext cx="18164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iconfont-11920-5700803"/>
            <p:cNvSpPr>
              <a:spLocks noChangeAspect="1"/>
            </p:cNvSpPr>
            <p:nvPr/>
          </p:nvSpPr>
          <p:spPr bwMode="auto">
            <a:xfrm>
              <a:off x="9907585" y="2132238"/>
              <a:ext cx="485612" cy="485612"/>
            </a:xfrm>
            <a:custGeom>
              <a:avLst/>
              <a:gdLst>
                <a:gd name="T0" fmla="*/ 0 w 11200"/>
                <a:gd name="T1" fmla="*/ 0 h 11200"/>
                <a:gd name="T2" fmla="*/ 4800 w 11200"/>
                <a:gd name="T3" fmla="*/ 0 h 11200"/>
                <a:gd name="T4" fmla="*/ 4800 w 11200"/>
                <a:gd name="T5" fmla="*/ 4800 h 11200"/>
                <a:gd name="T6" fmla="*/ 0 w 11200"/>
                <a:gd name="T7" fmla="*/ 4800 h 11200"/>
                <a:gd name="T8" fmla="*/ 0 w 11200"/>
                <a:gd name="T9" fmla="*/ 0 h 11200"/>
                <a:gd name="T10" fmla="*/ 0 w 11200"/>
                <a:gd name="T11" fmla="*/ 6400 h 11200"/>
                <a:gd name="T12" fmla="*/ 4800 w 11200"/>
                <a:gd name="T13" fmla="*/ 6400 h 11200"/>
                <a:gd name="T14" fmla="*/ 4800 w 11200"/>
                <a:gd name="T15" fmla="*/ 11200 h 11200"/>
                <a:gd name="T16" fmla="*/ 0 w 11200"/>
                <a:gd name="T17" fmla="*/ 11200 h 11200"/>
                <a:gd name="T18" fmla="*/ 0 w 11200"/>
                <a:gd name="T19" fmla="*/ 6400 h 11200"/>
                <a:gd name="T20" fmla="*/ 6400 w 11200"/>
                <a:gd name="T21" fmla="*/ 6400 h 11200"/>
                <a:gd name="T22" fmla="*/ 11200 w 11200"/>
                <a:gd name="T23" fmla="*/ 6400 h 11200"/>
                <a:gd name="T24" fmla="*/ 11200 w 11200"/>
                <a:gd name="T25" fmla="*/ 11200 h 11200"/>
                <a:gd name="T26" fmla="*/ 6400 w 11200"/>
                <a:gd name="T27" fmla="*/ 11200 h 11200"/>
                <a:gd name="T28" fmla="*/ 6400 w 11200"/>
                <a:gd name="T29" fmla="*/ 6400 h 11200"/>
                <a:gd name="T30" fmla="*/ 8800 w 11200"/>
                <a:gd name="T31" fmla="*/ 4800 h 11200"/>
                <a:gd name="T32" fmla="*/ 11200 w 11200"/>
                <a:gd name="T33" fmla="*/ 2400 h 11200"/>
                <a:gd name="T34" fmla="*/ 8800 w 11200"/>
                <a:gd name="T35" fmla="*/ 0 h 11200"/>
                <a:gd name="T36" fmla="*/ 6400 w 11200"/>
                <a:gd name="T37" fmla="*/ 2400 h 11200"/>
                <a:gd name="T38" fmla="*/ 8800 w 11200"/>
                <a:gd name="T39" fmla="*/ 4800 h 1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00" h="11200">
                  <a:moveTo>
                    <a:pt x="0" y="0"/>
                  </a:moveTo>
                  <a:lnTo>
                    <a:pt x="4800" y="0"/>
                  </a:lnTo>
                  <a:lnTo>
                    <a:pt x="4800" y="4800"/>
                  </a:lnTo>
                  <a:lnTo>
                    <a:pt x="0" y="4800"/>
                  </a:lnTo>
                  <a:lnTo>
                    <a:pt x="0" y="0"/>
                  </a:lnTo>
                  <a:close/>
                  <a:moveTo>
                    <a:pt x="0" y="6400"/>
                  </a:moveTo>
                  <a:lnTo>
                    <a:pt x="4800" y="6400"/>
                  </a:lnTo>
                  <a:lnTo>
                    <a:pt x="4800" y="11200"/>
                  </a:lnTo>
                  <a:lnTo>
                    <a:pt x="0" y="11200"/>
                  </a:lnTo>
                  <a:lnTo>
                    <a:pt x="0" y="6400"/>
                  </a:lnTo>
                  <a:close/>
                  <a:moveTo>
                    <a:pt x="6400" y="6400"/>
                  </a:moveTo>
                  <a:lnTo>
                    <a:pt x="11200" y="6400"/>
                  </a:lnTo>
                  <a:lnTo>
                    <a:pt x="11200" y="11200"/>
                  </a:lnTo>
                  <a:lnTo>
                    <a:pt x="6400" y="11200"/>
                  </a:lnTo>
                  <a:lnTo>
                    <a:pt x="6400" y="6400"/>
                  </a:lnTo>
                  <a:close/>
                  <a:moveTo>
                    <a:pt x="8800" y="4800"/>
                  </a:moveTo>
                  <a:cubicBezTo>
                    <a:pt x="10125" y="4800"/>
                    <a:pt x="11200" y="3725"/>
                    <a:pt x="11200" y="2400"/>
                  </a:cubicBezTo>
                  <a:cubicBezTo>
                    <a:pt x="11200" y="1075"/>
                    <a:pt x="10125" y="0"/>
                    <a:pt x="8800" y="0"/>
                  </a:cubicBezTo>
                  <a:cubicBezTo>
                    <a:pt x="7475" y="0"/>
                    <a:pt x="6400" y="1075"/>
                    <a:pt x="6400" y="2400"/>
                  </a:cubicBezTo>
                  <a:cubicBezTo>
                    <a:pt x="6400" y="3725"/>
                    <a:pt x="7475" y="4800"/>
                    <a:pt x="8800" y="4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7" name="组合 36"/>
          <p:cNvGrpSpPr/>
          <p:nvPr/>
        </p:nvGrpSpPr>
        <p:grpSpPr>
          <a:xfrm>
            <a:off x="6220424" y="1748285"/>
            <a:ext cx="2438402" cy="4222823"/>
            <a:chOff x="6220424" y="1748285"/>
            <a:chExt cx="2438402" cy="4222823"/>
          </a:xfrm>
        </p:grpSpPr>
        <p:sp>
          <p:nvSpPr>
            <p:cNvPr id="21" name="Freeform 5"/>
            <p:cNvSpPr/>
            <p:nvPr/>
          </p:nvSpPr>
          <p:spPr bwMode="auto">
            <a:xfrm>
              <a:off x="6220424" y="1748285"/>
              <a:ext cx="2438402" cy="1277900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rgbClr val="2E73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220424" y="3026185"/>
              <a:ext cx="2438402" cy="221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6822265" y="5239723"/>
              <a:ext cx="1836561" cy="373789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6822265" y="5347677"/>
              <a:ext cx="1304889" cy="623431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5" name="1"/>
            <p:cNvSpPr txBox="1">
              <a:spLocks noChangeArrowheads="1"/>
            </p:cNvSpPr>
            <p:nvPr/>
          </p:nvSpPr>
          <p:spPr bwMode="auto">
            <a:xfrm>
              <a:off x="6910533" y="3400597"/>
              <a:ext cx="9950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工作计划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1"/>
            <p:cNvSpPr txBox="1">
              <a:spLocks noChangeArrowheads="1"/>
            </p:cNvSpPr>
            <p:nvPr/>
          </p:nvSpPr>
          <p:spPr bwMode="auto">
            <a:xfrm>
              <a:off x="6526229" y="3757939"/>
              <a:ext cx="18164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iconfont-1191-866883"/>
            <p:cNvSpPr>
              <a:spLocks noChangeAspect="1"/>
            </p:cNvSpPr>
            <p:nvPr/>
          </p:nvSpPr>
          <p:spPr bwMode="auto">
            <a:xfrm>
              <a:off x="7157563" y="2127829"/>
              <a:ext cx="524223" cy="518813"/>
            </a:xfrm>
            <a:custGeom>
              <a:avLst/>
              <a:gdLst>
                <a:gd name="T0" fmla="*/ 2709 w 7873"/>
                <a:gd name="T1" fmla="*/ 1592 h 7791"/>
                <a:gd name="T2" fmla="*/ 5329 w 7873"/>
                <a:gd name="T3" fmla="*/ 1624 h 7791"/>
                <a:gd name="T4" fmla="*/ 5782 w 7873"/>
                <a:gd name="T5" fmla="*/ 969 h 7791"/>
                <a:gd name="T6" fmla="*/ 5477 w 7873"/>
                <a:gd name="T7" fmla="*/ 432 h 7791"/>
                <a:gd name="T8" fmla="*/ 4004 w 7873"/>
                <a:gd name="T9" fmla="*/ 13 h 7791"/>
                <a:gd name="T10" fmla="*/ 2709 w 7873"/>
                <a:gd name="T11" fmla="*/ 368 h 7791"/>
                <a:gd name="T12" fmla="*/ 2352 w 7873"/>
                <a:gd name="T13" fmla="*/ 840 h 7791"/>
                <a:gd name="T14" fmla="*/ 2709 w 7873"/>
                <a:gd name="T15" fmla="*/ 1592 h 7791"/>
                <a:gd name="T16" fmla="*/ 2699 w 7873"/>
                <a:gd name="T17" fmla="*/ 2258 h 7791"/>
                <a:gd name="T18" fmla="*/ 3046 w 7873"/>
                <a:gd name="T19" fmla="*/ 2376 h 7791"/>
                <a:gd name="T20" fmla="*/ 3351 w 7873"/>
                <a:gd name="T21" fmla="*/ 2537 h 7791"/>
                <a:gd name="T22" fmla="*/ 4656 w 7873"/>
                <a:gd name="T23" fmla="*/ 2570 h 7791"/>
                <a:gd name="T24" fmla="*/ 5624 w 7873"/>
                <a:gd name="T25" fmla="*/ 2076 h 7791"/>
                <a:gd name="T26" fmla="*/ 5782 w 7873"/>
                <a:gd name="T27" fmla="*/ 1335 h 7791"/>
                <a:gd name="T28" fmla="*/ 5698 w 7873"/>
                <a:gd name="T29" fmla="*/ 1592 h 7791"/>
                <a:gd name="T30" fmla="*/ 2331 w 7873"/>
                <a:gd name="T31" fmla="*/ 1335 h 7791"/>
                <a:gd name="T32" fmla="*/ 2699 w 7873"/>
                <a:gd name="T33" fmla="*/ 2258 h 7791"/>
                <a:gd name="T34" fmla="*/ 3730 w 7873"/>
                <a:gd name="T35" fmla="*/ 2903 h 7791"/>
                <a:gd name="T36" fmla="*/ 3888 w 7873"/>
                <a:gd name="T37" fmla="*/ 3300 h 7791"/>
                <a:gd name="T38" fmla="*/ 4414 w 7873"/>
                <a:gd name="T39" fmla="*/ 3128 h 7791"/>
                <a:gd name="T40" fmla="*/ 5519 w 7873"/>
                <a:gd name="T41" fmla="*/ 2849 h 7791"/>
                <a:gd name="T42" fmla="*/ 5782 w 7873"/>
                <a:gd name="T43" fmla="*/ 2011 h 7791"/>
                <a:gd name="T44" fmla="*/ 5761 w 7873"/>
                <a:gd name="T45" fmla="*/ 2140 h 7791"/>
                <a:gd name="T46" fmla="*/ 3730 w 7873"/>
                <a:gd name="T47" fmla="*/ 2903 h 7791"/>
                <a:gd name="T48" fmla="*/ 3330 w 7873"/>
                <a:gd name="T49" fmla="*/ 2967 h 7791"/>
                <a:gd name="T50" fmla="*/ 1752 w 7873"/>
                <a:gd name="T51" fmla="*/ 2494 h 7791"/>
                <a:gd name="T52" fmla="*/ 742 w 7873"/>
                <a:gd name="T53" fmla="*/ 2709 h 7791"/>
                <a:gd name="T54" fmla="*/ 152 w 7873"/>
                <a:gd name="T55" fmla="*/ 3644 h 7791"/>
                <a:gd name="T56" fmla="*/ 1815 w 7873"/>
                <a:gd name="T57" fmla="*/ 4428 h 7791"/>
                <a:gd name="T58" fmla="*/ 3530 w 7873"/>
                <a:gd name="T59" fmla="*/ 3687 h 7791"/>
                <a:gd name="T60" fmla="*/ 3330 w 7873"/>
                <a:gd name="T61" fmla="*/ 2967 h 7791"/>
                <a:gd name="T62" fmla="*/ 3236 w 7873"/>
                <a:gd name="T63" fmla="*/ 4267 h 7791"/>
                <a:gd name="T64" fmla="*/ 100 w 7873"/>
                <a:gd name="T65" fmla="*/ 3837 h 7791"/>
                <a:gd name="T66" fmla="*/ 289 w 7873"/>
                <a:gd name="T67" fmla="*/ 4567 h 7791"/>
                <a:gd name="T68" fmla="*/ 3036 w 7873"/>
                <a:gd name="T69" fmla="*/ 4825 h 7791"/>
                <a:gd name="T70" fmla="*/ 3288 w 7873"/>
                <a:gd name="T71" fmla="*/ 4234 h 7791"/>
                <a:gd name="T72" fmla="*/ 3236 w 7873"/>
                <a:gd name="T73" fmla="*/ 4267 h 7791"/>
                <a:gd name="T74" fmla="*/ 7676 w 7873"/>
                <a:gd name="T75" fmla="*/ 4686 h 7791"/>
                <a:gd name="T76" fmla="*/ 5708 w 7873"/>
                <a:gd name="T77" fmla="*/ 3407 h 7791"/>
                <a:gd name="T78" fmla="*/ 4193 w 7873"/>
                <a:gd name="T79" fmla="*/ 4063 h 7791"/>
                <a:gd name="T80" fmla="*/ 3572 w 7873"/>
                <a:gd name="T81" fmla="*/ 5620 h 7791"/>
                <a:gd name="T82" fmla="*/ 4214 w 7873"/>
                <a:gd name="T83" fmla="*/ 7145 h 7791"/>
                <a:gd name="T84" fmla="*/ 5740 w 7873"/>
                <a:gd name="T85" fmla="*/ 7779 h 7791"/>
                <a:gd name="T86" fmla="*/ 7245 w 7873"/>
                <a:gd name="T87" fmla="*/ 7134 h 7791"/>
                <a:gd name="T88" fmla="*/ 7866 w 7873"/>
                <a:gd name="T89" fmla="*/ 5577 h 7791"/>
                <a:gd name="T90" fmla="*/ 7676 w 7873"/>
                <a:gd name="T91" fmla="*/ 4686 h 7791"/>
                <a:gd name="T92" fmla="*/ 5719 w 7873"/>
                <a:gd name="T93" fmla="*/ 6286 h 7791"/>
                <a:gd name="T94" fmla="*/ 4267 w 7873"/>
                <a:gd name="T95" fmla="*/ 5953 h 7791"/>
                <a:gd name="T96" fmla="*/ 4330 w 7873"/>
                <a:gd name="T97" fmla="*/ 5556 h 7791"/>
                <a:gd name="T98" fmla="*/ 5603 w 7873"/>
                <a:gd name="T99" fmla="*/ 5867 h 7791"/>
                <a:gd name="T100" fmla="*/ 6908 w 7873"/>
                <a:gd name="T101" fmla="*/ 3977 h 7791"/>
                <a:gd name="T102" fmla="*/ 7255 w 7873"/>
                <a:gd name="T103" fmla="*/ 4535 h 7791"/>
                <a:gd name="T104" fmla="*/ 5719 w 7873"/>
                <a:gd name="T105" fmla="*/ 6286 h 7791"/>
                <a:gd name="T106" fmla="*/ 121 w 7873"/>
                <a:gd name="T107" fmla="*/ 4492 h 7791"/>
                <a:gd name="T108" fmla="*/ 152 w 7873"/>
                <a:gd name="T109" fmla="*/ 5008 h 7791"/>
                <a:gd name="T110" fmla="*/ 1310 w 7873"/>
                <a:gd name="T111" fmla="*/ 5738 h 7791"/>
                <a:gd name="T112" fmla="*/ 2930 w 7873"/>
                <a:gd name="T113" fmla="*/ 5566 h 7791"/>
                <a:gd name="T114" fmla="*/ 2962 w 7873"/>
                <a:gd name="T115" fmla="*/ 5169 h 7791"/>
                <a:gd name="T116" fmla="*/ 121 w 7873"/>
                <a:gd name="T117" fmla="*/ 4492 h 7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73" h="7791">
                  <a:moveTo>
                    <a:pt x="2709" y="1592"/>
                  </a:moveTo>
                  <a:cubicBezTo>
                    <a:pt x="3377" y="2060"/>
                    <a:pt x="4681" y="2036"/>
                    <a:pt x="5329" y="1624"/>
                  </a:cubicBezTo>
                  <a:cubicBezTo>
                    <a:pt x="5545" y="1487"/>
                    <a:pt x="5785" y="1286"/>
                    <a:pt x="5782" y="969"/>
                  </a:cubicBezTo>
                  <a:cubicBezTo>
                    <a:pt x="5780" y="712"/>
                    <a:pt x="5610" y="541"/>
                    <a:pt x="5477" y="432"/>
                  </a:cubicBezTo>
                  <a:cubicBezTo>
                    <a:pt x="5134" y="153"/>
                    <a:pt x="4575" y="0"/>
                    <a:pt x="4004" y="13"/>
                  </a:cubicBezTo>
                  <a:cubicBezTo>
                    <a:pt x="3452" y="27"/>
                    <a:pt x="3028" y="142"/>
                    <a:pt x="2709" y="368"/>
                  </a:cubicBezTo>
                  <a:cubicBezTo>
                    <a:pt x="2579" y="460"/>
                    <a:pt x="2397" y="651"/>
                    <a:pt x="2352" y="840"/>
                  </a:cubicBezTo>
                  <a:cubicBezTo>
                    <a:pt x="2268" y="1188"/>
                    <a:pt x="2508" y="1452"/>
                    <a:pt x="2709" y="1592"/>
                  </a:cubicBezTo>
                  <a:close/>
                  <a:moveTo>
                    <a:pt x="2699" y="2258"/>
                  </a:moveTo>
                  <a:cubicBezTo>
                    <a:pt x="2797" y="2310"/>
                    <a:pt x="2931" y="2327"/>
                    <a:pt x="3046" y="2376"/>
                  </a:cubicBezTo>
                  <a:cubicBezTo>
                    <a:pt x="3149" y="2421"/>
                    <a:pt x="3244" y="2499"/>
                    <a:pt x="3351" y="2537"/>
                  </a:cubicBezTo>
                  <a:cubicBezTo>
                    <a:pt x="3702" y="2664"/>
                    <a:pt x="4247" y="2653"/>
                    <a:pt x="4656" y="2570"/>
                  </a:cubicBezTo>
                  <a:cubicBezTo>
                    <a:pt x="5060" y="2487"/>
                    <a:pt x="5429" y="2312"/>
                    <a:pt x="5624" y="2076"/>
                  </a:cubicBezTo>
                  <a:cubicBezTo>
                    <a:pt x="5764" y="1906"/>
                    <a:pt x="5830" y="1635"/>
                    <a:pt x="5782" y="1335"/>
                  </a:cubicBezTo>
                  <a:cubicBezTo>
                    <a:pt x="5772" y="1424"/>
                    <a:pt x="5742" y="1519"/>
                    <a:pt x="5698" y="1592"/>
                  </a:cubicBezTo>
                  <a:cubicBezTo>
                    <a:pt x="5156" y="2500"/>
                    <a:pt x="2595" y="2483"/>
                    <a:pt x="2331" y="1335"/>
                  </a:cubicBezTo>
                  <a:cubicBezTo>
                    <a:pt x="2289" y="1782"/>
                    <a:pt x="2428" y="2114"/>
                    <a:pt x="2699" y="2258"/>
                  </a:cubicBezTo>
                  <a:close/>
                  <a:moveTo>
                    <a:pt x="3730" y="2903"/>
                  </a:moveTo>
                  <a:cubicBezTo>
                    <a:pt x="3794" y="3024"/>
                    <a:pt x="3869" y="3133"/>
                    <a:pt x="3888" y="3300"/>
                  </a:cubicBezTo>
                  <a:cubicBezTo>
                    <a:pt x="4160" y="3343"/>
                    <a:pt x="4254" y="3211"/>
                    <a:pt x="4414" y="3128"/>
                  </a:cubicBezTo>
                  <a:cubicBezTo>
                    <a:pt x="4739" y="2959"/>
                    <a:pt x="5059" y="2880"/>
                    <a:pt x="5519" y="2849"/>
                  </a:cubicBezTo>
                  <a:cubicBezTo>
                    <a:pt x="5727" y="2700"/>
                    <a:pt x="5840" y="2396"/>
                    <a:pt x="5782" y="2011"/>
                  </a:cubicBezTo>
                  <a:cubicBezTo>
                    <a:pt x="5775" y="2060"/>
                    <a:pt x="5774" y="2105"/>
                    <a:pt x="5761" y="2140"/>
                  </a:cubicBezTo>
                  <a:cubicBezTo>
                    <a:pt x="5540" y="2743"/>
                    <a:pt x="4538" y="2972"/>
                    <a:pt x="3730" y="2903"/>
                  </a:cubicBezTo>
                  <a:close/>
                  <a:moveTo>
                    <a:pt x="3330" y="2967"/>
                  </a:moveTo>
                  <a:cubicBezTo>
                    <a:pt x="2977" y="2629"/>
                    <a:pt x="2385" y="2464"/>
                    <a:pt x="1752" y="2494"/>
                  </a:cubicBezTo>
                  <a:cubicBezTo>
                    <a:pt x="1329" y="2515"/>
                    <a:pt x="1030" y="2573"/>
                    <a:pt x="742" y="2709"/>
                  </a:cubicBezTo>
                  <a:cubicBezTo>
                    <a:pt x="435" y="2855"/>
                    <a:pt x="0" y="3158"/>
                    <a:pt x="152" y="3644"/>
                  </a:cubicBezTo>
                  <a:cubicBezTo>
                    <a:pt x="317" y="4167"/>
                    <a:pt x="1145" y="4424"/>
                    <a:pt x="1815" y="4428"/>
                  </a:cubicBezTo>
                  <a:cubicBezTo>
                    <a:pt x="2518" y="4432"/>
                    <a:pt x="3327" y="4194"/>
                    <a:pt x="3530" y="3687"/>
                  </a:cubicBezTo>
                  <a:cubicBezTo>
                    <a:pt x="3654" y="3377"/>
                    <a:pt x="3498" y="3127"/>
                    <a:pt x="3330" y="2967"/>
                  </a:cubicBezTo>
                  <a:close/>
                  <a:moveTo>
                    <a:pt x="3236" y="4267"/>
                  </a:moveTo>
                  <a:cubicBezTo>
                    <a:pt x="2479" y="4956"/>
                    <a:pt x="393" y="4883"/>
                    <a:pt x="100" y="3837"/>
                  </a:cubicBezTo>
                  <a:cubicBezTo>
                    <a:pt x="89" y="4158"/>
                    <a:pt x="149" y="4405"/>
                    <a:pt x="289" y="4567"/>
                  </a:cubicBezTo>
                  <a:cubicBezTo>
                    <a:pt x="809" y="5172"/>
                    <a:pt x="2306" y="5269"/>
                    <a:pt x="3036" y="4825"/>
                  </a:cubicBezTo>
                  <a:cubicBezTo>
                    <a:pt x="3102" y="4610"/>
                    <a:pt x="3176" y="4403"/>
                    <a:pt x="3288" y="4234"/>
                  </a:cubicBezTo>
                  <a:cubicBezTo>
                    <a:pt x="3260" y="4206"/>
                    <a:pt x="3247" y="4256"/>
                    <a:pt x="3236" y="4267"/>
                  </a:cubicBezTo>
                  <a:close/>
                  <a:moveTo>
                    <a:pt x="7676" y="4686"/>
                  </a:moveTo>
                  <a:cubicBezTo>
                    <a:pt x="7360" y="3976"/>
                    <a:pt x="6678" y="3405"/>
                    <a:pt x="5708" y="3407"/>
                  </a:cubicBezTo>
                  <a:cubicBezTo>
                    <a:pt x="5002" y="3409"/>
                    <a:pt x="4538" y="3710"/>
                    <a:pt x="4193" y="4063"/>
                  </a:cubicBezTo>
                  <a:cubicBezTo>
                    <a:pt x="3851" y="4412"/>
                    <a:pt x="3559" y="4942"/>
                    <a:pt x="3572" y="5620"/>
                  </a:cubicBezTo>
                  <a:cubicBezTo>
                    <a:pt x="3585" y="6291"/>
                    <a:pt x="3852" y="6780"/>
                    <a:pt x="4214" y="7145"/>
                  </a:cubicBezTo>
                  <a:cubicBezTo>
                    <a:pt x="4572" y="7506"/>
                    <a:pt x="5098" y="7791"/>
                    <a:pt x="5740" y="7779"/>
                  </a:cubicBezTo>
                  <a:cubicBezTo>
                    <a:pt x="6380" y="7767"/>
                    <a:pt x="6891" y="7500"/>
                    <a:pt x="7245" y="7134"/>
                  </a:cubicBezTo>
                  <a:cubicBezTo>
                    <a:pt x="7592" y="6776"/>
                    <a:pt x="7873" y="6254"/>
                    <a:pt x="7866" y="5577"/>
                  </a:cubicBezTo>
                  <a:cubicBezTo>
                    <a:pt x="7862" y="5260"/>
                    <a:pt x="7791" y="4942"/>
                    <a:pt x="7676" y="4686"/>
                  </a:cubicBezTo>
                  <a:close/>
                  <a:moveTo>
                    <a:pt x="5719" y="6286"/>
                  </a:moveTo>
                  <a:cubicBezTo>
                    <a:pt x="5246" y="6164"/>
                    <a:pt x="4746" y="6069"/>
                    <a:pt x="4267" y="5953"/>
                  </a:cubicBezTo>
                  <a:cubicBezTo>
                    <a:pt x="4280" y="5812"/>
                    <a:pt x="4304" y="5683"/>
                    <a:pt x="4330" y="5556"/>
                  </a:cubicBezTo>
                  <a:cubicBezTo>
                    <a:pt x="4751" y="5663"/>
                    <a:pt x="5186" y="5756"/>
                    <a:pt x="5603" y="5867"/>
                  </a:cubicBezTo>
                  <a:cubicBezTo>
                    <a:pt x="6042" y="5241"/>
                    <a:pt x="6475" y="4609"/>
                    <a:pt x="6908" y="3977"/>
                  </a:cubicBezTo>
                  <a:cubicBezTo>
                    <a:pt x="7035" y="4151"/>
                    <a:pt x="7136" y="4353"/>
                    <a:pt x="7255" y="4535"/>
                  </a:cubicBezTo>
                  <a:cubicBezTo>
                    <a:pt x="6754" y="5129"/>
                    <a:pt x="6248" y="5720"/>
                    <a:pt x="5719" y="6286"/>
                  </a:cubicBezTo>
                  <a:close/>
                  <a:moveTo>
                    <a:pt x="121" y="4492"/>
                  </a:moveTo>
                  <a:cubicBezTo>
                    <a:pt x="128" y="4663"/>
                    <a:pt x="104" y="4863"/>
                    <a:pt x="152" y="5008"/>
                  </a:cubicBezTo>
                  <a:cubicBezTo>
                    <a:pt x="286" y="5405"/>
                    <a:pt x="816" y="5648"/>
                    <a:pt x="1310" y="5738"/>
                  </a:cubicBezTo>
                  <a:cubicBezTo>
                    <a:pt x="1869" y="5840"/>
                    <a:pt x="2512" y="5761"/>
                    <a:pt x="2930" y="5566"/>
                  </a:cubicBezTo>
                  <a:cubicBezTo>
                    <a:pt x="2928" y="5421"/>
                    <a:pt x="2946" y="5296"/>
                    <a:pt x="2962" y="5169"/>
                  </a:cubicBezTo>
                  <a:cubicBezTo>
                    <a:pt x="2038" y="5580"/>
                    <a:pt x="359" y="5455"/>
                    <a:pt x="121" y="4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6" name="组合 35"/>
          <p:cNvGrpSpPr/>
          <p:nvPr/>
        </p:nvGrpSpPr>
        <p:grpSpPr>
          <a:xfrm>
            <a:off x="3496365" y="1748285"/>
            <a:ext cx="2438402" cy="4222823"/>
            <a:chOff x="3496365" y="1748285"/>
            <a:chExt cx="2438402" cy="4222823"/>
          </a:xfrm>
        </p:grpSpPr>
        <p:sp>
          <p:nvSpPr>
            <p:cNvPr id="15" name="Freeform 5"/>
            <p:cNvSpPr/>
            <p:nvPr/>
          </p:nvSpPr>
          <p:spPr bwMode="auto">
            <a:xfrm>
              <a:off x="3496365" y="1748285"/>
              <a:ext cx="2438402" cy="1277900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rgbClr val="2E73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496365" y="3026185"/>
              <a:ext cx="2438402" cy="221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4098206" y="5239723"/>
              <a:ext cx="1836561" cy="373789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4098206" y="5347677"/>
              <a:ext cx="1304889" cy="623431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4186474" y="3400597"/>
              <a:ext cx="9950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工作计划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1"/>
            <p:cNvSpPr txBox="1">
              <a:spLocks noChangeArrowheads="1"/>
            </p:cNvSpPr>
            <p:nvPr/>
          </p:nvSpPr>
          <p:spPr bwMode="auto">
            <a:xfrm>
              <a:off x="3802170" y="3757939"/>
              <a:ext cx="18164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iconfont-1187-868307"/>
            <p:cNvSpPr>
              <a:spLocks noChangeAspect="1"/>
            </p:cNvSpPr>
            <p:nvPr/>
          </p:nvSpPr>
          <p:spPr bwMode="auto">
            <a:xfrm>
              <a:off x="4475180" y="2152116"/>
              <a:ext cx="497313" cy="486835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8"/>
          <p:cNvSpPr/>
          <p:nvPr/>
        </p:nvSpPr>
        <p:spPr bwMode="auto">
          <a:xfrm>
            <a:off x="0" y="0"/>
            <a:ext cx="6066884" cy="6858000"/>
          </a:xfrm>
          <a:custGeom>
            <a:avLst/>
            <a:gdLst>
              <a:gd name="connsiteX0" fmla="*/ 0 w 6040946"/>
              <a:gd name="connsiteY0" fmla="*/ 0 h 6858000"/>
              <a:gd name="connsiteX1" fmla="*/ 4160267 w 6040946"/>
              <a:gd name="connsiteY1" fmla="*/ 0 h 6858000"/>
              <a:gd name="connsiteX2" fmla="*/ 4215321 w 6040946"/>
              <a:gd name="connsiteY2" fmla="*/ 0 h 6858000"/>
              <a:gd name="connsiteX3" fmla="*/ 4331128 w 6040946"/>
              <a:gd name="connsiteY3" fmla="*/ 0 h 6858000"/>
              <a:gd name="connsiteX4" fmla="*/ 6040946 w 6040946"/>
              <a:gd name="connsiteY4" fmla="*/ 0 h 6858000"/>
              <a:gd name="connsiteX5" fmla="*/ 3962400 w 6040946"/>
              <a:gd name="connsiteY5" fmla="*/ 2999864 h 6858000"/>
              <a:gd name="connsiteX6" fmla="*/ 3962400 w 6040946"/>
              <a:gd name="connsiteY6" fmla="*/ 3855411 h 6858000"/>
              <a:gd name="connsiteX7" fmla="*/ 6040946 w 6040946"/>
              <a:gd name="connsiteY7" fmla="*/ 6858000 h 6858000"/>
              <a:gd name="connsiteX8" fmla="*/ 4217661 w 6040946"/>
              <a:gd name="connsiteY8" fmla="*/ 6858000 h 6858000"/>
              <a:gd name="connsiteX9" fmla="*/ 4215321 w 6040946"/>
              <a:gd name="connsiteY9" fmla="*/ 6858000 h 6858000"/>
              <a:gd name="connsiteX10" fmla="*/ 4189653 w 6040946"/>
              <a:gd name="connsiteY10" fmla="*/ 6858000 h 6858000"/>
              <a:gd name="connsiteX11" fmla="*/ 4160267 w 6040946"/>
              <a:gd name="connsiteY11" fmla="*/ 6858000 h 6858000"/>
              <a:gd name="connsiteX12" fmla="*/ 0 w 604094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0946" h="6858000">
                <a:moveTo>
                  <a:pt x="0" y="0"/>
                </a:moveTo>
                <a:lnTo>
                  <a:pt x="4160267" y="0"/>
                </a:lnTo>
                <a:lnTo>
                  <a:pt x="4215321" y="0"/>
                </a:lnTo>
                <a:lnTo>
                  <a:pt x="4331128" y="0"/>
                </a:lnTo>
                <a:cubicBezTo>
                  <a:pt x="6040946" y="0"/>
                  <a:pt x="6040946" y="0"/>
                  <a:pt x="6040946" y="0"/>
                </a:cubicBezTo>
                <a:cubicBezTo>
                  <a:pt x="3962400" y="2999864"/>
                  <a:pt x="3962400" y="2999864"/>
                  <a:pt x="3962400" y="2999864"/>
                </a:cubicBezTo>
                <a:cubicBezTo>
                  <a:pt x="3798453" y="3236911"/>
                  <a:pt x="3798453" y="3621090"/>
                  <a:pt x="3962400" y="3855411"/>
                </a:cubicBezTo>
                <a:cubicBezTo>
                  <a:pt x="6040946" y="6858000"/>
                  <a:pt x="6040946" y="6858000"/>
                  <a:pt x="6040946" y="6858000"/>
                </a:cubicBezTo>
                <a:cubicBezTo>
                  <a:pt x="4747979" y="6858000"/>
                  <a:pt x="4343927" y="6858000"/>
                  <a:pt x="4217661" y="6858000"/>
                </a:cubicBezTo>
                <a:lnTo>
                  <a:pt x="4215321" y="6858000"/>
                </a:lnTo>
                <a:lnTo>
                  <a:pt x="4189653" y="6858000"/>
                </a:lnTo>
                <a:cubicBezTo>
                  <a:pt x="4160267" y="6858000"/>
                  <a:pt x="4160267" y="6858000"/>
                  <a:pt x="4160267" y="6858000"/>
                </a:cubicBezTo>
                <a:lnTo>
                  <a:pt x="0" y="685800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2133600" y="0"/>
            <a:ext cx="3959225" cy="6858000"/>
          </a:xfrm>
          <a:custGeom>
            <a:avLst/>
            <a:gdLst>
              <a:gd name="T0" fmla="*/ 1103 w 2101"/>
              <a:gd name="T1" fmla="*/ 0 h 2517"/>
              <a:gd name="T2" fmla="*/ 2101 w 2101"/>
              <a:gd name="T3" fmla="*/ 0 h 2517"/>
              <a:gd name="T4" fmla="*/ 998 w 2101"/>
              <a:gd name="T5" fmla="*/ 1101 h 2517"/>
              <a:gd name="T6" fmla="*/ 998 w 2101"/>
              <a:gd name="T7" fmla="*/ 1415 h 2517"/>
              <a:gd name="T8" fmla="*/ 2101 w 2101"/>
              <a:gd name="T9" fmla="*/ 2517 h 2517"/>
              <a:gd name="T10" fmla="*/ 1103 w 2101"/>
              <a:gd name="T11" fmla="*/ 2517 h 2517"/>
              <a:gd name="T12" fmla="*/ 194 w 2101"/>
              <a:gd name="T13" fmla="*/ 1609 h 2517"/>
              <a:gd name="T14" fmla="*/ 194 w 2101"/>
              <a:gd name="T15" fmla="*/ 908 h 2517"/>
              <a:gd name="T16" fmla="*/ 1103 w 2101"/>
              <a:gd name="T17" fmla="*/ 0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1" h="2517">
                <a:moveTo>
                  <a:pt x="1103" y="0"/>
                </a:moveTo>
                <a:cubicBezTo>
                  <a:pt x="2101" y="0"/>
                  <a:pt x="2101" y="0"/>
                  <a:pt x="2101" y="0"/>
                </a:cubicBezTo>
                <a:cubicBezTo>
                  <a:pt x="998" y="1101"/>
                  <a:pt x="998" y="1101"/>
                  <a:pt x="998" y="1101"/>
                </a:cubicBezTo>
                <a:cubicBezTo>
                  <a:pt x="911" y="1188"/>
                  <a:pt x="911" y="1329"/>
                  <a:pt x="998" y="1415"/>
                </a:cubicBezTo>
                <a:cubicBezTo>
                  <a:pt x="2101" y="2517"/>
                  <a:pt x="2101" y="2517"/>
                  <a:pt x="2101" y="2517"/>
                </a:cubicBezTo>
                <a:cubicBezTo>
                  <a:pt x="1103" y="2517"/>
                  <a:pt x="1103" y="2517"/>
                  <a:pt x="1103" y="2517"/>
                </a:cubicBezTo>
                <a:cubicBezTo>
                  <a:pt x="194" y="1609"/>
                  <a:pt x="194" y="1609"/>
                  <a:pt x="194" y="1609"/>
                </a:cubicBezTo>
                <a:cubicBezTo>
                  <a:pt x="0" y="1415"/>
                  <a:pt x="0" y="1101"/>
                  <a:pt x="194" y="908"/>
                </a:cubicBezTo>
                <a:cubicBezTo>
                  <a:pt x="1103" y="0"/>
                  <a:pt x="1103" y="0"/>
                  <a:pt x="1103" y="0"/>
                </a:cubicBezTo>
                <a:close/>
              </a:path>
            </a:pathLst>
          </a:custGeom>
          <a:solidFill>
            <a:srgbClr val="2E73B4">
              <a:alpha val="85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588574" y="2055661"/>
            <a:ext cx="456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MEDICINE REPORT TEMPLATE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3600" y="3581295"/>
            <a:ext cx="625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文本框 2"/>
          <p:cNvSpPr txBox="1"/>
          <p:nvPr>
            <p:custDataLst>
              <p:tags r:id="rId2"/>
            </p:custDataLst>
          </p:nvPr>
        </p:nvSpPr>
        <p:spPr>
          <a:xfrm>
            <a:off x="5588575" y="2455771"/>
            <a:ext cx="6545672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</a:t>
            </a:r>
            <a:r>
              <a:rPr lang="en-US" altLang="zh-CN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03557" y="4906945"/>
            <a:ext cx="457200" cy="45720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27135" y="496401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所属科室：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呼吸科</a:t>
            </a:r>
            <a:endParaRPr lang="zh-CN" altLang="en-US" sz="160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36997" y="4904695"/>
            <a:ext cx="457200" cy="45720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860575" y="4961767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edicine-briefcase_73845"/>
          <p:cNvSpPr>
            <a:spLocks noChangeAspect="1"/>
          </p:cNvSpPr>
          <p:nvPr/>
        </p:nvSpPr>
        <p:spPr bwMode="auto">
          <a:xfrm>
            <a:off x="5786086" y="5010547"/>
            <a:ext cx="288340" cy="242154"/>
          </a:xfrm>
          <a:custGeom>
            <a:avLst/>
            <a:gdLst>
              <a:gd name="T0" fmla="*/ 2090 w 2453"/>
              <a:gd name="T1" fmla="*/ 319 h 2063"/>
              <a:gd name="T2" fmla="*/ 2057 w 2453"/>
              <a:gd name="T3" fmla="*/ 210 h 2063"/>
              <a:gd name="T4" fmla="*/ 1837 w 2453"/>
              <a:gd name="T5" fmla="*/ 243 h 2063"/>
              <a:gd name="T6" fmla="*/ 1671 w 2453"/>
              <a:gd name="T7" fmla="*/ 319 h 2063"/>
              <a:gd name="T8" fmla="*/ 1437 w 2453"/>
              <a:gd name="T9" fmla="*/ 0 h 2063"/>
              <a:gd name="T10" fmla="*/ 782 w 2453"/>
              <a:gd name="T11" fmla="*/ 235 h 2063"/>
              <a:gd name="T12" fmla="*/ 617 w 2453"/>
              <a:gd name="T13" fmla="*/ 319 h 2063"/>
              <a:gd name="T14" fmla="*/ 583 w 2453"/>
              <a:gd name="T15" fmla="*/ 210 h 2063"/>
              <a:gd name="T16" fmla="*/ 363 w 2453"/>
              <a:gd name="T17" fmla="*/ 243 h 2063"/>
              <a:gd name="T18" fmla="*/ 316 w 2453"/>
              <a:gd name="T19" fmla="*/ 319 h 2063"/>
              <a:gd name="T20" fmla="*/ 0 w 2453"/>
              <a:gd name="T21" fmla="*/ 1747 h 2063"/>
              <a:gd name="T22" fmla="*/ 2138 w 2453"/>
              <a:gd name="T23" fmla="*/ 2063 h 2063"/>
              <a:gd name="T24" fmla="*/ 2453 w 2453"/>
              <a:gd name="T25" fmla="*/ 635 h 2063"/>
              <a:gd name="T26" fmla="*/ 916 w 2453"/>
              <a:gd name="T27" fmla="*/ 235 h 2063"/>
              <a:gd name="T28" fmla="*/ 1437 w 2453"/>
              <a:gd name="T29" fmla="*/ 134 h 2063"/>
              <a:gd name="T30" fmla="*/ 1538 w 2453"/>
              <a:gd name="T31" fmla="*/ 319 h 2063"/>
              <a:gd name="T32" fmla="*/ 916 w 2453"/>
              <a:gd name="T33" fmla="*/ 235 h 2063"/>
              <a:gd name="T34" fmla="*/ 658 w 2453"/>
              <a:gd name="T35" fmla="*/ 1191 h 2063"/>
              <a:gd name="T36" fmla="*/ 1795 w 2453"/>
              <a:gd name="T37" fmla="*/ 1191 h 2063"/>
              <a:gd name="T38" fmla="*/ 1654 w 2453"/>
              <a:gd name="T39" fmla="*/ 1331 h 2063"/>
              <a:gd name="T40" fmla="*/ 1620 w 2453"/>
              <a:gd name="T41" fmla="*/ 1364 h 2063"/>
              <a:gd name="T42" fmla="*/ 1400 w 2453"/>
              <a:gd name="T43" fmla="*/ 1585 h 2063"/>
              <a:gd name="T44" fmla="*/ 1087 w 2453"/>
              <a:gd name="T45" fmla="*/ 1618 h 2063"/>
              <a:gd name="T46" fmla="*/ 1053 w 2453"/>
              <a:gd name="T47" fmla="*/ 1365 h 2063"/>
              <a:gd name="T48" fmla="*/ 833 w 2453"/>
              <a:gd name="T49" fmla="*/ 1365 h 2063"/>
              <a:gd name="T50" fmla="*/ 800 w 2453"/>
              <a:gd name="T51" fmla="*/ 1332 h 2063"/>
              <a:gd name="T52" fmla="*/ 833 w 2453"/>
              <a:gd name="T53" fmla="*/ 1018 h 2063"/>
              <a:gd name="T54" fmla="*/ 1053 w 2453"/>
              <a:gd name="T55" fmla="*/ 798 h 2063"/>
              <a:gd name="T56" fmla="*/ 1367 w 2453"/>
              <a:gd name="T57" fmla="*/ 764 h 2063"/>
              <a:gd name="T58" fmla="*/ 1400 w 2453"/>
              <a:gd name="T59" fmla="*/ 1018 h 2063"/>
              <a:gd name="T60" fmla="*/ 1620 w 2453"/>
              <a:gd name="T61" fmla="*/ 1017 h 2063"/>
              <a:gd name="T62" fmla="*/ 1654 w 2453"/>
              <a:gd name="T63" fmla="*/ 1331 h 2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53" h="2063">
                <a:moveTo>
                  <a:pt x="2138" y="319"/>
                </a:moveTo>
                <a:lnTo>
                  <a:pt x="2090" y="319"/>
                </a:lnTo>
                <a:lnTo>
                  <a:pt x="2090" y="243"/>
                </a:lnTo>
                <a:cubicBezTo>
                  <a:pt x="2090" y="225"/>
                  <a:pt x="2075" y="210"/>
                  <a:pt x="2057" y="210"/>
                </a:cubicBezTo>
                <a:lnTo>
                  <a:pt x="1870" y="210"/>
                </a:lnTo>
                <a:cubicBezTo>
                  <a:pt x="1852" y="210"/>
                  <a:pt x="1837" y="225"/>
                  <a:pt x="1837" y="243"/>
                </a:cubicBezTo>
                <a:lnTo>
                  <a:pt x="1837" y="319"/>
                </a:lnTo>
                <a:lnTo>
                  <a:pt x="1671" y="319"/>
                </a:lnTo>
                <a:lnTo>
                  <a:pt x="1671" y="235"/>
                </a:lnTo>
                <a:cubicBezTo>
                  <a:pt x="1671" y="105"/>
                  <a:pt x="1566" y="0"/>
                  <a:pt x="1437" y="0"/>
                </a:cubicBezTo>
                <a:lnTo>
                  <a:pt x="1017" y="0"/>
                </a:lnTo>
                <a:cubicBezTo>
                  <a:pt x="887" y="0"/>
                  <a:pt x="782" y="105"/>
                  <a:pt x="782" y="235"/>
                </a:cubicBezTo>
                <a:lnTo>
                  <a:pt x="782" y="319"/>
                </a:lnTo>
                <a:lnTo>
                  <a:pt x="617" y="319"/>
                </a:lnTo>
                <a:lnTo>
                  <a:pt x="617" y="243"/>
                </a:lnTo>
                <a:cubicBezTo>
                  <a:pt x="617" y="225"/>
                  <a:pt x="602" y="210"/>
                  <a:pt x="583" y="210"/>
                </a:cubicBezTo>
                <a:lnTo>
                  <a:pt x="397" y="210"/>
                </a:lnTo>
                <a:cubicBezTo>
                  <a:pt x="378" y="210"/>
                  <a:pt x="363" y="225"/>
                  <a:pt x="363" y="243"/>
                </a:cubicBezTo>
                <a:lnTo>
                  <a:pt x="363" y="319"/>
                </a:lnTo>
                <a:lnTo>
                  <a:pt x="316" y="319"/>
                </a:lnTo>
                <a:cubicBezTo>
                  <a:pt x="141" y="319"/>
                  <a:pt x="0" y="460"/>
                  <a:pt x="0" y="635"/>
                </a:cubicBezTo>
                <a:lnTo>
                  <a:pt x="0" y="1747"/>
                </a:lnTo>
                <a:cubicBezTo>
                  <a:pt x="0" y="1922"/>
                  <a:pt x="141" y="2063"/>
                  <a:pt x="316" y="2063"/>
                </a:cubicBezTo>
                <a:lnTo>
                  <a:pt x="2138" y="2063"/>
                </a:lnTo>
                <a:cubicBezTo>
                  <a:pt x="2312" y="2063"/>
                  <a:pt x="2453" y="1922"/>
                  <a:pt x="2453" y="1747"/>
                </a:cubicBezTo>
                <a:lnTo>
                  <a:pt x="2453" y="635"/>
                </a:lnTo>
                <a:cubicBezTo>
                  <a:pt x="2453" y="460"/>
                  <a:pt x="2312" y="319"/>
                  <a:pt x="2138" y="319"/>
                </a:cubicBezTo>
                <a:close/>
                <a:moveTo>
                  <a:pt x="916" y="235"/>
                </a:moveTo>
                <a:cubicBezTo>
                  <a:pt x="916" y="179"/>
                  <a:pt x="961" y="134"/>
                  <a:pt x="1017" y="134"/>
                </a:cubicBezTo>
                <a:lnTo>
                  <a:pt x="1437" y="134"/>
                </a:lnTo>
                <a:cubicBezTo>
                  <a:pt x="1492" y="134"/>
                  <a:pt x="1538" y="179"/>
                  <a:pt x="1538" y="235"/>
                </a:cubicBezTo>
                <a:lnTo>
                  <a:pt x="1538" y="319"/>
                </a:lnTo>
                <a:lnTo>
                  <a:pt x="916" y="319"/>
                </a:lnTo>
                <a:lnTo>
                  <a:pt x="916" y="235"/>
                </a:lnTo>
                <a:close/>
                <a:moveTo>
                  <a:pt x="1227" y="1760"/>
                </a:moveTo>
                <a:cubicBezTo>
                  <a:pt x="913" y="1760"/>
                  <a:pt x="658" y="1505"/>
                  <a:pt x="658" y="1191"/>
                </a:cubicBezTo>
                <a:cubicBezTo>
                  <a:pt x="658" y="877"/>
                  <a:pt x="913" y="623"/>
                  <a:pt x="1227" y="623"/>
                </a:cubicBezTo>
                <a:cubicBezTo>
                  <a:pt x="1541" y="623"/>
                  <a:pt x="1795" y="877"/>
                  <a:pt x="1795" y="1191"/>
                </a:cubicBezTo>
                <a:cubicBezTo>
                  <a:pt x="1795" y="1505"/>
                  <a:pt x="1541" y="1760"/>
                  <a:pt x="1227" y="1760"/>
                </a:cubicBezTo>
                <a:close/>
                <a:moveTo>
                  <a:pt x="1654" y="1331"/>
                </a:moveTo>
                <a:cubicBezTo>
                  <a:pt x="1654" y="1340"/>
                  <a:pt x="1650" y="1348"/>
                  <a:pt x="1644" y="1354"/>
                </a:cubicBezTo>
                <a:cubicBezTo>
                  <a:pt x="1638" y="1361"/>
                  <a:pt x="1629" y="1364"/>
                  <a:pt x="1620" y="1364"/>
                </a:cubicBezTo>
                <a:lnTo>
                  <a:pt x="1400" y="1364"/>
                </a:lnTo>
                <a:lnTo>
                  <a:pt x="1400" y="1585"/>
                </a:lnTo>
                <a:cubicBezTo>
                  <a:pt x="1400" y="1603"/>
                  <a:pt x="1385" y="1618"/>
                  <a:pt x="1367" y="1618"/>
                </a:cubicBezTo>
                <a:lnTo>
                  <a:pt x="1087" y="1618"/>
                </a:lnTo>
                <a:cubicBezTo>
                  <a:pt x="1068" y="1618"/>
                  <a:pt x="1053" y="1603"/>
                  <a:pt x="1053" y="1585"/>
                </a:cubicBezTo>
                <a:lnTo>
                  <a:pt x="1053" y="1365"/>
                </a:lnTo>
                <a:lnTo>
                  <a:pt x="833" y="1365"/>
                </a:lnTo>
                <a:lnTo>
                  <a:pt x="833" y="1365"/>
                </a:lnTo>
                <a:cubicBezTo>
                  <a:pt x="825" y="1365"/>
                  <a:pt x="816" y="1361"/>
                  <a:pt x="810" y="1355"/>
                </a:cubicBezTo>
                <a:cubicBezTo>
                  <a:pt x="804" y="1349"/>
                  <a:pt x="800" y="1340"/>
                  <a:pt x="800" y="1332"/>
                </a:cubicBezTo>
                <a:lnTo>
                  <a:pt x="800" y="1052"/>
                </a:lnTo>
                <a:cubicBezTo>
                  <a:pt x="800" y="1033"/>
                  <a:pt x="815" y="1018"/>
                  <a:pt x="833" y="1018"/>
                </a:cubicBezTo>
                <a:lnTo>
                  <a:pt x="1053" y="1018"/>
                </a:lnTo>
                <a:lnTo>
                  <a:pt x="1053" y="798"/>
                </a:lnTo>
                <a:cubicBezTo>
                  <a:pt x="1053" y="779"/>
                  <a:pt x="1068" y="764"/>
                  <a:pt x="1087" y="764"/>
                </a:cubicBezTo>
                <a:lnTo>
                  <a:pt x="1367" y="764"/>
                </a:lnTo>
                <a:cubicBezTo>
                  <a:pt x="1385" y="764"/>
                  <a:pt x="1400" y="779"/>
                  <a:pt x="1400" y="798"/>
                </a:cubicBezTo>
                <a:lnTo>
                  <a:pt x="1400" y="1018"/>
                </a:lnTo>
                <a:lnTo>
                  <a:pt x="1620" y="1017"/>
                </a:lnTo>
                <a:lnTo>
                  <a:pt x="1620" y="1017"/>
                </a:lnTo>
                <a:cubicBezTo>
                  <a:pt x="1638" y="1017"/>
                  <a:pt x="1653" y="1032"/>
                  <a:pt x="1653" y="1051"/>
                </a:cubicBezTo>
                <a:lnTo>
                  <a:pt x="1654" y="1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vintage-circular-alarm-clock_64830"/>
          <p:cNvSpPr>
            <a:spLocks noChangeAspect="1"/>
          </p:cNvSpPr>
          <p:nvPr/>
        </p:nvSpPr>
        <p:spPr bwMode="auto">
          <a:xfrm>
            <a:off x="8429281" y="5001475"/>
            <a:ext cx="271056" cy="288340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 animBg="1"/>
      <p:bldP spid="20" grpId="0"/>
      <p:bldP spid="2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4909171" y="0"/>
            <a:ext cx="7282828" cy="6861574"/>
          </a:xfrm>
          <a:custGeom>
            <a:avLst/>
            <a:gdLst>
              <a:gd name="connsiteX0" fmla="*/ 0 w 7282828"/>
              <a:gd name="connsiteY0" fmla="*/ 0 h 6861574"/>
              <a:gd name="connsiteX1" fmla="*/ 1718054 w 7282828"/>
              <a:gd name="connsiteY1" fmla="*/ 0 h 6861574"/>
              <a:gd name="connsiteX2" fmla="*/ 1834419 w 7282828"/>
              <a:gd name="connsiteY2" fmla="*/ 0 h 6861574"/>
              <a:gd name="connsiteX3" fmla="*/ 1889738 w 7282828"/>
              <a:gd name="connsiteY3" fmla="*/ 0 h 6861574"/>
              <a:gd name="connsiteX4" fmla="*/ 6070045 w 7282828"/>
              <a:gd name="connsiteY4" fmla="*/ 0 h 6861574"/>
              <a:gd name="connsiteX5" fmla="*/ 7282828 w 7282828"/>
              <a:gd name="connsiteY5" fmla="*/ 0 h 6861574"/>
              <a:gd name="connsiteX6" fmla="*/ 7282828 w 7282828"/>
              <a:gd name="connsiteY6" fmla="*/ 6858000 h 6861574"/>
              <a:gd name="connsiteX7" fmla="*/ 6070045 w 7282828"/>
              <a:gd name="connsiteY7" fmla="*/ 6858000 h 6861574"/>
              <a:gd name="connsiteX8" fmla="*/ 6070045 w 7282828"/>
              <a:gd name="connsiteY8" fmla="*/ 6861574 h 6861574"/>
              <a:gd name="connsiteX9" fmla="*/ 1889738 w 7282828"/>
              <a:gd name="connsiteY9" fmla="*/ 6861574 h 6861574"/>
              <a:gd name="connsiteX10" fmla="*/ 1860210 w 7282828"/>
              <a:gd name="connsiteY10" fmla="*/ 6861574 h 6861574"/>
              <a:gd name="connsiteX11" fmla="*/ 1834419 w 7282828"/>
              <a:gd name="connsiteY11" fmla="*/ 6861574 h 6861574"/>
              <a:gd name="connsiteX12" fmla="*/ 1832067 w 7282828"/>
              <a:gd name="connsiteY12" fmla="*/ 6861574 h 6861574"/>
              <a:gd name="connsiteX13" fmla="*/ 0 w 7282828"/>
              <a:gd name="connsiteY13" fmla="*/ 6861574 h 6861574"/>
              <a:gd name="connsiteX14" fmla="*/ 2088558 w 7282828"/>
              <a:gd name="connsiteY14" fmla="*/ 3857420 h 6861574"/>
              <a:gd name="connsiteX15" fmla="*/ 2088558 w 7282828"/>
              <a:gd name="connsiteY15" fmla="*/ 3001428 h 6861574"/>
              <a:gd name="connsiteX16" fmla="*/ 0 w 7282828"/>
              <a:gd name="connsiteY16" fmla="*/ 0 h 686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2828" h="6861574">
                <a:moveTo>
                  <a:pt x="0" y="0"/>
                </a:moveTo>
                <a:cubicBezTo>
                  <a:pt x="0" y="0"/>
                  <a:pt x="0" y="0"/>
                  <a:pt x="1718054" y="0"/>
                </a:cubicBezTo>
                <a:lnTo>
                  <a:pt x="1834419" y="0"/>
                </a:lnTo>
                <a:lnTo>
                  <a:pt x="1889738" y="0"/>
                </a:lnTo>
                <a:lnTo>
                  <a:pt x="6070045" y="0"/>
                </a:lnTo>
                <a:lnTo>
                  <a:pt x="7282828" y="0"/>
                </a:lnTo>
                <a:lnTo>
                  <a:pt x="7282828" y="6858000"/>
                </a:lnTo>
                <a:lnTo>
                  <a:pt x="6070045" y="6858000"/>
                </a:lnTo>
                <a:lnTo>
                  <a:pt x="6070045" y="6861574"/>
                </a:lnTo>
                <a:lnTo>
                  <a:pt x="1889738" y="6861574"/>
                </a:lnTo>
                <a:cubicBezTo>
                  <a:pt x="1889738" y="6861574"/>
                  <a:pt x="1889738" y="6861574"/>
                  <a:pt x="1860210" y="6861574"/>
                </a:cubicBezTo>
                <a:lnTo>
                  <a:pt x="1834419" y="6861574"/>
                </a:lnTo>
                <a:lnTo>
                  <a:pt x="1832067" y="6861574"/>
                </a:lnTo>
                <a:cubicBezTo>
                  <a:pt x="1705193" y="6861574"/>
                  <a:pt x="1299195" y="6861574"/>
                  <a:pt x="0" y="6861574"/>
                </a:cubicBezTo>
                <a:cubicBezTo>
                  <a:pt x="0" y="6861574"/>
                  <a:pt x="0" y="6861574"/>
                  <a:pt x="2088558" y="3857420"/>
                </a:cubicBezTo>
                <a:cubicBezTo>
                  <a:pt x="2253295" y="3622977"/>
                  <a:pt x="2253295" y="3238598"/>
                  <a:pt x="2088558" y="3001428"/>
                </a:cubicBezTo>
                <a:cubicBezTo>
                  <a:pt x="2088558" y="3001428"/>
                  <a:pt x="2088558" y="3001428"/>
                  <a:pt x="0" y="0"/>
                </a:cubicBez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flipH="1">
            <a:off x="4902467" y="0"/>
            <a:ext cx="3961288" cy="6861574"/>
          </a:xfrm>
          <a:custGeom>
            <a:avLst/>
            <a:gdLst>
              <a:gd name="T0" fmla="*/ 1103 w 2101"/>
              <a:gd name="T1" fmla="*/ 0 h 2517"/>
              <a:gd name="T2" fmla="*/ 2101 w 2101"/>
              <a:gd name="T3" fmla="*/ 0 h 2517"/>
              <a:gd name="T4" fmla="*/ 998 w 2101"/>
              <a:gd name="T5" fmla="*/ 1101 h 2517"/>
              <a:gd name="T6" fmla="*/ 998 w 2101"/>
              <a:gd name="T7" fmla="*/ 1415 h 2517"/>
              <a:gd name="T8" fmla="*/ 2101 w 2101"/>
              <a:gd name="T9" fmla="*/ 2517 h 2517"/>
              <a:gd name="T10" fmla="*/ 1103 w 2101"/>
              <a:gd name="T11" fmla="*/ 2517 h 2517"/>
              <a:gd name="T12" fmla="*/ 194 w 2101"/>
              <a:gd name="T13" fmla="*/ 1609 h 2517"/>
              <a:gd name="T14" fmla="*/ 194 w 2101"/>
              <a:gd name="T15" fmla="*/ 908 h 2517"/>
              <a:gd name="T16" fmla="*/ 1103 w 2101"/>
              <a:gd name="T17" fmla="*/ 0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1" h="2517">
                <a:moveTo>
                  <a:pt x="1103" y="0"/>
                </a:moveTo>
                <a:cubicBezTo>
                  <a:pt x="2101" y="0"/>
                  <a:pt x="2101" y="0"/>
                  <a:pt x="2101" y="0"/>
                </a:cubicBezTo>
                <a:cubicBezTo>
                  <a:pt x="998" y="1101"/>
                  <a:pt x="998" y="1101"/>
                  <a:pt x="998" y="1101"/>
                </a:cubicBezTo>
                <a:cubicBezTo>
                  <a:pt x="911" y="1188"/>
                  <a:pt x="911" y="1329"/>
                  <a:pt x="998" y="1415"/>
                </a:cubicBezTo>
                <a:cubicBezTo>
                  <a:pt x="2101" y="2517"/>
                  <a:pt x="2101" y="2517"/>
                  <a:pt x="2101" y="2517"/>
                </a:cubicBezTo>
                <a:cubicBezTo>
                  <a:pt x="1103" y="2517"/>
                  <a:pt x="1103" y="2517"/>
                  <a:pt x="1103" y="2517"/>
                </a:cubicBezTo>
                <a:cubicBezTo>
                  <a:pt x="194" y="1609"/>
                  <a:pt x="194" y="1609"/>
                  <a:pt x="194" y="1609"/>
                </a:cubicBezTo>
                <a:cubicBezTo>
                  <a:pt x="0" y="1415"/>
                  <a:pt x="0" y="1101"/>
                  <a:pt x="194" y="908"/>
                </a:cubicBezTo>
                <a:cubicBezTo>
                  <a:pt x="1103" y="0"/>
                  <a:pt x="1103" y="0"/>
                  <a:pt x="1103" y="0"/>
                </a:cubicBezTo>
                <a:close/>
              </a:path>
            </a:pathLst>
          </a:custGeom>
          <a:solidFill>
            <a:srgbClr val="2E73B4">
              <a:alpha val="85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2030999" y="951152"/>
            <a:ext cx="230002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sz="2000" b="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sz="2000" b="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2"/>
          <p:cNvSpPr txBox="1"/>
          <p:nvPr>
            <p:custDataLst>
              <p:tags r:id="rId3"/>
            </p:custDataLst>
          </p:nvPr>
        </p:nvSpPr>
        <p:spPr>
          <a:xfrm>
            <a:off x="756883" y="550625"/>
            <a:ext cx="1463042" cy="835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4400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8271" y="1893701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工作内容回顾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E73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9757" y="1921125"/>
            <a:ext cx="682908" cy="682908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9754" y="2066339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09539" y="2341137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8271" y="2976096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73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工作难点分析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E73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9757" y="3003520"/>
            <a:ext cx="682908" cy="682908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9754" y="3148734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9539" y="3423532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96612" y="4058491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市场状况概述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E73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38098" y="4085915"/>
            <a:ext cx="682908" cy="682908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8095" y="4231129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07880" y="4505927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96612" y="5142046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73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工作目标计划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E73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8098" y="5169470"/>
            <a:ext cx="682908" cy="682908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8095" y="5314684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07880" y="5589482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4" grpId="0"/>
      <p:bldP spid="5" grpId="0"/>
      <p:bldP spid="6" grpId="0"/>
      <p:bldP spid="7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0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内容回顾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-1" y="2340112"/>
            <a:ext cx="12192001" cy="1701800"/>
          </a:xfrm>
          <a:prstGeom prst="homePlate">
            <a:avLst>
              <a:gd name="adj" fmla="val 48507"/>
            </a:avLst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86867" y="2077647"/>
            <a:ext cx="2218266" cy="2218264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609372" y="4806859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4986867" y="5142975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763001" y="2077647"/>
            <a:ext cx="2218266" cy="2218264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9385506" y="4806859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8763001" y="5142975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79708" y="2077647"/>
            <a:ext cx="2218266" cy="221826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802213" y="4806859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1179708" y="5142975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31746" y="2077647"/>
            <a:ext cx="770467" cy="7704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54242" y="2077647"/>
            <a:ext cx="770467" cy="7704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82773" y="2077646"/>
            <a:ext cx="770467" cy="7704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内容回顾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6022524" y="1947333"/>
          <a:ext cx="5877915" cy="372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508802" y="1701800"/>
            <a:ext cx="5172332" cy="390676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8801" y="3784600"/>
            <a:ext cx="5172333" cy="1823969"/>
          </a:xfrm>
          <a:prstGeom prst="rect">
            <a:avLst/>
          </a:prstGeom>
          <a:solidFill>
            <a:srgbClr val="2E73B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9551" y="4309423"/>
            <a:ext cx="1850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68%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3094967" y="4065641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3109595" y="4401757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32794" y="1722512"/>
            <a:ext cx="920686" cy="92349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461686" y="1731746"/>
            <a:ext cx="2683250" cy="905611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 rot="10800000">
            <a:off x="6626585" y="2797779"/>
            <a:ext cx="920686" cy="92349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 rot="10800000">
            <a:off x="4035129" y="2806424"/>
            <a:ext cx="2683250" cy="905611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629325" y="3890336"/>
            <a:ext cx="920686" cy="92349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458217" y="3899570"/>
            <a:ext cx="2683250" cy="905611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 rot="10800000">
            <a:off x="6623116" y="4965603"/>
            <a:ext cx="920686" cy="923490"/>
          </a:xfrm>
          <a:prstGeom prst="ellipse">
            <a:avLst/>
          </a:prstGeom>
          <a:solidFill>
            <a:srgbClr val="2E73B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inpin heiti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 rot="10800000">
            <a:off x="4031660" y="4974248"/>
            <a:ext cx="2683250" cy="905611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inpin heiti" charset="-122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7898699" y="2867225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经验总结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7898699" y="3105087"/>
            <a:ext cx="3404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7898699" y="5045666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经验总结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7898699" y="5283528"/>
            <a:ext cx="3404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1049310" y="1821000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经验总结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1049310" y="2058862"/>
            <a:ext cx="3404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1049310" y="3999441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经验总结</a:t>
            </a:r>
            <a:endParaRPr lang="en-US" altLang="zh-CN" sz="1600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 bwMode="auto">
          <a:xfrm>
            <a:off x="1049310" y="4237303"/>
            <a:ext cx="3404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Group 58"/>
          <p:cNvGrpSpPr/>
          <p:nvPr/>
        </p:nvGrpSpPr>
        <p:grpSpPr>
          <a:xfrm>
            <a:off x="4918947" y="4108637"/>
            <a:ext cx="377027" cy="554566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2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placeholder_286118"/>
          <p:cNvSpPr>
            <a:spLocks noChangeAspect="1"/>
          </p:cNvSpPr>
          <p:nvPr/>
        </p:nvSpPr>
        <p:spPr bwMode="auto">
          <a:xfrm>
            <a:off x="4878799" y="1943857"/>
            <a:ext cx="420638" cy="493471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4" name="Group 51"/>
          <p:cNvGrpSpPr/>
          <p:nvPr/>
        </p:nvGrpSpPr>
        <p:grpSpPr>
          <a:xfrm>
            <a:off x="6853375" y="3049229"/>
            <a:ext cx="460166" cy="397981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35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6839139" y="5268158"/>
            <a:ext cx="580434" cy="390327"/>
          </a:xfrm>
          <a:custGeom>
            <a:avLst/>
            <a:gdLst>
              <a:gd name="T0" fmla="*/ 2147483646 w 116"/>
              <a:gd name="T1" fmla="*/ 2147483646 h 78"/>
              <a:gd name="T2" fmla="*/ 2147483646 w 116"/>
              <a:gd name="T3" fmla="*/ 1172647092 h 78"/>
              <a:gd name="T4" fmla="*/ 2147483646 w 116"/>
              <a:gd name="T5" fmla="*/ 802334589 h 78"/>
              <a:gd name="T6" fmla="*/ 2147483646 w 116"/>
              <a:gd name="T7" fmla="*/ 493747384 h 78"/>
              <a:gd name="T8" fmla="*/ 2147483646 w 116"/>
              <a:gd name="T9" fmla="*/ 123434882 h 78"/>
              <a:gd name="T10" fmla="*/ 2147483646 w 116"/>
              <a:gd name="T11" fmla="*/ 2098416563 h 78"/>
              <a:gd name="T12" fmla="*/ 2147483646 w 116"/>
              <a:gd name="T13" fmla="*/ 2036699122 h 78"/>
              <a:gd name="T14" fmla="*/ 2147483646 w 116"/>
              <a:gd name="T15" fmla="*/ 0 h 78"/>
              <a:gd name="T16" fmla="*/ 185120072 w 116"/>
              <a:gd name="T17" fmla="*/ 2147483646 h 78"/>
              <a:gd name="T18" fmla="*/ 802192216 w 116"/>
              <a:gd name="T19" fmla="*/ 493747384 h 78"/>
              <a:gd name="T20" fmla="*/ 308536072 w 116"/>
              <a:gd name="T21" fmla="*/ 246869764 h 78"/>
              <a:gd name="T22" fmla="*/ 0 w 116"/>
              <a:gd name="T23" fmla="*/ 2147483646 h 78"/>
              <a:gd name="T24" fmla="*/ 2147483646 w 116"/>
              <a:gd name="T25" fmla="*/ 2147483646 h 78"/>
              <a:gd name="T26" fmla="*/ 2147483646 w 116"/>
              <a:gd name="T27" fmla="*/ 2147483646 h 78"/>
              <a:gd name="T28" fmla="*/ 2147483646 w 116"/>
              <a:gd name="T29" fmla="*/ 2147483646 h 78"/>
              <a:gd name="T30" fmla="*/ 2147483646 w 116"/>
              <a:gd name="T31" fmla="*/ 2147483646 h 78"/>
              <a:gd name="T32" fmla="*/ 1604384431 w 116"/>
              <a:gd name="T33" fmla="*/ 2147483646 h 78"/>
              <a:gd name="T34" fmla="*/ 2147483646 w 116"/>
              <a:gd name="T35" fmla="*/ 2147483646 h 78"/>
              <a:gd name="T36" fmla="*/ 1727800431 w 116"/>
              <a:gd name="T37" fmla="*/ 2147483646 h 78"/>
              <a:gd name="T38" fmla="*/ 1049024215 w 116"/>
              <a:gd name="T39" fmla="*/ 2147483646 h 78"/>
              <a:gd name="T40" fmla="*/ 1480968431 w 116"/>
              <a:gd name="T41" fmla="*/ 2147483646 h 78"/>
              <a:gd name="T42" fmla="*/ 1789504503 w 116"/>
              <a:gd name="T43" fmla="*/ 2147483646 h 78"/>
              <a:gd name="T44" fmla="*/ 1234144287 w 116"/>
              <a:gd name="T45" fmla="*/ 2147483646 h 78"/>
              <a:gd name="T46" fmla="*/ 987312288 w 116"/>
              <a:gd name="T47" fmla="*/ 2147483646 h 78"/>
              <a:gd name="T48" fmla="*/ 925608215 w 116"/>
              <a:gd name="T49" fmla="*/ 2147483646 h 78"/>
              <a:gd name="T50" fmla="*/ 802192216 w 116"/>
              <a:gd name="T51" fmla="*/ 2147483646 h 78"/>
              <a:gd name="T52" fmla="*/ 617072144 w 116"/>
              <a:gd name="T53" fmla="*/ 2147483646 h 78"/>
              <a:gd name="T54" fmla="*/ 2147483646 w 116"/>
              <a:gd name="T55" fmla="*/ 2147483646 h 78"/>
              <a:gd name="T56" fmla="*/ 2147483646 w 116"/>
              <a:gd name="T57" fmla="*/ 1110929651 h 78"/>
              <a:gd name="T58" fmla="*/ 2147483646 w 116"/>
              <a:gd name="T59" fmla="*/ 1357799415 h 78"/>
              <a:gd name="T60" fmla="*/ 2147483646 w 116"/>
              <a:gd name="T61" fmla="*/ 678899707 h 78"/>
              <a:gd name="T62" fmla="*/ 1110728287 w 116"/>
              <a:gd name="T63" fmla="*/ 2147483646 h 78"/>
              <a:gd name="T64" fmla="*/ 1912920503 w 116"/>
              <a:gd name="T65" fmla="*/ 2147483646 h 78"/>
              <a:gd name="T66" fmla="*/ 2147483646 w 116"/>
              <a:gd name="T67" fmla="*/ 2147483646 h 78"/>
              <a:gd name="T68" fmla="*/ 2147483646 w 116"/>
              <a:gd name="T69" fmla="*/ 2147483646 h 78"/>
              <a:gd name="T70" fmla="*/ 2147483646 w 116"/>
              <a:gd name="T71" fmla="*/ 2147483646 h 78"/>
              <a:gd name="T72" fmla="*/ 2147483646 w 116"/>
              <a:gd name="T73" fmla="*/ 2147483646 h 78"/>
              <a:gd name="T74" fmla="*/ 2147483646 w 116"/>
              <a:gd name="T75" fmla="*/ 2147483646 h 78"/>
              <a:gd name="T76" fmla="*/ 2147483646 w 116"/>
              <a:gd name="T77" fmla="*/ 2147483646 h 78"/>
              <a:gd name="T78" fmla="*/ 2147483646 w 116"/>
              <a:gd name="T79" fmla="*/ 2147483646 h 78"/>
              <a:gd name="T80" fmla="*/ 2147483646 w 116"/>
              <a:gd name="T81" fmla="*/ 2147483646 h 78"/>
              <a:gd name="T82" fmla="*/ 2147483646 w 116"/>
              <a:gd name="T83" fmla="*/ 2147483646 h 78"/>
              <a:gd name="T84" fmla="*/ 2147483646 w 116"/>
              <a:gd name="T85" fmla="*/ 2147483646 h 78"/>
              <a:gd name="T86" fmla="*/ 2147483646 w 116"/>
              <a:gd name="T87" fmla="*/ 2147483646 h 78"/>
              <a:gd name="T88" fmla="*/ 2147483646 w 116"/>
              <a:gd name="T89" fmla="*/ 2147483646 h 78"/>
              <a:gd name="T90" fmla="*/ 2147483646 w 116"/>
              <a:gd name="T91" fmla="*/ 2147483646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6" h="78">
                <a:moveTo>
                  <a:pt x="93" y="8"/>
                </a:moveTo>
                <a:cubicBezTo>
                  <a:pt x="103" y="35"/>
                  <a:pt x="103" y="35"/>
                  <a:pt x="103" y="35"/>
                </a:cubicBezTo>
                <a:cubicBezTo>
                  <a:pt x="90" y="40"/>
                  <a:pt x="90" y="40"/>
                  <a:pt x="90" y="40"/>
                </a:cubicBezTo>
                <a:cubicBezTo>
                  <a:pt x="83" y="34"/>
                  <a:pt x="61" y="15"/>
                  <a:pt x="59" y="15"/>
                </a:cubicBezTo>
                <a:cubicBezTo>
                  <a:pt x="57" y="15"/>
                  <a:pt x="51" y="18"/>
                  <a:pt x="50" y="18"/>
                </a:cubicBezTo>
                <a:cubicBezTo>
                  <a:pt x="50" y="18"/>
                  <a:pt x="46" y="19"/>
                  <a:pt x="42" y="19"/>
                </a:cubicBezTo>
                <a:cubicBezTo>
                  <a:pt x="40" y="19"/>
                  <a:pt x="39" y="19"/>
                  <a:pt x="38" y="18"/>
                </a:cubicBezTo>
                <a:cubicBezTo>
                  <a:pt x="37" y="18"/>
                  <a:pt x="37" y="17"/>
                  <a:pt x="37" y="16"/>
                </a:cubicBezTo>
                <a:cubicBezTo>
                  <a:pt x="37" y="15"/>
                  <a:pt x="39" y="14"/>
                  <a:pt x="39" y="13"/>
                </a:cubicBezTo>
                <a:cubicBezTo>
                  <a:pt x="45" y="10"/>
                  <a:pt x="61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6" y="4"/>
                  <a:pt x="90" y="7"/>
                  <a:pt x="93" y="8"/>
                </a:cubicBezTo>
                <a:close/>
                <a:moveTo>
                  <a:pt x="102" y="0"/>
                </a:moveTo>
                <a:cubicBezTo>
                  <a:pt x="102" y="0"/>
                  <a:pt x="101" y="0"/>
                  <a:pt x="101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5" y="3"/>
                  <a:pt x="95" y="4"/>
                </a:cubicBezTo>
                <a:cubicBezTo>
                  <a:pt x="95" y="4"/>
                  <a:pt x="94" y="5"/>
                  <a:pt x="95" y="6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7" y="36"/>
                  <a:pt x="108" y="37"/>
                  <a:pt x="110" y="3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5" y="34"/>
                  <a:pt x="116" y="33"/>
                  <a:pt x="116" y="33"/>
                </a:cubicBezTo>
                <a:cubicBezTo>
                  <a:pt x="116" y="32"/>
                  <a:pt x="116" y="31"/>
                  <a:pt x="116" y="3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lose/>
                <a:moveTo>
                  <a:pt x="0" y="39"/>
                </a:moveTo>
                <a:cubicBezTo>
                  <a:pt x="0" y="40"/>
                  <a:pt x="0" y="41"/>
                  <a:pt x="1" y="41"/>
                </a:cubicBezTo>
                <a:cubicBezTo>
                  <a:pt x="1" y="42"/>
                  <a:pt x="2" y="42"/>
                  <a:pt x="3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9" y="43"/>
                  <a:pt x="10" y="41"/>
                  <a:pt x="11" y="40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2" y="6"/>
                  <a:pt x="2" y="7"/>
                </a:cubicBezTo>
                <a:lnTo>
                  <a:pt x="0" y="39"/>
                </a:lnTo>
                <a:close/>
                <a:moveTo>
                  <a:pt x="48" y="67"/>
                </a:moveTo>
                <a:cubicBezTo>
                  <a:pt x="47" y="66"/>
                  <a:pt x="47" y="65"/>
                  <a:pt x="46" y="65"/>
                </a:cubicBezTo>
                <a:cubicBezTo>
                  <a:pt x="44" y="63"/>
                  <a:pt x="42" y="63"/>
                  <a:pt x="40" y="65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4"/>
                  <a:pt x="36" y="76"/>
                  <a:pt x="36" y="77"/>
                </a:cubicBezTo>
                <a:cubicBezTo>
                  <a:pt x="37" y="78"/>
                  <a:pt x="38" y="78"/>
                  <a:pt x="39" y="78"/>
                </a:cubicBezTo>
                <a:cubicBezTo>
                  <a:pt x="40" y="78"/>
                  <a:pt x="41" y="77"/>
                  <a:pt x="42" y="76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0"/>
                  <a:pt x="48" y="69"/>
                  <a:pt x="48" y="67"/>
                </a:cubicBezTo>
                <a:close/>
                <a:moveTo>
                  <a:pt x="25" y="66"/>
                </a:moveTo>
                <a:cubicBezTo>
                  <a:pt x="23" y="67"/>
                  <a:pt x="24" y="69"/>
                  <a:pt x="26" y="71"/>
                </a:cubicBezTo>
                <a:cubicBezTo>
                  <a:pt x="28" y="73"/>
                  <a:pt x="30" y="73"/>
                  <a:pt x="32" y="70"/>
                </a:cubicBezTo>
                <a:cubicBezTo>
                  <a:pt x="38" y="64"/>
                  <a:pt x="38" y="64"/>
                  <a:pt x="38" y="64"/>
                </a:cubicBezTo>
                <a:cubicBezTo>
                  <a:pt x="40" y="61"/>
                  <a:pt x="38" y="58"/>
                  <a:pt x="37" y="58"/>
                </a:cubicBezTo>
                <a:cubicBezTo>
                  <a:pt x="35" y="56"/>
                  <a:pt x="33" y="56"/>
                  <a:pt x="31" y="58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5" y="66"/>
                </a:lnTo>
                <a:close/>
                <a:moveTo>
                  <a:pt x="17" y="57"/>
                </a:moveTo>
                <a:cubicBezTo>
                  <a:pt x="16" y="59"/>
                  <a:pt x="16" y="60"/>
                  <a:pt x="16" y="61"/>
                </a:cubicBezTo>
                <a:cubicBezTo>
                  <a:pt x="16" y="62"/>
                  <a:pt x="17" y="63"/>
                  <a:pt x="18" y="64"/>
                </a:cubicBezTo>
                <a:cubicBezTo>
                  <a:pt x="20" y="65"/>
                  <a:pt x="22" y="65"/>
                  <a:pt x="24" y="63"/>
                </a:cubicBezTo>
                <a:cubicBezTo>
                  <a:pt x="30" y="56"/>
                  <a:pt x="30" y="56"/>
                  <a:pt x="30" y="56"/>
                </a:cubicBezTo>
                <a:cubicBezTo>
                  <a:pt x="31" y="55"/>
                  <a:pt x="31" y="53"/>
                  <a:pt x="31" y="52"/>
                </a:cubicBezTo>
                <a:cubicBezTo>
                  <a:pt x="31" y="51"/>
                  <a:pt x="30" y="50"/>
                  <a:pt x="29" y="49"/>
                </a:cubicBezTo>
                <a:cubicBezTo>
                  <a:pt x="27" y="48"/>
                  <a:pt x="25" y="48"/>
                  <a:pt x="23" y="50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lnTo>
                  <a:pt x="17" y="57"/>
                </a:lnTo>
                <a:close/>
                <a:moveTo>
                  <a:pt x="16" y="55"/>
                </a:moveTo>
                <a:cubicBezTo>
                  <a:pt x="22" y="48"/>
                  <a:pt x="22" y="48"/>
                  <a:pt x="22" y="48"/>
                </a:cubicBezTo>
                <a:cubicBezTo>
                  <a:pt x="24" y="45"/>
                  <a:pt x="22" y="42"/>
                  <a:pt x="21" y="41"/>
                </a:cubicBezTo>
                <a:cubicBezTo>
                  <a:pt x="19" y="40"/>
                  <a:pt x="17" y="40"/>
                  <a:pt x="15" y="42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50"/>
                  <a:pt x="8" y="51"/>
                  <a:pt x="9" y="52"/>
                </a:cubicBezTo>
                <a:cubicBezTo>
                  <a:pt x="9" y="53"/>
                  <a:pt x="9" y="54"/>
                  <a:pt x="10" y="54"/>
                </a:cubicBezTo>
                <a:cubicBezTo>
                  <a:pt x="11" y="55"/>
                  <a:pt x="12" y="56"/>
                  <a:pt x="13" y="56"/>
                </a:cubicBezTo>
                <a:cubicBezTo>
                  <a:pt x="14" y="56"/>
                  <a:pt x="15" y="56"/>
                  <a:pt x="16" y="55"/>
                </a:cubicBezTo>
                <a:close/>
                <a:moveTo>
                  <a:pt x="88" y="49"/>
                </a:moveTo>
                <a:cubicBezTo>
                  <a:pt x="89" y="47"/>
                  <a:pt x="90" y="45"/>
                  <a:pt x="88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74" y="31"/>
                  <a:pt x="61" y="20"/>
                  <a:pt x="59" y="18"/>
                </a:cubicBezTo>
                <a:cubicBezTo>
                  <a:pt x="57" y="18"/>
                  <a:pt x="54" y="20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46" y="22"/>
                  <a:pt x="42" y="22"/>
                </a:cubicBezTo>
                <a:cubicBezTo>
                  <a:pt x="40" y="22"/>
                  <a:pt x="38" y="22"/>
                  <a:pt x="37" y="21"/>
                </a:cubicBezTo>
                <a:cubicBezTo>
                  <a:pt x="34" y="19"/>
                  <a:pt x="34" y="17"/>
                  <a:pt x="34" y="16"/>
                </a:cubicBezTo>
                <a:cubicBezTo>
                  <a:pt x="34" y="14"/>
                  <a:pt x="36" y="12"/>
                  <a:pt x="3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38"/>
                  <a:pt x="17" y="38"/>
                  <a:pt x="18" y="38"/>
                </a:cubicBezTo>
                <a:cubicBezTo>
                  <a:pt x="20" y="38"/>
                  <a:pt x="21" y="38"/>
                  <a:pt x="23" y="39"/>
                </a:cubicBezTo>
                <a:cubicBezTo>
                  <a:pt x="25" y="41"/>
                  <a:pt x="26" y="43"/>
                  <a:pt x="25" y="46"/>
                </a:cubicBezTo>
                <a:cubicBezTo>
                  <a:pt x="27" y="45"/>
                  <a:pt x="29" y="46"/>
                  <a:pt x="31" y="47"/>
                </a:cubicBezTo>
                <a:cubicBezTo>
                  <a:pt x="33" y="49"/>
                  <a:pt x="34" y="51"/>
                  <a:pt x="33" y="54"/>
                </a:cubicBezTo>
                <a:cubicBezTo>
                  <a:pt x="35" y="53"/>
                  <a:pt x="37" y="54"/>
                  <a:pt x="39" y="55"/>
                </a:cubicBezTo>
                <a:cubicBezTo>
                  <a:pt x="41" y="57"/>
                  <a:pt x="42" y="59"/>
                  <a:pt x="42" y="61"/>
                </a:cubicBezTo>
                <a:cubicBezTo>
                  <a:pt x="44" y="60"/>
                  <a:pt x="46" y="61"/>
                  <a:pt x="48" y="62"/>
                </a:cubicBezTo>
                <a:cubicBezTo>
                  <a:pt x="50" y="65"/>
                  <a:pt x="51" y="67"/>
                  <a:pt x="50" y="70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3"/>
                  <a:pt x="54" y="73"/>
                  <a:pt x="55" y="73"/>
                </a:cubicBezTo>
                <a:cubicBezTo>
                  <a:pt x="56" y="73"/>
                  <a:pt x="57" y="72"/>
                  <a:pt x="58" y="71"/>
                </a:cubicBezTo>
                <a:cubicBezTo>
                  <a:pt x="59" y="70"/>
                  <a:pt x="60" y="68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8" y="57"/>
                  <a:pt x="48" y="56"/>
                  <a:pt x="48" y="56"/>
                </a:cubicBezTo>
                <a:cubicBezTo>
                  <a:pt x="49" y="55"/>
                  <a:pt x="50" y="55"/>
                  <a:pt x="50" y="56"/>
                </a:cubicBezTo>
                <a:cubicBezTo>
                  <a:pt x="63" y="67"/>
                  <a:pt x="63" y="67"/>
                  <a:pt x="63" y="67"/>
                </a:cubicBezTo>
                <a:cubicBezTo>
                  <a:pt x="64" y="67"/>
                  <a:pt x="65" y="67"/>
                  <a:pt x="65" y="67"/>
                </a:cubicBezTo>
                <a:cubicBezTo>
                  <a:pt x="67" y="67"/>
                  <a:pt x="68" y="67"/>
                  <a:pt x="69" y="65"/>
                </a:cubicBezTo>
                <a:cubicBezTo>
                  <a:pt x="70" y="64"/>
                  <a:pt x="70" y="63"/>
                  <a:pt x="70" y="62"/>
                </a:cubicBezTo>
                <a:cubicBezTo>
                  <a:pt x="70" y="61"/>
                  <a:pt x="69" y="60"/>
                  <a:pt x="68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1"/>
                  <a:pt x="59" y="51"/>
                </a:cubicBezTo>
                <a:cubicBezTo>
                  <a:pt x="59" y="51"/>
                  <a:pt x="59" y="50"/>
                  <a:pt x="59" y="50"/>
                </a:cubicBezTo>
                <a:cubicBezTo>
                  <a:pt x="60" y="49"/>
                  <a:pt x="61" y="49"/>
                  <a:pt x="61" y="50"/>
                </a:cubicBezTo>
                <a:cubicBezTo>
                  <a:pt x="73" y="59"/>
                  <a:pt x="73" y="59"/>
                  <a:pt x="73" y="59"/>
                </a:cubicBezTo>
                <a:cubicBezTo>
                  <a:pt x="74" y="60"/>
                  <a:pt x="75" y="60"/>
                  <a:pt x="76" y="60"/>
                </a:cubicBezTo>
                <a:cubicBezTo>
                  <a:pt x="77" y="60"/>
                  <a:pt x="79" y="59"/>
                  <a:pt x="80" y="58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4"/>
                  <a:pt x="80" y="53"/>
                  <a:pt x="79" y="52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0" y="44"/>
                  <a:pt x="70" y="44"/>
                  <a:pt x="70" y="44"/>
                </a:cubicBezTo>
                <a:cubicBezTo>
                  <a:pt x="69" y="44"/>
                  <a:pt x="69" y="43"/>
                  <a:pt x="69" y="42"/>
                </a:cubicBezTo>
                <a:cubicBezTo>
                  <a:pt x="70" y="41"/>
                  <a:pt x="71" y="41"/>
                  <a:pt x="72" y="42"/>
                </a:cubicBezTo>
                <a:cubicBezTo>
                  <a:pt x="82" y="50"/>
                  <a:pt x="82" y="50"/>
                  <a:pt x="82" y="50"/>
                </a:cubicBezTo>
                <a:cubicBezTo>
                  <a:pt x="84" y="51"/>
                  <a:pt x="86" y="51"/>
                  <a:pt x="8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6318457" y="2028084"/>
            <a:ext cx="99508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6384438" y="4212369"/>
            <a:ext cx="99508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4964846" y="3105087"/>
            <a:ext cx="99508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5030827" y="5289372"/>
            <a:ext cx="99508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关键词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8" grpId="0" animBg="1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109133" y="1281545"/>
          <a:ext cx="9973733" cy="394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0" y="5308601"/>
            <a:ext cx="12192000" cy="1549400"/>
          </a:xfrm>
          <a:prstGeom prst="rect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1210221" y="5600998"/>
            <a:ext cx="1465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经验总结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1194368" y="5979448"/>
            <a:ext cx="9803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08802" y="1904999"/>
          <a:ext cx="6171398" cy="397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7171267" y="0"/>
            <a:ext cx="5020733" cy="6858000"/>
          </a:xfrm>
          <a:prstGeom prst="rect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17366" y="1122780"/>
            <a:ext cx="3979334" cy="241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7733218" y="3915291"/>
            <a:ext cx="1465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数据分析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7717366" y="4353008"/>
            <a:ext cx="40682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924034" y="4123220"/>
          <a:ext cx="3390899" cy="20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7197467" y="1676398"/>
            <a:ext cx="4275663" cy="1710355"/>
          </a:xfrm>
          <a:prstGeom prst="roundRect">
            <a:avLst>
              <a:gd name="adj" fmla="val 101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7687469" y="2100105"/>
            <a:ext cx="1329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数据分析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7687468" y="2474912"/>
            <a:ext cx="34131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97467" y="4131731"/>
            <a:ext cx="4275663" cy="1710355"/>
          </a:xfrm>
          <a:prstGeom prst="roundRect">
            <a:avLst>
              <a:gd name="adj" fmla="val 101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7687469" y="4555438"/>
            <a:ext cx="1329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cs typeface="+mn-ea"/>
                <a:sym typeface="+mn-lt"/>
              </a:rPr>
              <a:t>数据分析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7687468" y="4930245"/>
            <a:ext cx="34131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8801" y="1507065"/>
            <a:ext cx="3415231" cy="4385823"/>
          </a:xfrm>
          <a:prstGeom prst="roundRect">
            <a:avLst>
              <a:gd name="adj" fmla="val 10173"/>
            </a:avLst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图表 16"/>
          <p:cNvGraphicFramePr/>
          <p:nvPr/>
        </p:nvGraphicFramePr>
        <p:xfrm>
          <a:off x="3924033" y="1676398"/>
          <a:ext cx="3390899" cy="20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866619" y="2467252"/>
            <a:ext cx="1465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数据分析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850767" y="2904969"/>
            <a:ext cx="2759863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Graphic spid="17" grpId="0">
        <p:bldAsOne/>
      </p:bldGraphic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802" y="454302"/>
            <a:ext cx="621498" cy="304022"/>
            <a:chOff x="1905802" y="2252312"/>
            <a:chExt cx="979102" cy="442762"/>
          </a:xfrm>
        </p:grpSpPr>
        <p:sp>
          <p:nvSpPr>
            <p:cNvPr id="2" name="燕尾形 1"/>
            <p:cNvSpPr/>
            <p:nvPr/>
          </p:nvSpPr>
          <p:spPr>
            <a:xfrm>
              <a:off x="1905802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燕尾形 2"/>
            <p:cNvSpPr/>
            <p:nvPr/>
          </p:nvSpPr>
          <p:spPr>
            <a:xfrm>
              <a:off x="2198035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490268" y="2252312"/>
              <a:ext cx="394636" cy="442762"/>
            </a:xfrm>
            <a:prstGeom prst="chevron">
              <a:avLst/>
            </a:prstGeom>
            <a:solidFill>
              <a:srgbClr val="2E7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85902" y="3824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面临问题</a:t>
            </a:r>
            <a:endParaRPr lang="zh-CN" altLang="en-US" sz="2400" b="1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4800" y="0"/>
            <a:ext cx="5537200" cy="6858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8835" y="1828800"/>
            <a:ext cx="7640766" cy="3615267"/>
          </a:xfrm>
          <a:prstGeom prst="rect">
            <a:avLst/>
          </a:prstGeom>
          <a:solidFill>
            <a:srgbClr val="2E7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551874" y="2435837"/>
            <a:ext cx="1349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面临问题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1561499" y="2933758"/>
            <a:ext cx="57283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36098" y="4511914"/>
            <a:ext cx="1509050" cy="397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2E73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dirty="0">
              <a:solidFill>
                <a:srgbClr val="2E73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animBg="1"/>
    </p:bld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.xml><?xml version="1.0" encoding="utf-8"?>
<p:tagLst xmlns:p="http://schemas.openxmlformats.org/presentationml/2006/main">
  <p:tag name="KSO_WM_UNIT_PLACING_PICTURE_USER_VIEWPORT" val="{&quot;height&quot;:3870,&quot;width&quot;:387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WPS 演示</Application>
  <PresentationFormat>宽屏</PresentationFormat>
  <Paragraphs>220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</vt:lpstr>
      <vt:lpstr>inpin heiti</vt:lpstr>
      <vt:lpstr>等线</vt:lpstr>
      <vt:lpstr>等线 Light</vt:lpstr>
      <vt:lpstr>Calibri</vt:lpstr>
      <vt:lpstr>Arial Unicode MS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xiaoke</cp:lastModifiedBy>
  <cp:revision>2</cp:revision>
  <dcterms:created xsi:type="dcterms:W3CDTF">2020-06-16T07:16:00Z</dcterms:created>
  <dcterms:modified xsi:type="dcterms:W3CDTF">2021-09-23T11:16:16Z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C1143A47570A4240AD49E95D446BFFBC</vt:lpwstr>
  </property>
  <property fmtid="{D5CDD505-2E9C-101B-9397-08002B2CF9AE}" pid="3" name="KSOProductBuildVer">
    <vt:lpwstr>2052-11.1.0.10495</vt:lpwstr>
  </property>
</Properties>
</file>