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58" r:id="rId5"/>
    <p:sldId id="263" r:id="rId6"/>
    <p:sldId id="272" r:id="rId7"/>
    <p:sldId id="273" r:id="rId8"/>
    <p:sldId id="274" r:id="rId9"/>
    <p:sldId id="259" r:id="rId10"/>
    <p:sldId id="264" r:id="rId11"/>
    <p:sldId id="275" r:id="rId12"/>
    <p:sldId id="276" r:id="rId13"/>
    <p:sldId id="265" r:id="rId14"/>
    <p:sldId id="260" r:id="rId15"/>
    <p:sldId id="266" r:id="rId16"/>
    <p:sldId id="267" r:id="rId17"/>
    <p:sldId id="277" r:id="rId18"/>
    <p:sldId id="278" r:id="rId19"/>
    <p:sldId id="261" r:id="rId20"/>
    <p:sldId id="268" r:id="rId21"/>
    <p:sldId id="279" r:id="rId22"/>
    <p:sldId id="269" r:id="rId23"/>
    <p:sldId id="280" r:id="rId24"/>
    <p:sldId id="29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DCA"/>
    <a:srgbClr val="FF657F"/>
    <a:srgbClr val="FF3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p:scale>
          <a:sx n="75" d="100"/>
          <a:sy n="75" d="100"/>
        </p:scale>
        <p:origin x="1284"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2D1E9A6-BFDB-49CE-B3A4-AA4A85AACB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A0957-2076-4069-AE52-F54783D18E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1E9A6-BFDB-49CE-B3A4-AA4A85AACBC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A0957-2076-4069-AE52-F54783D18E4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slideLayout" Target="../slideLayouts/slideLayout1.xml"/><Relationship Id="rId13" Type="http://schemas.openxmlformats.org/officeDocument/2006/relationships/image" Target="../media/image11.png"/><Relationship Id="rId12" Type="http://schemas.microsoft.com/office/2007/relationships/media" Target="../media/media1.mp3"/><Relationship Id="rId11" Type="http://schemas.openxmlformats.org/officeDocument/2006/relationships/audio" Target="../media/media1.mp3"/><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2.jpeg"/><Relationship Id="rId7" Type="http://schemas.openxmlformats.org/officeDocument/2006/relationships/tags" Target="../tags/tag2.xml"/><Relationship Id="rId6" Type="http://schemas.openxmlformats.org/officeDocument/2006/relationships/image" Target="../media/image31.png"/><Relationship Id="rId5" Type="http://schemas.openxmlformats.org/officeDocument/2006/relationships/tags" Target="../tags/tag1.xm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0" Type="http://schemas.openxmlformats.org/officeDocument/2006/relationships/notesSlide" Target="../notesSlides/notesSlide1.xm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2" name="图片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66800" y="928411"/>
            <a:ext cx="10058400" cy="500117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56524" y="5063115"/>
            <a:ext cx="1176672" cy="74422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52284" y="599378"/>
            <a:ext cx="2109336" cy="103114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120" y="6180969"/>
            <a:ext cx="3946918" cy="42564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25" name="组合 24"/>
          <p:cNvGrpSpPr/>
          <p:nvPr/>
        </p:nvGrpSpPr>
        <p:grpSpPr>
          <a:xfrm>
            <a:off x="6150738" y="118162"/>
            <a:ext cx="4732821" cy="1752813"/>
            <a:chOff x="6150738" y="118162"/>
            <a:chExt cx="4732821" cy="1752813"/>
          </a:xfrm>
        </p:grpSpPr>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5168" y="1215590"/>
              <a:ext cx="658391" cy="655385"/>
            </a:xfrm>
            <a:prstGeom prst="rect">
              <a:avLst/>
            </a:prstGeom>
          </p:spPr>
        </p:pic>
      </p:grpSp>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221" y="2135437"/>
            <a:ext cx="533158" cy="737257"/>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52793" y="1959555"/>
            <a:ext cx="4053840" cy="4053840"/>
          </a:xfrm>
          <a:prstGeom prst="rect">
            <a:avLst/>
          </a:prstGeom>
        </p:spPr>
      </p:pic>
      <p:pic>
        <p:nvPicPr>
          <p:cNvPr id="14" name="轻松愉快">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3"/>
          <a:stretch>
            <a:fillRect/>
          </a:stretch>
        </p:blipFill>
        <p:spPr>
          <a:xfrm>
            <a:off x="3270798" y="-934510"/>
            <a:ext cx="487363" cy="487363"/>
          </a:xfrm>
          <a:prstGeom prst="rect">
            <a:avLst/>
          </a:prstGeom>
        </p:spPr>
      </p:pic>
      <p:sp>
        <p:nvSpPr>
          <p:cNvPr id="15" name="文本框 14"/>
          <p:cNvSpPr txBox="1"/>
          <p:nvPr/>
        </p:nvSpPr>
        <p:spPr>
          <a:xfrm>
            <a:off x="4663155" y="3762080"/>
            <a:ext cx="5937410" cy="461665"/>
          </a:xfrm>
          <a:prstGeom prst="rect">
            <a:avLst/>
          </a:prstGeom>
          <a:noFill/>
          <a:ln w="38100">
            <a:noFill/>
          </a:ln>
        </p:spPr>
        <p:txBody>
          <a:bodyPr wrap="square">
            <a:spAutoFit/>
          </a:bodyPr>
          <a:lstStyle/>
          <a:p>
            <a:pPr algn="dist"/>
            <a:r>
              <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a:t>
            </a:r>
            <a:r>
              <a:rPr lang="zh-CN" altLang="en-US"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儿童教育课件宣讲</a:t>
            </a:r>
            <a:r>
              <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a:t>
            </a:r>
            <a:endPar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endParaRPr>
          </a:p>
        </p:txBody>
      </p:sp>
      <p:sp>
        <p:nvSpPr>
          <p:cNvPr id="16" name="文本框 15"/>
          <p:cNvSpPr txBox="1"/>
          <p:nvPr/>
        </p:nvSpPr>
        <p:spPr>
          <a:xfrm>
            <a:off x="5690842" y="4804648"/>
            <a:ext cx="1810931" cy="337185"/>
          </a:xfrm>
          <a:prstGeom prst="rect">
            <a:avLst/>
          </a:prstGeom>
          <a:solidFill>
            <a:srgbClr val="3D7DCA"/>
          </a:solidFill>
        </p:spPr>
        <p:txBody>
          <a:bodyPr wrap="square">
            <a:spAutoFit/>
          </a:bodyPr>
          <a:lstStyle/>
          <a:p>
            <a:pPr algn="ct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汇报人：</a:t>
            </a:r>
            <a:r>
              <a:rPr lang="en-US" altLang="zh-CN" sz="1600" dirty="0">
                <a:solidFill>
                  <a:schemeClr val="bg1"/>
                </a:solidFill>
                <a:latin typeface="汉仪润圆-75W" panose="00020600040101010101" pitchFamily="18" charset="-122"/>
                <a:ea typeface="汉仪润圆-75W" panose="00020600040101010101" pitchFamily="18" charset="-122"/>
                <a:cs typeface="+mn-ea"/>
                <a:sym typeface="+mn-lt"/>
              </a:rPr>
              <a:t>PPT</a:t>
            </a: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a:t>
            </a:r>
            <a:endParaRPr lang="zh-CN" altLang="en-US" sz="1600" dirty="0">
              <a:solidFill>
                <a:schemeClr val="bg1"/>
              </a:solidFill>
              <a:latin typeface="汉仪润圆-75W" panose="00020600040101010101" pitchFamily="18" charset="-122"/>
              <a:ea typeface="汉仪润圆-75W" panose="00020600040101010101" pitchFamily="18" charset="-122"/>
              <a:cs typeface="+mn-ea"/>
              <a:sym typeface="+mn-lt"/>
            </a:endParaRPr>
          </a:p>
        </p:txBody>
      </p:sp>
      <p:grpSp>
        <p:nvGrpSpPr>
          <p:cNvPr id="17" name="组合 16"/>
          <p:cNvGrpSpPr/>
          <p:nvPr/>
        </p:nvGrpSpPr>
        <p:grpSpPr>
          <a:xfrm>
            <a:off x="2159000" y="2237747"/>
            <a:ext cx="8461905" cy="1493969"/>
            <a:chOff x="262923" y="1390319"/>
            <a:chExt cx="11537917" cy="1480497"/>
          </a:xfrm>
        </p:grpSpPr>
        <p:sp>
          <p:nvSpPr>
            <p:cNvPr id="18" name="文本框 17"/>
            <p:cNvSpPr txBox="1"/>
            <p:nvPr/>
          </p:nvSpPr>
          <p:spPr>
            <a:xfrm>
              <a:off x="262923" y="1398042"/>
              <a:ext cx="11537917" cy="1472774"/>
            </a:xfrm>
            <a:prstGeom prst="rect">
              <a:avLst/>
            </a:prstGeom>
            <a:noFill/>
          </p:spPr>
          <p:txBody>
            <a:bodyPr wrap="square">
              <a:spAutoFit/>
            </a:bodyPr>
            <a:lstStyle/>
            <a:p>
              <a:pPr algn="r">
                <a:lnSpc>
                  <a:spcPct val="150000"/>
                </a:lnSpc>
              </a:pPr>
              <a:r>
                <a:rPr lang="zh-CN" altLang="en-US" sz="66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教师公开课宣讲</a:t>
              </a:r>
              <a:endParaRPr lang="en-US" altLang="zh-CN" sz="66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sp>
          <p:nvSpPr>
            <p:cNvPr id="19" name="文本框 18"/>
            <p:cNvSpPr txBox="1"/>
            <p:nvPr/>
          </p:nvSpPr>
          <p:spPr>
            <a:xfrm>
              <a:off x="2813992" y="1390319"/>
              <a:ext cx="8986848" cy="1472774"/>
            </a:xfrm>
            <a:prstGeom prst="rect">
              <a:avLst/>
            </a:prstGeom>
            <a:noFill/>
          </p:spPr>
          <p:txBody>
            <a:bodyPr wrap="square">
              <a:spAutoFit/>
            </a:bodyPr>
            <a:lstStyle/>
            <a:p>
              <a:pPr algn="r">
                <a:lnSpc>
                  <a:spcPct val="150000"/>
                </a:lnSpc>
              </a:pPr>
              <a:r>
                <a:rPr lang="zh-CN" altLang="en-US" sz="66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教师公开课宣讲</a:t>
              </a:r>
              <a:endParaRPr lang="en-US" altLang="zh-CN" sz="66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grpSp>
      <p:sp>
        <p:nvSpPr>
          <p:cNvPr id="20" name="矩形 19"/>
          <p:cNvSpPr/>
          <p:nvPr/>
        </p:nvSpPr>
        <p:spPr>
          <a:xfrm>
            <a:off x="6508840" y="1668984"/>
            <a:ext cx="3714265" cy="599203"/>
          </a:xfrm>
          <a:prstGeom prst="rect">
            <a:avLst/>
          </a:prstGeom>
        </p:spPr>
        <p:txBody>
          <a:bodyPr wrap="square">
            <a:spAutoFit/>
          </a:bodyPr>
          <a:lstStyle/>
          <a:p>
            <a:pPr algn="dist">
              <a:lnSpc>
                <a:spcPct val="150000"/>
              </a:lnSpc>
            </a:pPr>
            <a:r>
              <a:rPr lang="en-US" altLang="zh-CN" sz="2400" b="1" dirty="0">
                <a:latin typeface="汉仪润圆-75W" panose="00020600040101010101" pitchFamily="18" charset="-122"/>
                <a:ea typeface="汉仪润圆-75W" panose="00020600040101010101" pitchFamily="18" charset="-122"/>
                <a:cs typeface="+mn-ea"/>
                <a:sym typeface="+mn-lt"/>
              </a:rPr>
              <a:t>2021</a:t>
            </a:r>
            <a:r>
              <a:rPr lang="zh-CN" altLang="en-US" sz="2400" b="1" dirty="0">
                <a:latin typeface="汉仪润圆-75W" panose="00020600040101010101" pitchFamily="18" charset="-122"/>
                <a:ea typeface="汉仪润圆-75W" panose="00020600040101010101" pitchFamily="18" charset="-122"/>
                <a:cs typeface="+mn-ea"/>
                <a:sym typeface="+mn-lt"/>
              </a:rPr>
              <a:t>教师公开课</a:t>
            </a:r>
            <a:endParaRPr lang="en-US" altLang="zh-CN" sz="2400" b="1" dirty="0">
              <a:latin typeface="汉仪润圆-75W" panose="00020600040101010101" pitchFamily="18" charset="-122"/>
              <a:ea typeface="汉仪润圆-75W" panose="00020600040101010101" pitchFamily="18" charset="-122"/>
              <a:cs typeface="+mn-ea"/>
              <a:sym typeface="+mn-lt"/>
            </a:endParaRPr>
          </a:p>
        </p:txBody>
      </p:sp>
      <p:cxnSp>
        <p:nvCxnSpPr>
          <p:cNvPr id="21" name="直接连接符 20"/>
          <p:cNvCxnSpPr/>
          <p:nvPr/>
        </p:nvCxnSpPr>
        <p:spPr>
          <a:xfrm>
            <a:off x="4663155" y="2378346"/>
            <a:ext cx="5856004" cy="95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882860" y="4804648"/>
            <a:ext cx="1810931" cy="338554"/>
          </a:xfrm>
          <a:prstGeom prst="rect">
            <a:avLst/>
          </a:prstGeom>
          <a:solidFill>
            <a:srgbClr val="3D7DCA"/>
          </a:solidFill>
        </p:spPr>
        <p:txBody>
          <a:bodyPr wrap="square">
            <a:spAutoFit/>
          </a:bodyPr>
          <a:lstStyle/>
          <a:p>
            <a:pPr algn="ct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汇报时间：</a:t>
            </a:r>
            <a:r>
              <a:rPr lang="en-US" altLang="zh-CN" sz="1600" dirty="0">
                <a:solidFill>
                  <a:schemeClr val="bg1"/>
                </a:solidFill>
                <a:latin typeface="汉仪润圆-75W" panose="00020600040101010101" pitchFamily="18" charset="-122"/>
                <a:ea typeface="汉仪润圆-75W" panose="00020600040101010101" pitchFamily="18" charset="-122"/>
                <a:cs typeface="+mn-ea"/>
                <a:sym typeface="+mn-lt"/>
              </a:rPr>
              <a:t>20XX</a:t>
            </a:r>
            <a:endParaRPr lang="en-US" altLang="zh-CN" sz="1600" dirty="0">
              <a:solidFill>
                <a:schemeClr val="bg1"/>
              </a:solidFill>
              <a:latin typeface="汉仪润圆-75W" panose="00020600040101010101" pitchFamily="18" charset="-122"/>
              <a:ea typeface="汉仪润圆-75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4500"/>
                            </p:stCondLst>
                            <p:childTnLst>
                              <p:par>
                                <p:cTn id="49" presetID="16" presetClass="entr" presetSubtype="2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14"/>
                </p:tgtEl>
              </p:cMediaNode>
            </p:audio>
          </p:childTnLst>
        </p:cTn>
      </p:par>
    </p:tnLst>
    <p:bldLst>
      <p:bldP spid="15" grpId="0"/>
      <p:bldP spid="16" grpId="0" bldLvl="0" animBg="1"/>
      <p:bldP spid="20" grpId="0"/>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教学课件设计</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กลุ่ม 13"/>
          <p:cNvGrpSpPr/>
          <p:nvPr/>
        </p:nvGrpSpPr>
        <p:grpSpPr>
          <a:xfrm>
            <a:off x="1044671" y="1249041"/>
            <a:ext cx="9547130" cy="1208628"/>
            <a:chOff x="6978084" y="4807883"/>
            <a:chExt cx="19094259" cy="2417254"/>
          </a:xfrm>
        </p:grpSpPr>
        <p:sp>
          <p:nvSpPr>
            <p:cNvPr id="7" name="Content Placeholder 2"/>
            <p:cNvSpPr txBox="1"/>
            <p:nvPr/>
          </p:nvSpPr>
          <p:spPr>
            <a:xfrm>
              <a:off x="6978084" y="5904912"/>
              <a:ext cx="19094259" cy="1320225"/>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spcBef>
                  <a:spcPts val="0"/>
                </a:spcBef>
                <a:buNone/>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点击添加主要文字内容点击添加主要文字内容点击添加文字点击添加主要文字内容点击添加主要文字内容点击添加文字点击添加主要文字内容点击添加主要文字内容点击添加文字点击添加主要文字内容点击添加主要文字内容点击添加文字</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lv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lv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lv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สี่เหลี่ยมผืนผ้า 15"/>
            <p:cNvSpPr/>
            <p:nvPr/>
          </p:nvSpPr>
          <p:spPr>
            <a:xfrm>
              <a:off x="7039646" y="4807883"/>
              <a:ext cx="3183098" cy="923330"/>
            </a:xfrm>
            <a:prstGeom prst="rect">
              <a:avLst/>
            </a:prstGeom>
          </p:spPr>
          <p:txBody>
            <a:bodyPr wrap="square">
              <a:spAutoFit/>
            </a:bodyPr>
            <a:lstStyle/>
            <a:p>
              <a:pPr lvl="0" algn="dist" defTabSz="457200"/>
              <a:r>
                <a:rPr lang="zh-CN" altLang="en-US" sz="2400" b="1" dirty="0">
                  <a:latin typeface="微软雅黑" panose="020B0503020204020204" pitchFamily="34" charset="-122"/>
                  <a:ea typeface="微软雅黑" panose="020B0503020204020204" pitchFamily="34" charset="-122"/>
                  <a:cs typeface="+mn-ea"/>
                  <a:sym typeface="+mn-lt"/>
                </a:rPr>
                <a:t>输入标题</a:t>
              </a:r>
              <a:endParaRPr lang="th-TH" altLang="zh-CN" sz="2400" b="1" dirty="0">
                <a:latin typeface="微软雅黑" panose="020B0503020204020204" pitchFamily="34" charset="-122"/>
                <a:ea typeface="微软雅黑" panose="020B0503020204020204" pitchFamily="34" charset="-122"/>
                <a:cs typeface="+mn-ea"/>
                <a:sym typeface="+mn-lt"/>
              </a:endParaRPr>
            </a:p>
          </p:txBody>
        </p:sp>
        <p:sp>
          <p:nvSpPr>
            <p:cNvPr id="9" name="Rectangle 328"/>
            <p:cNvSpPr/>
            <p:nvPr/>
          </p:nvSpPr>
          <p:spPr>
            <a:xfrm flipV="1">
              <a:off x="7223570" y="5760401"/>
              <a:ext cx="2999174" cy="9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9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1044671" y="2674770"/>
            <a:ext cx="3866326" cy="3390901"/>
            <a:chOff x="990600" y="2514600"/>
            <a:chExt cx="3866326" cy="3390901"/>
          </a:xfrm>
          <a:solidFill>
            <a:schemeClr val="bg1"/>
          </a:solidFill>
        </p:grpSpPr>
        <p:grpSp>
          <p:nvGrpSpPr>
            <p:cNvPr id="12" name="กลุ่ม 31"/>
            <p:cNvGrpSpPr/>
            <p:nvPr/>
          </p:nvGrpSpPr>
          <p:grpSpPr>
            <a:xfrm>
              <a:off x="990600" y="2514600"/>
              <a:ext cx="3866326" cy="1053892"/>
              <a:chOff x="2027237" y="3531017"/>
              <a:chExt cx="7732651" cy="2107783"/>
            </a:xfrm>
            <a:grpFill/>
          </p:grpSpPr>
          <p:sp>
            <p:nvSpPr>
              <p:cNvPr id="25" name="รูปห้าเหลี่ยม 33"/>
              <p:cNvSpPr/>
              <p:nvPr/>
            </p:nvSpPr>
            <p:spPr>
              <a:xfrm>
                <a:off x="2027237" y="3531017"/>
                <a:ext cx="7732651" cy="2107783"/>
              </a:xfrm>
              <a:prstGeom prst="homePlate">
                <a:avLst>
                  <a:gd name="adj" fmla="val 48029"/>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h-TH" sz="9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7" name="Oval 14"/>
              <p:cNvSpPr>
                <a:spLocks noChangeArrowheads="1"/>
              </p:cNvSpPr>
              <p:nvPr/>
            </p:nvSpPr>
            <p:spPr bwMode="auto">
              <a:xfrm>
                <a:off x="2428573" y="3779623"/>
                <a:ext cx="1541964" cy="1541965"/>
              </a:xfrm>
              <a:prstGeom prst="ellipse">
                <a:avLst/>
              </a:prstGeom>
              <a:solidFill>
                <a:srgbClr val="3D7DCA"/>
              </a:solidFill>
              <a:ln>
                <a:solidFill>
                  <a:srgbClr val="3D7DCA"/>
                </a:solidFill>
              </a:ln>
            </p:spPr>
            <p:txBody>
              <a:bodyPr vert="horz" wrap="square" lIns="45720" tIns="22860" rIns="45720" bIns="22860" numCol="1" anchor="t" anchorCtr="0" compatLnSpc="1"/>
              <a:lstStyle/>
              <a:p>
                <a:pPr defTabSz="457200"/>
                <a:endParaRPr lang="th-TH" sz="9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35"/>
              <p:cNvSpPr txBox="1"/>
              <p:nvPr/>
            </p:nvSpPr>
            <p:spPr bwMode="auto">
              <a:xfrm>
                <a:off x="4435951" y="3797589"/>
                <a:ext cx="4021885" cy="800220"/>
              </a:xfrm>
              <a:prstGeom prst="rect">
                <a:avLst/>
              </a:prstGeom>
              <a:grpFill/>
              <a:ln>
                <a:noFill/>
              </a:ln>
            </p:spPr>
            <p:txBody>
              <a:bodyPr wrap="square">
                <a:spAutoFit/>
              </a:bodyPr>
              <a:lstStyle/>
              <a:p>
                <a:pPr defTabSz="914400">
                  <a:defRPr/>
                </a:pPr>
                <a:r>
                  <a:rPr lang="zh-CN" altLang="en-US" sz="2000" b="1" dirty="0">
                    <a:latin typeface="微软雅黑" panose="020B0503020204020204" pitchFamily="34" charset="-122"/>
                    <a:ea typeface="微软雅黑" panose="020B0503020204020204" pitchFamily="34" charset="-122"/>
                    <a:cs typeface="+mn-ea"/>
                    <a:sym typeface="+mn-lt"/>
                  </a:rPr>
                  <a:t>输入标题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TextBox 36"/>
              <p:cNvSpPr txBox="1"/>
              <p:nvPr/>
            </p:nvSpPr>
            <p:spPr>
              <a:xfrm>
                <a:off x="4371873" y="4469117"/>
                <a:ext cx="4246863" cy="898672"/>
              </a:xfrm>
              <a:prstGeom prst="rect">
                <a:avLst/>
              </a:prstGeom>
              <a:grpFill/>
              <a:ln>
                <a:noFill/>
              </a:ln>
            </p:spPr>
            <p:txBody>
              <a:bodyPr wrap="square" lIns="109710" tIns="54855" rIns="109710" bIns="54855" rtlCol="0">
                <a:spAutoFit/>
              </a:bodyPr>
              <a:lstStyle/>
              <a:p>
                <a:pPr defTabSz="457200"/>
                <a:r>
                  <a:rPr lang="zh-CN" altLang="en-US" sz="11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100" dirty="0">
                  <a:latin typeface="微软雅黑" panose="020B0503020204020204" pitchFamily="34" charset="-122"/>
                  <a:ea typeface="微软雅黑" panose="020B0503020204020204" pitchFamily="34" charset="-122"/>
                  <a:cs typeface="+mn-ea"/>
                  <a:sym typeface="+mn-lt"/>
                </a:endParaRPr>
              </a:p>
            </p:txBody>
          </p:sp>
          <p:sp>
            <p:nvSpPr>
              <p:cNvPr id="30" name="TextBox 37"/>
              <p:cNvSpPr txBox="1"/>
              <p:nvPr/>
            </p:nvSpPr>
            <p:spPr bwMode="auto">
              <a:xfrm>
                <a:off x="2911949" y="4122003"/>
                <a:ext cx="639290" cy="923330"/>
              </a:xfrm>
              <a:prstGeom prst="rect">
                <a:avLst/>
              </a:prstGeom>
              <a:solidFill>
                <a:srgbClr val="3D7DCA"/>
              </a:solidFill>
              <a:ln>
                <a:solidFill>
                  <a:srgbClr val="3D7DCA"/>
                </a:solidFill>
              </a:ln>
            </p:spPr>
            <p:txBody>
              <a:bodyPr wrap="square">
                <a:spAutoFit/>
              </a:bodyPr>
              <a:lstStyle/>
              <a:p>
                <a:pPr algn="ctr" defTabSz="914400">
                  <a:defRPr/>
                </a:pPr>
                <a:r>
                  <a:rPr lang="en-US" sz="2400" b="1" dirty="0">
                    <a:solidFill>
                      <a:schemeClr val="bg1"/>
                    </a:solidFill>
                    <a:latin typeface="微软雅黑" panose="020B0503020204020204" pitchFamily="34" charset="-122"/>
                    <a:ea typeface="微软雅黑" panose="020B0503020204020204" pitchFamily="34" charset="-122"/>
                    <a:cs typeface="+mn-ea"/>
                    <a:sym typeface="+mn-lt"/>
                  </a:rPr>
                  <a:t>1</a:t>
                </a:r>
                <a:endParaRPr lang="id-ID"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3" name="กลุ่ม 38"/>
            <p:cNvGrpSpPr/>
            <p:nvPr/>
          </p:nvGrpSpPr>
          <p:grpSpPr>
            <a:xfrm>
              <a:off x="990600" y="3682792"/>
              <a:ext cx="3866326" cy="1053892"/>
              <a:chOff x="2027237" y="5867400"/>
              <a:chExt cx="7732651" cy="2107783"/>
            </a:xfrm>
            <a:grpFill/>
          </p:grpSpPr>
          <p:sp>
            <p:nvSpPr>
              <p:cNvPr id="20" name="รูปห้าเหลี่ยม 39"/>
              <p:cNvSpPr/>
              <p:nvPr/>
            </p:nvSpPr>
            <p:spPr>
              <a:xfrm>
                <a:off x="2027237" y="5867400"/>
                <a:ext cx="7732651" cy="2107783"/>
              </a:xfrm>
              <a:prstGeom prst="homePlate">
                <a:avLst>
                  <a:gd name="adj" fmla="val 48029"/>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h-TH" sz="9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1" name="Oval 14"/>
              <p:cNvSpPr>
                <a:spLocks noChangeArrowheads="1"/>
              </p:cNvSpPr>
              <p:nvPr/>
            </p:nvSpPr>
            <p:spPr bwMode="auto">
              <a:xfrm>
                <a:off x="2428573" y="6116006"/>
                <a:ext cx="1541964" cy="1541965"/>
              </a:xfrm>
              <a:prstGeom prst="ellipse">
                <a:avLst/>
              </a:prstGeom>
              <a:solidFill>
                <a:srgbClr val="3D7DCA"/>
              </a:solidFill>
              <a:ln>
                <a:solidFill>
                  <a:srgbClr val="3D7DCA"/>
                </a:solidFill>
              </a:ln>
            </p:spPr>
            <p:txBody>
              <a:bodyPr vert="horz" wrap="square" lIns="45720" tIns="22860" rIns="45720" bIns="22860" numCol="1" anchor="t" anchorCtr="0" compatLnSpc="1"/>
              <a:lstStyle/>
              <a:p>
                <a:pPr defTabSz="457200"/>
                <a:endParaRPr lang="th-TH" sz="9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TextBox 41"/>
              <p:cNvSpPr txBox="1"/>
              <p:nvPr/>
            </p:nvSpPr>
            <p:spPr bwMode="auto">
              <a:xfrm>
                <a:off x="4435951" y="6133972"/>
                <a:ext cx="4021885" cy="800220"/>
              </a:xfrm>
              <a:prstGeom prst="rect">
                <a:avLst/>
              </a:prstGeom>
              <a:grpFill/>
              <a:ln>
                <a:noFill/>
              </a:ln>
            </p:spPr>
            <p:txBody>
              <a:bodyPr wrap="square">
                <a:spAutoFit/>
              </a:bodyPr>
              <a:lstStyle/>
              <a:p>
                <a:pPr defTabSz="914400">
                  <a:defRPr/>
                </a:pPr>
                <a:r>
                  <a:rPr lang="zh-CN" altLang="en-US" sz="2000" b="1" dirty="0">
                    <a:latin typeface="微软雅黑" panose="020B0503020204020204" pitchFamily="34" charset="-122"/>
                    <a:ea typeface="微软雅黑" panose="020B0503020204020204" pitchFamily="34" charset="-122"/>
                    <a:cs typeface="+mn-ea"/>
                    <a:sym typeface="+mn-lt"/>
                  </a:rPr>
                  <a:t>输入标题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3" name="TextBox 42"/>
              <p:cNvSpPr txBox="1"/>
              <p:nvPr/>
            </p:nvSpPr>
            <p:spPr>
              <a:xfrm>
                <a:off x="4351537" y="6763448"/>
                <a:ext cx="4246863" cy="898672"/>
              </a:xfrm>
              <a:prstGeom prst="rect">
                <a:avLst/>
              </a:prstGeom>
              <a:grpFill/>
              <a:ln>
                <a:noFill/>
              </a:ln>
            </p:spPr>
            <p:txBody>
              <a:bodyPr wrap="square" lIns="109710" tIns="54855" rIns="109710" bIns="54855" rtlCol="0">
                <a:spAutoFit/>
              </a:bodyPr>
              <a:lstStyle/>
              <a:p>
                <a:pPr defTabSz="457200"/>
                <a:r>
                  <a:rPr lang="zh-CN" altLang="en-US" sz="11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100" dirty="0">
                  <a:latin typeface="微软雅黑" panose="020B0503020204020204" pitchFamily="34" charset="-122"/>
                  <a:ea typeface="微软雅黑" panose="020B0503020204020204" pitchFamily="34" charset="-122"/>
                  <a:cs typeface="+mn-ea"/>
                  <a:sym typeface="+mn-lt"/>
                </a:endParaRPr>
              </a:p>
            </p:txBody>
          </p:sp>
          <p:sp>
            <p:nvSpPr>
              <p:cNvPr id="24" name="TextBox 43"/>
              <p:cNvSpPr txBox="1"/>
              <p:nvPr/>
            </p:nvSpPr>
            <p:spPr bwMode="auto">
              <a:xfrm>
                <a:off x="2911949" y="6458386"/>
                <a:ext cx="639290" cy="923330"/>
              </a:xfrm>
              <a:prstGeom prst="rect">
                <a:avLst/>
              </a:prstGeom>
              <a:solidFill>
                <a:srgbClr val="3D7DCA"/>
              </a:solidFill>
              <a:ln>
                <a:solidFill>
                  <a:srgbClr val="3D7DCA"/>
                </a:solidFill>
              </a:ln>
            </p:spPr>
            <p:txBody>
              <a:bodyPr wrap="square">
                <a:spAutoFit/>
              </a:bodyPr>
              <a:lstStyle/>
              <a:p>
                <a:pPr algn="ctr" defTabSz="914400">
                  <a:defRPr/>
                </a:pPr>
                <a:r>
                  <a:rPr lang="en-US" sz="2400" b="1" dirty="0">
                    <a:solidFill>
                      <a:schemeClr val="bg1"/>
                    </a:solidFill>
                    <a:latin typeface="微软雅黑" panose="020B0503020204020204" pitchFamily="34" charset="-122"/>
                    <a:ea typeface="微软雅黑" panose="020B0503020204020204" pitchFamily="34" charset="-122"/>
                    <a:cs typeface="+mn-ea"/>
                    <a:sym typeface="+mn-lt"/>
                  </a:rPr>
                  <a:t>2</a:t>
                </a:r>
                <a:endParaRPr lang="id-ID"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4" name="กลุ่ม 44"/>
            <p:cNvGrpSpPr/>
            <p:nvPr/>
          </p:nvGrpSpPr>
          <p:grpSpPr>
            <a:xfrm>
              <a:off x="990600" y="4851609"/>
              <a:ext cx="3866326" cy="1053892"/>
              <a:chOff x="2027237" y="8205034"/>
              <a:chExt cx="7732651" cy="2107783"/>
            </a:xfrm>
            <a:grpFill/>
          </p:grpSpPr>
          <p:sp>
            <p:nvSpPr>
              <p:cNvPr id="15" name="รูปห้าเหลี่ยม 45"/>
              <p:cNvSpPr/>
              <p:nvPr/>
            </p:nvSpPr>
            <p:spPr>
              <a:xfrm>
                <a:off x="2027237" y="8205034"/>
                <a:ext cx="7732651" cy="2107783"/>
              </a:xfrm>
              <a:prstGeom prst="homePlate">
                <a:avLst>
                  <a:gd name="adj" fmla="val 48029"/>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h-TH" sz="9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6" name="Oval 14"/>
              <p:cNvSpPr>
                <a:spLocks noChangeArrowheads="1"/>
              </p:cNvSpPr>
              <p:nvPr/>
            </p:nvSpPr>
            <p:spPr bwMode="auto">
              <a:xfrm>
                <a:off x="2428573" y="8453640"/>
                <a:ext cx="1541964" cy="1541965"/>
              </a:xfrm>
              <a:prstGeom prst="ellipse">
                <a:avLst/>
              </a:prstGeom>
              <a:solidFill>
                <a:srgbClr val="3D7DCA"/>
              </a:solidFill>
              <a:ln>
                <a:solidFill>
                  <a:srgbClr val="3D7DCA"/>
                </a:solidFill>
              </a:ln>
            </p:spPr>
            <p:txBody>
              <a:bodyPr vert="horz" wrap="square" lIns="45720" tIns="22860" rIns="45720" bIns="22860" numCol="1" anchor="t" anchorCtr="0" compatLnSpc="1"/>
              <a:lstStyle/>
              <a:p>
                <a:pPr defTabSz="457200"/>
                <a:endParaRPr lang="th-TH" sz="9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TextBox 47"/>
              <p:cNvSpPr txBox="1"/>
              <p:nvPr/>
            </p:nvSpPr>
            <p:spPr bwMode="auto">
              <a:xfrm>
                <a:off x="4435951" y="8471606"/>
                <a:ext cx="4021885" cy="800220"/>
              </a:xfrm>
              <a:prstGeom prst="rect">
                <a:avLst/>
              </a:prstGeom>
              <a:grpFill/>
              <a:ln>
                <a:noFill/>
              </a:ln>
            </p:spPr>
            <p:txBody>
              <a:bodyPr wrap="square">
                <a:spAutoFit/>
              </a:bodyPr>
              <a:lstStyle/>
              <a:p>
                <a:pPr defTabSz="914400">
                  <a:defRPr/>
                </a:pPr>
                <a:r>
                  <a:rPr lang="zh-CN" altLang="en-US" sz="2000" b="1" dirty="0">
                    <a:latin typeface="微软雅黑" panose="020B0503020204020204" pitchFamily="34" charset="-122"/>
                    <a:ea typeface="微软雅黑" panose="020B0503020204020204" pitchFamily="34" charset="-122"/>
                    <a:cs typeface="+mn-ea"/>
                    <a:sym typeface="+mn-lt"/>
                  </a:rPr>
                  <a:t>输入标题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18" name="TextBox 48"/>
              <p:cNvSpPr txBox="1"/>
              <p:nvPr/>
            </p:nvSpPr>
            <p:spPr>
              <a:xfrm>
                <a:off x="4333573" y="9096934"/>
                <a:ext cx="4246863" cy="898672"/>
              </a:xfrm>
              <a:prstGeom prst="rect">
                <a:avLst/>
              </a:prstGeom>
              <a:grpFill/>
              <a:ln>
                <a:noFill/>
              </a:ln>
            </p:spPr>
            <p:txBody>
              <a:bodyPr wrap="square" lIns="109710" tIns="54855" rIns="109710" bIns="54855" rtlCol="0">
                <a:spAutoFit/>
              </a:bodyPr>
              <a:lstStyle/>
              <a:p>
                <a:pPr defTabSz="457200"/>
                <a:r>
                  <a:rPr lang="zh-CN" altLang="en-US" sz="11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100" dirty="0">
                  <a:latin typeface="微软雅黑" panose="020B0503020204020204" pitchFamily="34" charset="-122"/>
                  <a:ea typeface="微软雅黑" panose="020B0503020204020204" pitchFamily="34" charset="-122"/>
                  <a:cs typeface="+mn-ea"/>
                  <a:sym typeface="+mn-lt"/>
                </a:endParaRPr>
              </a:p>
            </p:txBody>
          </p:sp>
          <p:sp>
            <p:nvSpPr>
              <p:cNvPr id="19" name="TextBox 63"/>
              <p:cNvSpPr txBox="1"/>
              <p:nvPr/>
            </p:nvSpPr>
            <p:spPr bwMode="auto">
              <a:xfrm>
                <a:off x="2869035" y="8796020"/>
                <a:ext cx="639290" cy="923330"/>
              </a:xfrm>
              <a:prstGeom prst="rect">
                <a:avLst/>
              </a:prstGeom>
              <a:solidFill>
                <a:srgbClr val="3D7DCA"/>
              </a:solidFill>
              <a:ln>
                <a:solidFill>
                  <a:srgbClr val="3D7DCA"/>
                </a:solidFill>
              </a:ln>
            </p:spPr>
            <p:txBody>
              <a:bodyPr wrap="square">
                <a:spAutoFit/>
              </a:bodyPr>
              <a:lstStyle/>
              <a:p>
                <a:pPr algn="ctr" defTabSz="914400">
                  <a:defRPr/>
                </a:pPr>
                <a:r>
                  <a:rPr lang="en-US" sz="2400" b="1" dirty="0">
                    <a:solidFill>
                      <a:schemeClr val="bg1"/>
                    </a:solidFill>
                    <a:latin typeface="微软雅黑" panose="020B0503020204020204" pitchFamily="34" charset="-122"/>
                    <a:ea typeface="微软雅黑" panose="020B0503020204020204" pitchFamily="34" charset="-122"/>
                    <a:cs typeface="+mn-ea"/>
                    <a:sym typeface="+mn-lt"/>
                  </a:rPr>
                  <a:t>3</a:t>
                </a:r>
                <a:endParaRPr lang="id-ID"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280" y="2462759"/>
            <a:ext cx="4114096" cy="411409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教学课件设计</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组合 5"/>
          <p:cNvGrpSpPr/>
          <p:nvPr/>
        </p:nvGrpSpPr>
        <p:grpSpPr>
          <a:xfrm>
            <a:off x="2644292" y="1892484"/>
            <a:ext cx="6723109" cy="4104066"/>
            <a:chOff x="2644292" y="1892484"/>
            <a:chExt cx="6723109" cy="4104066"/>
          </a:xfrm>
          <a:solidFill>
            <a:srgbClr val="3D7DCA"/>
          </a:solidFill>
        </p:grpSpPr>
        <p:grpSp>
          <p:nvGrpSpPr>
            <p:cNvPr id="7" name="Group 17"/>
            <p:cNvGrpSpPr/>
            <p:nvPr/>
          </p:nvGrpSpPr>
          <p:grpSpPr>
            <a:xfrm>
              <a:off x="2644292" y="1892484"/>
              <a:ext cx="6723109" cy="4104066"/>
              <a:chOff x="2747250" y="1837207"/>
              <a:chExt cx="6723109" cy="4104066"/>
            </a:xfrm>
            <a:grpFill/>
          </p:grpSpPr>
          <p:sp>
            <p:nvSpPr>
              <p:cNvPr id="13" name="Oval 21"/>
              <p:cNvSpPr>
                <a:spLocks noChangeArrowheads="1"/>
              </p:cNvSpPr>
              <p:nvPr/>
            </p:nvSpPr>
            <p:spPr bwMode="auto">
              <a:xfrm rot="17150482">
                <a:off x="2747956" y="3273724"/>
                <a:ext cx="1501384" cy="1502796"/>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4" name="Freeform 22"/>
              <p:cNvSpPr/>
              <p:nvPr/>
            </p:nvSpPr>
            <p:spPr bwMode="auto">
              <a:xfrm rot="17150482">
                <a:off x="3823658" y="2836938"/>
                <a:ext cx="1096024" cy="1076251"/>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Lst>
                <a:ahLst/>
                <a:cxnLst>
                  <a:cxn ang="0">
                    <a:pos x="T0" y="T1"/>
                  </a:cxn>
                  <a:cxn ang="0">
                    <a:pos x="T2" y="T3"/>
                  </a:cxn>
                  <a:cxn ang="0">
                    <a:pos x="T4" y="T5"/>
                  </a:cxn>
                  <a:cxn ang="0">
                    <a:pos x="T6" y="T7"/>
                  </a:cxn>
                  <a:cxn ang="0">
                    <a:pos x="T8" y="T9"/>
                  </a:cxn>
                </a:cxnLst>
                <a:rect l="0" t="0" r="r" b="b"/>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5" name="Freeform 23"/>
              <p:cNvSpPr/>
              <p:nvPr/>
            </p:nvSpPr>
            <p:spPr bwMode="auto">
              <a:xfrm rot="17150482">
                <a:off x="5125052" y="3220236"/>
                <a:ext cx="1224553" cy="1197717"/>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Lst>
                <a:ahLst/>
                <a:cxnLst>
                  <a:cxn ang="0">
                    <a:pos x="T0" y="T1"/>
                  </a:cxn>
                  <a:cxn ang="0">
                    <a:pos x="T2" y="T3"/>
                  </a:cxn>
                  <a:cxn ang="0">
                    <a:pos x="T4" y="T5"/>
                  </a:cxn>
                  <a:cxn ang="0">
                    <a:pos x="T6" y="T7"/>
                  </a:cxn>
                  <a:cxn ang="0">
                    <a:pos x="T8" y="T9"/>
                  </a:cxn>
                </a:cxnLst>
                <a:rect l="0" t="0" r="r" b="b"/>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6" name="Oval 24"/>
              <p:cNvSpPr>
                <a:spLocks noChangeArrowheads="1"/>
              </p:cNvSpPr>
              <p:nvPr/>
            </p:nvSpPr>
            <p:spPr bwMode="auto">
              <a:xfrm rot="17150482">
                <a:off x="4454690" y="1837913"/>
                <a:ext cx="1684996" cy="1683584"/>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7" name="Freeform 25"/>
              <p:cNvSpPr/>
              <p:nvPr/>
            </p:nvSpPr>
            <p:spPr bwMode="auto">
              <a:xfrm rot="17150482">
                <a:off x="6577916" y="3541872"/>
                <a:ext cx="1334720" cy="1319184"/>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Lst>
                <a:ahLst/>
                <a:cxnLst>
                  <a:cxn ang="0">
                    <a:pos x="T0" y="T1"/>
                  </a:cxn>
                  <a:cxn ang="0">
                    <a:pos x="T2" y="T3"/>
                  </a:cxn>
                  <a:cxn ang="0">
                    <a:pos x="T4" y="T5"/>
                  </a:cxn>
                  <a:cxn ang="0">
                    <a:pos x="T6" y="T7"/>
                  </a:cxn>
                  <a:cxn ang="0">
                    <a:pos x="T8" y="T9"/>
                  </a:cxn>
                </a:cxnLst>
                <a:rect l="0" t="0" r="r" b="b"/>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8" name="Oval 26"/>
              <p:cNvSpPr>
                <a:spLocks noChangeArrowheads="1"/>
              </p:cNvSpPr>
              <p:nvPr/>
            </p:nvSpPr>
            <p:spPr bwMode="auto">
              <a:xfrm rot="17150482">
                <a:off x="5267320" y="4091732"/>
                <a:ext cx="1848835" cy="1850247"/>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9" name="Oval 27"/>
              <p:cNvSpPr>
                <a:spLocks noChangeArrowheads="1"/>
              </p:cNvSpPr>
              <p:nvPr/>
            </p:nvSpPr>
            <p:spPr bwMode="auto">
              <a:xfrm rot="17150482">
                <a:off x="7298084" y="2216259"/>
                <a:ext cx="2172275" cy="2172275"/>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0" name="Oval 28"/>
              <p:cNvSpPr>
                <a:spLocks noChangeArrowheads="1"/>
              </p:cNvSpPr>
              <p:nvPr/>
            </p:nvSpPr>
            <p:spPr bwMode="auto">
              <a:xfrm rot="17150482">
                <a:off x="2854233" y="3381527"/>
                <a:ext cx="1286699" cy="1289524"/>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1" name="Oval 29"/>
              <p:cNvSpPr>
                <a:spLocks noChangeArrowheads="1"/>
              </p:cNvSpPr>
              <p:nvPr/>
            </p:nvSpPr>
            <p:spPr bwMode="auto">
              <a:xfrm rot="17150482">
                <a:off x="4573385" y="1957581"/>
                <a:ext cx="1444888" cy="1443475"/>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2" name="Oval 30"/>
              <p:cNvSpPr>
                <a:spLocks noChangeArrowheads="1"/>
              </p:cNvSpPr>
              <p:nvPr/>
            </p:nvSpPr>
            <p:spPr bwMode="auto">
              <a:xfrm rot="17150482">
                <a:off x="5398673" y="4224498"/>
                <a:ext cx="1586128" cy="1584716"/>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3" name="Oval 31"/>
              <p:cNvSpPr>
                <a:spLocks noChangeArrowheads="1"/>
              </p:cNvSpPr>
              <p:nvPr/>
            </p:nvSpPr>
            <p:spPr bwMode="auto">
              <a:xfrm rot="17150482">
                <a:off x="7453228" y="2371790"/>
                <a:ext cx="1862959" cy="1862959"/>
              </a:xfrm>
              <a:prstGeom prst="ellipse">
                <a:avLst/>
              </a:pr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grpSp>
        <p:sp>
          <p:nvSpPr>
            <p:cNvPr id="8" name="TextBox 18"/>
            <p:cNvSpPr txBox="1"/>
            <p:nvPr/>
          </p:nvSpPr>
          <p:spPr>
            <a:xfrm>
              <a:off x="4670553" y="2227208"/>
              <a:ext cx="979755" cy="954107"/>
            </a:xfrm>
            <a:prstGeom prst="rect">
              <a:avLst/>
            </a:prstGeom>
            <a:grpFill/>
            <a:ln>
              <a:noFill/>
            </a:ln>
          </p:spPr>
          <p:txBody>
            <a:bodyPr wrap="none" rtlCol="0">
              <a:spAutoFit/>
            </a:bodyPr>
            <a:lstStyle/>
            <a:p>
              <a:pPr algn="ctr" hangingPunct="0"/>
              <a:r>
                <a:rPr lang="zh-CN" altLang="en-US" sz="2800" b="1" kern="0" spc="300" dirty="0">
                  <a:solidFill>
                    <a:schemeClr val="bg1"/>
                  </a:solidFill>
                  <a:latin typeface="微软雅黑" panose="020B0503020204020204" pitchFamily="34" charset="-122"/>
                  <a:ea typeface="微软雅黑" panose="020B0503020204020204" pitchFamily="34" charset="-122"/>
                  <a:cs typeface="+mn-ea"/>
                  <a:sym typeface="+mn-lt"/>
                </a:rPr>
                <a:t>编辑</a:t>
              </a:r>
              <a:endParaRPr lang="en-US" altLang="zh-CN" sz="2800" b="1" kern="0" spc="300" dirty="0">
                <a:solidFill>
                  <a:schemeClr val="bg1"/>
                </a:solidFill>
                <a:latin typeface="微软雅黑" panose="020B0503020204020204" pitchFamily="34" charset="-122"/>
                <a:ea typeface="微软雅黑" panose="020B0503020204020204" pitchFamily="34" charset="-122"/>
                <a:cs typeface="+mn-ea"/>
                <a:sym typeface="+mn-lt"/>
              </a:endParaRPr>
            </a:p>
            <a:p>
              <a:pPr algn="ctr" hangingPunct="0"/>
              <a:r>
                <a:rPr lang="zh-CN" altLang="en-US" sz="2800" b="1" kern="0" spc="300" dirty="0">
                  <a:solidFill>
                    <a:schemeClr val="bg1"/>
                  </a:solidFill>
                  <a:latin typeface="微软雅黑" panose="020B0503020204020204" pitchFamily="34" charset="-122"/>
                  <a:ea typeface="微软雅黑" panose="020B0503020204020204" pitchFamily="34" charset="-122"/>
                  <a:cs typeface="+mn-ea"/>
                  <a:sym typeface="+mn-lt"/>
                </a:rPr>
                <a:t>标题</a:t>
              </a:r>
              <a:endParaRPr lang="zh-CN" altLang="en-US" sz="2800" b="1" kern="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TextBox 19"/>
            <p:cNvSpPr txBox="1"/>
            <p:nvPr/>
          </p:nvSpPr>
          <p:spPr>
            <a:xfrm>
              <a:off x="2930182" y="3659463"/>
              <a:ext cx="877163" cy="830997"/>
            </a:xfrm>
            <a:prstGeom prst="rect">
              <a:avLst/>
            </a:prstGeom>
            <a:grpFill/>
            <a:ln>
              <a:noFill/>
            </a:ln>
          </p:spPr>
          <p:txBody>
            <a:bodyPr wrap="none" rtlCol="0">
              <a:spAutoFit/>
            </a:bodyPr>
            <a:lstStyle/>
            <a:p>
              <a:pPr algn="ctr" hangingPunct="0"/>
              <a:r>
                <a:rPr lang="zh-CN" altLang="en-US" sz="2400" b="1" kern="0" spc="300" dirty="0">
                  <a:solidFill>
                    <a:schemeClr val="bg1"/>
                  </a:solidFill>
                  <a:latin typeface="微软雅黑" panose="020B0503020204020204" pitchFamily="34" charset="-122"/>
                  <a:ea typeface="微软雅黑" panose="020B0503020204020204" pitchFamily="34" charset="-122"/>
                  <a:cs typeface="+mn-ea"/>
                  <a:sym typeface="+mn-lt"/>
                </a:rPr>
                <a:t>编辑</a:t>
              </a:r>
              <a:endParaRPr lang="en-US" altLang="zh-CN" sz="2400" b="1" kern="0" spc="300" dirty="0">
                <a:solidFill>
                  <a:schemeClr val="bg1"/>
                </a:solidFill>
                <a:latin typeface="微软雅黑" panose="020B0503020204020204" pitchFamily="34" charset="-122"/>
                <a:ea typeface="微软雅黑" panose="020B0503020204020204" pitchFamily="34" charset="-122"/>
                <a:cs typeface="+mn-ea"/>
                <a:sym typeface="+mn-lt"/>
              </a:endParaRPr>
            </a:p>
            <a:p>
              <a:pPr algn="ctr" hangingPunct="0"/>
              <a:r>
                <a:rPr lang="zh-CN" altLang="en-US" sz="2400" b="1" kern="0" spc="300" dirty="0">
                  <a:solidFill>
                    <a:schemeClr val="bg1"/>
                  </a:solidFill>
                  <a:latin typeface="微软雅黑" panose="020B0503020204020204" pitchFamily="34" charset="-122"/>
                  <a:ea typeface="微软雅黑" panose="020B0503020204020204" pitchFamily="34" charset="-122"/>
                  <a:cs typeface="+mn-ea"/>
                  <a:sym typeface="+mn-lt"/>
                </a:rPr>
                <a:t>标题</a:t>
              </a:r>
              <a:endParaRPr lang="zh-CN" altLang="en-US" sz="2400" b="1" kern="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20"/>
            <p:cNvSpPr txBox="1"/>
            <p:nvPr/>
          </p:nvSpPr>
          <p:spPr>
            <a:xfrm>
              <a:off x="7663031" y="2713641"/>
              <a:ext cx="1287532" cy="1323439"/>
            </a:xfrm>
            <a:prstGeom prst="rect">
              <a:avLst/>
            </a:prstGeom>
            <a:grpFill/>
            <a:ln>
              <a:noFill/>
            </a:ln>
          </p:spPr>
          <p:txBody>
            <a:bodyPr wrap="none" rtlCol="0">
              <a:spAutoFit/>
            </a:bodyPr>
            <a:lstStyle/>
            <a:p>
              <a:pPr algn="ctr" hangingPunct="0"/>
              <a:r>
                <a:rPr lang="zh-CN" altLang="en-US" sz="4000" b="1" kern="0" spc="300" dirty="0">
                  <a:solidFill>
                    <a:schemeClr val="bg1"/>
                  </a:solidFill>
                  <a:latin typeface="微软雅黑" panose="020B0503020204020204" pitchFamily="34" charset="-122"/>
                  <a:ea typeface="微软雅黑" panose="020B0503020204020204" pitchFamily="34" charset="-122"/>
                  <a:cs typeface="+mn-ea"/>
                  <a:sym typeface="+mn-lt"/>
                </a:rPr>
                <a:t>编辑</a:t>
              </a:r>
              <a:endParaRPr lang="en-US" altLang="zh-CN" sz="4000" b="1" kern="0" spc="300" dirty="0">
                <a:solidFill>
                  <a:schemeClr val="bg1"/>
                </a:solidFill>
                <a:latin typeface="微软雅黑" panose="020B0503020204020204" pitchFamily="34" charset="-122"/>
                <a:ea typeface="微软雅黑" panose="020B0503020204020204" pitchFamily="34" charset="-122"/>
                <a:cs typeface="+mn-ea"/>
                <a:sym typeface="+mn-lt"/>
              </a:endParaRPr>
            </a:p>
            <a:p>
              <a:pPr algn="ctr" hangingPunct="0"/>
              <a:r>
                <a:rPr lang="zh-CN" altLang="en-US" sz="4000" b="1" kern="0" spc="300" dirty="0">
                  <a:solidFill>
                    <a:schemeClr val="bg1"/>
                  </a:solidFill>
                  <a:latin typeface="微软雅黑" panose="020B0503020204020204" pitchFamily="34" charset="-122"/>
                  <a:ea typeface="微软雅黑" panose="020B0503020204020204" pitchFamily="34" charset="-122"/>
                  <a:cs typeface="+mn-ea"/>
                  <a:sym typeface="+mn-lt"/>
                </a:rPr>
                <a:t>标题</a:t>
              </a:r>
              <a:endParaRPr lang="zh-CN" altLang="en-US" sz="4000" b="1" kern="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21"/>
            <p:cNvSpPr txBox="1"/>
            <p:nvPr/>
          </p:nvSpPr>
          <p:spPr>
            <a:xfrm>
              <a:off x="5543233" y="4599692"/>
              <a:ext cx="1082348" cy="1077218"/>
            </a:xfrm>
            <a:prstGeom prst="rect">
              <a:avLst/>
            </a:prstGeom>
            <a:grpFill/>
            <a:ln>
              <a:noFill/>
            </a:ln>
          </p:spPr>
          <p:txBody>
            <a:bodyPr wrap="none" rtlCol="0">
              <a:spAutoFit/>
            </a:bodyPr>
            <a:lstStyle/>
            <a:p>
              <a:pPr algn="ctr" hangingPunct="0"/>
              <a:r>
                <a:rPr lang="zh-CN" altLang="en-US" sz="3200" b="1" kern="0" spc="300" dirty="0">
                  <a:solidFill>
                    <a:schemeClr val="bg1"/>
                  </a:solidFill>
                  <a:latin typeface="微软雅黑" panose="020B0503020204020204" pitchFamily="34" charset="-122"/>
                  <a:ea typeface="微软雅黑" panose="020B0503020204020204" pitchFamily="34" charset="-122"/>
                  <a:cs typeface="+mn-ea"/>
                  <a:sym typeface="+mn-lt"/>
                </a:rPr>
                <a:t>编辑</a:t>
              </a:r>
              <a:endParaRPr lang="en-US" altLang="zh-CN" sz="3200" b="1" kern="0" spc="300" dirty="0">
                <a:solidFill>
                  <a:schemeClr val="bg1"/>
                </a:solidFill>
                <a:latin typeface="微软雅黑" panose="020B0503020204020204" pitchFamily="34" charset="-122"/>
                <a:ea typeface="微软雅黑" panose="020B0503020204020204" pitchFamily="34" charset="-122"/>
                <a:cs typeface="+mn-ea"/>
                <a:sym typeface="+mn-lt"/>
              </a:endParaRPr>
            </a:p>
            <a:p>
              <a:pPr algn="ctr" hangingPunct="0"/>
              <a:r>
                <a:rPr lang="zh-CN" altLang="en-US" sz="3200" b="1" kern="0" spc="300" dirty="0">
                  <a:solidFill>
                    <a:schemeClr val="bg1"/>
                  </a:solidFill>
                  <a:latin typeface="微软雅黑" panose="020B0503020204020204" pitchFamily="34" charset="-122"/>
                  <a:ea typeface="微软雅黑" panose="020B0503020204020204" pitchFamily="34" charset="-122"/>
                  <a:cs typeface="+mn-ea"/>
                  <a:sym typeface="+mn-lt"/>
                </a:rPr>
                <a:t>标题</a:t>
              </a:r>
              <a:endParaRPr lang="zh-CN" altLang="en-US" sz="3200" b="1" kern="0" spc="3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Group 3"/>
          <p:cNvGrpSpPr/>
          <p:nvPr/>
        </p:nvGrpSpPr>
        <p:grpSpPr>
          <a:xfrm>
            <a:off x="6818894" y="1331037"/>
            <a:ext cx="4332973" cy="1052596"/>
            <a:chOff x="6845890" y="1694693"/>
            <a:chExt cx="4332973" cy="1052596"/>
          </a:xfrm>
        </p:grpSpPr>
        <p:sp>
          <p:nvSpPr>
            <p:cNvPr id="25" name="Rectangle 23"/>
            <p:cNvSpPr/>
            <p:nvPr/>
          </p:nvSpPr>
          <p:spPr>
            <a:xfrm>
              <a:off x="6845890" y="1701046"/>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27" name="TextBox 26"/>
            <p:cNvSpPr txBox="1"/>
            <p:nvPr/>
          </p:nvSpPr>
          <p:spPr>
            <a:xfrm>
              <a:off x="7447015" y="1694693"/>
              <a:ext cx="373184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grpSp>
      <p:grpSp>
        <p:nvGrpSpPr>
          <p:cNvPr id="28" name="Group 4"/>
          <p:cNvGrpSpPr/>
          <p:nvPr/>
        </p:nvGrpSpPr>
        <p:grpSpPr>
          <a:xfrm>
            <a:off x="7119667" y="4983202"/>
            <a:ext cx="4291111" cy="1059937"/>
            <a:chOff x="7119667" y="4983202"/>
            <a:chExt cx="4291111" cy="1059937"/>
          </a:xfrm>
        </p:grpSpPr>
        <p:sp>
          <p:nvSpPr>
            <p:cNvPr id="29" name="Rectangle 25"/>
            <p:cNvSpPr/>
            <p:nvPr/>
          </p:nvSpPr>
          <p:spPr>
            <a:xfrm>
              <a:off x="7119667" y="4983202"/>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0" name="TextBox 27"/>
            <p:cNvSpPr txBox="1"/>
            <p:nvPr/>
          </p:nvSpPr>
          <p:spPr>
            <a:xfrm>
              <a:off x="7678930" y="4990543"/>
              <a:ext cx="373184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grpSp>
      <p:grpSp>
        <p:nvGrpSpPr>
          <p:cNvPr id="31" name="Group 16"/>
          <p:cNvGrpSpPr/>
          <p:nvPr/>
        </p:nvGrpSpPr>
        <p:grpSpPr>
          <a:xfrm>
            <a:off x="838200" y="4876486"/>
            <a:ext cx="3463135" cy="1052596"/>
            <a:chOff x="838200" y="4876486"/>
            <a:chExt cx="3463135" cy="1052596"/>
          </a:xfrm>
        </p:grpSpPr>
        <p:sp>
          <p:nvSpPr>
            <p:cNvPr id="32" name="Rectangle 24"/>
            <p:cNvSpPr/>
            <p:nvPr/>
          </p:nvSpPr>
          <p:spPr>
            <a:xfrm>
              <a:off x="3794208" y="4983202"/>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 name="TextBox 28"/>
            <p:cNvSpPr txBox="1"/>
            <p:nvPr/>
          </p:nvSpPr>
          <p:spPr>
            <a:xfrm>
              <a:off x="838200" y="4876486"/>
              <a:ext cx="29560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grpSp>
      <p:grpSp>
        <p:nvGrpSpPr>
          <p:cNvPr id="34" name="Group 30"/>
          <p:cNvGrpSpPr/>
          <p:nvPr/>
        </p:nvGrpSpPr>
        <p:grpSpPr>
          <a:xfrm>
            <a:off x="800484" y="1826918"/>
            <a:ext cx="3463917" cy="1052596"/>
            <a:chOff x="800484" y="1826918"/>
            <a:chExt cx="3463917" cy="1052596"/>
          </a:xfrm>
        </p:grpSpPr>
        <p:sp>
          <p:nvSpPr>
            <p:cNvPr id="35" name="Rectangle 22"/>
            <p:cNvSpPr/>
            <p:nvPr/>
          </p:nvSpPr>
          <p:spPr>
            <a:xfrm>
              <a:off x="3757274" y="1919955"/>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6" name="TextBox 29"/>
            <p:cNvSpPr txBox="1"/>
            <p:nvPr/>
          </p:nvSpPr>
          <p:spPr>
            <a:xfrm>
              <a:off x="800484" y="1826918"/>
              <a:ext cx="29560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ppt_x</p:attrName>
                                        </p:attrNameLst>
                                      </p:cBhvr>
                                      <p:tavLst>
                                        <p:tav tm="0">
                                          <p:val>
                                            <p:strVal val="#ppt_x+#ppt_w*1.125000"/>
                                          </p:val>
                                        </p:tav>
                                        <p:tav tm="100000">
                                          <p:val>
                                            <p:strVal val="#ppt_x"/>
                                          </p:val>
                                        </p:tav>
                                      </p:tavLst>
                                    </p:anim>
                                    <p:animEffect transition="in" filter="wipe(left)">
                                      <p:cBhvr>
                                        <p:cTn id="15" dur="500"/>
                                        <p:tgtEl>
                                          <p:spTgt spid="3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ppt_x</p:attrName>
                                        </p:attrNameLst>
                                      </p:cBhvr>
                                      <p:tavLst>
                                        <p:tav tm="0">
                                          <p:val>
                                            <p:strVal val="#ppt_x+#ppt_w*1.125000"/>
                                          </p:val>
                                        </p:tav>
                                        <p:tav tm="100000">
                                          <p:val>
                                            <p:strVal val="#ppt_x"/>
                                          </p:val>
                                        </p:tav>
                                      </p:tavLst>
                                    </p:anim>
                                    <p:animEffect transition="in" filter="wipe(left)">
                                      <p:cBhvr>
                                        <p:cTn id="20" dur="500"/>
                                        <p:tgtEl>
                                          <p:spTgt spid="3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ppt_x</p:attrName>
                                        </p:attrNameLst>
                                      </p:cBhvr>
                                      <p:tavLst>
                                        <p:tav tm="0">
                                          <p:val>
                                            <p:strVal val="#ppt_x-#ppt_w*1.125000"/>
                                          </p:val>
                                        </p:tav>
                                        <p:tav tm="100000">
                                          <p:val>
                                            <p:strVal val="#ppt_x"/>
                                          </p:val>
                                        </p:tav>
                                      </p:tavLst>
                                    </p:anim>
                                    <p:animEffect transition="in" filter="wipe(right)">
                                      <p:cBhvr>
                                        <p:cTn id="25" dur="500"/>
                                        <p:tgtEl>
                                          <p:spTgt spid="28"/>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righ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教学课件设计</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组合 5"/>
          <p:cNvGrpSpPr/>
          <p:nvPr/>
        </p:nvGrpSpPr>
        <p:grpSpPr>
          <a:xfrm>
            <a:off x="3120888" y="1479249"/>
            <a:ext cx="6094070" cy="549074"/>
            <a:chOff x="3070185" y="1272691"/>
            <a:chExt cx="6094070" cy="549074"/>
          </a:xfrm>
        </p:grpSpPr>
        <p:sp>
          <p:nvSpPr>
            <p:cNvPr id="7" name="Rectangle 4"/>
            <p:cNvSpPr/>
            <p:nvPr/>
          </p:nvSpPr>
          <p:spPr>
            <a:xfrm rot="5400000">
              <a:off x="6217638" y="-907719"/>
              <a:ext cx="64008" cy="5394960"/>
            </a:xfrm>
            <a:prstGeom prst="rect">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3F3F"/>
                </a:solidFill>
                <a:cs typeface="+mn-ea"/>
                <a:sym typeface="+mn-lt"/>
              </a:endParaRPr>
            </a:p>
          </p:txBody>
        </p:sp>
        <p:sp>
          <p:nvSpPr>
            <p:cNvPr id="8" name="文本框 7"/>
            <p:cNvSpPr txBox="1"/>
            <p:nvPr/>
          </p:nvSpPr>
          <p:spPr>
            <a:xfrm>
              <a:off x="3070185" y="1272691"/>
              <a:ext cx="6094070" cy="461665"/>
            </a:xfrm>
            <a:prstGeom prst="rect">
              <a:avLst/>
            </a:prstGeom>
            <a:noFill/>
          </p:spPr>
          <p:txBody>
            <a:bodyPr wrap="squar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请您在此处编辑标题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
        <p:nvSpPr>
          <p:cNvPr id="50" name="矩形 49"/>
          <p:cNvSpPr/>
          <p:nvPr/>
        </p:nvSpPr>
        <p:spPr>
          <a:xfrm>
            <a:off x="6084110" y="2558342"/>
            <a:ext cx="2590939" cy="3465131"/>
          </a:xfrm>
          <a:prstGeom prst="rect">
            <a:avLst/>
          </a:prstGeom>
        </p:spPr>
        <p:txBody>
          <a:bodyPr wrap="square" lIns="91391" tIns="45696" rIns="91391" bIns="45696">
            <a:spAutoFit/>
          </a:bodyPr>
          <a:lstStyle/>
          <a:p>
            <a:pPr marL="342900" indent="-342900">
              <a:lnSpc>
                <a:spcPct val="150000"/>
              </a:lnSpc>
              <a:buFont typeface="Wingdings" panose="05000000000000000000" pitchFamily="2" charset="2"/>
              <a:buChar char="ü"/>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1" name="矩形 50"/>
          <p:cNvSpPr/>
          <p:nvPr/>
        </p:nvSpPr>
        <p:spPr>
          <a:xfrm>
            <a:off x="8900573" y="2558342"/>
            <a:ext cx="2590939" cy="3465131"/>
          </a:xfrm>
          <a:prstGeom prst="rect">
            <a:avLst/>
          </a:prstGeom>
        </p:spPr>
        <p:txBody>
          <a:bodyPr wrap="square" lIns="91391" tIns="45696" rIns="91391" bIns="45696">
            <a:spAutoFit/>
          </a:bodyPr>
          <a:lstStyle/>
          <a:p>
            <a:pPr marL="342900" indent="-342900">
              <a:lnSpc>
                <a:spcPct val="150000"/>
              </a:lnSpc>
              <a:buFont typeface="Wingdings" panose="05000000000000000000" pitchFamily="2" charset="2"/>
              <a:buChar char="ü"/>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63" y="2186652"/>
            <a:ext cx="4299658" cy="42996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18" name="组合 17"/>
          <p:cNvGrpSpPr/>
          <p:nvPr/>
        </p:nvGrpSpPr>
        <p:grpSpPr>
          <a:xfrm>
            <a:off x="1412162" y="1125797"/>
            <a:ext cx="9477151" cy="4683760"/>
            <a:chOff x="-2738761" y="859092"/>
            <a:chExt cx="8620769" cy="4683760"/>
          </a:xfrm>
        </p:grpSpPr>
        <p:sp>
          <p:nvSpPr>
            <p:cNvPr id="19" name="矩形 18"/>
            <p:cNvSpPr/>
            <p:nvPr/>
          </p:nvSpPr>
          <p:spPr>
            <a:xfrm>
              <a:off x="-2738761" y="859092"/>
              <a:ext cx="8620769" cy="4683760"/>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sp>
          <p:nvSpPr>
            <p:cNvPr id="20" name="矩形 19"/>
            <p:cNvSpPr/>
            <p:nvPr/>
          </p:nvSpPr>
          <p:spPr>
            <a:xfrm>
              <a:off x="-2453353" y="1066874"/>
              <a:ext cx="8058522" cy="4249956"/>
            </a:xfrm>
            <a:prstGeom prst="rect">
              <a:avLst/>
            </a:prstGeom>
            <a:noFill/>
            <a:ln w="38100">
              <a:solidFill>
                <a:srgbClr val="3D7DC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grpSp>
      <p:sp>
        <p:nvSpPr>
          <p:cNvPr id="21" name="文本框 20"/>
          <p:cNvSpPr txBox="1"/>
          <p:nvPr/>
        </p:nvSpPr>
        <p:spPr>
          <a:xfrm>
            <a:off x="1604922" y="2725723"/>
            <a:ext cx="3144847" cy="1569660"/>
          </a:xfrm>
          <a:prstGeom prst="rect">
            <a:avLst/>
          </a:prstGeom>
          <a:noFill/>
        </p:spPr>
        <p:txBody>
          <a:bodyPr wrap="square" rtlCol="0">
            <a:spAutoFit/>
          </a:bodyPr>
          <a:lstStyle/>
          <a:p>
            <a:pPr algn="ctr">
              <a:lnSpc>
                <a:spcPct val="100000"/>
              </a:lnSpc>
            </a:pPr>
            <a:r>
              <a:rPr lang="en-US" altLang="zh-CN" sz="9600" b="1" dirty="0">
                <a:solidFill>
                  <a:srgbClr val="3D7DCA"/>
                </a:solidFill>
                <a:effectLst/>
                <a:latin typeface="汉仪润圆-75W" panose="00020600040101010101" pitchFamily="18" charset="-122"/>
                <a:ea typeface="汉仪润圆-75W" panose="00020600040101010101" pitchFamily="18" charset="-122"/>
                <a:cs typeface="+mn-ea"/>
                <a:sym typeface="+mn-lt"/>
              </a:rPr>
              <a:t>03</a:t>
            </a:r>
            <a:endParaRPr lang="zh-CN" altLang="en-US" sz="9600" b="1" dirty="0">
              <a:solidFill>
                <a:srgbClr val="3D7DCA"/>
              </a:solidFill>
              <a:effectLst/>
              <a:latin typeface="汉仪润圆-75W" panose="00020600040101010101" pitchFamily="18" charset="-122"/>
              <a:ea typeface="汉仪润圆-75W" panose="00020600040101010101" pitchFamily="18" charset="-122"/>
              <a:cs typeface="+mn-ea"/>
              <a:sym typeface="+mn-lt"/>
            </a:endParaRPr>
          </a:p>
        </p:txBody>
      </p:sp>
      <p:cxnSp>
        <p:nvCxnSpPr>
          <p:cNvPr id="22" name="直接连接符 21"/>
          <p:cNvCxnSpPr/>
          <p:nvPr/>
        </p:nvCxnSpPr>
        <p:spPr>
          <a:xfrm flipV="1">
            <a:off x="4216590" y="2524564"/>
            <a:ext cx="2011" cy="1895614"/>
          </a:xfrm>
          <a:prstGeom prst="line">
            <a:avLst/>
          </a:prstGeom>
          <a:ln w="38100">
            <a:solidFill>
              <a:srgbClr val="3D7DC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428365" y="2720839"/>
            <a:ext cx="5374042" cy="1107996"/>
          </a:xfrm>
          <a:prstGeom prst="rect">
            <a:avLst/>
          </a:prstGeom>
          <a:noFill/>
        </p:spPr>
        <p:txBody>
          <a:bodyPr wrap="square">
            <a:spAutoFit/>
          </a:bodyPr>
          <a:lstStyle/>
          <a:p>
            <a:pPr algn="dist"/>
            <a:r>
              <a:rPr lang="zh-CN" altLang="en-US" sz="6600" dirty="0">
                <a:latin typeface="汉仪润圆-75W" panose="00020600040101010101" pitchFamily="18" charset="-122"/>
                <a:ea typeface="汉仪润圆-75W" panose="00020600040101010101" pitchFamily="18" charset="-122"/>
                <a:cs typeface="+mn-ea"/>
                <a:sym typeface="+mn-lt"/>
              </a:rPr>
              <a:t>教学课件过程</a:t>
            </a:r>
            <a:endParaRPr lang="zh-CN" altLang="en-US" sz="6600" dirty="0">
              <a:latin typeface="汉仪润圆-75W" panose="00020600040101010101" pitchFamily="18" charset="-122"/>
              <a:ea typeface="汉仪润圆-75W" panose="00020600040101010101" pitchFamily="18" charset="-122"/>
              <a:cs typeface="+mn-ea"/>
              <a:sym typeface="+mn-lt"/>
            </a:endParaRPr>
          </a:p>
        </p:txBody>
      </p:sp>
      <p:sp>
        <p:nvSpPr>
          <p:cNvPr id="24" name="文本框 23"/>
          <p:cNvSpPr txBox="1"/>
          <p:nvPr/>
        </p:nvSpPr>
        <p:spPr>
          <a:xfrm>
            <a:off x="4475786" y="3877466"/>
            <a:ext cx="5356756" cy="369332"/>
          </a:xfrm>
          <a:prstGeom prst="rect">
            <a:avLst/>
          </a:prstGeom>
          <a:noFill/>
        </p:spPr>
        <p:txBody>
          <a:bodyPr wrap="square">
            <a:spAutoFit/>
          </a:bodyPr>
          <a:lstStyle/>
          <a:p>
            <a:pPr algn="dist"/>
            <a:r>
              <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rPr>
              <a:t>2021</a:t>
            </a:r>
            <a:r>
              <a:rPr lang="zh-CN" altLang="en-US" sz="1800" b="1" u="sng" dirty="0">
                <a:solidFill>
                  <a:srgbClr val="3D7DCA"/>
                </a:solidFill>
                <a:latin typeface="汉仪润圆-75W" panose="00020600040101010101" pitchFamily="18" charset="-122"/>
                <a:ea typeface="汉仪润圆-75W" panose="00020600040101010101" pitchFamily="18" charset="-122"/>
                <a:cs typeface="+mn-ea"/>
                <a:sym typeface="+mn-lt"/>
              </a:rPr>
              <a:t>教师公开课宣讲</a:t>
            </a:r>
            <a:endPar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231" y="1769528"/>
            <a:ext cx="675642" cy="279576"/>
          </a:xfrm>
          <a:prstGeom prst="rect">
            <a:avLst/>
          </a:prstGeom>
        </p:spPr>
      </p:pic>
      <p:grpSp>
        <p:nvGrpSpPr>
          <p:cNvPr id="25" name="组合 24"/>
          <p:cNvGrpSpPr/>
          <p:nvPr/>
        </p:nvGrpSpPr>
        <p:grpSpPr>
          <a:xfrm flipH="1">
            <a:off x="204646" y="77354"/>
            <a:ext cx="4110501" cy="2068709"/>
            <a:chOff x="6150738" y="118162"/>
            <a:chExt cx="4110501" cy="206870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848" y="1531486"/>
              <a:ext cx="658391" cy="655385"/>
            </a:xfrm>
            <a:prstGeom prst="rect">
              <a:avLst/>
            </a:prstGeom>
          </p:spPr>
        </p:pic>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159" y="3785578"/>
            <a:ext cx="3226403" cy="3226403"/>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31" y="4529257"/>
            <a:ext cx="2358224" cy="23582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教学课件过程</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Group 176"/>
          <p:cNvGrpSpPr/>
          <p:nvPr/>
        </p:nvGrpSpPr>
        <p:grpSpPr>
          <a:xfrm rot="10800000" flipH="1">
            <a:off x="6507374" y="5031521"/>
            <a:ext cx="191065" cy="748803"/>
            <a:chOff x="4514393" y="1036303"/>
            <a:chExt cx="115214" cy="1487365"/>
          </a:xfrm>
        </p:grpSpPr>
        <p:cxnSp>
          <p:nvCxnSpPr>
            <p:cNvPr id="7" name="Straight Connector 177"/>
            <p:cNvCxnSpPr/>
            <p:nvPr/>
          </p:nvCxnSpPr>
          <p:spPr>
            <a:xfrm flipV="1">
              <a:off x="4629607" y="1041066"/>
              <a:ext cx="0" cy="1482602"/>
            </a:xfrm>
            <a:prstGeom prst="line">
              <a:avLst/>
            </a:prstGeom>
            <a:ln w="19050">
              <a:solidFill>
                <a:srgbClr val="3D7DCA"/>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8"/>
            <p:cNvCxnSpPr/>
            <p:nvPr/>
          </p:nvCxnSpPr>
          <p:spPr>
            <a:xfrm flipH="1">
              <a:off x="4514393" y="1036303"/>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179"/>
            <p:cNvCxnSpPr/>
            <p:nvPr/>
          </p:nvCxnSpPr>
          <p:spPr>
            <a:xfrm flipH="1">
              <a:off x="4514393" y="2523668"/>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172"/>
          <p:cNvGrpSpPr/>
          <p:nvPr/>
        </p:nvGrpSpPr>
        <p:grpSpPr>
          <a:xfrm rot="10800000" flipH="1">
            <a:off x="6507374" y="3967036"/>
            <a:ext cx="191065" cy="748803"/>
            <a:chOff x="4514393" y="1036303"/>
            <a:chExt cx="115214" cy="1487365"/>
          </a:xfrm>
        </p:grpSpPr>
        <p:cxnSp>
          <p:nvCxnSpPr>
            <p:cNvPr id="12" name="Straight Connector 173"/>
            <p:cNvCxnSpPr/>
            <p:nvPr/>
          </p:nvCxnSpPr>
          <p:spPr>
            <a:xfrm flipV="1">
              <a:off x="4629607" y="1041066"/>
              <a:ext cx="0" cy="1482602"/>
            </a:xfrm>
            <a:prstGeom prst="line">
              <a:avLst/>
            </a:prstGeom>
            <a:ln w="19050">
              <a:solidFill>
                <a:srgbClr val="3D7DCA"/>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74"/>
            <p:cNvCxnSpPr/>
            <p:nvPr/>
          </p:nvCxnSpPr>
          <p:spPr>
            <a:xfrm flipH="1">
              <a:off x="4514393" y="1036303"/>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75"/>
            <p:cNvCxnSpPr/>
            <p:nvPr/>
          </p:nvCxnSpPr>
          <p:spPr>
            <a:xfrm flipH="1">
              <a:off x="4514393" y="2523668"/>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Group 168"/>
          <p:cNvGrpSpPr/>
          <p:nvPr/>
        </p:nvGrpSpPr>
        <p:grpSpPr>
          <a:xfrm rot="10800000" flipH="1">
            <a:off x="6507374" y="2902552"/>
            <a:ext cx="191065" cy="748803"/>
            <a:chOff x="4514393" y="1036303"/>
            <a:chExt cx="115214" cy="1487365"/>
          </a:xfrm>
        </p:grpSpPr>
        <p:cxnSp>
          <p:nvCxnSpPr>
            <p:cNvPr id="16" name="Straight Connector 169"/>
            <p:cNvCxnSpPr/>
            <p:nvPr/>
          </p:nvCxnSpPr>
          <p:spPr>
            <a:xfrm flipV="1">
              <a:off x="4629607" y="1041066"/>
              <a:ext cx="0" cy="1482602"/>
            </a:xfrm>
            <a:prstGeom prst="line">
              <a:avLst/>
            </a:prstGeom>
            <a:ln w="19050">
              <a:solidFill>
                <a:srgbClr val="3D7DCA"/>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70"/>
            <p:cNvCxnSpPr/>
            <p:nvPr/>
          </p:nvCxnSpPr>
          <p:spPr>
            <a:xfrm flipH="1">
              <a:off x="4514393" y="1036303"/>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1"/>
            <p:cNvCxnSpPr/>
            <p:nvPr/>
          </p:nvCxnSpPr>
          <p:spPr>
            <a:xfrm flipH="1">
              <a:off x="4514393" y="2523668"/>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grpSp>
      <p:grpSp>
        <p:nvGrpSpPr>
          <p:cNvPr id="19" name="Group 152"/>
          <p:cNvGrpSpPr/>
          <p:nvPr/>
        </p:nvGrpSpPr>
        <p:grpSpPr>
          <a:xfrm rot="10800000" flipH="1">
            <a:off x="6507374" y="1729694"/>
            <a:ext cx="191065" cy="748803"/>
            <a:chOff x="4514393" y="1036303"/>
            <a:chExt cx="115214" cy="1487365"/>
          </a:xfrm>
        </p:grpSpPr>
        <p:cxnSp>
          <p:nvCxnSpPr>
            <p:cNvPr id="20" name="Straight Connector 153"/>
            <p:cNvCxnSpPr/>
            <p:nvPr/>
          </p:nvCxnSpPr>
          <p:spPr>
            <a:xfrm flipV="1">
              <a:off x="4629607" y="1041066"/>
              <a:ext cx="0" cy="1482602"/>
            </a:xfrm>
            <a:prstGeom prst="line">
              <a:avLst/>
            </a:prstGeom>
            <a:ln w="19050">
              <a:solidFill>
                <a:srgbClr val="3D7DCA"/>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154"/>
            <p:cNvCxnSpPr/>
            <p:nvPr/>
          </p:nvCxnSpPr>
          <p:spPr>
            <a:xfrm flipH="1">
              <a:off x="4514393" y="1036303"/>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155"/>
            <p:cNvCxnSpPr/>
            <p:nvPr/>
          </p:nvCxnSpPr>
          <p:spPr>
            <a:xfrm flipH="1">
              <a:off x="4514393" y="2523668"/>
              <a:ext cx="115214" cy="0"/>
            </a:xfrm>
            <a:prstGeom prst="line">
              <a:avLst/>
            </a:prstGeom>
            <a:ln w="19050">
              <a:solidFill>
                <a:srgbClr val="3D7DCA"/>
              </a:solidFill>
              <a:prstDash val="solid"/>
            </a:ln>
          </p:spPr>
          <p:style>
            <a:lnRef idx="1">
              <a:schemeClr val="accent1"/>
            </a:lnRef>
            <a:fillRef idx="0">
              <a:schemeClr val="accent1"/>
            </a:fillRef>
            <a:effectRef idx="0">
              <a:schemeClr val="accent1"/>
            </a:effectRef>
            <a:fontRef idx="minor">
              <a:schemeClr val="tx1"/>
            </a:fontRef>
          </p:style>
        </p:cxnSp>
      </p:grpSp>
      <p:sp>
        <p:nvSpPr>
          <p:cNvPr id="23" name="Text Placeholder 3"/>
          <p:cNvSpPr txBox="1"/>
          <p:nvPr/>
        </p:nvSpPr>
        <p:spPr>
          <a:xfrm>
            <a:off x="1226541" y="1637761"/>
            <a:ext cx="673262" cy="65633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dirty="0">
                <a:solidFill>
                  <a:srgbClr val="3D7DCA"/>
                </a:solidFill>
                <a:latin typeface="微软雅黑" panose="020B0503020204020204" pitchFamily="34" charset="-122"/>
                <a:ea typeface="微软雅黑" panose="020B0503020204020204" pitchFamily="34" charset="-122"/>
                <a:cs typeface="+mn-ea"/>
                <a:sym typeface="+mn-lt"/>
              </a:rPr>
              <a:t>01</a:t>
            </a:r>
            <a:endParaRPr lang="en-US" sz="4265" dirty="0">
              <a:solidFill>
                <a:srgbClr val="3D7DCA"/>
              </a:solidFill>
              <a:latin typeface="微软雅黑" panose="020B0503020204020204" pitchFamily="34" charset="-122"/>
              <a:ea typeface="微软雅黑" panose="020B0503020204020204" pitchFamily="34" charset="-122"/>
              <a:cs typeface="+mn-ea"/>
              <a:sym typeface="+mn-lt"/>
            </a:endParaRPr>
          </a:p>
        </p:txBody>
      </p:sp>
      <p:sp>
        <p:nvSpPr>
          <p:cNvPr id="24" name="Text Placeholder 3"/>
          <p:cNvSpPr txBox="1"/>
          <p:nvPr/>
        </p:nvSpPr>
        <p:spPr>
          <a:xfrm>
            <a:off x="1179519" y="4973162"/>
            <a:ext cx="673262" cy="65633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dirty="0">
                <a:solidFill>
                  <a:srgbClr val="3D7DCA"/>
                </a:solidFill>
                <a:latin typeface="微软雅黑" panose="020B0503020204020204" pitchFamily="34" charset="-122"/>
                <a:ea typeface="微软雅黑" panose="020B0503020204020204" pitchFamily="34" charset="-122"/>
                <a:cs typeface="+mn-ea"/>
                <a:sym typeface="+mn-lt"/>
              </a:rPr>
              <a:t>04</a:t>
            </a:r>
            <a:endParaRPr lang="en-US" sz="4265" dirty="0">
              <a:solidFill>
                <a:srgbClr val="3D7DCA"/>
              </a:solidFill>
              <a:latin typeface="微软雅黑" panose="020B0503020204020204" pitchFamily="34" charset="-122"/>
              <a:ea typeface="微软雅黑" panose="020B0503020204020204" pitchFamily="34" charset="-122"/>
              <a:cs typeface="+mn-ea"/>
              <a:sym typeface="+mn-lt"/>
            </a:endParaRPr>
          </a:p>
        </p:txBody>
      </p:sp>
      <p:sp>
        <p:nvSpPr>
          <p:cNvPr id="25" name="Text Placeholder 3"/>
          <p:cNvSpPr txBox="1"/>
          <p:nvPr/>
        </p:nvSpPr>
        <p:spPr>
          <a:xfrm>
            <a:off x="1226541" y="2785686"/>
            <a:ext cx="673262" cy="65633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altLang="zh-CN" sz="4265" dirty="0">
                <a:solidFill>
                  <a:srgbClr val="3D7DCA"/>
                </a:solidFill>
                <a:latin typeface="微软雅黑" panose="020B0503020204020204" pitchFamily="34" charset="-122"/>
                <a:ea typeface="微软雅黑" panose="020B0503020204020204" pitchFamily="34" charset="-122"/>
                <a:cs typeface="+mn-ea"/>
                <a:sym typeface="+mn-lt"/>
              </a:rPr>
              <a:t>02</a:t>
            </a:r>
            <a:endParaRPr lang="en-US" altLang="zh-CN" sz="4265" dirty="0">
              <a:solidFill>
                <a:srgbClr val="3D7DCA"/>
              </a:solidFill>
              <a:latin typeface="微软雅黑" panose="020B0503020204020204" pitchFamily="34" charset="-122"/>
              <a:ea typeface="微软雅黑" panose="020B0503020204020204" pitchFamily="34" charset="-122"/>
              <a:cs typeface="+mn-ea"/>
              <a:sym typeface="+mn-lt"/>
            </a:endParaRPr>
          </a:p>
        </p:txBody>
      </p:sp>
      <p:sp>
        <p:nvSpPr>
          <p:cNvPr id="27" name="Text Placeholder 3"/>
          <p:cNvSpPr txBox="1"/>
          <p:nvPr/>
        </p:nvSpPr>
        <p:spPr>
          <a:xfrm>
            <a:off x="1226541" y="3879425"/>
            <a:ext cx="673262" cy="65633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altLang="zh-CN" sz="4265" dirty="0">
                <a:solidFill>
                  <a:srgbClr val="3D7DCA"/>
                </a:solidFill>
                <a:latin typeface="微软雅黑" panose="020B0503020204020204" pitchFamily="34" charset="-122"/>
                <a:ea typeface="微软雅黑" panose="020B0503020204020204" pitchFamily="34" charset="-122"/>
                <a:cs typeface="+mn-ea"/>
                <a:sym typeface="+mn-lt"/>
              </a:rPr>
              <a:t>03</a:t>
            </a:r>
            <a:endParaRPr lang="en-US" altLang="zh-CN" sz="4265" dirty="0">
              <a:solidFill>
                <a:srgbClr val="3D7DCA"/>
              </a:solidFill>
              <a:latin typeface="微软雅黑" panose="020B0503020204020204" pitchFamily="34" charset="-122"/>
              <a:ea typeface="微软雅黑" panose="020B0503020204020204" pitchFamily="34" charset="-122"/>
              <a:cs typeface="+mn-ea"/>
              <a:sym typeface="+mn-lt"/>
            </a:endParaRPr>
          </a:p>
        </p:txBody>
      </p:sp>
      <p:grpSp>
        <p:nvGrpSpPr>
          <p:cNvPr id="28" name="组合 27"/>
          <p:cNvGrpSpPr/>
          <p:nvPr/>
        </p:nvGrpSpPr>
        <p:grpSpPr>
          <a:xfrm>
            <a:off x="2106397" y="1642146"/>
            <a:ext cx="4416505" cy="783823"/>
            <a:chOff x="454552" y="2498669"/>
            <a:chExt cx="2843894" cy="783823"/>
          </a:xfrm>
        </p:grpSpPr>
        <p:sp>
          <p:nvSpPr>
            <p:cNvPr id="29" name="TextBox 18"/>
            <p:cNvSpPr txBox="1"/>
            <p:nvPr/>
          </p:nvSpPr>
          <p:spPr>
            <a:xfrm flipH="1">
              <a:off x="454966" y="2498669"/>
              <a:ext cx="304709" cy="307777"/>
            </a:xfrm>
            <a:prstGeom prst="rect">
              <a:avLst/>
            </a:prstGeom>
            <a:noFill/>
          </p:spPr>
          <p:txBody>
            <a:bodyPr wrap="none" rtlCol="0">
              <a:spAutoFit/>
            </a:bodyPr>
            <a:lstStyle/>
            <a:p>
              <a:pPr marL="285750" indent="-285750">
                <a:buFont typeface="Wingdings" panose="05000000000000000000" pitchFamily="2" charset="2"/>
                <a:buChar char="Ø"/>
              </a:pPr>
              <a:endParaRPr lang="en-US" sz="1400" dirty="0">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454552" y="2581916"/>
              <a:ext cx="2843894" cy="700576"/>
            </a:xfrm>
            <a:prstGeom prst="rect">
              <a:avLst/>
            </a:prstGeom>
          </p:spPr>
          <p:txBody>
            <a:bodyPr wrap="square">
              <a:spAutoFit/>
            </a:bodyPr>
            <a:lstStyle/>
            <a:p>
              <a:pPr marL="285750" indent="-285750">
                <a:lnSpc>
                  <a:spcPct val="150000"/>
                </a:lnSpc>
                <a:buFont typeface="Wingdings" panose="05000000000000000000" pitchFamily="2" charset="2"/>
                <a:buChar char="Ø"/>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2050633" y="2627159"/>
            <a:ext cx="4472269" cy="973277"/>
            <a:chOff x="468937" y="2419540"/>
            <a:chExt cx="2879802" cy="973277"/>
          </a:xfrm>
        </p:grpSpPr>
        <p:sp>
          <p:nvSpPr>
            <p:cNvPr id="32" name="TextBox 18"/>
            <p:cNvSpPr txBox="1"/>
            <p:nvPr/>
          </p:nvSpPr>
          <p:spPr>
            <a:xfrm flipH="1">
              <a:off x="468937" y="2419540"/>
              <a:ext cx="304709" cy="307777"/>
            </a:xfrm>
            <a:prstGeom prst="rect">
              <a:avLst/>
            </a:prstGeom>
            <a:noFill/>
          </p:spPr>
          <p:txBody>
            <a:bodyPr wrap="none" rtlCol="0">
              <a:spAutoFit/>
            </a:bodyPr>
            <a:lstStyle/>
            <a:p>
              <a:pPr marL="285750" lvl="0" indent="-285750">
                <a:buFont typeface="Wingdings" panose="05000000000000000000" pitchFamily="2" charset="2"/>
                <a:buChar char="Ø"/>
              </a:pPr>
              <a:endParaRPr lang="en-US" altLang="zh-CN" sz="1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468937" y="2692241"/>
              <a:ext cx="2879802" cy="700576"/>
            </a:xfrm>
            <a:prstGeom prst="rect">
              <a:avLst/>
            </a:prstGeom>
          </p:spPr>
          <p:txBody>
            <a:bodyPr wrap="square">
              <a:spAutoFit/>
            </a:bodyPr>
            <a:lstStyle/>
            <a:p>
              <a:pPr marL="285750" indent="-285750">
                <a:lnSpc>
                  <a:spcPct val="150000"/>
                </a:lnSpc>
                <a:buFont typeface="Wingdings" panose="05000000000000000000" pitchFamily="2" charset="2"/>
                <a:buChar char="Ø"/>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2050631" y="3850121"/>
            <a:ext cx="4456737" cy="700576"/>
            <a:chOff x="271225" y="2524726"/>
            <a:chExt cx="3038924" cy="700576"/>
          </a:xfrm>
        </p:grpSpPr>
        <p:sp>
          <p:nvSpPr>
            <p:cNvPr id="35" name="TextBox 18"/>
            <p:cNvSpPr txBox="1"/>
            <p:nvPr/>
          </p:nvSpPr>
          <p:spPr>
            <a:xfrm flipH="1">
              <a:off x="470267" y="2543005"/>
              <a:ext cx="362016" cy="461665"/>
            </a:xfrm>
            <a:prstGeom prst="rect">
              <a:avLst/>
            </a:prstGeom>
            <a:noFill/>
          </p:spPr>
          <p:txBody>
            <a:bodyPr wrap="none" rtlCol="0">
              <a:spAutoFit/>
            </a:bodyPr>
            <a:lstStyle/>
            <a:p>
              <a:pPr marL="342900" lvl="0" indent="-342900">
                <a:buFont typeface="Wingdings" panose="05000000000000000000" pitchFamily="2" charset="2"/>
                <a:buChar char="Ø"/>
              </a:pPr>
              <a:endParaRPr lang="en-US" altLang="zh-CN"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271225" y="2524726"/>
              <a:ext cx="3038924" cy="700576"/>
            </a:xfrm>
            <a:prstGeom prst="rect">
              <a:avLst/>
            </a:prstGeom>
          </p:spPr>
          <p:txBody>
            <a:bodyPr wrap="square">
              <a:spAutoFit/>
            </a:bodyPr>
            <a:lstStyle/>
            <a:p>
              <a:pPr marL="285750" indent="-285750">
                <a:lnSpc>
                  <a:spcPct val="150000"/>
                </a:lnSpc>
                <a:buFont typeface="Wingdings" panose="05000000000000000000" pitchFamily="2" charset="2"/>
                <a:buChar char="Ø"/>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7" name="组合 36"/>
          <p:cNvGrpSpPr/>
          <p:nvPr/>
        </p:nvGrpSpPr>
        <p:grpSpPr>
          <a:xfrm>
            <a:off x="2039478" y="5031521"/>
            <a:ext cx="4472263" cy="735860"/>
            <a:chOff x="256881" y="2495803"/>
            <a:chExt cx="3049511" cy="735860"/>
          </a:xfrm>
        </p:grpSpPr>
        <p:sp>
          <p:nvSpPr>
            <p:cNvPr id="38" name="TextBox 18"/>
            <p:cNvSpPr txBox="1"/>
            <p:nvPr/>
          </p:nvSpPr>
          <p:spPr>
            <a:xfrm flipH="1">
              <a:off x="468937" y="2495803"/>
              <a:ext cx="362016" cy="461665"/>
            </a:xfrm>
            <a:prstGeom prst="rect">
              <a:avLst/>
            </a:prstGeom>
            <a:noFill/>
          </p:spPr>
          <p:txBody>
            <a:bodyPr wrap="none" rtlCol="0">
              <a:spAutoFit/>
            </a:bodyPr>
            <a:lstStyle/>
            <a:p>
              <a:pPr marL="342900" lvl="0" indent="-342900">
                <a:buFont typeface="Wingdings" panose="05000000000000000000" pitchFamily="2" charset="2"/>
                <a:buChar char="Ø"/>
              </a:pPr>
              <a:endParaRPr lang="en-US" altLang="zh-CN"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256881" y="2531087"/>
              <a:ext cx="3049511" cy="700576"/>
            </a:xfrm>
            <a:prstGeom prst="rect">
              <a:avLst/>
            </a:prstGeom>
          </p:spPr>
          <p:txBody>
            <a:bodyPr wrap="square">
              <a:spAutoFit/>
            </a:bodyPr>
            <a:lstStyle/>
            <a:p>
              <a:pPr marL="285750" indent="-285750">
                <a:lnSpc>
                  <a:spcPct val="150000"/>
                </a:lnSpc>
                <a:buFont typeface="Wingdings" panose="05000000000000000000" pitchFamily="2" charset="2"/>
                <a:buChar char="Ø"/>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848" y="1767879"/>
            <a:ext cx="4860421" cy="445437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accel="50000" decel="50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8" accel="50000" decel="5000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8"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教学课件过程</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Isosceles Triangle 121"/>
          <p:cNvSpPr/>
          <p:nvPr/>
        </p:nvSpPr>
        <p:spPr>
          <a:xfrm rot="18000000">
            <a:off x="10131737" y="1927451"/>
            <a:ext cx="347215" cy="299267"/>
          </a:xfrm>
          <a:prstGeom prst="triangl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p>
        </p:txBody>
      </p:sp>
      <p:sp>
        <p:nvSpPr>
          <p:cNvPr id="7" name="Donut 122"/>
          <p:cNvSpPr/>
          <p:nvPr/>
        </p:nvSpPr>
        <p:spPr>
          <a:xfrm>
            <a:off x="10067064" y="1413559"/>
            <a:ext cx="1026794" cy="1026989"/>
          </a:xfrm>
          <a:prstGeom prst="donut">
            <a:avLst>
              <a:gd name="adj" fmla="val 19079"/>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solidFill>
                <a:schemeClr val="tx1"/>
              </a:solidFill>
            </a:endParaRPr>
          </a:p>
        </p:txBody>
      </p:sp>
      <p:grpSp>
        <p:nvGrpSpPr>
          <p:cNvPr id="8" name="Group 79"/>
          <p:cNvGrpSpPr/>
          <p:nvPr/>
        </p:nvGrpSpPr>
        <p:grpSpPr>
          <a:xfrm>
            <a:off x="9268685" y="1692063"/>
            <a:ext cx="1253037" cy="317672"/>
            <a:chOff x="1793079" y="1466851"/>
            <a:chExt cx="1371600" cy="347664"/>
          </a:xfrm>
          <a:solidFill>
            <a:srgbClr val="3D7DCA"/>
          </a:solidFill>
        </p:grpSpPr>
        <p:sp>
          <p:nvSpPr>
            <p:cNvPr id="9" name="Round Same Side Corner Rectangle 124"/>
            <p:cNvSpPr/>
            <p:nvPr/>
          </p:nvSpPr>
          <p:spPr>
            <a:xfrm rot="16200000">
              <a:off x="2305047" y="954883"/>
              <a:ext cx="347664" cy="1371600"/>
            </a:xfrm>
            <a:prstGeom prst="round2SameRect">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0" name="Text Placeholder 3"/>
            <p:cNvSpPr txBox="1"/>
            <p:nvPr/>
          </p:nvSpPr>
          <p:spPr>
            <a:xfrm>
              <a:off x="1867172" y="1506090"/>
              <a:ext cx="294786" cy="286169"/>
            </a:xfrm>
            <a:prstGeom prst="rect">
              <a:avLst/>
            </a:prstGeom>
            <a:grpFill/>
            <a:ln>
              <a:solidFill>
                <a:srgbClr val="3D7DCA"/>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01</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12" name="Isosceles Triangle 128"/>
          <p:cNvSpPr/>
          <p:nvPr/>
        </p:nvSpPr>
        <p:spPr>
          <a:xfrm rot="18000000">
            <a:off x="10131737" y="3621819"/>
            <a:ext cx="347215" cy="299267"/>
          </a:xfrm>
          <a:prstGeom prst="triangl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p>
        </p:txBody>
      </p:sp>
      <p:sp>
        <p:nvSpPr>
          <p:cNvPr id="13" name="Donut 129"/>
          <p:cNvSpPr/>
          <p:nvPr/>
        </p:nvSpPr>
        <p:spPr>
          <a:xfrm>
            <a:off x="10067064" y="3107929"/>
            <a:ext cx="1026794" cy="1026989"/>
          </a:xfrm>
          <a:prstGeom prst="donut">
            <a:avLst>
              <a:gd name="adj" fmla="val 19079"/>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solidFill>
                <a:schemeClr val="tx1"/>
              </a:solidFill>
            </a:endParaRPr>
          </a:p>
        </p:txBody>
      </p:sp>
      <p:grpSp>
        <p:nvGrpSpPr>
          <p:cNvPr id="14" name="Group 86"/>
          <p:cNvGrpSpPr/>
          <p:nvPr/>
        </p:nvGrpSpPr>
        <p:grpSpPr>
          <a:xfrm>
            <a:off x="9268685" y="3386434"/>
            <a:ext cx="1253037" cy="317672"/>
            <a:chOff x="1793079" y="1466851"/>
            <a:chExt cx="1371600" cy="347664"/>
          </a:xfrm>
          <a:solidFill>
            <a:srgbClr val="3D7DCA"/>
          </a:solidFill>
        </p:grpSpPr>
        <p:sp>
          <p:nvSpPr>
            <p:cNvPr id="15" name="Round Same Side Corner Rectangle 131"/>
            <p:cNvSpPr/>
            <p:nvPr/>
          </p:nvSpPr>
          <p:spPr>
            <a:xfrm rot="16200000">
              <a:off x="2305047" y="954883"/>
              <a:ext cx="347664" cy="1371600"/>
            </a:xfrm>
            <a:prstGeom prst="round2SameRect">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6" name="Text Placeholder 3"/>
            <p:cNvSpPr txBox="1"/>
            <p:nvPr/>
          </p:nvSpPr>
          <p:spPr>
            <a:xfrm>
              <a:off x="1867172" y="1506090"/>
              <a:ext cx="294786" cy="286169"/>
            </a:xfrm>
            <a:prstGeom prst="rect">
              <a:avLst/>
            </a:prstGeom>
            <a:grpFill/>
            <a:ln>
              <a:solidFill>
                <a:srgbClr val="3D7DCA"/>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02</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17" name="TextBox 23"/>
          <p:cNvSpPr txBox="1"/>
          <p:nvPr/>
        </p:nvSpPr>
        <p:spPr>
          <a:xfrm>
            <a:off x="5798727" y="3499102"/>
            <a:ext cx="3497046" cy="997056"/>
          </a:xfrm>
          <a:prstGeom prst="rect">
            <a:avLst/>
          </a:prstGeom>
          <a:noFill/>
        </p:spPr>
        <p:txBody>
          <a:bodyPr wrap="square" lIns="65012" tIns="32506" rIns="65012" bIns="32506" rtlCol="0">
            <a:spAutoFit/>
          </a:bodyPr>
          <a:lstStyle/>
          <a:p>
            <a:pPr>
              <a:lnSpc>
                <a:spcPct val="15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24"/>
          <p:cNvSpPr txBox="1"/>
          <p:nvPr/>
        </p:nvSpPr>
        <p:spPr>
          <a:xfrm>
            <a:off x="7145405" y="3097398"/>
            <a:ext cx="1977953" cy="434979"/>
          </a:xfrm>
          <a:prstGeom prst="rect">
            <a:avLst/>
          </a:prstGeom>
          <a:noFill/>
        </p:spPr>
        <p:txBody>
          <a:bodyPr wrap="none" lIns="65012" tIns="32506" rIns="65012" bIns="32506"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请您编辑标题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19" name="TextBox 23"/>
          <p:cNvSpPr txBox="1"/>
          <p:nvPr/>
        </p:nvSpPr>
        <p:spPr>
          <a:xfrm>
            <a:off x="5775767" y="1955122"/>
            <a:ext cx="3524134" cy="997056"/>
          </a:xfrm>
          <a:prstGeom prst="rect">
            <a:avLst/>
          </a:prstGeom>
          <a:noFill/>
        </p:spPr>
        <p:txBody>
          <a:bodyPr wrap="square" lIns="65012" tIns="32506" rIns="65012" bIns="32506" rtlCol="0">
            <a:spAutoFit/>
          </a:bodyPr>
          <a:lstStyle/>
          <a:p>
            <a:pPr>
              <a:lnSpc>
                <a:spcPct val="15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24"/>
          <p:cNvSpPr txBox="1"/>
          <p:nvPr/>
        </p:nvSpPr>
        <p:spPr>
          <a:xfrm>
            <a:off x="7083584" y="1554420"/>
            <a:ext cx="1977953" cy="434979"/>
          </a:xfrm>
          <a:prstGeom prst="rect">
            <a:avLst/>
          </a:prstGeom>
          <a:noFill/>
        </p:spPr>
        <p:txBody>
          <a:bodyPr wrap="none" lIns="65012" tIns="32506" rIns="65012" bIns="32506"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请您编辑标题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1" name="Isosceles Triangle 121"/>
          <p:cNvSpPr/>
          <p:nvPr/>
        </p:nvSpPr>
        <p:spPr>
          <a:xfrm rot="18000000">
            <a:off x="10161741" y="5039312"/>
            <a:ext cx="347215" cy="299267"/>
          </a:xfrm>
          <a:prstGeom prst="triangl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p>
        </p:txBody>
      </p:sp>
      <p:sp>
        <p:nvSpPr>
          <p:cNvPr id="22" name="Donut 122"/>
          <p:cNvSpPr/>
          <p:nvPr/>
        </p:nvSpPr>
        <p:spPr>
          <a:xfrm>
            <a:off x="10097068" y="4525420"/>
            <a:ext cx="1026794" cy="1026989"/>
          </a:xfrm>
          <a:prstGeom prst="donut">
            <a:avLst>
              <a:gd name="adj" fmla="val 19079"/>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sz="1800">
              <a:solidFill>
                <a:schemeClr val="tx1"/>
              </a:solidFill>
            </a:endParaRPr>
          </a:p>
        </p:txBody>
      </p:sp>
      <p:grpSp>
        <p:nvGrpSpPr>
          <p:cNvPr id="23" name="Group 79"/>
          <p:cNvGrpSpPr/>
          <p:nvPr/>
        </p:nvGrpSpPr>
        <p:grpSpPr>
          <a:xfrm>
            <a:off x="9298689" y="4803924"/>
            <a:ext cx="1253037" cy="317672"/>
            <a:chOff x="1793079" y="1466851"/>
            <a:chExt cx="1371600" cy="347664"/>
          </a:xfrm>
          <a:solidFill>
            <a:srgbClr val="3D7DCA"/>
          </a:solidFill>
        </p:grpSpPr>
        <p:sp>
          <p:nvSpPr>
            <p:cNvPr id="24" name="Round Same Side Corner Rectangle 124"/>
            <p:cNvSpPr/>
            <p:nvPr/>
          </p:nvSpPr>
          <p:spPr>
            <a:xfrm rot="16200000">
              <a:off x="2305047" y="954883"/>
              <a:ext cx="347664" cy="1371600"/>
            </a:xfrm>
            <a:prstGeom prst="round2SameRect">
              <a:avLst/>
            </a:prstGeom>
            <a:grp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25" name="Text Placeholder 3"/>
            <p:cNvSpPr txBox="1"/>
            <p:nvPr/>
          </p:nvSpPr>
          <p:spPr>
            <a:xfrm>
              <a:off x="1874190" y="1506090"/>
              <a:ext cx="280749" cy="286169"/>
            </a:xfrm>
            <a:prstGeom prst="rect">
              <a:avLst/>
            </a:prstGeom>
            <a:grpFill/>
            <a:ln>
              <a:solidFill>
                <a:srgbClr val="3D7DCA"/>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a:t>
              </a:r>
              <a:r>
                <a:rPr lang="en-US" sz="1700" dirty="0">
                  <a:solidFill>
                    <a:schemeClr val="bg1"/>
                  </a:solidFill>
                  <a:latin typeface="微软雅黑" panose="020B0503020204020204" pitchFamily="34" charset="-122"/>
                  <a:ea typeface="微软雅黑" panose="020B0503020204020204" pitchFamily="34" charset="-122"/>
                </a:rPr>
                <a:t>3</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27" name="TextBox 23"/>
          <p:cNvSpPr txBox="1"/>
          <p:nvPr/>
        </p:nvSpPr>
        <p:spPr>
          <a:xfrm>
            <a:off x="5775767" y="5116016"/>
            <a:ext cx="3551222" cy="997056"/>
          </a:xfrm>
          <a:prstGeom prst="rect">
            <a:avLst/>
          </a:prstGeom>
          <a:noFill/>
        </p:spPr>
        <p:txBody>
          <a:bodyPr wrap="square" lIns="65012" tIns="32506" rIns="65012" bIns="32506" rtlCol="0">
            <a:spAutoFit/>
          </a:bodyPr>
          <a:lstStyle/>
          <a:p>
            <a:pPr>
              <a:lnSpc>
                <a:spcPct val="150000"/>
              </a:lnSpc>
            </a:pPr>
            <a:r>
              <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点击输入说明文本点击输入说明文本点击输入说明文本点击输入说明文本点击输入说明文本</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24"/>
          <p:cNvSpPr txBox="1"/>
          <p:nvPr/>
        </p:nvSpPr>
        <p:spPr>
          <a:xfrm>
            <a:off x="7145405" y="4632004"/>
            <a:ext cx="1977953" cy="434979"/>
          </a:xfrm>
          <a:prstGeom prst="rect">
            <a:avLst/>
          </a:prstGeom>
          <a:noFill/>
        </p:spPr>
        <p:txBody>
          <a:bodyPr wrap="none" lIns="65012" tIns="32506" rIns="65012" bIns="32506" rtlCol="0">
            <a:spAutoFit/>
          </a:bodyPr>
          <a:lstStyle/>
          <a:p>
            <a:pPr algn="ctr"/>
            <a:r>
              <a:rPr lang="zh-CN" altLang="en-US" sz="2400" b="1" dirty="0">
                <a:latin typeface="微软雅黑" panose="020B0503020204020204" pitchFamily="34" charset="-122"/>
                <a:ea typeface="微软雅黑" panose="020B0503020204020204" pitchFamily="34" charset="-122"/>
                <a:cs typeface="+mn-ea"/>
                <a:sym typeface="+mn-lt"/>
              </a:rPr>
              <a:t>请您编辑标题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53" y="1413559"/>
            <a:ext cx="4774766" cy="477476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Right)">
                                      <p:cBhvr>
                                        <p:cTn id="21" dur="500"/>
                                        <p:tgtEl>
                                          <p:spTgt spid="8"/>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down)">
                                      <p:cBhvr>
                                        <p:cTn id="30" dur="500"/>
                                        <p:tgtEl>
                                          <p:spTgt spid="20"/>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Right)">
                                      <p:cBhvr>
                                        <p:cTn id="43" dur="500"/>
                                        <p:tgtEl>
                                          <p:spTgt spid="14"/>
                                        </p:tgtEl>
                                      </p:cBhvr>
                                    </p:animEffect>
                                  </p:childTnLst>
                                </p:cTn>
                              </p:par>
                            </p:childTnLst>
                          </p:cTn>
                        </p:par>
                        <p:par>
                          <p:cTn id="44" fill="hold">
                            <p:stCondLst>
                              <p:cond delay="3000"/>
                            </p:stCondLst>
                            <p:childTnLst>
                              <p:par>
                                <p:cTn id="45" presetID="1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ppt_y</p:attrName>
                                        </p:attrNameLst>
                                      </p:cBhvr>
                                      <p:tavLst>
                                        <p:tav tm="0">
                                          <p:val>
                                            <p:strVal val="#ppt_y-#ppt_h*1.125000"/>
                                          </p:val>
                                        </p:tav>
                                        <p:tav tm="100000">
                                          <p:val>
                                            <p:strVal val="#ppt_y"/>
                                          </p:val>
                                        </p:tav>
                                      </p:tavLst>
                                    </p:anim>
                                    <p:animEffect transition="in" filter="wipe(down)">
                                      <p:cBhvr>
                                        <p:cTn id="52" dur="500"/>
                                        <p:tgtEl>
                                          <p:spTgt spid="18"/>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2" presetClass="entr" presetSubtype="2"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lide(fromRight)">
                                      <p:cBhvr>
                                        <p:cTn id="65" dur="500"/>
                                        <p:tgtEl>
                                          <p:spTgt spid="23"/>
                                        </p:tgtEl>
                                      </p:cBhvr>
                                    </p:animEffect>
                                  </p:childTnLst>
                                </p:cTn>
                              </p:par>
                            </p:childTnLst>
                          </p:cTn>
                        </p:par>
                        <p:par>
                          <p:cTn id="66" fill="hold">
                            <p:stCondLst>
                              <p:cond delay="4500"/>
                            </p:stCondLst>
                            <p:childTnLst>
                              <p:par>
                                <p:cTn id="67" presetID="12" presetClass="entr" presetSubtype="4"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p:tgtEl>
                                          <p:spTgt spid="27"/>
                                        </p:tgtEl>
                                        <p:attrNameLst>
                                          <p:attrName>ppt_y</p:attrName>
                                        </p:attrNameLst>
                                      </p:cBhvr>
                                      <p:tavLst>
                                        <p:tav tm="0">
                                          <p:val>
                                            <p:strVal val="#ppt_y+#ppt_h*1.125000"/>
                                          </p:val>
                                        </p:tav>
                                        <p:tav tm="100000">
                                          <p:val>
                                            <p:strVal val="#ppt_y"/>
                                          </p:val>
                                        </p:tav>
                                      </p:tavLst>
                                    </p:anim>
                                    <p:animEffect transition="in" filter="wipe(up)">
                                      <p:cBhvr>
                                        <p:cTn id="70" dur="500"/>
                                        <p:tgtEl>
                                          <p:spTgt spid="27"/>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ppt_y</p:attrName>
                                        </p:attrNameLst>
                                      </p:cBhvr>
                                      <p:tavLst>
                                        <p:tav tm="0">
                                          <p:val>
                                            <p:strVal val="#ppt_y-#ppt_h*1.125000"/>
                                          </p:val>
                                        </p:tav>
                                        <p:tav tm="100000">
                                          <p:val>
                                            <p:strVal val="#ppt_y"/>
                                          </p:val>
                                        </p:tav>
                                      </p:tavLst>
                                    </p:anim>
                                    <p:animEffect transition="in" filter="wipe(down)">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7" grpId="0"/>
      <p:bldP spid="18" grpId="0"/>
      <p:bldP spid="19" grpId="0"/>
      <p:bldP spid="20" grpId="0"/>
      <p:bldP spid="21" grpId="0" animBg="1"/>
      <p:bldP spid="22" grpId="0" animBg="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教学课件过程</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10" name="组合 9"/>
          <p:cNvGrpSpPr/>
          <p:nvPr/>
        </p:nvGrpSpPr>
        <p:grpSpPr>
          <a:xfrm>
            <a:off x="1023214" y="2946781"/>
            <a:ext cx="2030306" cy="2554852"/>
            <a:chOff x="1017943" y="2622673"/>
            <a:chExt cx="2030306" cy="2554852"/>
          </a:xfrm>
        </p:grpSpPr>
        <p:sp>
          <p:nvSpPr>
            <p:cNvPr id="12" name="îṥļîḑé-Oval 6"/>
            <p:cNvSpPr/>
            <p:nvPr/>
          </p:nvSpPr>
          <p:spPr>
            <a:xfrm>
              <a:off x="1547469" y="2622673"/>
              <a:ext cx="971254" cy="971253"/>
            </a:xfrm>
            <a:prstGeom prst="ellipse">
              <a:avLst/>
            </a:prstGeom>
            <a:noFill/>
            <a:ln w="12700" cap="flat">
              <a:solidFill>
                <a:srgbClr val="3D7DCA"/>
              </a:solid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逐浪细阁体" panose="03000509000000000000" pitchFamily="65" charset="-122"/>
              </a:endParaRPr>
            </a:p>
          </p:txBody>
        </p:sp>
        <p:sp>
          <p:nvSpPr>
            <p:cNvPr id="13" name="îṥļîḑé-任意多边形: 形状 4"/>
            <p:cNvSpPr/>
            <p:nvPr/>
          </p:nvSpPr>
          <p:spPr>
            <a:xfrm>
              <a:off x="1867591" y="2923153"/>
              <a:ext cx="331008" cy="33872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3D7DCA"/>
            </a:solidFill>
            <a:ln w="12700" cap="flat">
              <a:solidFill>
                <a:srgbClr val="3D7DCA"/>
              </a:solid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逐浪细阁体" panose="03000509000000000000" pitchFamily="65" charset="-122"/>
              </a:endParaRPr>
            </a:p>
          </p:txBody>
        </p:sp>
        <p:sp>
          <p:nvSpPr>
            <p:cNvPr id="14" name="îṥļîḑé-Rectangle 23"/>
            <p:cNvSpPr/>
            <p:nvPr/>
          </p:nvSpPr>
          <p:spPr>
            <a:xfrm>
              <a:off x="1019281" y="4446310"/>
              <a:ext cx="2028968" cy="731215"/>
            </a:xfrm>
            <a:prstGeom prst="rect">
              <a:avLst/>
            </a:prstGeom>
            <a:noFill/>
            <a:ln w="12700" cap="flat">
              <a:noFill/>
              <a:miter lim="400000"/>
            </a:ln>
            <a:effectLst/>
          </p:spPr>
          <p:txBody>
            <a:bodyPr wrap="square" lIns="25400" tIns="25400" rIns="25400" bIns="25400" anchor="t">
              <a:no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cs typeface="+mn-ea"/>
                  <a:sym typeface="+mn-lt"/>
                </a:rPr>
                <a:t>单击此处编辑您要的内容，建议您在展示时采用合适的字体，单击此处编辑您要的内容，建议您在展示时采用合适的字体。</a:t>
              </a:r>
              <a:endParaRPr lang="en-US" altLang="zh-CN" sz="1400" dirty="0">
                <a:latin typeface="微软雅黑" panose="020B0503020204020204" pitchFamily="34" charset="-122"/>
                <a:ea typeface="微软雅黑" panose="020B0503020204020204" pitchFamily="34" charset="-122"/>
                <a:cs typeface="+mn-ea"/>
                <a:sym typeface="+mn-lt"/>
              </a:endParaRPr>
            </a:p>
          </p:txBody>
        </p:sp>
        <p:sp>
          <p:nvSpPr>
            <p:cNvPr id="15" name="îṥļîḑé-Rectangle 24"/>
            <p:cNvSpPr/>
            <p:nvPr/>
          </p:nvSpPr>
          <p:spPr>
            <a:xfrm>
              <a:off x="1017943" y="3884981"/>
              <a:ext cx="2029226" cy="325561"/>
            </a:xfrm>
            <a:prstGeom prst="rect">
              <a:avLst/>
            </a:prstGeom>
            <a:noFill/>
            <a:ln w="12700" cap="flat">
              <a:noFill/>
              <a:miter lim="400000"/>
            </a:ln>
            <a:effectLst/>
          </p:spPr>
          <p:txBody>
            <a:bodyPr wrap="none" lIns="25400" tIns="25400" rIns="25400" bIns="25400" anchor="ctr">
              <a:no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请输入您的内容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729947" y="2946782"/>
            <a:ext cx="2030305" cy="2554851"/>
            <a:chOff x="3724676" y="2622674"/>
            <a:chExt cx="2030305" cy="2554851"/>
          </a:xfrm>
        </p:grpSpPr>
        <p:sp>
          <p:nvSpPr>
            <p:cNvPr id="17" name="îṥļîḑé-Oval 9"/>
            <p:cNvSpPr/>
            <p:nvPr/>
          </p:nvSpPr>
          <p:spPr>
            <a:xfrm>
              <a:off x="4254203" y="2622674"/>
              <a:ext cx="971254" cy="971253"/>
            </a:xfrm>
            <a:prstGeom prst="ellipse">
              <a:avLst/>
            </a:prstGeom>
            <a:noFill/>
            <a:ln w="12700" cap="flat">
              <a:solidFill>
                <a:srgbClr val="3D7DCA"/>
              </a:solid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逐浪细阁体" panose="03000509000000000000" pitchFamily="65" charset="-122"/>
              </a:endParaRPr>
            </a:p>
          </p:txBody>
        </p:sp>
        <p:sp>
          <p:nvSpPr>
            <p:cNvPr id="18" name="îṥļîḑé-任意多边形: 形状 8"/>
            <p:cNvSpPr/>
            <p:nvPr/>
          </p:nvSpPr>
          <p:spPr>
            <a:xfrm>
              <a:off x="4508760" y="2911811"/>
              <a:ext cx="451779" cy="361410"/>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3D7DCA"/>
            </a:solidFill>
            <a:ln w="12700" cap="flat">
              <a:solidFill>
                <a:srgbClr val="3D7DCA"/>
              </a:solidFill>
              <a:miter lim="400000"/>
            </a:ln>
            <a:effectLst/>
          </p:spPr>
          <p:txBody>
            <a:bodyPr anchor="ctr"/>
            <a:lstStyle/>
            <a:p>
              <a:pPr algn="ctr"/>
              <a:endParaRPr>
                <a:latin typeface="微软雅黑" panose="020B0503020204020204" pitchFamily="34" charset="-122"/>
                <a:ea typeface="微软雅黑" panose="020B0503020204020204" pitchFamily="34" charset="-122"/>
                <a:cs typeface="+mn-ea"/>
                <a:sym typeface="逐浪细阁体" panose="03000509000000000000" pitchFamily="65" charset="-122"/>
              </a:endParaRPr>
            </a:p>
          </p:txBody>
        </p:sp>
        <p:sp>
          <p:nvSpPr>
            <p:cNvPr id="19" name="îṥļîḑé-Rectangle 25"/>
            <p:cNvSpPr/>
            <p:nvPr/>
          </p:nvSpPr>
          <p:spPr>
            <a:xfrm>
              <a:off x="3726013" y="4446310"/>
              <a:ext cx="2028968" cy="731215"/>
            </a:xfrm>
            <a:prstGeom prst="rect">
              <a:avLst/>
            </a:prstGeom>
            <a:noFill/>
            <a:ln w="12700" cap="flat">
              <a:noFill/>
              <a:miter lim="400000"/>
            </a:ln>
            <a:effectLst/>
          </p:spPr>
          <p:txBody>
            <a:bodyPr wrap="square" lIns="25400" tIns="25400" rIns="25400" bIns="25400" anchor="t">
              <a:no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cs typeface="+mn-ea"/>
                  <a:sym typeface="+mn-lt"/>
                </a:rPr>
                <a:t>单击此处编辑您要的内容，建议您在展示时采用合适的字体，单击此处编辑您要的内容，建议您在展示时采用合适的字体。</a:t>
              </a:r>
              <a:endParaRPr lang="en-US" altLang="zh-CN" sz="1400" dirty="0">
                <a:latin typeface="微软雅黑" panose="020B0503020204020204" pitchFamily="34" charset="-122"/>
                <a:ea typeface="微软雅黑" panose="020B0503020204020204" pitchFamily="34" charset="-122"/>
                <a:cs typeface="+mn-ea"/>
                <a:sym typeface="+mn-lt"/>
              </a:endParaRPr>
            </a:p>
          </p:txBody>
        </p:sp>
        <p:sp>
          <p:nvSpPr>
            <p:cNvPr id="20" name="îṥļîḑé-Rectangle 26"/>
            <p:cNvSpPr/>
            <p:nvPr/>
          </p:nvSpPr>
          <p:spPr>
            <a:xfrm>
              <a:off x="3724676" y="3884981"/>
              <a:ext cx="2029226" cy="325561"/>
            </a:xfrm>
            <a:prstGeom prst="rect">
              <a:avLst/>
            </a:prstGeom>
            <a:noFill/>
            <a:ln w="12700" cap="flat">
              <a:noFill/>
              <a:miter lim="400000"/>
            </a:ln>
            <a:effectLst/>
          </p:spPr>
          <p:txBody>
            <a:bodyPr wrap="none" lIns="25400" tIns="25400" rIns="25400" bIns="25400" anchor="ctr">
              <a:no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请输入您的内容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219" y="1621099"/>
            <a:ext cx="4836872" cy="4895620"/>
          </a:xfrm>
          <a:prstGeom prst="rect">
            <a:avLst/>
          </a:prstGeom>
        </p:spPr>
      </p:pic>
      <p:grpSp>
        <p:nvGrpSpPr>
          <p:cNvPr id="22" name="组合 21"/>
          <p:cNvGrpSpPr/>
          <p:nvPr/>
        </p:nvGrpSpPr>
        <p:grpSpPr>
          <a:xfrm>
            <a:off x="1168960" y="1534775"/>
            <a:ext cx="4418779" cy="1069524"/>
            <a:chOff x="1516354" y="2289488"/>
            <a:chExt cx="4418779" cy="1069524"/>
          </a:xfrm>
        </p:grpSpPr>
        <p:sp>
          <p:nvSpPr>
            <p:cNvPr id="23" name="矩形 22"/>
            <p:cNvSpPr/>
            <p:nvPr/>
          </p:nvSpPr>
          <p:spPr>
            <a:xfrm>
              <a:off x="1516354" y="2289488"/>
              <a:ext cx="2339102"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请输入您的内容</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516354" y="2751153"/>
              <a:ext cx="4418779" cy="607859"/>
            </a:xfrm>
            <a:prstGeom prst="rect">
              <a:avLst/>
            </a:prstGeom>
          </p:spPr>
          <p:txBody>
            <a:bodyPr wrap="square">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单击此处编辑您要的内容，建议您在展示时采用合适的字体，单击此处编辑您要的内容，建议您在展示时采用合适的字体。</a:t>
              </a:r>
              <a:endParaRPr lang="en-US" altLang="zh-CN" sz="12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教学课件过程</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矩形 5"/>
          <p:cNvSpPr/>
          <p:nvPr/>
        </p:nvSpPr>
        <p:spPr>
          <a:xfrm>
            <a:off x="1523707" y="1601558"/>
            <a:ext cx="9256851" cy="3906961"/>
          </a:xfrm>
          <a:prstGeom prst="rect">
            <a:avLst/>
          </a:prstGeom>
          <a:noFill/>
          <a:ln w="3175">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9940139" y="1909928"/>
            <a:ext cx="468747" cy="3290219"/>
          </a:xfrm>
          <a:prstGeom prst="rect">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请您在此处编辑标题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6223300" y="1876801"/>
            <a:ext cx="3508653" cy="3356472"/>
          </a:xfrm>
          <a:prstGeom prst="rect">
            <a:avLst/>
          </a:prstGeom>
          <a:noFill/>
        </p:spPr>
        <p:txBody>
          <a:bodyPr vert="eaVert" wrap="square" rtlCol="0">
            <a:spAutoFit/>
          </a:bodyPr>
          <a:lstStyle/>
          <a:p>
            <a:pPr marL="285750" indent="-285750" algn="just">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mn-ea"/>
                <a:sym typeface="+mn-lt"/>
              </a:rPr>
              <a:t>单击此处编辑您要的内容，建议您在展示时采用合适的字体，单击此处编辑您要的内容，建议您在展示时采用合适的字体。</a:t>
            </a:r>
            <a:endParaRPr lang="en-US" altLang="zh-CN" sz="1600" dirty="0">
              <a:latin typeface="微软雅黑" panose="020B0503020204020204" pitchFamily="34" charset="-122"/>
              <a:ea typeface="微软雅黑" panose="020B0503020204020204" pitchFamily="34" charset="-122"/>
              <a:cs typeface="+mn-ea"/>
              <a:sym typeface="+mn-lt"/>
            </a:endParaRPr>
          </a:p>
          <a:p>
            <a:pPr marL="285750" indent="-285750" algn="just">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mn-ea"/>
                <a:sym typeface="+mn-lt"/>
              </a:rPr>
              <a:t>单击此处编辑您要的内容，建议您在展示时采用合适的字体，单击此处编辑您要的内容，建议您在展示时采用合适的字体。</a:t>
            </a:r>
            <a:endParaRPr lang="en-US" altLang="zh-CN" sz="1600" dirty="0">
              <a:latin typeface="微软雅黑" panose="020B0503020204020204" pitchFamily="34" charset="-122"/>
              <a:ea typeface="微软雅黑" panose="020B0503020204020204" pitchFamily="34" charset="-122"/>
              <a:cs typeface="+mn-ea"/>
              <a:sym typeface="+mn-lt"/>
            </a:endParaRPr>
          </a:p>
          <a:p>
            <a:pPr marL="285750" indent="-285750" algn="just">
              <a:lnSpc>
                <a:spcPct val="150000"/>
              </a:lnSpc>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66" y="1084250"/>
            <a:ext cx="5647234" cy="509065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75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18" name="组合 17"/>
          <p:cNvGrpSpPr/>
          <p:nvPr/>
        </p:nvGrpSpPr>
        <p:grpSpPr>
          <a:xfrm>
            <a:off x="1412162" y="1125797"/>
            <a:ext cx="9477151" cy="4683760"/>
            <a:chOff x="-2738761" y="859092"/>
            <a:chExt cx="8620769" cy="4683760"/>
          </a:xfrm>
        </p:grpSpPr>
        <p:sp>
          <p:nvSpPr>
            <p:cNvPr id="19" name="矩形 18"/>
            <p:cNvSpPr/>
            <p:nvPr/>
          </p:nvSpPr>
          <p:spPr>
            <a:xfrm>
              <a:off x="-2738761" y="859092"/>
              <a:ext cx="8620769" cy="4683760"/>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sp>
          <p:nvSpPr>
            <p:cNvPr id="20" name="矩形 19"/>
            <p:cNvSpPr/>
            <p:nvPr/>
          </p:nvSpPr>
          <p:spPr>
            <a:xfrm>
              <a:off x="-2453353" y="1066874"/>
              <a:ext cx="8058522" cy="4249956"/>
            </a:xfrm>
            <a:prstGeom prst="rect">
              <a:avLst/>
            </a:prstGeom>
            <a:noFill/>
            <a:ln w="38100">
              <a:solidFill>
                <a:srgbClr val="3D7DC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grpSp>
      <p:sp>
        <p:nvSpPr>
          <p:cNvPr id="21" name="文本框 20"/>
          <p:cNvSpPr txBox="1"/>
          <p:nvPr/>
        </p:nvSpPr>
        <p:spPr>
          <a:xfrm>
            <a:off x="1604922" y="2725723"/>
            <a:ext cx="3144847" cy="1569660"/>
          </a:xfrm>
          <a:prstGeom prst="rect">
            <a:avLst/>
          </a:prstGeom>
          <a:noFill/>
        </p:spPr>
        <p:txBody>
          <a:bodyPr wrap="square" rtlCol="0">
            <a:spAutoFit/>
          </a:bodyPr>
          <a:lstStyle/>
          <a:p>
            <a:pPr algn="ctr">
              <a:lnSpc>
                <a:spcPct val="100000"/>
              </a:lnSpc>
            </a:pPr>
            <a:r>
              <a:rPr lang="en-US" altLang="zh-CN" sz="9600" b="1" dirty="0">
                <a:solidFill>
                  <a:srgbClr val="3D7DCA"/>
                </a:solidFill>
                <a:effectLst/>
                <a:latin typeface="汉仪润圆-75W" panose="00020600040101010101" pitchFamily="18" charset="-122"/>
                <a:ea typeface="汉仪润圆-75W" panose="00020600040101010101" pitchFamily="18" charset="-122"/>
                <a:cs typeface="+mn-ea"/>
                <a:sym typeface="+mn-lt"/>
              </a:rPr>
              <a:t>04</a:t>
            </a:r>
            <a:endParaRPr lang="zh-CN" altLang="en-US" sz="9600" b="1" dirty="0">
              <a:solidFill>
                <a:srgbClr val="3D7DCA"/>
              </a:solidFill>
              <a:effectLst/>
              <a:latin typeface="汉仪润圆-75W" panose="00020600040101010101" pitchFamily="18" charset="-122"/>
              <a:ea typeface="汉仪润圆-75W" panose="00020600040101010101" pitchFamily="18" charset="-122"/>
              <a:cs typeface="+mn-ea"/>
              <a:sym typeface="+mn-lt"/>
            </a:endParaRPr>
          </a:p>
        </p:txBody>
      </p:sp>
      <p:cxnSp>
        <p:nvCxnSpPr>
          <p:cNvPr id="22" name="直接连接符 21"/>
          <p:cNvCxnSpPr/>
          <p:nvPr/>
        </p:nvCxnSpPr>
        <p:spPr>
          <a:xfrm flipV="1">
            <a:off x="4216590" y="2524564"/>
            <a:ext cx="2011" cy="1895614"/>
          </a:xfrm>
          <a:prstGeom prst="line">
            <a:avLst/>
          </a:prstGeom>
          <a:ln w="38100">
            <a:solidFill>
              <a:srgbClr val="3D7DC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428365" y="2720839"/>
            <a:ext cx="5374042" cy="1107996"/>
          </a:xfrm>
          <a:prstGeom prst="rect">
            <a:avLst/>
          </a:prstGeom>
          <a:noFill/>
        </p:spPr>
        <p:txBody>
          <a:bodyPr wrap="square">
            <a:spAutoFit/>
          </a:bodyPr>
          <a:lstStyle/>
          <a:p>
            <a:pPr algn="dist"/>
            <a:r>
              <a:rPr lang="zh-CN" altLang="en-US" sz="6600" dirty="0">
                <a:latin typeface="汉仪润圆-75W" panose="00020600040101010101" pitchFamily="18" charset="-122"/>
                <a:ea typeface="汉仪润圆-75W" panose="00020600040101010101" pitchFamily="18" charset="-122"/>
                <a:cs typeface="+mn-ea"/>
                <a:sym typeface="+mn-lt"/>
              </a:rPr>
              <a:t>教学课件反思</a:t>
            </a:r>
            <a:endParaRPr lang="zh-CN" altLang="en-US" sz="6600" dirty="0">
              <a:latin typeface="汉仪润圆-75W" panose="00020600040101010101" pitchFamily="18" charset="-122"/>
              <a:ea typeface="汉仪润圆-75W" panose="00020600040101010101" pitchFamily="18" charset="-122"/>
              <a:cs typeface="+mn-ea"/>
              <a:sym typeface="+mn-lt"/>
            </a:endParaRPr>
          </a:p>
        </p:txBody>
      </p:sp>
      <p:sp>
        <p:nvSpPr>
          <p:cNvPr id="24" name="文本框 23"/>
          <p:cNvSpPr txBox="1"/>
          <p:nvPr/>
        </p:nvSpPr>
        <p:spPr>
          <a:xfrm>
            <a:off x="4475786" y="3877466"/>
            <a:ext cx="5356756" cy="369332"/>
          </a:xfrm>
          <a:prstGeom prst="rect">
            <a:avLst/>
          </a:prstGeom>
          <a:noFill/>
        </p:spPr>
        <p:txBody>
          <a:bodyPr wrap="square">
            <a:spAutoFit/>
          </a:bodyPr>
          <a:lstStyle/>
          <a:p>
            <a:pPr algn="dist"/>
            <a:r>
              <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rPr>
              <a:t>2021</a:t>
            </a:r>
            <a:r>
              <a:rPr lang="zh-CN" altLang="en-US" sz="1800" b="1" u="sng" dirty="0">
                <a:solidFill>
                  <a:srgbClr val="3D7DCA"/>
                </a:solidFill>
                <a:latin typeface="汉仪润圆-75W" panose="00020600040101010101" pitchFamily="18" charset="-122"/>
                <a:ea typeface="汉仪润圆-75W" panose="00020600040101010101" pitchFamily="18" charset="-122"/>
                <a:cs typeface="+mn-ea"/>
                <a:sym typeface="+mn-lt"/>
              </a:rPr>
              <a:t>教师公开课宣讲</a:t>
            </a:r>
            <a:endPar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231" y="1769528"/>
            <a:ext cx="675642" cy="279576"/>
          </a:xfrm>
          <a:prstGeom prst="rect">
            <a:avLst/>
          </a:prstGeom>
        </p:spPr>
      </p:pic>
      <p:grpSp>
        <p:nvGrpSpPr>
          <p:cNvPr id="25" name="组合 24"/>
          <p:cNvGrpSpPr/>
          <p:nvPr/>
        </p:nvGrpSpPr>
        <p:grpSpPr>
          <a:xfrm flipH="1">
            <a:off x="204646" y="77354"/>
            <a:ext cx="4110501" cy="2068709"/>
            <a:chOff x="6150738" y="118162"/>
            <a:chExt cx="4110501" cy="206870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848" y="1531486"/>
              <a:ext cx="658391" cy="655385"/>
            </a:xfrm>
            <a:prstGeom prst="rect">
              <a:avLst/>
            </a:prstGeom>
          </p:spPr>
        </p:pic>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159" y="3785578"/>
            <a:ext cx="3226403" cy="3226403"/>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31" y="4529257"/>
            <a:ext cx="2358224" cy="23582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教学课件反思</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组合 5"/>
          <p:cNvGrpSpPr/>
          <p:nvPr/>
        </p:nvGrpSpPr>
        <p:grpSpPr>
          <a:xfrm>
            <a:off x="4737592" y="2129231"/>
            <a:ext cx="2533832" cy="1459144"/>
            <a:chOff x="1376107" y="2303501"/>
            <a:chExt cx="2533832" cy="1459144"/>
          </a:xfrm>
        </p:grpSpPr>
        <p:sp>
          <p:nvSpPr>
            <p:cNvPr id="7" name="TextBox 134"/>
            <p:cNvSpPr txBox="1"/>
            <p:nvPr/>
          </p:nvSpPr>
          <p:spPr>
            <a:xfrm>
              <a:off x="1419924" y="2900871"/>
              <a:ext cx="2490015" cy="861774"/>
            </a:xfrm>
            <a:prstGeom prst="rect">
              <a:avLst/>
            </a:prstGeom>
            <a:noFill/>
          </p:spPr>
          <p:txBody>
            <a:bodyPr wrap="square" lIns="0" tIns="0" rIns="0" bIns="0" rtlCol="0">
              <a:spAutoFit/>
            </a:bodyPr>
            <a:lstStyle/>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400" dirty="0">
                <a:latin typeface="微软雅黑" panose="020B0503020204020204" pitchFamily="34" charset="-122"/>
                <a:ea typeface="微软雅黑" panose="020B0503020204020204" pitchFamily="34" charset="-122"/>
              </a:endParaRPr>
            </a:p>
          </p:txBody>
        </p:sp>
        <p:sp>
          <p:nvSpPr>
            <p:cNvPr id="8" name="Rectangle 135"/>
            <p:cNvSpPr/>
            <p:nvPr/>
          </p:nvSpPr>
          <p:spPr>
            <a:xfrm>
              <a:off x="1950451" y="2380917"/>
              <a:ext cx="1538883" cy="307777"/>
            </a:xfrm>
            <a:prstGeom prst="rect">
              <a:avLst/>
            </a:prstGeom>
          </p:spPr>
          <p:txBody>
            <a:bodyPr wrap="none" lIns="0" tIns="0" rIns="0" bIns="0">
              <a:spAutoFit/>
            </a:bodyPr>
            <a:lstStyle/>
            <a:p>
              <a:pPr defTabSz="1028700"/>
              <a:r>
                <a:rPr lang="zh-CN" altLang="en-US" sz="2000" b="1" dirty="0">
                  <a:latin typeface="微软雅黑" panose="020B0503020204020204" pitchFamily="34" charset="-122"/>
                  <a:ea typeface="微软雅黑" panose="020B0503020204020204" pitchFamily="34" charset="-122"/>
                  <a:cs typeface="+mn-ea"/>
                  <a:sym typeface="+mn-lt"/>
                </a:rPr>
                <a:t>请您编辑标题</a:t>
              </a:r>
              <a:endParaRPr lang="en-US" sz="2000" b="1" dirty="0">
                <a:latin typeface="微软雅黑" panose="020B0503020204020204" pitchFamily="34" charset="-122"/>
                <a:ea typeface="微软雅黑" panose="020B0503020204020204" pitchFamily="34" charset="-122"/>
                <a:cs typeface="+mn-ea"/>
                <a:sym typeface="+mn-lt"/>
              </a:endParaRPr>
            </a:p>
          </p:txBody>
        </p:sp>
        <p:sp>
          <p:nvSpPr>
            <p:cNvPr id="9" name="Rectangle 136"/>
            <p:cNvSpPr/>
            <p:nvPr/>
          </p:nvSpPr>
          <p:spPr>
            <a:xfrm>
              <a:off x="1376107" y="2303501"/>
              <a:ext cx="496931" cy="484748"/>
            </a:xfrm>
            <a:prstGeom prst="rect">
              <a:avLst/>
            </a:prstGeom>
            <a:solidFill>
              <a:srgbClr val="3D7DCA"/>
            </a:solidFill>
          </p:spPr>
          <p:txBody>
            <a:bodyPr wrap="none" lIns="0" tIns="0" rIns="0" bIns="0">
              <a:spAutoFit/>
            </a:bodyPr>
            <a:lstStyle/>
            <a:p>
              <a:pPr defTabSz="1028700"/>
              <a:r>
                <a:rPr lang="en-US" altLang="zh-CN" sz="3150" b="1" dirty="0">
                  <a:solidFill>
                    <a:schemeClr val="bg1"/>
                  </a:solidFill>
                  <a:latin typeface="微软雅黑" panose="020B0503020204020204" pitchFamily="34" charset="-122"/>
                  <a:ea typeface="微软雅黑" panose="020B0503020204020204" pitchFamily="34" charset="-122"/>
                  <a:cs typeface="+mn-ea"/>
                  <a:sym typeface="+mn-lt"/>
                </a:rPr>
                <a:t>01</a:t>
              </a:r>
              <a:endParaRPr lang="en-US" sz="315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4737592" y="4081976"/>
            <a:ext cx="2533832" cy="1459144"/>
            <a:chOff x="1376107" y="2303501"/>
            <a:chExt cx="2533832" cy="1459144"/>
          </a:xfrm>
        </p:grpSpPr>
        <p:sp>
          <p:nvSpPr>
            <p:cNvPr id="12" name="TextBox 134"/>
            <p:cNvSpPr txBox="1"/>
            <p:nvPr/>
          </p:nvSpPr>
          <p:spPr>
            <a:xfrm>
              <a:off x="1419925" y="2900871"/>
              <a:ext cx="2490014" cy="861774"/>
            </a:xfrm>
            <a:prstGeom prst="rect">
              <a:avLst/>
            </a:prstGeom>
            <a:noFill/>
          </p:spPr>
          <p:txBody>
            <a:bodyPr wrap="square" lIns="0" tIns="0" rIns="0" bIns="0" rtlCol="0">
              <a:spAutoFit/>
            </a:bodyPr>
            <a:lstStyle/>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400" dirty="0">
                <a:latin typeface="微软雅黑" panose="020B0503020204020204" pitchFamily="34" charset="-122"/>
                <a:ea typeface="微软雅黑" panose="020B0503020204020204" pitchFamily="34" charset="-122"/>
              </a:endParaRPr>
            </a:p>
          </p:txBody>
        </p:sp>
        <p:sp>
          <p:nvSpPr>
            <p:cNvPr id="13" name="Rectangle 135"/>
            <p:cNvSpPr/>
            <p:nvPr/>
          </p:nvSpPr>
          <p:spPr>
            <a:xfrm>
              <a:off x="1999049" y="2380917"/>
              <a:ext cx="1538883" cy="307777"/>
            </a:xfrm>
            <a:prstGeom prst="rect">
              <a:avLst/>
            </a:prstGeom>
          </p:spPr>
          <p:txBody>
            <a:bodyPr wrap="none" lIns="0" tIns="0" rIns="0" bIns="0">
              <a:spAutoFit/>
            </a:bodyPr>
            <a:lstStyle/>
            <a:p>
              <a:pPr defTabSz="1028700"/>
              <a:r>
                <a:rPr lang="zh-CN" altLang="en-US" sz="2000" b="1" dirty="0">
                  <a:latin typeface="微软雅黑" panose="020B0503020204020204" pitchFamily="34" charset="-122"/>
                  <a:ea typeface="微软雅黑" panose="020B0503020204020204" pitchFamily="34" charset="-122"/>
                  <a:cs typeface="+mn-ea"/>
                  <a:sym typeface="+mn-lt"/>
                </a:rPr>
                <a:t>请您编辑标题</a:t>
              </a:r>
              <a:endParaRPr lang="en-US" sz="2000" b="1" dirty="0">
                <a:latin typeface="微软雅黑" panose="020B0503020204020204" pitchFamily="34" charset="-122"/>
                <a:ea typeface="微软雅黑" panose="020B0503020204020204" pitchFamily="34" charset="-122"/>
                <a:cs typeface="+mn-ea"/>
                <a:sym typeface="+mn-lt"/>
              </a:endParaRPr>
            </a:p>
          </p:txBody>
        </p:sp>
        <p:sp>
          <p:nvSpPr>
            <p:cNvPr id="14" name="Rectangle 136"/>
            <p:cNvSpPr/>
            <p:nvPr/>
          </p:nvSpPr>
          <p:spPr>
            <a:xfrm>
              <a:off x="1376107" y="2303501"/>
              <a:ext cx="496931" cy="484748"/>
            </a:xfrm>
            <a:prstGeom prst="rect">
              <a:avLst/>
            </a:prstGeom>
            <a:solidFill>
              <a:srgbClr val="3D7DCA"/>
            </a:solidFill>
            <a:ln>
              <a:solidFill>
                <a:srgbClr val="3D7DCA"/>
              </a:solidFill>
            </a:ln>
          </p:spPr>
          <p:txBody>
            <a:bodyPr wrap="none" lIns="0" tIns="0" rIns="0" bIns="0">
              <a:spAutoFit/>
            </a:bodyPr>
            <a:lstStyle/>
            <a:p>
              <a:pPr defTabSz="1028700"/>
              <a:r>
                <a:rPr lang="en-US" altLang="zh-CN" sz="315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sz="315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5" name="组合 14"/>
          <p:cNvGrpSpPr/>
          <p:nvPr/>
        </p:nvGrpSpPr>
        <p:grpSpPr>
          <a:xfrm>
            <a:off x="7969717" y="2129231"/>
            <a:ext cx="2533832" cy="1459144"/>
            <a:chOff x="1376107" y="2303501"/>
            <a:chExt cx="2533832" cy="1459144"/>
          </a:xfrm>
        </p:grpSpPr>
        <p:sp>
          <p:nvSpPr>
            <p:cNvPr id="16" name="TextBox 134"/>
            <p:cNvSpPr txBox="1"/>
            <p:nvPr/>
          </p:nvSpPr>
          <p:spPr>
            <a:xfrm>
              <a:off x="1419924" y="2900871"/>
              <a:ext cx="2490015" cy="861774"/>
            </a:xfrm>
            <a:prstGeom prst="rect">
              <a:avLst/>
            </a:prstGeom>
            <a:noFill/>
          </p:spPr>
          <p:txBody>
            <a:bodyPr wrap="square" lIns="0" tIns="0" rIns="0" bIns="0" rtlCol="0">
              <a:spAutoFit/>
            </a:bodyPr>
            <a:lstStyle/>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400" dirty="0">
                <a:latin typeface="微软雅黑" panose="020B0503020204020204" pitchFamily="34" charset="-122"/>
                <a:ea typeface="微软雅黑" panose="020B0503020204020204" pitchFamily="34" charset="-122"/>
              </a:endParaRPr>
            </a:p>
          </p:txBody>
        </p:sp>
        <p:sp>
          <p:nvSpPr>
            <p:cNvPr id="17" name="Rectangle 135"/>
            <p:cNvSpPr/>
            <p:nvPr/>
          </p:nvSpPr>
          <p:spPr>
            <a:xfrm>
              <a:off x="1956965" y="2380917"/>
              <a:ext cx="1538883" cy="307777"/>
            </a:xfrm>
            <a:prstGeom prst="rect">
              <a:avLst/>
            </a:prstGeom>
          </p:spPr>
          <p:txBody>
            <a:bodyPr wrap="none" lIns="0" tIns="0" rIns="0" bIns="0">
              <a:spAutoFit/>
            </a:bodyPr>
            <a:lstStyle/>
            <a:p>
              <a:pPr defTabSz="1028700"/>
              <a:r>
                <a:rPr lang="zh-CN" altLang="en-US" sz="2000" b="1" dirty="0">
                  <a:latin typeface="微软雅黑" panose="020B0503020204020204" pitchFamily="34" charset="-122"/>
                  <a:ea typeface="微软雅黑" panose="020B0503020204020204" pitchFamily="34" charset="-122"/>
                  <a:cs typeface="+mn-ea"/>
                  <a:sym typeface="+mn-lt"/>
                </a:rPr>
                <a:t>请您编辑标题</a:t>
              </a:r>
              <a:endParaRPr lang="en-US" sz="2000" b="1" dirty="0">
                <a:latin typeface="微软雅黑" panose="020B0503020204020204" pitchFamily="34" charset="-122"/>
                <a:ea typeface="微软雅黑" panose="020B0503020204020204" pitchFamily="34" charset="-122"/>
                <a:cs typeface="+mn-ea"/>
                <a:sym typeface="+mn-lt"/>
              </a:endParaRPr>
            </a:p>
          </p:txBody>
        </p:sp>
        <p:sp>
          <p:nvSpPr>
            <p:cNvPr id="18" name="Rectangle 136"/>
            <p:cNvSpPr/>
            <p:nvPr/>
          </p:nvSpPr>
          <p:spPr>
            <a:xfrm>
              <a:off x="1376107" y="2303501"/>
              <a:ext cx="496931" cy="484748"/>
            </a:xfrm>
            <a:prstGeom prst="rect">
              <a:avLst/>
            </a:prstGeom>
            <a:solidFill>
              <a:srgbClr val="3D7DCA"/>
            </a:solidFill>
            <a:ln>
              <a:solidFill>
                <a:srgbClr val="3D7DCA"/>
              </a:solidFill>
            </a:ln>
          </p:spPr>
          <p:txBody>
            <a:bodyPr wrap="none" lIns="0" tIns="0" rIns="0" bIns="0">
              <a:spAutoFit/>
            </a:bodyPr>
            <a:lstStyle/>
            <a:p>
              <a:pPr defTabSz="1028700"/>
              <a:r>
                <a:rPr lang="en-US" altLang="zh-CN" sz="3150" b="1" dirty="0">
                  <a:solidFill>
                    <a:schemeClr val="bg1"/>
                  </a:solidFill>
                  <a:latin typeface="微软雅黑" panose="020B0503020204020204" pitchFamily="34" charset="-122"/>
                  <a:ea typeface="微软雅黑" panose="020B0503020204020204" pitchFamily="34" charset="-122"/>
                  <a:cs typeface="+mn-ea"/>
                  <a:sym typeface="+mn-lt"/>
                </a:rPr>
                <a:t>03</a:t>
              </a:r>
              <a:endParaRPr lang="en-US" sz="315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7969717" y="4081976"/>
            <a:ext cx="2533832" cy="1459144"/>
            <a:chOff x="1376107" y="2303501"/>
            <a:chExt cx="2533832" cy="1459144"/>
          </a:xfrm>
        </p:grpSpPr>
        <p:sp>
          <p:nvSpPr>
            <p:cNvPr id="20" name="TextBox 134"/>
            <p:cNvSpPr txBox="1"/>
            <p:nvPr/>
          </p:nvSpPr>
          <p:spPr>
            <a:xfrm>
              <a:off x="1419925" y="2900871"/>
              <a:ext cx="2490014" cy="861774"/>
            </a:xfrm>
            <a:prstGeom prst="rect">
              <a:avLst/>
            </a:prstGeom>
            <a:noFill/>
          </p:spPr>
          <p:txBody>
            <a:bodyPr wrap="square" lIns="0" tIns="0" rIns="0" bIns="0" rtlCol="0">
              <a:spAutoFit/>
            </a:bodyPr>
            <a:lstStyle/>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400" dirty="0">
                <a:latin typeface="微软雅黑" panose="020B0503020204020204" pitchFamily="34" charset="-122"/>
                <a:ea typeface="微软雅黑" panose="020B0503020204020204" pitchFamily="34" charset="-122"/>
              </a:endParaRPr>
            </a:p>
          </p:txBody>
        </p:sp>
        <p:sp>
          <p:nvSpPr>
            <p:cNvPr id="21" name="Rectangle 135"/>
            <p:cNvSpPr/>
            <p:nvPr/>
          </p:nvSpPr>
          <p:spPr>
            <a:xfrm>
              <a:off x="1956965" y="2380917"/>
              <a:ext cx="1538883" cy="307777"/>
            </a:xfrm>
            <a:prstGeom prst="rect">
              <a:avLst/>
            </a:prstGeom>
          </p:spPr>
          <p:txBody>
            <a:bodyPr wrap="none" lIns="0" tIns="0" rIns="0" bIns="0">
              <a:spAutoFit/>
            </a:bodyPr>
            <a:lstStyle/>
            <a:p>
              <a:pPr defTabSz="1028700"/>
              <a:r>
                <a:rPr lang="zh-CN" altLang="en-US" sz="2000" b="1" dirty="0">
                  <a:latin typeface="微软雅黑" panose="020B0503020204020204" pitchFamily="34" charset="-122"/>
                  <a:ea typeface="微软雅黑" panose="020B0503020204020204" pitchFamily="34" charset="-122"/>
                  <a:cs typeface="+mn-ea"/>
                  <a:sym typeface="+mn-lt"/>
                </a:rPr>
                <a:t>请您编辑标题</a:t>
              </a:r>
              <a:endParaRPr lang="en-US" sz="2000" b="1" dirty="0">
                <a:latin typeface="微软雅黑" panose="020B0503020204020204" pitchFamily="34" charset="-122"/>
                <a:ea typeface="微软雅黑" panose="020B0503020204020204" pitchFamily="34" charset="-122"/>
                <a:cs typeface="+mn-ea"/>
                <a:sym typeface="+mn-lt"/>
              </a:endParaRPr>
            </a:p>
          </p:txBody>
        </p:sp>
        <p:sp>
          <p:nvSpPr>
            <p:cNvPr id="22" name="Rectangle 136"/>
            <p:cNvSpPr/>
            <p:nvPr/>
          </p:nvSpPr>
          <p:spPr>
            <a:xfrm>
              <a:off x="1376107" y="2303501"/>
              <a:ext cx="496931" cy="484748"/>
            </a:xfrm>
            <a:prstGeom prst="rect">
              <a:avLst/>
            </a:prstGeom>
            <a:solidFill>
              <a:srgbClr val="3D7DCA"/>
            </a:solidFill>
          </p:spPr>
          <p:txBody>
            <a:bodyPr wrap="none" lIns="0" tIns="0" rIns="0" bIns="0">
              <a:spAutoFit/>
            </a:bodyPr>
            <a:lstStyle/>
            <a:p>
              <a:pPr defTabSz="1028700"/>
              <a:r>
                <a:rPr lang="en-US" altLang="zh-CN" sz="3150" b="1" dirty="0">
                  <a:solidFill>
                    <a:schemeClr val="bg1"/>
                  </a:solidFill>
                  <a:latin typeface="微软雅黑" panose="020B0503020204020204" pitchFamily="34" charset="-122"/>
                  <a:ea typeface="微软雅黑" panose="020B0503020204020204" pitchFamily="34" charset="-122"/>
                  <a:cs typeface="+mn-ea"/>
                  <a:sym typeface="+mn-lt"/>
                </a:rPr>
                <a:t>04</a:t>
              </a:r>
              <a:endParaRPr lang="en-US" sz="315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5239613" y="1900182"/>
            <a:ext cx="4780893" cy="4072355"/>
            <a:chOff x="5239613" y="1900182"/>
            <a:chExt cx="4780893" cy="4072355"/>
          </a:xfrm>
        </p:grpSpPr>
        <p:cxnSp>
          <p:nvCxnSpPr>
            <p:cNvPr id="24" name="直接连接符 23"/>
            <p:cNvCxnSpPr/>
            <p:nvPr/>
          </p:nvCxnSpPr>
          <p:spPr>
            <a:xfrm>
              <a:off x="7630060" y="1900182"/>
              <a:ext cx="0" cy="4072355"/>
            </a:xfrm>
            <a:prstGeom prst="line">
              <a:avLst/>
            </a:prstGeom>
            <a:ln>
              <a:solidFill>
                <a:srgbClr val="3D7DC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239613" y="3811468"/>
              <a:ext cx="4780893" cy="58331"/>
            </a:xfrm>
            <a:prstGeom prst="line">
              <a:avLst/>
            </a:prstGeom>
            <a:ln>
              <a:solidFill>
                <a:srgbClr val="3D7DCA"/>
              </a:solidFill>
            </a:ln>
          </p:spPr>
          <p:style>
            <a:lnRef idx="1">
              <a:schemeClr val="accent1"/>
            </a:lnRef>
            <a:fillRef idx="0">
              <a:schemeClr val="accent1"/>
            </a:fillRef>
            <a:effectRef idx="0">
              <a:schemeClr val="accent1"/>
            </a:effectRef>
            <a:fontRef idx="minor">
              <a:schemeClr val="tx1"/>
            </a:fontRef>
          </p:style>
        </p:cxnSp>
      </p:gr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89" y="1848391"/>
            <a:ext cx="4108392" cy="41083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3" name="组合 2"/>
          <p:cNvGrpSpPr/>
          <p:nvPr/>
        </p:nvGrpSpPr>
        <p:grpSpPr>
          <a:xfrm>
            <a:off x="1066800" y="928411"/>
            <a:ext cx="10058400" cy="5001176"/>
            <a:chOff x="1066800" y="928411"/>
            <a:chExt cx="10058400" cy="5001176"/>
          </a:xfrm>
        </p:grpSpPr>
        <p:pic>
          <p:nvPicPr>
            <p:cNvPr id="12" name="图片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66800" y="928411"/>
              <a:ext cx="10058400" cy="5001176"/>
            </a:xfrm>
            <a:prstGeom prst="rect">
              <a:avLst/>
            </a:prstGeom>
          </p:spPr>
        </p:pic>
        <p:sp>
          <p:nvSpPr>
            <p:cNvPr id="32" name="矩形 31"/>
            <p:cNvSpPr/>
            <p:nvPr/>
          </p:nvSpPr>
          <p:spPr>
            <a:xfrm>
              <a:off x="1422400" y="1151620"/>
              <a:ext cx="9347200" cy="4517660"/>
            </a:xfrm>
            <a:prstGeom prst="rect">
              <a:avLst/>
            </a:prstGeom>
            <a:noFill/>
            <a:ln w="38100">
              <a:solidFill>
                <a:srgbClr val="3D7DC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53676" y="587040"/>
            <a:ext cx="1802625" cy="88120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25" name="组合 24"/>
          <p:cNvGrpSpPr/>
          <p:nvPr/>
        </p:nvGrpSpPr>
        <p:grpSpPr>
          <a:xfrm>
            <a:off x="6150738" y="118162"/>
            <a:ext cx="4110501" cy="2068709"/>
            <a:chOff x="6150738" y="118162"/>
            <a:chExt cx="4110501" cy="2068709"/>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2848" y="1531486"/>
              <a:ext cx="658391" cy="655385"/>
            </a:xfrm>
            <a:prstGeom prst="rect">
              <a:avLst/>
            </a:prstGeom>
          </p:spPr>
        </p:pic>
      </p:gr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420" y="3994649"/>
            <a:ext cx="805059" cy="1113245"/>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2960" y="3296031"/>
            <a:ext cx="3776866" cy="3776866"/>
          </a:xfrm>
          <a:prstGeom prst="rect">
            <a:avLst/>
          </a:prstGeom>
        </p:spPr>
      </p:pic>
      <p:grpSp>
        <p:nvGrpSpPr>
          <p:cNvPr id="27" name="组合 26"/>
          <p:cNvGrpSpPr/>
          <p:nvPr/>
        </p:nvGrpSpPr>
        <p:grpSpPr>
          <a:xfrm>
            <a:off x="2621279" y="1523763"/>
            <a:ext cx="1044848" cy="3785652"/>
            <a:chOff x="243592" y="1390319"/>
            <a:chExt cx="3040596" cy="3785652"/>
          </a:xfrm>
        </p:grpSpPr>
        <p:sp>
          <p:nvSpPr>
            <p:cNvPr id="28" name="文本框 27"/>
            <p:cNvSpPr txBox="1"/>
            <p:nvPr/>
          </p:nvSpPr>
          <p:spPr>
            <a:xfrm>
              <a:off x="262924" y="1398042"/>
              <a:ext cx="3021264" cy="3628494"/>
            </a:xfrm>
            <a:prstGeom prst="rect">
              <a:avLst/>
            </a:prstGeom>
            <a:noFill/>
          </p:spPr>
          <p:txBody>
            <a:bodyPr wrap="square">
              <a:spAutoFit/>
            </a:bodyPr>
            <a:lstStyle/>
            <a:p>
              <a:pPr algn="ctr">
                <a:lnSpc>
                  <a:spcPct val="150000"/>
                </a:lnSpc>
              </a:pPr>
              <a:r>
                <a:rPr lang="zh-CN" altLang="en-US" sz="80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目录</a:t>
              </a:r>
              <a:endParaRPr lang="en-US" altLang="zh-CN" sz="80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sp>
          <p:nvSpPr>
            <p:cNvPr id="29" name="文本框 28"/>
            <p:cNvSpPr txBox="1"/>
            <p:nvPr/>
          </p:nvSpPr>
          <p:spPr>
            <a:xfrm>
              <a:off x="243592" y="1390319"/>
              <a:ext cx="3040593" cy="3785652"/>
            </a:xfrm>
            <a:prstGeom prst="rect">
              <a:avLst/>
            </a:prstGeom>
            <a:noFill/>
          </p:spPr>
          <p:txBody>
            <a:bodyPr wrap="square">
              <a:spAutoFit/>
            </a:bodyPr>
            <a:lstStyle/>
            <a:p>
              <a:pPr algn="ctr">
                <a:lnSpc>
                  <a:spcPct val="150000"/>
                </a:lnSpc>
              </a:pPr>
              <a:r>
                <a:rPr lang="zh-CN" altLang="en-US" sz="80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目录</a:t>
              </a:r>
              <a:endParaRPr lang="en-US" altLang="zh-CN" sz="80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grpSp>
      <p:cxnSp>
        <p:nvCxnSpPr>
          <p:cNvPr id="30" name="直接连接符 29"/>
          <p:cNvCxnSpPr/>
          <p:nvPr/>
        </p:nvCxnSpPr>
        <p:spPr>
          <a:xfrm>
            <a:off x="4008817" y="2191731"/>
            <a:ext cx="16380" cy="27150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395980" y="2042803"/>
            <a:ext cx="5122940" cy="3046988"/>
          </a:xfrm>
          <a:prstGeom prst="rect">
            <a:avLst/>
          </a:prstGeom>
          <a:noFill/>
        </p:spPr>
        <p:txBody>
          <a:bodyPr vert="horz" wrap="square" rtlCol="0">
            <a:spAutoFit/>
          </a:bodyPr>
          <a:lstStyle/>
          <a:p>
            <a:pPr indent="-857250" algn="l">
              <a:lnSpc>
                <a:spcPct val="150000"/>
              </a:lnSpc>
              <a:buFont typeface="Wingdings" panose="05000000000000000000" pitchFamily="2" charset="2"/>
              <a:buChar char="p"/>
            </a:pPr>
            <a:r>
              <a:rPr lang="en-US" altLang="zh-CN" sz="3200" dirty="0">
                <a:latin typeface="汉仪润圆-75W" panose="00020600040101010101" pitchFamily="18" charset="-122"/>
                <a:ea typeface="汉仪润圆-75W" panose="00020600040101010101" pitchFamily="18" charset="-122"/>
                <a:cs typeface="+mn-ea"/>
                <a:sym typeface="+mn-lt"/>
              </a:rPr>
              <a:t>01</a:t>
            </a:r>
            <a:r>
              <a:rPr lang="zh-CN" altLang="en-US" sz="3200" dirty="0">
                <a:latin typeface="汉仪润圆-75W" panose="00020600040101010101" pitchFamily="18" charset="-122"/>
                <a:ea typeface="汉仪润圆-75W" panose="00020600040101010101" pitchFamily="18" charset="-122"/>
                <a:cs typeface="+mn-ea"/>
                <a:sym typeface="+mn-lt"/>
              </a:rPr>
              <a:t>：教学课件分析</a:t>
            </a:r>
            <a:endParaRPr lang="zh-CN" altLang="en-US" sz="3200" dirty="0">
              <a:latin typeface="汉仪润圆-75W" panose="00020600040101010101" pitchFamily="18" charset="-122"/>
              <a:ea typeface="汉仪润圆-75W" panose="00020600040101010101" pitchFamily="18" charset="-122"/>
              <a:cs typeface="+mn-ea"/>
              <a:sym typeface="+mn-lt"/>
            </a:endParaRPr>
          </a:p>
          <a:p>
            <a:pPr indent="-857250" algn="l">
              <a:lnSpc>
                <a:spcPct val="150000"/>
              </a:lnSpc>
              <a:buFont typeface="Wingdings" panose="05000000000000000000" pitchFamily="2" charset="2"/>
              <a:buChar char="p"/>
            </a:pPr>
            <a:r>
              <a:rPr lang="en-US" altLang="zh-CN" sz="3200" dirty="0">
                <a:latin typeface="汉仪润圆-75W" panose="00020600040101010101" pitchFamily="18" charset="-122"/>
                <a:ea typeface="汉仪润圆-75W" panose="00020600040101010101" pitchFamily="18" charset="-122"/>
                <a:cs typeface="+mn-ea"/>
                <a:sym typeface="+mn-lt"/>
              </a:rPr>
              <a:t>02</a:t>
            </a:r>
            <a:r>
              <a:rPr lang="zh-CN" altLang="en-US" sz="3200" dirty="0">
                <a:latin typeface="汉仪润圆-75W" panose="00020600040101010101" pitchFamily="18" charset="-122"/>
                <a:ea typeface="汉仪润圆-75W" panose="00020600040101010101" pitchFamily="18" charset="-122"/>
                <a:cs typeface="+mn-ea"/>
                <a:sym typeface="+mn-lt"/>
              </a:rPr>
              <a:t>：教学课件设计</a:t>
            </a:r>
            <a:endParaRPr lang="en-US" altLang="zh-CN" sz="3200" dirty="0">
              <a:latin typeface="汉仪润圆-75W" panose="00020600040101010101" pitchFamily="18" charset="-122"/>
              <a:ea typeface="汉仪润圆-75W" panose="00020600040101010101" pitchFamily="18" charset="-122"/>
              <a:cs typeface="+mn-ea"/>
              <a:sym typeface="+mn-lt"/>
            </a:endParaRPr>
          </a:p>
          <a:p>
            <a:pPr indent="-857250">
              <a:lnSpc>
                <a:spcPct val="150000"/>
              </a:lnSpc>
              <a:buFont typeface="Wingdings" panose="05000000000000000000" pitchFamily="2" charset="2"/>
              <a:buChar char="p"/>
            </a:pPr>
            <a:r>
              <a:rPr lang="en-US" altLang="zh-CN" sz="3200" dirty="0">
                <a:latin typeface="汉仪润圆-75W" panose="00020600040101010101" pitchFamily="18" charset="-122"/>
                <a:ea typeface="汉仪润圆-75W" panose="00020600040101010101" pitchFamily="18" charset="-122"/>
                <a:cs typeface="+mn-ea"/>
                <a:sym typeface="+mn-lt"/>
              </a:rPr>
              <a:t>03</a:t>
            </a:r>
            <a:r>
              <a:rPr lang="zh-CN" altLang="en-US" sz="3200" dirty="0">
                <a:latin typeface="汉仪润圆-75W" panose="00020600040101010101" pitchFamily="18" charset="-122"/>
                <a:ea typeface="汉仪润圆-75W" panose="00020600040101010101" pitchFamily="18" charset="-122"/>
                <a:cs typeface="+mn-ea"/>
                <a:sym typeface="+mn-lt"/>
              </a:rPr>
              <a:t>：教学课件过程</a:t>
            </a:r>
            <a:endParaRPr lang="en-US" altLang="zh-CN" sz="3200" dirty="0">
              <a:latin typeface="汉仪润圆-75W" panose="00020600040101010101" pitchFamily="18" charset="-122"/>
              <a:ea typeface="汉仪润圆-75W" panose="00020600040101010101" pitchFamily="18" charset="-122"/>
              <a:cs typeface="+mn-ea"/>
              <a:sym typeface="+mn-lt"/>
            </a:endParaRPr>
          </a:p>
          <a:p>
            <a:pPr indent="-857250">
              <a:lnSpc>
                <a:spcPct val="150000"/>
              </a:lnSpc>
              <a:buFont typeface="Wingdings" panose="05000000000000000000" pitchFamily="2" charset="2"/>
              <a:buChar char="p"/>
            </a:pPr>
            <a:r>
              <a:rPr lang="en-US" altLang="zh-CN" sz="3200" dirty="0">
                <a:latin typeface="汉仪润圆-75W" panose="00020600040101010101" pitchFamily="18" charset="-122"/>
                <a:ea typeface="汉仪润圆-75W" panose="00020600040101010101" pitchFamily="18" charset="-122"/>
                <a:cs typeface="+mn-ea"/>
                <a:sym typeface="+mn-lt"/>
              </a:rPr>
              <a:t>04</a:t>
            </a:r>
            <a:r>
              <a:rPr lang="zh-CN" altLang="en-US" sz="3200" dirty="0">
                <a:latin typeface="汉仪润圆-75W" panose="00020600040101010101" pitchFamily="18" charset="-122"/>
                <a:ea typeface="汉仪润圆-75W" panose="00020600040101010101" pitchFamily="18" charset="-122"/>
                <a:cs typeface="+mn-ea"/>
                <a:sym typeface="+mn-lt"/>
              </a:rPr>
              <a:t>：教学课件反思</a:t>
            </a:r>
            <a:endParaRPr lang="zh-CN" altLang="en-US" sz="3200" dirty="0">
              <a:latin typeface="汉仪润圆-75W" panose="00020600040101010101" pitchFamily="18" charset="-122"/>
              <a:ea typeface="汉仪润圆-75W" panose="00020600040101010101" pitchFamily="18"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教学课件反思</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cxnSp>
        <p:nvCxnSpPr>
          <p:cNvPr id="6" name="Straight Connector 66"/>
          <p:cNvCxnSpPr/>
          <p:nvPr/>
        </p:nvCxnSpPr>
        <p:spPr>
          <a:xfrm flipH="1">
            <a:off x="1277959" y="2795136"/>
            <a:ext cx="9636087" cy="0"/>
          </a:xfrm>
          <a:prstGeom prst="line">
            <a:avLst/>
          </a:prstGeom>
          <a:ln w="19050">
            <a:solidFill>
              <a:srgbClr val="4E4CE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 name="Oval 12"/>
          <p:cNvSpPr/>
          <p:nvPr/>
        </p:nvSpPr>
        <p:spPr>
          <a:xfrm>
            <a:off x="5201671" y="1892815"/>
            <a:ext cx="1788660" cy="1788891"/>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US"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Oval 16"/>
          <p:cNvSpPr/>
          <p:nvPr/>
        </p:nvSpPr>
        <p:spPr>
          <a:xfrm>
            <a:off x="7288745" y="2065314"/>
            <a:ext cx="1459455" cy="1459644"/>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19"/>
          <p:cNvSpPr/>
          <p:nvPr/>
        </p:nvSpPr>
        <p:spPr>
          <a:xfrm>
            <a:off x="9114807" y="2230274"/>
            <a:ext cx="1113828" cy="1113971"/>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Oval 4"/>
          <p:cNvSpPr/>
          <p:nvPr/>
        </p:nvSpPr>
        <p:spPr>
          <a:xfrm>
            <a:off x="1786974" y="2230274"/>
            <a:ext cx="1113828" cy="1113971"/>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Oval 8"/>
          <p:cNvSpPr/>
          <p:nvPr/>
        </p:nvSpPr>
        <p:spPr>
          <a:xfrm>
            <a:off x="3418797" y="2065314"/>
            <a:ext cx="1459455" cy="1459644"/>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US"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43"/>
          <p:cNvSpPr>
            <a:spLocks noEditPoints="1"/>
          </p:cNvSpPr>
          <p:nvPr/>
        </p:nvSpPr>
        <p:spPr bwMode="auto">
          <a:xfrm>
            <a:off x="2144761" y="2608030"/>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891" tIns="60945" rIns="121891" bIns="60945"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2"/>
          <p:cNvSpPr>
            <a:spLocks noEditPoints="1"/>
          </p:cNvSpPr>
          <p:nvPr/>
        </p:nvSpPr>
        <p:spPr bwMode="auto">
          <a:xfrm>
            <a:off x="3955359" y="2599868"/>
            <a:ext cx="383069"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891" tIns="60945" rIns="121891" bIns="60945"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5818635" y="2437631"/>
            <a:ext cx="581996" cy="544612"/>
            <a:chOff x="6661150" y="233363"/>
            <a:chExt cx="320675" cy="300038"/>
          </a:xfrm>
          <a:solidFill>
            <a:schemeClr val="bg1"/>
          </a:solidFill>
        </p:grpSpPr>
        <p:sp>
          <p:nvSpPr>
            <p:cNvPr id="1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Freeform 140"/>
          <p:cNvSpPr>
            <a:spLocks noEditPoints="1"/>
          </p:cNvSpPr>
          <p:nvPr/>
        </p:nvSpPr>
        <p:spPr bwMode="auto">
          <a:xfrm>
            <a:off x="7817548" y="2590636"/>
            <a:ext cx="399431" cy="39948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891" tIns="60945" rIns="121891" bIns="60945"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9495331" y="2638324"/>
            <a:ext cx="352781" cy="343917"/>
            <a:chOff x="8175625" y="987426"/>
            <a:chExt cx="314325" cy="306388"/>
          </a:xfrm>
          <a:solidFill>
            <a:schemeClr val="bg1"/>
          </a:solidFill>
        </p:grpSpPr>
        <p:sp>
          <p:nvSpPr>
            <p:cNvPr id="22"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Rectangle 29"/>
          <p:cNvSpPr/>
          <p:nvPr/>
        </p:nvSpPr>
        <p:spPr>
          <a:xfrm>
            <a:off x="1277959" y="4026265"/>
            <a:ext cx="1919978" cy="1323439"/>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600" dirty="0">
              <a:latin typeface="微软雅黑" panose="020B0503020204020204" pitchFamily="34" charset="-122"/>
              <a:ea typeface="微软雅黑" panose="020B0503020204020204" pitchFamily="34" charset="-122"/>
            </a:endParaRPr>
          </a:p>
        </p:txBody>
      </p:sp>
      <p:sp>
        <p:nvSpPr>
          <p:cNvPr id="29" name="Rectangle 29"/>
          <p:cNvSpPr/>
          <p:nvPr/>
        </p:nvSpPr>
        <p:spPr>
          <a:xfrm>
            <a:off x="3318691" y="4026265"/>
            <a:ext cx="1919978" cy="1323439"/>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600" dirty="0">
              <a:latin typeface="微软雅黑" panose="020B0503020204020204" pitchFamily="34" charset="-122"/>
              <a:ea typeface="微软雅黑" panose="020B0503020204020204" pitchFamily="34" charset="-122"/>
            </a:endParaRPr>
          </a:p>
        </p:txBody>
      </p:sp>
      <p:sp>
        <p:nvSpPr>
          <p:cNvPr id="30" name="Rectangle 29"/>
          <p:cNvSpPr/>
          <p:nvPr/>
        </p:nvSpPr>
        <p:spPr>
          <a:xfrm>
            <a:off x="5174148" y="4071997"/>
            <a:ext cx="1919978" cy="1323439"/>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600" dirty="0">
              <a:latin typeface="微软雅黑" panose="020B0503020204020204" pitchFamily="34" charset="-122"/>
              <a:ea typeface="微软雅黑" panose="020B0503020204020204" pitchFamily="34" charset="-122"/>
            </a:endParaRPr>
          </a:p>
        </p:txBody>
      </p:sp>
      <p:sp>
        <p:nvSpPr>
          <p:cNvPr id="31" name="Rectangle 29"/>
          <p:cNvSpPr/>
          <p:nvPr/>
        </p:nvSpPr>
        <p:spPr>
          <a:xfrm>
            <a:off x="7029605" y="4069032"/>
            <a:ext cx="1919978" cy="1323439"/>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600" dirty="0">
              <a:latin typeface="微软雅黑" panose="020B0503020204020204" pitchFamily="34" charset="-122"/>
              <a:ea typeface="微软雅黑" panose="020B0503020204020204" pitchFamily="34" charset="-122"/>
            </a:endParaRPr>
          </a:p>
        </p:txBody>
      </p:sp>
      <p:sp>
        <p:nvSpPr>
          <p:cNvPr id="32" name="Rectangle 29"/>
          <p:cNvSpPr/>
          <p:nvPr/>
        </p:nvSpPr>
        <p:spPr>
          <a:xfrm>
            <a:off x="8885062" y="4071995"/>
            <a:ext cx="1919978" cy="1323439"/>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点击输入您的文字内容，用简洁的文字进行阐述，详细内容应在演说过程中用语言来表达</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23" presetClass="entr" presetSubtype="16"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20" grpId="0" animBg="1"/>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3"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教学课件反思</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任意多边形 12"/>
          <p:cNvSpPr/>
          <p:nvPr/>
        </p:nvSpPr>
        <p:spPr>
          <a:xfrm rot="9000000">
            <a:off x="7866370" y="257176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8354516" y="2528602"/>
            <a:ext cx="2883137" cy="523220"/>
          </a:xfrm>
          <a:prstGeom prst="rect">
            <a:avLst/>
          </a:prstGeom>
          <a:noFill/>
          <a:effectLst/>
        </p:spPr>
        <p:txBody>
          <a:bodyPr wrap="square" rtlCol="0">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 name="任意多边形 14"/>
          <p:cNvSpPr/>
          <p:nvPr/>
        </p:nvSpPr>
        <p:spPr>
          <a:xfrm rot="9000000">
            <a:off x="7866370" y="3636376"/>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8354516" y="3593217"/>
            <a:ext cx="2883137" cy="523220"/>
          </a:xfrm>
          <a:prstGeom prst="rect">
            <a:avLst/>
          </a:prstGeom>
          <a:noFill/>
          <a:effectLst/>
        </p:spPr>
        <p:txBody>
          <a:bodyPr wrap="square" rtlCol="0">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0" name="任意多边形 16"/>
          <p:cNvSpPr/>
          <p:nvPr/>
        </p:nvSpPr>
        <p:spPr>
          <a:xfrm rot="9000000">
            <a:off x="7866370" y="470099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8354516" y="4657832"/>
            <a:ext cx="2883137" cy="523220"/>
          </a:xfrm>
          <a:prstGeom prst="rect">
            <a:avLst/>
          </a:prstGeom>
          <a:noFill/>
          <a:effectLst/>
        </p:spPr>
        <p:txBody>
          <a:bodyPr wrap="square" rtlCol="0">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3" name="任意多边形 18"/>
          <p:cNvSpPr/>
          <p:nvPr/>
        </p:nvSpPr>
        <p:spPr>
          <a:xfrm rot="9000000">
            <a:off x="3753952" y="2538897"/>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875517" y="2528602"/>
            <a:ext cx="2883137" cy="523220"/>
          </a:xfrm>
          <a:prstGeom prst="rect">
            <a:avLst/>
          </a:prstGeom>
          <a:noFill/>
          <a:effectLst/>
        </p:spPr>
        <p:txBody>
          <a:bodyPr wrap="square" rtlCol="0">
            <a:spAutoFit/>
          </a:bodyPr>
          <a:lstStyle/>
          <a:p>
            <a:pPr marL="285750" indent="-285750" algn="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5" name="任意多边形 20"/>
          <p:cNvSpPr/>
          <p:nvPr/>
        </p:nvSpPr>
        <p:spPr>
          <a:xfrm rot="9000000">
            <a:off x="3754020" y="360351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875517" y="3593217"/>
            <a:ext cx="2883137" cy="523220"/>
          </a:xfrm>
          <a:prstGeom prst="rect">
            <a:avLst/>
          </a:prstGeom>
          <a:noFill/>
          <a:effectLst/>
        </p:spPr>
        <p:txBody>
          <a:bodyPr wrap="square" rtlCol="0">
            <a:spAutoFit/>
          </a:bodyPr>
          <a:lstStyle/>
          <a:p>
            <a:pPr marL="285750" indent="-285750" algn="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7" name="任意多边形 22"/>
          <p:cNvSpPr/>
          <p:nvPr/>
        </p:nvSpPr>
        <p:spPr>
          <a:xfrm rot="9000000">
            <a:off x="3753952" y="4627909"/>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3D7DCA"/>
          </a:solidFill>
          <a:ln>
            <a:solidFill>
              <a:srgbClr val="3D7D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875517" y="4657832"/>
            <a:ext cx="2883137" cy="523220"/>
          </a:xfrm>
          <a:prstGeom prst="rect">
            <a:avLst/>
          </a:prstGeom>
          <a:noFill/>
          <a:effectLst/>
        </p:spPr>
        <p:txBody>
          <a:bodyPr wrap="square" rtlCol="0">
            <a:spAutoFit/>
          </a:bodyPr>
          <a:lstStyle/>
          <a:p>
            <a:pPr marL="285750" indent="-285750" algn="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mn-lt"/>
              </a:rPr>
              <a:t>这里可以输入一下简单的概括性的内容文字，</a:t>
            </a:r>
            <a:endParaRPr lang="zh-CN" altLang="en-US" sz="1400" dirty="0">
              <a:latin typeface="微软雅黑" panose="020B0503020204020204" pitchFamily="34" charset="-122"/>
              <a:ea typeface="微软雅黑" panose="020B0503020204020204" pitchFamily="34" charset="-122"/>
              <a:cs typeface="+mn-ea"/>
              <a:sym typeface="+mn-lt"/>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163" y="2040108"/>
            <a:ext cx="3629438" cy="36294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ppt_x</p:attrName>
                                        </p:attrNameLst>
                                      </p:cBhvr>
                                      <p:tavLst>
                                        <p:tav tm="0">
                                          <p:val>
                                            <p:strVal val="#ppt_x-#ppt_w*1.125000"/>
                                          </p:val>
                                        </p:tav>
                                        <p:tav tm="100000">
                                          <p:val>
                                            <p:strVal val="#ppt_x"/>
                                          </p:val>
                                        </p:tav>
                                      </p:tavLst>
                                    </p:anim>
                                    <p:animEffect transition="in" filter="wipe(righ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3674"/>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4174"/>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par>
                          <p:cTn id="29" fill="hold">
                            <p:stCondLst>
                              <p:cond delay="6349"/>
                            </p:stCondLst>
                            <p:childTnLst>
                              <p:par>
                                <p:cTn id="30" presetID="1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ppt_x</p:attrName>
                                        </p:attrNameLst>
                                      </p:cBhvr>
                                      <p:tavLst>
                                        <p:tav tm="0">
                                          <p:val>
                                            <p:strVal val="#ppt_x-#ppt_w*1.125000"/>
                                          </p:val>
                                        </p:tav>
                                        <p:tav tm="100000">
                                          <p:val>
                                            <p:strVal val="#ppt_x"/>
                                          </p:val>
                                        </p:tav>
                                      </p:tavLst>
                                    </p:anim>
                                    <p:animEffect transition="in" filter="wipe(right)">
                                      <p:cBhvr>
                                        <p:cTn id="33" dur="500"/>
                                        <p:tgtEl>
                                          <p:spTgt spid="10"/>
                                        </p:tgtEl>
                                      </p:cBhvr>
                                    </p:animEffect>
                                  </p:childTnLst>
                                </p:cTn>
                              </p:par>
                            </p:childTnLst>
                          </p:cTn>
                        </p:par>
                        <p:par>
                          <p:cTn id="34" fill="hold">
                            <p:stCondLst>
                              <p:cond delay="6849"/>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childTnLst>
                                </p:cTn>
                              </p:par>
                            </p:childTnLst>
                          </p:cTn>
                        </p:par>
                        <p:par>
                          <p:cTn id="38" fill="hold">
                            <p:stCondLst>
                              <p:cond delay="9024"/>
                            </p:stCondLst>
                            <p:childTnLst>
                              <p:par>
                                <p:cTn id="39" presetID="1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right)">
                                      <p:cBhvr>
                                        <p:cTn id="42" dur="500"/>
                                        <p:tgtEl>
                                          <p:spTgt spid="13"/>
                                        </p:tgtEl>
                                      </p:cBhvr>
                                    </p:animEffect>
                                  </p:childTnLst>
                                </p:cTn>
                              </p:par>
                            </p:childTnLst>
                          </p:cTn>
                        </p:par>
                        <p:par>
                          <p:cTn id="43" fill="hold">
                            <p:stCondLst>
                              <p:cond delay="9524"/>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4"/>
                                        </p:tgtEl>
                                        <p:attrNameLst>
                                          <p:attrName>style.visibility</p:attrName>
                                        </p:attrNameLst>
                                      </p:cBhvr>
                                      <p:to>
                                        <p:strVal val="visible"/>
                                      </p:to>
                                    </p:set>
                                    <p:animEffect transition="in" filter="fade">
                                      <p:cBhvr>
                                        <p:cTn id="46" dur="750"/>
                                        <p:tgtEl>
                                          <p:spTgt spid="14"/>
                                        </p:tgtEl>
                                      </p:cBhvr>
                                    </p:animEffect>
                                  </p:childTnLst>
                                </p:cTn>
                              </p:par>
                            </p:childTnLst>
                          </p:cTn>
                        </p:par>
                        <p:par>
                          <p:cTn id="47" fill="hold">
                            <p:stCondLst>
                              <p:cond delay="11699"/>
                            </p:stCondLst>
                            <p:childTnLst>
                              <p:par>
                                <p:cTn id="48" presetID="1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p:tgtEl>
                                          <p:spTgt spid="15"/>
                                        </p:tgtEl>
                                        <p:attrNameLst>
                                          <p:attrName>ppt_x</p:attrName>
                                        </p:attrNameLst>
                                      </p:cBhvr>
                                      <p:tavLst>
                                        <p:tav tm="0">
                                          <p:val>
                                            <p:strVal val="#ppt_x-#ppt_w*1.125000"/>
                                          </p:val>
                                        </p:tav>
                                        <p:tav tm="100000">
                                          <p:val>
                                            <p:strVal val="#ppt_x"/>
                                          </p:val>
                                        </p:tav>
                                      </p:tavLst>
                                    </p:anim>
                                    <p:animEffect transition="in" filter="wipe(right)">
                                      <p:cBhvr>
                                        <p:cTn id="51" dur="500"/>
                                        <p:tgtEl>
                                          <p:spTgt spid="15"/>
                                        </p:tgtEl>
                                      </p:cBhvr>
                                    </p:animEffect>
                                  </p:childTnLst>
                                </p:cTn>
                              </p:par>
                            </p:childTnLst>
                          </p:cTn>
                        </p:par>
                        <p:par>
                          <p:cTn id="52" fill="hold">
                            <p:stCondLst>
                              <p:cond delay="12199"/>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childTnLst>
                                </p:cTn>
                              </p:par>
                            </p:childTnLst>
                          </p:cTn>
                        </p:par>
                        <p:par>
                          <p:cTn id="56" fill="hold">
                            <p:stCondLst>
                              <p:cond delay="14375"/>
                            </p:stCondLst>
                            <p:childTnLst>
                              <p:par>
                                <p:cTn id="57" presetID="1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ppt_x</p:attrName>
                                        </p:attrNameLst>
                                      </p:cBhvr>
                                      <p:tavLst>
                                        <p:tav tm="0">
                                          <p:val>
                                            <p:strVal val="#ppt_x-#ppt_w*1.125000"/>
                                          </p:val>
                                        </p:tav>
                                        <p:tav tm="100000">
                                          <p:val>
                                            <p:strVal val="#ppt_x"/>
                                          </p:val>
                                        </p:tav>
                                      </p:tavLst>
                                    </p:anim>
                                    <p:animEffect transition="in" filter="wipe(right)">
                                      <p:cBhvr>
                                        <p:cTn id="60" dur="500"/>
                                        <p:tgtEl>
                                          <p:spTgt spid="17"/>
                                        </p:tgtEl>
                                      </p:cBhvr>
                                    </p:animEffect>
                                  </p:childTnLst>
                                </p:cTn>
                              </p:par>
                            </p:childTnLst>
                          </p:cTn>
                        </p:par>
                        <p:par>
                          <p:cTn id="61" fill="hold">
                            <p:stCondLst>
                              <p:cond delay="14875"/>
                            </p:stCondLst>
                            <p:childTnLst>
                              <p:par>
                                <p:cTn id="62" presetID="10" presetClass="entr" presetSubtype="0" fill="hold" grpId="0" nodeType="afterEffect">
                                  <p:stCondLst>
                                    <p:cond delay="0"/>
                                  </p:stCondLst>
                                  <p:iterate type="wd">
                                    <p:tmPct val="10000"/>
                                  </p:iterate>
                                  <p:childTnLst>
                                    <p:set>
                                      <p:cBhvr>
                                        <p:cTn id="63" dur="1" fill="hold">
                                          <p:stCondLst>
                                            <p:cond delay="0"/>
                                          </p:stCondLst>
                                        </p:cTn>
                                        <p:tgtEl>
                                          <p:spTgt spid="18"/>
                                        </p:tgtEl>
                                        <p:attrNameLst>
                                          <p:attrName>style.visibility</p:attrName>
                                        </p:attrNameLst>
                                      </p:cBhvr>
                                      <p:to>
                                        <p:strVal val="visible"/>
                                      </p:to>
                                    </p:set>
                                    <p:animEffect transition="in" filter="fade">
                                      <p:cBhvr>
                                        <p:cTn id="6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2" grpId="0"/>
      <p:bldP spid="13" grpId="0" animBg="1"/>
      <p:bldP spid="14" grpId="0"/>
      <p:bldP spid="15" grpId="0" animBg="1"/>
      <p:bldP spid="16"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2" name="图片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66800" y="928411"/>
            <a:ext cx="10058400" cy="500117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56524" y="5063115"/>
            <a:ext cx="1176672" cy="74422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52284" y="599378"/>
            <a:ext cx="2109336" cy="103114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120" y="6180969"/>
            <a:ext cx="3946918" cy="42564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25" name="组合 24"/>
          <p:cNvGrpSpPr/>
          <p:nvPr/>
        </p:nvGrpSpPr>
        <p:grpSpPr>
          <a:xfrm>
            <a:off x="6150738" y="118162"/>
            <a:ext cx="4732821" cy="1752813"/>
            <a:chOff x="6150738" y="118162"/>
            <a:chExt cx="4732821" cy="1752813"/>
          </a:xfrm>
        </p:grpSpPr>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5168" y="1215590"/>
              <a:ext cx="658391" cy="655385"/>
            </a:xfrm>
            <a:prstGeom prst="rect">
              <a:avLst/>
            </a:prstGeom>
          </p:spPr>
        </p:pic>
      </p:grpSp>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221" y="2135437"/>
            <a:ext cx="533158" cy="737257"/>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52793" y="1959555"/>
            <a:ext cx="4053840" cy="4053840"/>
          </a:xfrm>
          <a:prstGeom prst="rect">
            <a:avLst/>
          </a:prstGeom>
        </p:spPr>
      </p:pic>
      <p:sp>
        <p:nvSpPr>
          <p:cNvPr id="15" name="文本框 14"/>
          <p:cNvSpPr txBox="1"/>
          <p:nvPr/>
        </p:nvSpPr>
        <p:spPr>
          <a:xfrm>
            <a:off x="4663155" y="3762080"/>
            <a:ext cx="5937410" cy="461665"/>
          </a:xfrm>
          <a:prstGeom prst="rect">
            <a:avLst/>
          </a:prstGeom>
          <a:noFill/>
          <a:ln w="38100">
            <a:noFill/>
          </a:ln>
        </p:spPr>
        <p:txBody>
          <a:bodyPr wrap="square">
            <a:spAutoFit/>
          </a:bodyPr>
          <a:lstStyle/>
          <a:p>
            <a:pPr algn="dist"/>
            <a:r>
              <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a:t>
            </a:r>
            <a:r>
              <a:rPr lang="zh-CN" altLang="en-US"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儿童教育课件宣讲</a:t>
            </a:r>
            <a:r>
              <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rPr>
              <a:t>——</a:t>
            </a:r>
            <a:endParaRPr lang="en-US" altLang="zh-CN" sz="2400" b="1" dirty="0">
              <a:solidFill>
                <a:sysClr val="windowText" lastClr="000000"/>
              </a:solidFill>
              <a:latin typeface="汉仪润圆-75W" panose="00020600040101010101" pitchFamily="18" charset="-122"/>
              <a:ea typeface="汉仪润圆-75W" panose="00020600040101010101" pitchFamily="18" charset="-122"/>
              <a:cs typeface="+mn-ea"/>
              <a:sym typeface="+mn-lt"/>
            </a:endParaRPr>
          </a:p>
        </p:txBody>
      </p:sp>
      <p:sp>
        <p:nvSpPr>
          <p:cNvPr id="16" name="文本框 15"/>
          <p:cNvSpPr txBox="1"/>
          <p:nvPr/>
        </p:nvSpPr>
        <p:spPr>
          <a:xfrm>
            <a:off x="5690842" y="4804648"/>
            <a:ext cx="1810931" cy="337185"/>
          </a:xfrm>
          <a:prstGeom prst="rect">
            <a:avLst/>
          </a:prstGeom>
          <a:solidFill>
            <a:srgbClr val="3D7DCA"/>
          </a:solidFill>
        </p:spPr>
        <p:txBody>
          <a:bodyPr wrap="square">
            <a:spAutoFit/>
          </a:bodyPr>
          <a:lstStyle/>
          <a:p>
            <a:pPr algn="ct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汇报人：</a:t>
            </a:r>
            <a:r>
              <a:rPr lang="en-US" altLang="zh-CN" sz="1600" dirty="0">
                <a:solidFill>
                  <a:schemeClr val="bg1"/>
                </a:solidFill>
                <a:latin typeface="汉仪润圆-75W" panose="00020600040101010101" pitchFamily="18" charset="-122"/>
                <a:ea typeface="汉仪润圆-75W" panose="00020600040101010101" pitchFamily="18" charset="-122"/>
                <a:cs typeface="+mn-ea"/>
                <a:sym typeface="+mn-lt"/>
              </a:rPr>
              <a:t>PPT</a:t>
            </a: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a:t>
            </a:r>
            <a:endParaRPr lang="zh-CN" altLang="en-US" sz="1600" dirty="0">
              <a:solidFill>
                <a:schemeClr val="bg1"/>
              </a:solidFill>
              <a:latin typeface="汉仪润圆-75W" panose="00020600040101010101" pitchFamily="18" charset="-122"/>
              <a:ea typeface="汉仪润圆-75W" panose="00020600040101010101" pitchFamily="18" charset="-122"/>
              <a:cs typeface="+mn-ea"/>
              <a:sym typeface="+mn-lt"/>
            </a:endParaRPr>
          </a:p>
        </p:txBody>
      </p:sp>
      <p:grpSp>
        <p:nvGrpSpPr>
          <p:cNvPr id="17" name="组合 16"/>
          <p:cNvGrpSpPr/>
          <p:nvPr/>
        </p:nvGrpSpPr>
        <p:grpSpPr>
          <a:xfrm>
            <a:off x="2159000" y="2237747"/>
            <a:ext cx="8461905" cy="1493969"/>
            <a:chOff x="262923" y="1390319"/>
            <a:chExt cx="11537917" cy="1480497"/>
          </a:xfrm>
        </p:grpSpPr>
        <p:sp>
          <p:nvSpPr>
            <p:cNvPr id="18" name="文本框 17"/>
            <p:cNvSpPr txBox="1"/>
            <p:nvPr/>
          </p:nvSpPr>
          <p:spPr>
            <a:xfrm>
              <a:off x="262923" y="1398042"/>
              <a:ext cx="11537917" cy="1472774"/>
            </a:xfrm>
            <a:prstGeom prst="rect">
              <a:avLst/>
            </a:prstGeom>
            <a:noFill/>
          </p:spPr>
          <p:txBody>
            <a:bodyPr wrap="square">
              <a:spAutoFit/>
            </a:bodyPr>
            <a:lstStyle/>
            <a:p>
              <a:pPr algn="r">
                <a:lnSpc>
                  <a:spcPct val="150000"/>
                </a:lnSpc>
              </a:pPr>
              <a:r>
                <a:rPr lang="zh-CN" altLang="en-US" sz="66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教师公开课宣讲</a:t>
              </a:r>
              <a:endParaRPr lang="en-US" altLang="zh-CN" sz="6600" b="1" dirty="0">
                <a:ln w="190500">
                  <a:solidFill>
                    <a:srgbClr val="3D7DCA"/>
                  </a:solidFill>
                </a:ln>
                <a:solidFill>
                  <a:srgbClr val="FF3857"/>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sp>
          <p:nvSpPr>
            <p:cNvPr id="19" name="文本框 18"/>
            <p:cNvSpPr txBox="1"/>
            <p:nvPr/>
          </p:nvSpPr>
          <p:spPr>
            <a:xfrm>
              <a:off x="2813992" y="1390319"/>
              <a:ext cx="8986848" cy="1472774"/>
            </a:xfrm>
            <a:prstGeom prst="rect">
              <a:avLst/>
            </a:prstGeom>
            <a:noFill/>
          </p:spPr>
          <p:txBody>
            <a:bodyPr wrap="square">
              <a:spAutoFit/>
            </a:bodyPr>
            <a:lstStyle/>
            <a:p>
              <a:pPr algn="r">
                <a:lnSpc>
                  <a:spcPct val="150000"/>
                </a:lnSpc>
              </a:pPr>
              <a:r>
                <a:rPr lang="zh-CN" altLang="en-US" sz="66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rPr>
                <a:t>教师公开课宣讲</a:t>
              </a:r>
              <a:endParaRPr lang="en-US" altLang="zh-CN" sz="6600" dirty="0">
                <a:solidFill>
                  <a:schemeClr val="bg1"/>
                </a:solidFill>
                <a:effectLst>
                  <a:outerShdw blurRad="38100" dist="38100" dir="2700000" algn="tl">
                    <a:srgbClr val="000000">
                      <a:alpha val="43137"/>
                    </a:srgbClr>
                  </a:outerShdw>
                </a:effectLst>
                <a:latin typeface="汉仪润圆-75W" panose="00020600040101010101" pitchFamily="18" charset="-122"/>
                <a:ea typeface="汉仪润圆-75W" panose="00020600040101010101" pitchFamily="18" charset="-122"/>
                <a:cs typeface="+mn-ea"/>
                <a:sym typeface="+mn-lt"/>
              </a:endParaRPr>
            </a:p>
          </p:txBody>
        </p:sp>
      </p:grpSp>
      <p:sp>
        <p:nvSpPr>
          <p:cNvPr id="20" name="矩形 19"/>
          <p:cNvSpPr/>
          <p:nvPr/>
        </p:nvSpPr>
        <p:spPr>
          <a:xfrm>
            <a:off x="6508840" y="1668984"/>
            <a:ext cx="3714265" cy="599203"/>
          </a:xfrm>
          <a:prstGeom prst="rect">
            <a:avLst/>
          </a:prstGeom>
        </p:spPr>
        <p:txBody>
          <a:bodyPr wrap="square">
            <a:spAutoFit/>
          </a:bodyPr>
          <a:lstStyle/>
          <a:p>
            <a:pPr algn="dist">
              <a:lnSpc>
                <a:spcPct val="150000"/>
              </a:lnSpc>
            </a:pPr>
            <a:r>
              <a:rPr lang="en-US" altLang="zh-CN" sz="2400" b="1" dirty="0">
                <a:latin typeface="汉仪润圆-75W" panose="00020600040101010101" pitchFamily="18" charset="-122"/>
                <a:ea typeface="汉仪润圆-75W" panose="00020600040101010101" pitchFamily="18" charset="-122"/>
                <a:cs typeface="+mn-ea"/>
                <a:sym typeface="+mn-lt"/>
              </a:rPr>
              <a:t>2021</a:t>
            </a:r>
            <a:r>
              <a:rPr lang="zh-CN" altLang="en-US" sz="2400" b="1" dirty="0">
                <a:latin typeface="汉仪润圆-75W" panose="00020600040101010101" pitchFamily="18" charset="-122"/>
                <a:ea typeface="汉仪润圆-75W" panose="00020600040101010101" pitchFamily="18" charset="-122"/>
                <a:cs typeface="+mn-ea"/>
                <a:sym typeface="+mn-lt"/>
              </a:rPr>
              <a:t>教师公开课</a:t>
            </a:r>
            <a:endParaRPr lang="en-US" altLang="zh-CN" sz="2400" b="1" dirty="0">
              <a:latin typeface="汉仪润圆-75W" panose="00020600040101010101" pitchFamily="18" charset="-122"/>
              <a:ea typeface="汉仪润圆-75W" panose="00020600040101010101" pitchFamily="18" charset="-122"/>
              <a:cs typeface="+mn-ea"/>
              <a:sym typeface="+mn-lt"/>
            </a:endParaRPr>
          </a:p>
        </p:txBody>
      </p:sp>
      <p:cxnSp>
        <p:nvCxnSpPr>
          <p:cNvPr id="21" name="直接连接符 20"/>
          <p:cNvCxnSpPr/>
          <p:nvPr/>
        </p:nvCxnSpPr>
        <p:spPr>
          <a:xfrm>
            <a:off x="4663155" y="2378346"/>
            <a:ext cx="5856004" cy="95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882860" y="4804648"/>
            <a:ext cx="1810931" cy="338554"/>
          </a:xfrm>
          <a:prstGeom prst="rect">
            <a:avLst/>
          </a:prstGeom>
          <a:solidFill>
            <a:srgbClr val="3D7DCA"/>
          </a:solidFill>
        </p:spPr>
        <p:txBody>
          <a:bodyPr wrap="square">
            <a:spAutoFit/>
          </a:bodyPr>
          <a:lstStyle/>
          <a:p>
            <a:pPr algn="ctr"/>
            <a:r>
              <a:rPr lang="zh-CN" altLang="en-US" sz="1600" dirty="0">
                <a:solidFill>
                  <a:schemeClr val="bg1"/>
                </a:solidFill>
                <a:latin typeface="汉仪润圆-75W" panose="00020600040101010101" pitchFamily="18" charset="-122"/>
                <a:ea typeface="汉仪润圆-75W" panose="00020600040101010101" pitchFamily="18" charset="-122"/>
                <a:cs typeface="+mn-ea"/>
                <a:sym typeface="+mn-lt"/>
              </a:rPr>
              <a:t>汇报时间：</a:t>
            </a:r>
            <a:r>
              <a:rPr lang="en-US" altLang="zh-CN" sz="1600" dirty="0">
                <a:solidFill>
                  <a:schemeClr val="bg1"/>
                </a:solidFill>
                <a:latin typeface="汉仪润圆-75W" panose="00020600040101010101" pitchFamily="18" charset="-122"/>
                <a:ea typeface="汉仪润圆-75W" panose="00020600040101010101" pitchFamily="18" charset="-122"/>
                <a:cs typeface="+mn-ea"/>
                <a:sym typeface="+mn-lt"/>
              </a:rPr>
              <a:t>20XX</a:t>
            </a:r>
            <a:endParaRPr lang="en-US" altLang="zh-CN" sz="1600" dirty="0">
              <a:solidFill>
                <a:schemeClr val="bg1"/>
              </a:solidFill>
              <a:latin typeface="汉仪润圆-75W" panose="00020600040101010101" pitchFamily="18" charset="-122"/>
              <a:ea typeface="汉仪润圆-75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P spid="20"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52738" y="2223933"/>
            <a:ext cx="447475" cy="49269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5"/>
            </p:custDataLst>
          </p:nvPr>
        </p:nvPicPr>
        <p:blipFill>
          <a:blip r:embed="rId6"/>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7"/>
            </p:custDataLst>
          </p:nvPr>
        </p:nvPicPr>
        <p:blipFill>
          <a:blip r:embed="rId8"/>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p>
            <a:r>
              <a:rPr lang="zh-CN" altLang="en-US" sz="1055" b="1" dirty="0">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dirty="0">
                <a:solidFill>
                  <a:srgbClr val="4A452A"/>
                </a:solidFill>
                <a:latin typeface="微软雅黑" panose="020B0503020204020204" pitchFamily="34" charset="-122"/>
                <a:ea typeface="微软雅黑" panose="020B0503020204020204" pitchFamily="34" charset="-122"/>
              </a:rPr>
              <a:t>/</a:t>
            </a:r>
            <a:r>
              <a:rPr lang="zh-CN" altLang="en-US" sz="1055" b="1" dirty="0">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dirty="0">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18" name="组合 17"/>
          <p:cNvGrpSpPr/>
          <p:nvPr/>
        </p:nvGrpSpPr>
        <p:grpSpPr>
          <a:xfrm>
            <a:off x="1412162" y="1125797"/>
            <a:ext cx="9477151" cy="4683760"/>
            <a:chOff x="-2738761" y="859092"/>
            <a:chExt cx="8620769" cy="4683760"/>
          </a:xfrm>
        </p:grpSpPr>
        <p:sp>
          <p:nvSpPr>
            <p:cNvPr id="19" name="矩形 18"/>
            <p:cNvSpPr/>
            <p:nvPr/>
          </p:nvSpPr>
          <p:spPr>
            <a:xfrm>
              <a:off x="-2738761" y="859092"/>
              <a:ext cx="8620769" cy="4683760"/>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DCA"/>
                </a:solidFill>
                <a:latin typeface="汉仪润圆-75W" panose="00020600040101010101" pitchFamily="18" charset="-122"/>
                <a:ea typeface="汉仪润圆-75W" panose="00020600040101010101" pitchFamily="18" charset="-122"/>
              </a:endParaRPr>
            </a:p>
          </p:txBody>
        </p:sp>
        <p:sp>
          <p:nvSpPr>
            <p:cNvPr id="20" name="矩形 19"/>
            <p:cNvSpPr/>
            <p:nvPr/>
          </p:nvSpPr>
          <p:spPr>
            <a:xfrm>
              <a:off x="-2453353" y="1066874"/>
              <a:ext cx="8058522" cy="4249956"/>
            </a:xfrm>
            <a:prstGeom prst="rect">
              <a:avLst/>
            </a:prstGeom>
            <a:noFill/>
            <a:ln w="38100">
              <a:solidFill>
                <a:srgbClr val="3D7DC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DCA"/>
                </a:solidFill>
                <a:latin typeface="汉仪润圆-75W" panose="00020600040101010101" pitchFamily="18" charset="-122"/>
                <a:ea typeface="汉仪润圆-75W" panose="00020600040101010101" pitchFamily="18" charset="-122"/>
              </a:endParaRPr>
            </a:p>
          </p:txBody>
        </p:sp>
      </p:grpSp>
      <p:sp>
        <p:nvSpPr>
          <p:cNvPr id="21" name="文本框 20"/>
          <p:cNvSpPr txBox="1"/>
          <p:nvPr/>
        </p:nvSpPr>
        <p:spPr>
          <a:xfrm>
            <a:off x="1604922" y="2725723"/>
            <a:ext cx="3144847" cy="1569660"/>
          </a:xfrm>
          <a:prstGeom prst="rect">
            <a:avLst/>
          </a:prstGeom>
          <a:noFill/>
        </p:spPr>
        <p:txBody>
          <a:bodyPr wrap="square" rtlCol="0">
            <a:spAutoFit/>
          </a:bodyPr>
          <a:lstStyle/>
          <a:p>
            <a:pPr algn="ctr">
              <a:lnSpc>
                <a:spcPct val="100000"/>
              </a:lnSpc>
            </a:pPr>
            <a:r>
              <a:rPr lang="en-US" altLang="zh-CN" sz="9600" b="1" dirty="0">
                <a:solidFill>
                  <a:srgbClr val="3D7DCA"/>
                </a:solidFill>
                <a:effectLst/>
                <a:latin typeface="汉仪润圆-75W" panose="00020600040101010101" pitchFamily="18" charset="-122"/>
                <a:ea typeface="汉仪润圆-75W" panose="00020600040101010101" pitchFamily="18" charset="-122"/>
                <a:cs typeface="+mn-ea"/>
                <a:sym typeface="+mn-lt"/>
              </a:rPr>
              <a:t>01</a:t>
            </a:r>
            <a:endParaRPr lang="zh-CN" altLang="en-US" sz="9600" b="1" dirty="0">
              <a:solidFill>
                <a:srgbClr val="3D7DCA"/>
              </a:solidFill>
              <a:effectLst/>
              <a:latin typeface="汉仪润圆-75W" panose="00020600040101010101" pitchFamily="18" charset="-122"/>
              <a:ea typeface="汉仪润圆-75W" panose="00020600040101010101" pitchFamily="18" charset="-122"/>
              <a:cs typeface="+mn-ea"/>
              <a:sym typeface="+mn-lt"/>
            </a:endParaRPr>
          </a:p>
        </p:txBody>
      </p:sp>
      <p:cxnSp>
        <p:nvCxnSpPr>
          <p:cNvPr id="22" name="直接连接符 21"/>
          <p:cNvCxnSpPr/>
          <p:nvPr/>
        </p:nvCxnSpPr>
        <p:spPr>
          <a:xfrm flipV="1">
            <a:off x="4216590" y="2524564"/>
            <a:ext cx="2011" cy="18956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428365" y="2720839"/>
            <a:ext cx="5374042" cy="1107996"/>
          </a:xfrm>
          <a:prstGeom prst="rect">
            <a:avLst/>
          </a:prstGeom>
          <a:noFill/>
        </p:spPr>
        <p:txBody>
          <a:bodyPr wrap="square">
            <a:spAutoFit/>
          </a:bodyPr>
          <a:lstStyle/>
          <a:p>
            <a:pPr algn="dist"/>
            <a:r>
              <a:rPr lang="zh-CN" altLang="en-US" sz="6600" dirty="0">
                <a:latin typeface="汉仪润圆-75W" panose="00020600040101010101" pitchFamily="18" charset="-122"/>
                <a:ea typeface="汉仪润圆-75W" panose="00020600040101010101" pitchFamily="18" charset="-122"/>
                <a:cs typeface="+mn-ea"/>
                <a:sym typeface="+mn-lt"/>
              </a:rPr>
              <a:t>教学课件分析</a:t>
            </a:r>
            <a:endParaRPr lang="zh-CN" altLang="en-US" sz="6600" dirty="0">
              <a:latin typeface="汉仪润圆-75W" panose="00020600040101010101" pitchFamily="18" charset="-122"/>
              <a:ea typeface="汉仪润圆-75W" panose="00020600040101010101" pitchFamily="18" charset="-122"/>
              <a:cs typeface="+mn-ea"/>
              <a:sym typeface="+mn-lt"/>
            </a:endParaRPr>
          </a:p>
        </p:txBody>
      </p:sp>
      <p:sp>
        <p:nvSpPr>
          <p:cNvPr id="24" name="文本框 23"/>
          <p:cNvSpPr txBox="1"/>
          <p:nvPr/>
        </p:nvSpPr>
        <p:spPr>
          <a:xfrm>
            <a:off x="4475786" y="3877466"/>
            <a:ext cx="5356756" cy="369332"/>
          </a:xfrm>
          <a:prstGeom prst="rect">
            <a:avLst/>
          </a:prstGeom>
          <a:noFill/>
        </p:spPr>
        <p:txBody>
          <a:bodyPr wrap="square">
            <a:spAutoFit/>
          </a:bodyPr>
          <a:lstStyle/>
          <a:p>
            <a:pPr algn="dist"/>
            <a:r>
              <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rPr>
              <a:t>2021</a:t>
            </a:r>
            <a:r>
              <a:rPr lang="zh-CN" altLang="en-US" sz="1800" b="1" u="sng" dirty="0">
                <a:solidFill>
                  <a:srgbClr val="3D7DCA"/>
                </a:solidFill>
                <a:latin typeface="汉仪润圆-75W" panose="00020600040101010101" pitchFamily="18" charset="-122"/>
                <a:ea typeface="汉仪润圆-75W" panose="00020600040101010101" pitchFamily="18" charset="-122"/>
                <a:cs typeface="+mn-ea"/>
                <a:sym typeface="+mn-lt"/>
              </a:rPr>
              <a:t>教师公开课宣讲</a:t>
            </a:r>
            <a:endPar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231" y="1769528"/>
            <a:ext cx="675642" cy="279576"/>
          </a:xfrm>
          <a:prstGeom prst="rect">
            <a:avLst/>
          </a:prstGeom>
        </p:spPr>
      </p:pic>
      <p:grpSp>
        <p:nvGrpSpPr>
          <p:cNvPr id="25" name="组合 24"/>
          <p:cNvGrpSpPr/>
          <p:nvPr/>
        </p:nvGrpSpPr>
        <p:grpSpPr>
          <a:xfrm flipH="1">
            <a:off x="204646" y="77354"/>
            <a:ext cx="4110501" cy="2068709"/>
            <a:chOff x="6150738" y="118162"/>
            <a:chExt cx="4110501" cy="206870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848" y="1531486"/>
              <a:ext cx="658391" cy="655385"/>
            </a:xfrm>
            <a:prstGeom prst="rect">
              <a:avLst/>
            </a:prstGeom>
          </p:spPr>
        </p:pic>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159" y="3785578"/>
            <a:ext cx="3226403" cy="3226403"/>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31" y="4529257"/>
            <a:ext cx="2358224" cy="23582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教学课件分析</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文本框 5"/>
          <p:cNvSpPr txBox="1"/>
          <p:nvPr/>
        </p:nvSpPr>
        <p:spPr>
          <a:xfrm>
            <a:off x="937279" y="2232509"/>
            <a:ext cx="5081965" cy="787523"/>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47079" y="1829939"/>
            <a:ext cx="2252601" cy="461665"/>
          </a:xfrm>
          <a:prstGeom prst="rect">
            <a:avLst/>
          </a:prstGeom>
          <a:solidFill>
            <a:srgbClr val="3D7DCA"/>
          </a:solidFill>
        </p:spPr>
        <p:txBody>
          <a:bodyPr wrap="square" rtlCol="0">
            <a:spAutoFit/>
          </a:bodyPr>
          <a:lstStyle/>
          <a:p>
            <a:pPr marL="457200" indent="-457200">
              <a:buFont typeface="Wingdings" panose="05000000000000000000" pitchFamily="2" charset="2"/>
              <a:buChar char="u"/>
            </a:pPr>
            <a:r>
              <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添加标题</a:t>
            </a:r>
            <a:endPar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927440" y="3817948"/>
            <a:ext cx="5081965" cy="787523"/>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27440" y="3304595"/>
            <a:ext cx="2252601" cy="461665"/>
          </a:xfrm>
          <a:prstGeom prst="rect">
            <a:avLst/>
          </a:prstGeom>
          <a:solidFill>
            <a:srgbClr val="3D7DCA"/>
          </a:solidFill>
        </p:spPr>
        <p:txBody>
          <a:bodyPr wrap="square" rtlCol="0">
            <a:spAutoFit/>
          </a:bodyPr>
          <a:lstStyle/>
          <a:p>
            <a:pPr marL="457200" indent="-457200">
              <a:buFont typeface="Wingdings" panose="05000000000000000000" pitchFamily="2" charset="2"/>
              <a:buChar char="u"/>
            </a:pPr>
            <a:r>
              <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添加标题</a:t>
            </a:r>
            <a:endPar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927440" y="5356845"/>
            <a:ext cx="5081965" cy="787523"/>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37279" y="4895180"/>
            <a:ext cx="2252601" cy="461665"/>
          </a:xfrm>
          <a:prstGeom prst="rect">
            <a:avLst/>
          </a:prstGeom>
          <a:solidFill>
            <a:srgbClr val="3D7DCA"/>
          </a:solidFill>
        </p:spPr>
        <p:txBody>
          <a:bodyPr wrap="square" rtlCol="0">
            <a:spAutoFit/>
          </a:bodyPr>
          <a:lstStyle/>
          <a:p>
            <a:pPr marL="457200" indent="-457200">
              <a:buFont typeface="Wingdings" panose="05000000000000000000" pitchFamily="2" charset="2"/>
              <a:buChar char="u"/>
            </a:pPr>
            <a:r>
              <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添加标题</a:t>
            </a:r>
            <a:endParaRPr lang="en-US" altLang="zh-CN" sz="24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720" y="1771574"/>
            <a:ext cx="4526286" cy="45262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教学课件分析</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矩形: 圆角 1"/>
          <p:cNvSpPr/>
          <p:nvPr/>
        </p:nvSpPr>
        <p:spPr>
          <a:xfrm>
            <a:off x="990596" y="3341251"/>
            <a:ext cx="10210807" cy="175498"/>
          </a:xfrm>
          <a:prstGeom prst="roundRect">
            <a:avLst>
              <a:gd name="adj" fmla="val 50000"/>
            </a:avLst>
          </a:prstGeom>
          <a:solidFill>
            <a:srgbClr val="3D7DCA"/>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3857"/>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9414512" y="3165752"/>
            <a:ext cx="542449" cy="542449"/>
            <a:chOff x="9414512" y="3554493"/>
            <a:chExt cx="542449" cy="542449"/>
          </a:xfrm>
        </p:grpSpPr>
        <p:sp>
          <p:nvSpPr>
            <p:cNvPr id="12" name="椭圆 11"/>
            <p:cNvSpPr/>
            <p:nvPr/>
          </p:nvSpPr>
          <p:spPr>
            <a:xfrm>
              <a:off x="9414512" y="3554493"/>
              <a:ext cx="542449" cy="542449"/>
            </a:xfrm>
            <a:prstGeom prst="ellipse">
              <a:avLst/>
            </a:prstGeom>
            <a:solidFill>
              <a:srgbClr val="3D7DCA"/>
            </a:solidFill>
            <a:ln w="76200">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endParaRPr>
            </a:p>
          </p:txBody>
        </p:sp>
        <p:sp>
          <p:nvSpPr>
            <p:cNvPr id="13" name="任意多边形: 形状 13"/>
            <p:cNvSpPr/>
            <p:nvPr/>
          </p:nvSpPr>
          <p:spPr bwMode="auto">
            <a:xfrm>
              <a:off x="9530199" y="3675837"/>
              <a:ext cx="311075" cy="29976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734561" y="3116896"/>
            <a:ext cx="542449" cy="542449"/>
            <a:chOff x="4734559" y="3554493"/>
            <a:chExt cx="542449" cy="542449"/>
          </a:xfrm>
        </p:grpSpPr>
        <p:sp>
          <p:nvSpPr>
            <p:cNvPr id="15" name="椭圆 14"/>
            <p:cNvSpPr/>
            <p:nvPr/>
          </p:nvSpPr>
          <p:spPr>
            <a:xfrm>
              <a:off x="4734559" y="3554493"/>
              <a:ext cx="542449" cy="542449"/>
            </a:xfrm>
            <a:prstGeom prst="ellipse">
              <a:avLst/>
            </a:prstGeom>
            <a:solidFill>
              <a:srgbClr val="3D7DCA"/>
            </a:solidFill>
            <a:ln w="76200">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endParaRPr>
            </a:p>
          </p:txBody>
        </p:sp>
        <p:sp>
          <p:nvSpPr>
            <p:cNvPr id="16" name="任意多边形: 形状 27"/>
            <p:cNvSpPr>
              <a:spLocks noChangeAspect="1"/>
            </p:cNvSpPr>
            <p:nvPr/>
          </p:nvSpPr>
          <p:spPr bwMode="auto">
            <a:xfrm>
              <a:off x="4853177" y="3673272"/>
              <a:ext cx="305212" cy="304892"/>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914991" y="3006209"/>
            <a:ext cx="861537" cy="861536"/>
            <a:chOff x="6914991" y="3394950"/>
            <a:chExt cx="861537" cy="861536"/>
          </a:xfrm>
        </p:grpSpPr>
        <p:sp>
          <p:nvSpPr>
            <p:cNvPr id="18" name="椭圆 17"/>
            <p:cNvSpPr/>
            <p:nvPr/>
          </p:nvSpPr>
          <p:spPr>
            <a:xfrm>
              <a:off x="6914991" y="3394950"/>
              <a:ext cx="861537" cy="861536"/>
            </a:xfrm>
            <a:prstGeom prst="ellipse">
              <a:avLst/>
            </a:prstGeom>
            <a:solidFill>
              <a:srgbClr val="3D7DCA"/>
            </a:solidFill>
            <a:ln w="76200">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endParaRPr>
            </a:p>
          </p:txBody>
        </p:sp>
        <p:sp>
          <p:nvSpPr>
            <p:cNvPr id="19" name="任意多边形: 形状 28"/>
            <p:cNvSpPr/>
            <p:nvPr/>
          </p:nvSpPr>
          <p:spPr bwMode="auto">
            <a:xfrm>
              <a:off x="7122979" y="3603351"/>
              <a:ext cx="445562" cy="44473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dirty="0">
                <a:latin typeface="微软雅黑" panose="020B0503020204020204" pitchFamily="34" charset="-122"/>
                <a:ea typeface="微软雅黑" panose="020B0503020204020204" pitchFamily="34" charset="-122"/>
              </a:endParaRPr>
            </a:p>
          </p:txBody>
        </p:sp>
      </p:grpSp>
      <p:sp>
        <p:nvSpPr>
          <p:cNvPr id="22" name="标题 9"/>
          <p:cNvSpPr txBox="1"/>
          <p:nvPr/>
        </p:nvSpPr>
        <p:spPr>
          <a:xfrm>
            <a:off x="4337492" y="2004754"/>
            <a:ext cx="14157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795609" y="2342348"/>
            <a:ext cx="2499537" cy="757387"/>
          </a:xfrm>
          <a:prstGeom prst="rect">
            <a:avLst/>
          </a:prstGeom>
        </p:spPr>
        <p:txBody>
          <a:bodyPr wrap="square">
            <a:spAutoFit/>
          </a:bodyPr>
          <a:lstStyle/>
          <a:p>
            <a:pPr algn="ctr">
              <a:lnSpc>
                <a:spcPts val="18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latin typeface="微软雅黑" panose="020B0503020204020204" pitchFamily="34" charset="-122"/>
              <a:ea typeface="微软雅黑" panose="020B0503020204020204" pitchFamily="34" charset="-122"/>
            </a:endParaRPr>
          </a:p>
        </p:txBody>
      </p:sp>
      <p:sp>
        <p:nvSpPr>
          <p:cNvPr id="24" name="标题 9"/>
          <p:cNvSpPr txBox="1"/>
          <p:nvPr/>
        </p:nvSpPr>
        <p:spPr>
          <a:xfrm>
            <a:off x="6639628" y="4264209"/>
            <a:ext cx="14157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097745" y="4601803"/>
            <a:ext cx="2499537" cy="757387"/>
          </a:xfrm>
          <a:prstGeom prst="rect">
            <a:avLst/>
          </a:prstGeom>
        </p:spPr>
        <p:txBody>
          <a:bodyPr wrap="square">
            <a:spAutoFit/>
          </a:bodyPr>
          <a:lstStyle/>
          <a:p>
            <a:pPr algn="ctr">
              <a:lnSpc>
                <a:spcPts val="18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latin typeface="微软雅黑" panose="020B0503020204020204" pitchFamily="34" charset="-122"/>
              <a:ea typeface="微软雅黑" panose="020B0503020204020204" pitchFamily="34" charset="-122"/>
            </a:endParaRPr>
          </a:p>
        </p:txBody>
      </p:sp>
      <p:sp>
        <p:nvSpPr>
          <p:cNvPr id="27" name="标题 9"/>
          <p:cNvSpPr txBox="1"/>
          <p:nvPr/>
        </p:nvSpPr>
        <p:spPr>
          <a:xfrm>
            <a:off x="8980809" y="2002161"/>
            <a:ext cx="14157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此处添加标题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8438926" y="2339755"/>
            <a:ext cx="2499537" cy="757387"/>
          </a:xfrm>
          <a:prstGeom prst="rect">
            <a:avLst/>
          </a:prstGeom>
        </p:spPr>
        <p:txBody>
          <a:bodyPr wrap="square">
            <a:spAutoFit/>
          </a:bodyPr>
          <a:lstStyle/>
          <a:p>
            <a:pPr algn="ctr">
              <a:lnSpc>
                <a:spcPts val="18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5" y="2127349"/>
            <a:ext cx="4476919" cy="447691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250"/>
                                        <p:tgtEl>
                                          <p:spTgt spid="23"/>
                                        </p:tgtEl>
                                      </p:cBhvr>
                                    </p:animEffect>
                                    <p:anim calcmode="lin" valueType="num">
                                      <p:cBhvr>
                                        <p:cTn id="21" dur="1250" fill="hold"/>
                                        <p:tgtEl>
                                          <p:spTgt spid="23"/>
                                        </p:tgtEl>
                                        <p:attrNameLst>
                                          <p:attrName>ppt_x</p:attrName>
                                        </p:attrNameLst>
                                      </p:cBhvr>
                                      <p:tavLst>
                                        <p:tav tm="0">
                                          <p:val>
                                            <p:strVal val="#ppt_x"/>
                                          </p:val>
                                        </p:tav>
                                        <p:tav tm="100000">
                                          <p:val>
                                            <p:strVal val="#ppt_x"/>
                                          </p:val>
                                        </p:tav>
                                      </p:tavLst>
                                    </p:anim>
                                    <p:anim calcmode="lin" valueType="num">
                                      <p:cBhvr>
                                        <p:cTn id="22" dur="1250" fill="hold"/>
                                        <p:tgtEl>
                                          <p:spTgt spid="2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250"/>
                                        <p:tgtEl>
                                          <p:spTgt spid="22"/>
                                        </p:tgtEl>
                                      </p:cBhvr>
                                    </p:animEffect>
                                    <p:anim calcmode="lin" valueType="num">
                                      <p:cBhvr>
                                        <p:cTn id="26" dur="1250" fill="hold"/>
                                        <p:tgtEl>
                                          <p:spTgt spid="22"/>
                                        </p:tgtEl>
                                        <p:attrNameLst>
                                          <p:attrName>ppt_x</p:attrName>
                                        </p:attrNameLst>
                                      </p:cBhvr>
                                      <p:tavLst>
                                        <p:tav tm="0">
                                          <p:val>
                                            <p:strVal val="#ppt_x"/>
                                          </p:val>
                                        </p:tav>
                                        <p:tav tm="100000">
                                          <p:val>
                                            <p:strVal val="#ppt_x"/>
                                          </p:val>
                                        </p:tav>
                                      </p:tavLst>
                                    </p:anim>
                                    <p:anim calcmode="lin" valueType="num">
                                      <p:cBhvr>
                                        <p:cTn id="27" dur="125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5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250"/>
                                        <p:tgtEl>
                                          <p:spTgt spid="24"/>
                                        </p:tgtEl>
                                      </p:cBhvr>
                                    </p:animEffect>
                                    <p:anim calcmode="lin" valueType="num">
                                      <p:cBhvr>
                                        <p:cTn id="37" dur="1250" fill="hold"/>
                                        <p:tgtEl>
                                          <p:spTgt spid="24"/>
                                        </p:tgtEl>
                                        <p:attrNameLst>
                                          <p:attrName>ppt_x</p:attrName>
                                        </p:attrNameLst>
                                      </p:cBhvr>
                                      <p:tavLst>
                                        <p:tav tm="0">
                                          <p:val>
                                            <p:strVal val="#ppt_x"/>
                                          </p:val>
                                        </p:tav>
                                        <p:tav tm="100000">
                                          <p:val>
                                            <p:strVal val="#ppt_x"/>
                                          </p:val>
                                        </p:tav>
                                      </p:tavLst>
                                    </p:anim>
                                    <p:anim calcmode="lin" valueType="num">
                                      <p:cBhvr>
                                        <p:cTn id="38" dur="125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250"/>
                                        <p:tgtEl>
                                          <p:spTgt spid="28"/>
                                        </p:tgtEl>
                                      </p:cBhvr>
                                    </p:animEffect>
                                    <p:anim calcmode="lin" valueType="num">
                                      <p:cBhvr>
                                        <p:cTn id="53" dur="1250" fill="hold"/>
                                        <p:tgtEl>
                                          <p:spTgt spid="28"/>
                                        </p:tgtEl>
                                        <p:attrNameLst>
                                          <p:attrName>ppt_x</p:attrName>
                                        </p:attrNameLst>
                                      </p:cBhvr>
                                      <p:tavLst>
                                        <p:tav tm="0">
                                          <p:val>
                                            <p:strVal val="#ppt_x"/>
                                          </p:val>
                                        </p:tav>
                                        <p:tav tm="100000">
                                          <p:val>
                                            <p:strVal val="#ppt_x"/>
                                          </p:val>
                                        </p:tav>
                                      </p:tavLst>
                                    </p:anim>
                                    <p:anim calcmode="lin" valueType="num">
                                      <p:cBhvr>
                                        <p:cTn id="54" dur="1250" fill="hold"/>
                                        <p:tgtEl>
                                          <p:spTgt spid="2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5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250"/>
                                        <p:tgtEl>
                                          <p:spTgt spid="27"/>
                                        </p:tgtEl>
                                      </p:cBhvr>
                                    </p:animEffect>
                                    <p:anim calcmode="lin" valueType="num">
                                      <p:cBhvr>
                                        <p:cTn id="58" dur="1250" fill="hold"/>
                                        <p:tgtEl>
                                          <p:spTgt spid="27"/>
                                        </p:tgtEl>
                                        <p:attrNameLst>
                                          <p:attrName>ppt_x</p:attrName>
                                        </p:attrNameLst>
                                      </p:cBhvr>
                                      <p:tavLst>
                                        <p:tav tm="0">
                                          <p:val>
                                            <p:strVal val="#ppt_x"/>
                                          </p:val>
                                        </p:tav>
                                        <p:tav tm="100000">
                                          <p:val>
                                            <p:strVal val="#ppt_x"/>
                                          </p:val>
                                        </p:tav>
                                      </p:tavLst>
                                    </p:anim>
                                    <p:anim calcmode="lin" valueType="num">
                                      <p:cBhvr>
                                        <p:cTn id="59" dur="1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3" grpId="0"/>
      <p:bldP spid="24" grpId="0"/>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教学课件分析</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กลุ่ม 24"/>
          <p:cNvGrpSpPr/>
          <p:nvPr/>
        </p:nvGrpSpPr>
        <p:grpSpPr>
          <a:xfrm>
            <a:off x="1012460" y="1533702"/>
            <a:ext cx="10036131" cy="1185525"/>
            <a:chOff x="6978085" y="4684892"/>
            <a:chExt cx="20072261" cy="2371049"/>
          </a:xfrm>
        </p:grpSpPr>
        <p:sp>
          <p:nvSpPr>
            <p:cNvPr id="7" name="Content Placeholder 2"/>
            <p:cNvSpPr txBox="1"/>
            <p:nvPr/>
          </p:nvSpPr>
          <p:spPr>
            <a:xfrm>
              <a:off x="6978085" y="5608142"/>
              <a:ext cx="20072261" cy="1447799"/>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点击添加主要文字内容点击添加主要文字内容点击添加文字点击添加主要文字内容点击添加主要文字内容点击添加文字点击添加主要文字内容点击添加主要文字内容点击添加文字点击添加主要文字内容点击添加主要文字内容点击添加文字</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a:p>
              <a:pPr marL="0" lvl="0" indent="0">
                <a:lnSpc>
                  <a:spcPct val="150000"/>
                </a:lnSpc>
                <a:spcBef>
                  <a:spcPts val="0"/>
                </a:spcBef>
                <a:buNone/>
              </a:pP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สี่เหลี่ยมผืนผ้า 27"/>
            <p:cNvSpPr/>
            <p:nvPr/>
          </p:nvSpPr>
          <p:spPr>
            <a:xfrm>
              <a:off x="7104991" y="4684892"/>
              <a:ext cx="4490332" cy="923330"/>
            </a:xfrm>
            <a:prstGeom prst="rect">
              <a:avLst/>
            </a:prstGeom>
            <a:solidFill>
              <a:srgbClr val="3D7DCA"/>
            </a:solidFill>
            <a:ln>
              <a:noFill/>
            </a:ln>
          </p:spPr>
          <p:txBody>
            <a:bodyPr wrap="square">
              <a:spAutoFit/>
            </a:bodyPr>
            <a:lstStyle/>
            <a:p>
              <a:pPr lvl="0" algn="dist" defTabSz="457200"/>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th-TH" altLang="zh-CN"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Rectangle 328"/>
            <p:cNvSpPr/>
            <p:nvPr/>
          </p:nvSpPr>
          <p:spPr>
            <a:xfrm>
              <a:off x="7155189" y="5608142"/>
              <a:ext cx="4389938" cy="130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5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10" name="กลุ่ม 32"/>
          <p:cNvGrpSpPr/>
          <p:nvPr/>
        </p:nvGrpSpPr>
        <p:grpSpPr>
          <a:xfrm>
            <a:off x="1012460" y="3136859"/>
            <a:ext cx="1646591" cy="376533"/>
            <a:chOff x="9762826" y="5958899"/>
            <a:chExt cx="3293181" cy="753065"/>
          </a:xfrm>
          <a:solidFill>
            <a:srgbClr val="3D7DCA"/>
          </a:solidFill>
        </p:grpSpPr>
        <p:sp>
          <p:nvSpPr>
            <p:cNvPr id="12" name="Round Same Side Corner Rectangle 59"/>
            <p:cNvSpPr/>
            <p:nvPr/>
          </p:nvSpPr>
          <p:spPr>
            <a:xfrm rot="5400000">
              <a:off x="11037255" y="4743353"/>
              <a:ext cx="753065" cy="3184158"/>
            </a:xfrm>
            <a:prstGeom prst="round2SameRect">
              <a:avLst>
                <a:gd name="adj1" fmla="val 50000"/>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TextBox 34"/>
            <p:cNvSpPr txBox="1"/>
            <p:nvPr/>
          </p:nvSpPr>
          <p:spPr>
            <a:xfrm>
              <a:off x="9762826" y="6001807"/>
              <a:ext cx="3293181" cy="615553"/>
            </a:xfrm>
            <a:prstGeom prst="rect">
              <a:avLst/>
            </a:prstGeom>
            <a:grpFill/>
            <a:ln>
              <a:solidFill>
                <a:schemeClr val="accent1"/>
              </a:solidFill>
            </a:ln>
          </p:spPr>
          <p:txBody>
            <a:bodyPr wrap="square" lIns="0" tIns="0" rIns="0" bIns="0" rtlCol="0">
              <a:spAutoFit/>
            </a:bodyPr>
            <a:lstStyle/>
            <a:p>
              <a:pPr algn="ctr" defTabSz="457200"/>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4" name="TextBox 35"/>
          <p:cNvSpPr txBox="1"/>
          <p:nvPr/>
        </p:nvSpPr>
        <p:spPr>
          <a:xfrm>
            <a:off x="1012460" y="3578346"/>
            <a:ext cx="1706828" cy="909141"/>
          </a:xfrm>
          <a:prstGeom prst="rect">
            <a:avLst/>
          </a:prstGeom>
          <a:noFill/>
        </p:spPr>
        <p:txBody>
          <a:bodyPr wrap="square" lIns="109710" tIns="54855" rIns="109710" bIns="54855" rtlCol="0">
            <a:spAutoFit/>
          </a:bodyPr>
          <a:lstStyle/>
          <a:p>
            <a:pPr lvl="0"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200" dirty="0">
              <a:latin typeface="微软雅黑" panose="020B0503020204020204" pitchFamily="34" charset="-122"/>
              <a:ea typeface="微软雅黑" panose="020B0503020204020204" pitchFamily="34" charset="-122"/>
              <a:cs typeface="+mn-ea"/>
              <a:sym typeface="+mn-lt"/>
            </a:endParaRPr>
          </a:p>
        </p:txBody>
      </p:sp>
      <p:grpSp>
        <p:nvGrpSpPr>
          <p:cNvPr id="15" name="กลุ่ม 36"/>
          <p:cNvGrpSpPr/>
          <p:nvPr/>
        </p:nvGrpSpPr>
        <p:grpSpPr>
          <a:xfrm>
            <a:off x="3316476" y="3136859"/>
            <a:ext cx="1646591" cy="376533"/>
            <a:chOff x="9762826" y="5958899"/>
            <a:chExt cx="3293181" cy="753065"/>
          </a:xfrm>
          <a:solidFill>
            <a:srgbClr val="3D7DCA"/>
          </a:solidFill>
        </p:grpSpPr>
        <p:sp>
          <p:nvSpPr>
            <p:cNvPr id="16" name="Round Same Side Corner Rectangle 59"/>
            <p:cNvSpPr/>
            <p:nvPr/>
          </p:nvSpPr>
          <p:spPr>
            <a:xfrm rot="5400000">
              <a:off x="11037255" y="4743353"/>
              <a:ext cx="753065" cy="3184158"/>
            </a:xfrm>
            <a:prstGeom prst="round2SameRect">
              <a:avLst>
                <a:gd name="adj1" fmla="val 50000"/>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TextBox 38"/>
            <p:cNvSpPr txBox="1"/>
            <p:nvPr/>
          </p:nvSpPr>
          <p:spPr>
            <a:xfrm>
              <a:off x="9762826" y="6001807"/>
              <a:ext cx="3293181" cy="615553"/>
            </a:xfrm>
            <a:prstGeom prst="rect">
              <a:avLst/>
            </a:prstGeom>
            <a:grpFill/>
            <a:ln>
              <a:solidFill>
                <a:schemeClr val="accent1"/>
              </a:solidFill>
            </a:ln>
          </p:spPr>
          <p:txBody>
            <a:bodyPr wrap="square" lIns="0" tIns="0" rIns="0" bIns="0" rtlCol="0">
              <a:spAutoFit/>
            </a:bodyPr>
            <a:lstStyle/>
            <a:p>
              <a:pPr algn="ctr" defTabSz="457200"/>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8" name="TextBox 39"/>
          <p:cNvSpPr txBox="1"/>
          <p:nvPr/>
        </p:nvSpPr>
        <p:spPr>
          <a:xfrm>
            <a:off x="3316476" y="3578346"/>
            <a:ext cx="1706828" cy="909141"/>
          </a:xfrm>
          <a:prstGeom prst="rect">
            <a:avLst/>
          </a:prstGeom>
          <a:noFill/>
        </p:spPr>
        <p:txBody>
          <a:bodyPr wrap="square" lIns="109710" tIns="54855" rIns="109710" bIns="54855" rtlCol="0">
            <a:spAutoFit/>
          </a:bodyPr>
          <a:lstStyle/>
          <a:p>
            <a:pPr lvl="0"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200" dirty="0">
              <a:latin typeface="微软雅黑" panose="020B0503020204020204" pitchFamily="34" charset="-122"/>
              <a:ea typeface="微软雅黑" panose="020B0503020204020204" pitchFamily="34" charset="-122"/>
              <a:cs typeface="+mn-ea"/>
              <a:sym typeface="+mn-lt"/>
            </a:endParaRPr>
          </a:p>
        </p:txBody>
      </p:sp>
      <p:grpSp>
        <p:nvGrpSpPr>
          <p:cNvPr id="19" name="กลุ่ม 40"/>
          <p:cNvGrpSpPr/>
          <p:nvPr/>
        </p:nvGrpSpPr>
        <p:grpSpPr>
          <a:xfrm>
            <a:off x="1012460" y="4726726"/>
            <a:ext cx="1646591" cy="376533"/>
            <a:chOff x="9762826" y="5958899"/>
            <a:chExt cx="3293181" cy="753065"/>
          </a:xfrm>
          <a:solidFill>
            <a:srgbClr val="3D7DCA"/>
          </a:solidFill>
        </p:grpSpPr>
        <p:sp>
          <p:nvSpPr>
            <p:cNvPr id="20" name="Round Same Side Corner Rectangle 59"/>
            <p:cNvSpPr/>
            <p:nvPr/>
          </p:nvSpPr>
          <p:spPr>
            <a:xfrm rot="5400000">
              <a:off x="11037255" y="4743353"/>
              <a:ext cx="753065" cy="3184158"/>
            </a:xfrm>
            <a:prstGeom prst="round2SameRect">
              <a:avLst>
                <a:gd name="adj1" fmla="val 50000"/>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42"/>
            <p:cNvSpPr txBox="1"/>
            <p:nvPr/>
          </p:nvSpPr>
          <p:spPr>
            <a:xfrm>
              <a:off x="9762826" y="6001807"/>
              <a:ext cx="3293181" cy="615553"/>
            </a:xfrm>
            <a:prstGeom prst="rect">
              <a:avLst/>
            </a:prstGeom>
            <a:grpFill/>
            <a:ln>
              <a:solidFill>
                <a:schemeClr val="accent1"/>
              </a:solidFill>
            </a:ln>
          </p:spPr>
          <p:txBody>
            <a:bodyPr wrap="square" lIns="0" tIns="0" rIns="0" bIns="0" rtlCol="0">
              <a:spAutoFit/>
            </a:bodyPr>
            <a:lstStyle/>
            <a:p>
              <a:pPr algn="ctr" defTabSz="457200"/>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2" name="TextBox 43"/>
          <p:cNvSpPr txBox="1"/>
          <p:nvPr/>
        </p:nvSpPr>
        <p:spPr>
          <a:xfrm>
            <a:off x="1012460" y="5168213"/>
            <a:ext cx="1706828" cy="909141"/>
          </a:xfrm>
          <a:prstGeom prst="rect">
            <a:avLst/>
          </a:prstGeom>
          <a:noFill/>
        </p:spPr>
        <p:txBody>
          <a:bodyPr wrap="square" lIns="109710" tIns="54855" rIns="109710" bIns="54855" rtlCol="0">
            <a:spAutoFit/>
          </a:bodyPr>
          <a:lstStyle/>
          <a:p>
            <a:pPr lvl="0"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200" dirty="0">
              <a:latin typeface="微软雅黑" panose="020B0503020204020204" pitchFamily="34" charset="-122"/>
              <a:ea typeface="微软雅黑" panose="020B0503020204020204" pitchFamily="34" charset="-122"/>
              <a:cs typeface="+mn-ea"/>
              <a:sym typeface="+mn-lt"/>
            </a:endParaRPr>
          </a:p>
        </p:txBody>
      </p:sp>
      <p:grpSp>
        <p:nvGrpSpPr>
          <p:cNvPr id="23" name="กลุ่ม 44"/>
          <p:cNvGrpSpPr/>
          <p:nvPr/>
        </p:nvGrpSpPr>
        <p:grpSpPr>
          <a:xfrm>
            <a:off x="3376713" y="4710081"/>
            <a:ext cx="1646591" cy="376533"/>
            <a:chOff x="9762826" y="5958899"/>
            <a:chExt cx="3293181" cy="753065"/>
          </a:xfrm>
          <a:solidFill>
            <a:srgbClr val="3D7DCA"/>
          </a:solidFill>
        </p:grpSpPr>
        <p:sp>
          <p:nvSpPr>
            <p:cNvPr id="24" name="Round Same Side Corner Rectangle 59"/>
            <p:cNvSpPr/>
            <p:nvPr/>
          </p:nvSpPr>
          <p:spPr>
            <a:xfrm rot="5400000">
              <a:off x="11037255" y="4743353"/>
              <a:ext cx="753065" cy="3184158"/>
            </a:xfrm>
            <a:prstGeom prst="round2SameRect">
              <a:avLst>
                <a:gd name="adj1" fmla="val 50000"/>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5" name="TextBox 46"/>
            <p:cNvSpPr txBox="1"/>
            <p:nvPr/>
          </p:nvSpPr>
          <p:spPr>
            <a:xfrm>
              <a:off x="9762826" y="6001807"/>
              <a:ext cx="3293181" cy="615553"/>
            </a:xfrm>
            <a:prstGeom prst="rect">
              <a:avLst/>
            </a:prstGeom>
            <a:grpFill/>
            <a:ln>
              <a:solidFill>
                <a:schemeClr val="accent1"/>
              </a:solidFill>
            </a:ln>
          </p:spPr>
          <p:txBody>
            <a:bodyPr wrap="square" lIns="0" tIns="0" rIns="0" bIns="0" rtlCol="0">
              <a:spAutoFit/>
            </a:bodyPr>
            <a:lstStyle/>
            <a:p>
              <a:pPr algn="ctr" defTabSz="457200"/>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输入标题</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7" name="TextBox 47"/>
          <p:cNvSpPr txBox="1"/>
          <p:nvPr/>
        </p:nvSpPr>
        <p:spPr>
          <a:xfrm>
            <a:off x="3376713" y="5151568"/>
            <a:ext cx="1706828" cy="909141"/>
          </a:xfrm>
          <a:prstGeom prst="rect">
            <a:avLst/>
          </a:prstGeom>
          <a:noFill/>
        </p:spPr>
        <p:txBody>
          <a:bodyPr wrap="square" lIns="109710" tIns="54855" rIns="109710" bIns="54855" rtlCol="0">
            <a:spAutoFit/>
          </a:bodyPr>
          <a:lstStyle/>
          <a:p>
            <a:pPr lvl="0"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点击添加主要文字内容点击添加主要文字内容点击添加文字</a:t>
            </a:r>
            <a:endParaRPr lang="zh-CN" altLang="en-US" sz="1200" dirty="0">
              <a:latin typeface="微软雅黑" panose="020B0503020204020204" pitchFamily="34" charset="-122"/>
              <a:ea typeface="微软雅黑" panose="020B0503020204020204" pitchFamily="34" charset="-122"/>
              <a:cs typeface="+mn-ea"/>
              <a:sym typeface="+mn-lt"/>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610" y="1533702"/>
            <a:ext cx="5926347" cy="59263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53" presetClass="entr" presetSubtype="16"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教学课件分析</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sp>
        <p:nvSpPr>
          <p:cNvPr id="6" name="Shape 1452"/>
          <p:cNvSpPr/>
          <p:nvPr/>
        </p:nvSpPr>
        <p:spPr>
          <a:xfrm>
            <a:off x="1143837" y="2922170"/>
            <a:ext cx="2292281" cy="2611737"/>
          </a:xfrm>
          <a:prstGeom prst="roundRect">
            <a:avLst>
              <a:gd name="adj" fmla="val 6924"/>
            </a:avLst>
          </a:prstGeom>
          <a:ln w="12700">
            <a:solidFill>
              <a:schemeClr val="accent1"/>
            </a:solidFill>
            <a:miter lim="400000"/>
          </a:ln>
        </p:spPr>
        <p:txBody>
          <a:bodyPr lIns="19047" tIns="19047" rIns="19047" bIns="19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Shape 1456"/>
          <p:cNvSpPr/>
          <p:nvPr/>
        </p:nvSpPr>
        <p:spPr>
          <a:xfrm>
            <a:off x="8531354" y="2922170"/>
            <a:ext cx="2292284" cy="2611737"/>
          </a:xfrm>
          <a:prstGeom prst="roundRect">
            <a:avLst>
              <a:gd name="adj" fmla="val 6924"/>
            </a:avLst>
          </a:prstGeom>
          <a:ln w="12700">
            <a:solidFill>
              <a:srgbClr val="3D7DCA"/>
            </a:solidFill>
            <a:miter lim="400000"/>
          </a:ln>
        </p:spPr>
        <p:txBody>
          <a:bodyPr lIns="19047" tIns="19047" rIns="19047" bIns="19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1446264" y="2035184"/>
            <a:ext cx="1687419" cy="1735624"/>
            <a:chOff x="1081805" y="1241688"/>
            <a:chExt cx="1265564" cy="1301718"/>
          </a:xfrm>
        </p:grpSpPr>
        <p:sp>
          <p:nvSpPr>
            <p:cNvPr id="9"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D7DCA"/>
            </a:solidFill>
            <a:ln w="12700" cap="flat">
              <a:solidFill>
                <a:schemeClr val="accent1"/>
              </a:solidFill>
              <a:miter lim="400000"/>
            </a:ln>
            <a:effectLst/>
          </p:spPr>
          <p:txBody>
            <a:bodyPr wrap="square" lIns="19047" tIns="19047" rIns="19047" bIns="19047"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sz="20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20"/>
            <p:cNvGrpSpPr/>
            <p:nvPr/>
          </p:nvGrpSpPr>
          <p:grpSpPr>
            <a:xfrm>
              <a:off x="1094997" y="1241688"/>
              <a:ext cx="355430" cy="355450"/>
              <a:chOff x="1369087" y="2088729"/>
              <a:chExt cx="474017" cy="474016"/>
            </a:xfrm>
          </p:grpSpPr>
          <p:sp>
            <p:nvSpPr>
              <p:cNvPr id="13"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D7DCA"/>
              </a:solidFill>
              <a:ln w="12700">
                <a:solidFill>
                  <a:schemeClr val="bg1"/>
                </a:solidFill>
                <a:miter lim="400000"/>
              </a:ln>
            </p:spPr>
            <p:txBody>
              <a:bodyPr lIns="35712" tIns="35712" rIns="35712" bIns="3571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sz="20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sz="20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 Placeholder 5"/>
            <p:cNvSpPr txBox="1"/>
            <p:nvPr/>
          </p:nvSpPr>
          <p:spPr>
            <a:xfrm>
              <a:off x="1267391" y="1698106"/>
              <a:ext cx="980976" cy="292463"/>
            </a:xfrm>
            <a:prstGeom prst="rect">
              <a:avLst/>
            </a:prstGeom>
          </p:spPr>
          <p:txBody>
            <a:bodyPr lIns="86697" tIns="43348" rIns="86697" bIns="4334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点击请替换文字内容</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5" name="组合 14"/>
          <p:cNvGrpSpPr/>
          <p:nvPr/>
        </p:nvGrpSpPr>
        <p:grpSpPr>
          <a:xfrm>
            <a:off x="8851648" y="2083295"/>
            <a:ext cx="1683963" cy="1684192"/>
            <a:chOff x="4899975" y="1277771"/>
            <a:chExt cx="1262972" cy="1263144"/>
          </a:xfrm>
          <a:solidFill>
            <a:srgbClr val="FF0000"/>
          </a:solidFill>
        </p:grpSpPr>
        <p:sp>
          <p:nvSpPr>
            <p:cNvPr id="16" name="Shape 1468"/>
            <p:cNvSpPr/>
            <p:nvPr/>
          </p:nvSpPr>
          <p:spPr>
            <a:xfrm>
              <a:off x="4899975" y="1277874"/>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D7DCA"/>
            </a:solidFill>
            <a:ln w="12700" cap="flat">
              <a:solidFill>
                <a:schemeClr val="accent1"/>
              </a:solidFill>
              <a:miter lim="400000"/>
            </a:ln>
            <a:effectLst/>
          </p:spPr>
          <p:txBody>
            <a:bodyPr wrap="square" lIns="19047" tIns="19047" rIns="19047" bIns="19047"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sz="20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Text Placeholder 5"/>
            <p:cNvSpPr txBox="1"/>
            <p:nvPr/>
          </p:nvSpPr>
          <p:spPr>
            <a:xfrm>
              <a:off x="5105855" y="1646668"/>
              <a:ext cx="912354" cy="498732"/>
            </a:xfrm>
            <a:prstGeom prst="rect">
              <a:avLst/>
            </a:prstGeom>
            <a:solidFill>
              <a:srgbClr val="3D7DCA"/>
            </a:solidFill>
            <a:ln>
              <a:noFill/>
            </a:ln>
          </p:spPr>
          <p:txBody>
            <a:bodyPr vert="horz"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点击请替换文字内容</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Shape 1475"/>
            <p:cNvSpPr/>
            <p:nvPr/>
          </p:nvSpPr>
          <p:spPr>
            <a:xfrm>
              <a:off x="4901163" y="1277771"/>
              <a:ext cx="355430" cy="355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D7DCA"/>
            </a:solidFill>
            <a:ln w="12700">
              <a:solidFill>
                <a:schemeClr val="bg1"/>
              </a:solidFill>
              <a:miter lim="400000"/>
            </a:ln>
          </p:spPr>
          <p:txBody>
            <a:bodyPr lIns="19047" tIns="19047" rIns="19047" bIns="1904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sz="20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9" name="Shape 1480"/>
          <p:cNvSpPr/>
          <p:nvPr/>
        </p:nvSpPr>
        <p:spPr>
          <a:xfrm>
            <a:off x="8997033" y="2174187"/>
            <a:ext cx="186304" cy="18630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just">
              <a:lnSpc>
                <a:spcPct val="120000"/>
              </a:lnSpc>
            </a:pPr>
            <a:endParaRPr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24"/>
          <p:cNvSpPr txBox="1"/>
          <p:nvPr/>
        </p:nvSpPr>
        <p:spPr>
          <a:xfrm>
            <a:off x="1446265" y="4003160"/>
            <a:ext cx="1743414" cy="1316899"/>
          </a:xfrm>
          <a:prstGeom prst="rect">
            <a:avLst/>
          </a:prstGeom>
          <a:noFill/>
        </p:spPr>
        <p:txBody>
          <a:bodyPr wrap="square" lIns="45720" tIns="22860" rIns="45720" bIns="22860" rtlCol="0">
            <a:spAutoFit/>
          </a:body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8695001" y="4048858"/>
            <a:ext cx="1856643" cy="1316899"/>
          </a:xfrm>
          <a:prstGeom prst="rect">
            <a:avLst/>
          </a:prstGeom>
          <a:noFill/>
        </p:spPr>
        <p:txBody>
          <a:bodyPr wrap="square" lIns="45720" tIns="22860" rIns="45720" bIns="22860" rtlCol="0">
            <a:spAutoFit/>
          </a:body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144" y="1143398"/>
            <a:ext cx="5051970" cy="50519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1738" y="214896"/>
            <a:ext cx="1810931" cy="5851758"/>
          </a:xfrm>
          <a:prstGeom prst="rect">
            <a:avLst/>
          </a:prstGeom>
        </p:spPr>
      </p:pic>
      <p:grpSp>
        <p:nvGrpSpPr>
          <p:cNvPr id="18" name="组合 17"/>
          <p:cNvGrpSpPr/>
          <p:nvPr/>
        </p:nvGrpSpPr>
        <p:grpSpPr>
          <a:xfrm>
            <a:off x="1412162" y="1125797"/>
            <a:ext cx="9477151" cy="4683760"/>
            <a:chOff x="-2738761" y="859092"/>
            <a:chExt cx="8620769" cy="4683760"/>
          </a:xfrm>
        </p:grpSpPr>
        <p:sp>
          <p:nvSpPr>
            <p:cNvPr id="19" name="矩形 18"/>
            <p:cNvSpPr/>
            <p:nvPr/>
          </p:nvSpPr>
          <p:spPr>
            <a:xfrm>
              <a:off x="-2738761" y="859092"/>
              <a:ext cx="8620769" cy="4683760"/>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sp>
          <p:nvSpPr>
            <p:cNvPr id="20" name="矩形 19"/>
            <p:cNvSpPr/>
            <p:nvPr/>
          </p:nvSpPr>
          <p:spPr>
            <a:xfrm>
              <a:off x="-2453353" y="1066874"/>
              <a:ext cx="8058522" cy="4249956"/>
            </a:xfrm>
            <a:prstGeom prst="rect">
              <a:avLst/>
            </a:prstGeom>
            <a:noFill/>
            <a:ln w="38100">
              <a:solidFill>
                <a:srgbClr val="3D7DC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润圆-75W" panose="00020600040101010101" pitchFamily="18" charset="-122"/>
                <a:ea typeface="汉仪润圆-75W" panose="00020600040101010101" pitchFamily="18" charset="-122"/>
              </a:endParaRPr>
            </a:p>
          </p:txBody>
        </p:sp>
      </p:grpSp>
      <p:sp>
        <p:nvSpPr>
          <p:cNvPr id="21" name="文本框 20"/>
          <p:cNvSpPr txBox="1"/>
          <p:nvPr/>
        </p:nvSpPr>
        <p:spPr>
          <a:xfrm>
            <a:off x="1604922" y="2725723"/>
            <a:ext cx="3144847" cy="1569660"/>
          </a:xfrm>
          <a:prstGeom prst="rect">
            <a:avLst/>
          </a:prstGeom>
          <a:noFill/>
        </p:spPr>
        <p:txBody>
          <a:bodyPr wrap="square" rtlCol="0">
            <a:spAutoFit/>
          </a:bodyPr>
          <a:lstStyle/>
          <a:p>
            <a:pPr algn="ctr">
              <a:lnSpc>
                <a:spcPct val="100000"/>
              </a:lnSpc>
            </a:pPr>
            <a:r>
              <a:rPr lang="en-US" altLang="zh-CN" sz="9600" b="1" dirty="0">
                <a:solidFill>
                  <a:srgbClr val="3D7DCA"/>
                </a:solidFill>
                <a:effectLst/>
                <a:latin typeface="汉仪润圆-75W" panose="00020600040101010101" pitchFamily="18" charset="-122"/>
                <a:ea typeface="汉仪润圆-75W" panose="00020600040101010101" pitchFamily="18" charset="-122"/>
                <a:cs typeface="+mn-ea"/>
                <a:sym typeface="+mn-lt"/>
              </a:rPr>
              <a:t>02</a:t>
            </a:r>
            <a:endParaRPr lang="zh-CN" altLang="en-US" sz="9600" b="1" dirty="0">
              <a:solidFill>
                <a:srgbClr val="3D7DCA"/>
              </a:solidFill>
              <a:effectLst/>
              <a:latin typeface="汉仪润圆-75W" panose="00020600040101010101" pitchFamily="18" charset="-122"/>
              <a:ea typeface="汉仪润圆-75W" panose="00020600040101010101" pitchFamily="18" charset="-122"/>
              <a:cs typeface="+mn-ea"/>
              <a:sym typeface="+mn-lt"/>
            </a:endParaRPr>
          </a:p>
        </p:txBody>
      </p:sp>
      <p:cxnSp>
        <p:nvCxnSpPr>
          <p:cNvPr id="22" name="直接连接符 21"/>
          <p:cNvCxnSpPr/>
          <p:nvPr/>
        </p:nvCxnSpPr>
        <p:spPr>
          <a:xfrm flipV="1">
            <a:off x="4216590" y="2524564"/>
            <a:ext cx="2011" cy="1895614"/>
          </a:xfrm>
          <a:prstGeom prst="line">
            <a:avLst/>
          </a:prstGeom>
          <a:ln w="38100">
            <a:solidFill>
              <a:srgbClr val="3D7DC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428365" y="2720839"/>
            <a:ext cx="5374042" cy="1107996"/>
          </a:xfrm>
          <a:prstGeom prst="rect">
            <a:avLst/>
          </a:prstGeom>
          <a:noFill/>
        </p:spPr>
        <p:txBody>
          <a:bodyPr wrap="square">
            <a:spAutoFit/>
          </a:bodyPr>
          <a:lstStyle/>
          <a:p>
            <a:pPr algn="dist"/>
            <a:r>
              <a:rPr lang="zh-CN" altLang="en-US" sz="6600" dirty="0">
                <a:latin typeface="汉仪润圆-75W" panose="00020600040101010101" pitchFamily="18" charset="-122"/>
                <a:ea typeface="汉仪润圆-75W" panose="00020600040101010101" pitchFamily="18" charset="-122"/>
                <a:cs typeface="+mn-ea"/>
                <a:sym typeface="+mn-lt"/>
              </a:rPr>
              <a:t>教学课件设计</a:t>
            </a:r>
            <a:endParaRPr lang="zh-CN" altLang="en-US" sz="6600" dirty="0">
              <a:latin typeface="汉仪润圆-75W" panose="00020600040101010101" pitchFamily="18" charset="-122"/>
              <a:ea typeface="汉仪润圆-75W" panose="00020600040101010101" pitchFamily="18" charset="-122"/>
              <a:cs typeface="+mn-ea"/>
              <a:sym typeface="+mn-lt"/>
            </a:endParaRPr>
          </a:p>
        </p:txBody>
      </p:sp>
      <p:sp>
        <p:nvSpPr>
          <p:cNvPr id="24" name="文本框 23"/>
          <p:cNvSpPr txBox="1"/>
          <p:nvPr/>
        </p:nvSpPr>
        <p:spPr>
          <a:xfrm>
            <a:off x="4475786" y="3877466"/>
            <a:ext cx="5356756" cy="369332"/>
          </a:xfrm>
          <a:prstGeom prst="rect">
            <a:avLst/>
          </a:prstGeom>
          <a:noFill/>
        </p:spPr>
        <p:txBody>
          <a:bodyPr wrap="square">
            <a:spAutoFit/>
          </a:bodyPr>
          <a:lstStyle/>
          <a:p>
            <a:pPr algn="dist"/>
            <a:r>
              <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rPr>
              <a:t>2021</a:t>
            </a:r>
            <a:r>
              <a:rPr lang="zh-CN" altLang="en-US" sz="1800" b="1" u="sng" dirty="0">
                <a:solidFill>
                  <a:srgbClr val="3D7DCA"/>
                </a:solidFill>
                <a:latin typeface="汉仪润圆-75W" panose="00020600040101010101" pitchFamily="18" charset="-122"/>
                <a:ea typeface="汉仪润圆-75W" panose="00020600040101010101" pitchFamily="18" charset="-122"/>
                <a:cs typeface="+mn-ea"/>
                <a:sym typeface="+mn-lt"/>
              </a:rPr>
              <a:t>教师公开课宣讲</a:t>
            </a:r>
            <a:endParaRPr lang="en-US" altLang="zh-CN" sz="1800" b="1" u="sng" dirty="0">
              <a:solidFill>
                <a:srgbClr val="3D7DCA"/>
              </a:solidFill>
              <a:latin typeface="汉仪润圆-75W" panose="00020600040101010101" pitchFamily="18" charset="-122"/>
              <a:ea typeface="汉仪润圆-75W" panose="00020600040101010101" pitchFamily="18" charset="-122"/>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231" y="1769528"/>
            <a:ext cx="675642" cy="279576"/>
          </a:xfrm>
          <a:prstGeom prst="rect">
            <a:avLst/>
          </a:prstGeom>
        </p:spPr>
      </p:pic>
      <p:grpSp>
        <p:nvGrpSpPr>
          <p:cNvPr id="25" name="组合 24"/>
          <p:cNvGrpSpPr/>
          <p:nvPr/>
        </p:nvGrpSpPr>
        <p:grpSpPr>
          <a:xfrm flipH="1">
            <a:off x="204646" y="77354"/>
            <a:ext cx="4110501" cy="2068709"/>
            <a:chOff x="6150738" y="118162"/>
            <a:chExt cx="4110501" cy="206870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738" y="118162"/>
              <a:ext cx="695261" cy="69208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848" y="1531486"/>
              <a:ext cx="658391" cy="655385"/>
            </a:xfrm>
            <a:prstGeom prst="rect">
              <a:avLst/>
            </a:prstGeom>
          </p:spPr>
        </p:pic>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159" y="3785578"/>
            <a:ext cx="3226403" cy="3226403"/>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31" y="4529257"/>
            <a:ext cx="2358224" cy="23582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矩形 1"/>
          <p:cNvSpPr/>
          <p:nvPr/>
        </p:nvSpPr>
        <p:spPr>
          <a:xfrm>
            <a:off x="284480" y="304800"/>
            <a:ext cx="11562080" cy="633984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25832" y="791202"/>
            <a:ext cx="1569660" cy="369332"/>
          </a:xfrm>
          <a:prstGeom prst="rect">
            <a:avLst/>
          </a:prstGeom>
        </p:spPr>
        <p:txBody>
          <a:bodyPr wrap="none">
            <a:spAutoFit/>
          </a:bodyPr>
          <a:lstStyle/>
          <a:p>
            <a:pPr algn="dist"/>
            <a:r>
              <a:rPr lang="zh-CN" altLang="en-US" dirty="0">
                <a:latin typeface="汉仪润圆-75W" panose="00020600040101010101" pitchFamily="18" charset="-122"/>
                <a:ea typeface="汉仪润圆-75W" panose="00020600040101010101" pitchFamily="18" charset="-122"/>
                <a:cs typeface="+mn-ea"/>
                <a:sym typeface="+mn-lt"/>
              </a:rPr>
              <a:t>教学课件设计</a:t>
            </a:r>
            <a:endParaRPr lang="zh-CN" altLang="en-US" dirty="0">
              <a:latin typeface="汉仪润圆-75W" panose="00020600040101010101" pitchFamily="18" charset="-122"/>
              <a:ea typeface="汉仪润圆-75W" panose="00020600040101010101" pitchFamily="18" charset="-122"/>
              <a:cs typeface="+mn-ea"/>
              <a:sym typeface="+mn-lt"/>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1" y="406399"/>
            <a:ext cx="832121" cy="832121"/>
          </a:xfrm>
          <a:prstGeom prst="rect">
            <a:avLst/>
          </a:prstGeom>
        </p:spPr>
      </p:pic>
      <p:grpSp>
        <p:nvGrpSpPr>
          <p:cNvPr id="6" name="组合 5"/>
          <p:cNvGrpSpPr/>
          <p:nvPr/>
        </p:nvGrpSpPr>
        <p:grpSpPr>
          <a:xfrm>
            <a:off x="6030453" y="3258669"/>
            <a:ext cx="556001" cy="556001"/>
            <a:chOff x="6165446" y="3759255"/>
            <a:chExt cx="556001" cy="556001"/>
          </a:xfrm>
        </p:grpSpPr>
        <p:sp>
          <p:nvSpPr>
            <p:cNvPr id="7" name="椭圆 6"/>
            <p:cNvSpPr/>
            <p:nvPr/>
          </p:nvSpPr>
          <p:spPr>
            <a:xfrm>
              <a:off x="6165446" y="3759255"/>
              <a:ext cx="556001" cy="556001"/>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latin typeface="微软雅黑" panose="020B0503020204020204" pitchFamily="34" charset="-122"/>
                <a:ea typeface="微软雅黑" panose="020B0503020204020204" pitchFamily="34" charset="-122"/>
              </a:endParaRPr>
            </a:p>
          </p:txBody>
        </p:sp>
        <p:sp>
          <p:nvSpPr>
            <p:cNvPr id="8" name="任意多边形 31"/>
            <p:cNvSpPr/>
            <p:nvPr/>
          </p:nvSpPr>
          <p:spPr>
            <a:xfrm>
              <a:off x="6281835" y="3872063"/>
              <a:ext cx="323222" cy="326287"/>
            </a:xfrm>
            <a:custGeom>
              <a:avLst/>
              <a:gdLst>
                <a:gd name="connsiteX0" fmla="*/ 214312 w 334962"/>
                <a:gd name="connsiteY0" fmla="*/ 123825 h 338138"/>
                <a:gd name="connsiteX1" fmla="*/ 287232 w 334962"/>
                <a:gd name="connsiteY1" fmla="*/ 123825 h 338138"/>
                <a:gd name="connsiteX2" fmla="*/ 303142 w 334962"/>
                <a:gd name="connsiteY2" fmla="*/ 129117 h 338138"/>
                <a:gd name="connsiteX3" fmla="*/ 330985 w 334962"/>
                <a:gd name="connsiteY3" fmla="*/ 150284 h 338138"/>
                <a:gd name="connsiteX4" fmla="*/ 334962 w 334962"/>
                <a:gd name="connsiteY4" fmla="*/ 158221 h 338138"/>
                <a:gd name="connsiteX5" fmla="*/ 330985 w 334962"/>
                <a:gd name="connsiteY5" fmla="*/ 167482 h 338138"/>
                <a:gd name="connsiteX6" fmla="*/ 303142 w 334962"/>
                <a:gd name="connsiteY6" fmla="*/ 189971 h 338138"/>
                <a:gd name="connsiteX7" fmla="*/ 287232 w 334962"/>
                <a:gd name="connsiteY7" fmla="*/ 195263 h 338138"/>
                <a:gd name="connsiteX8" fmla="*/ 214312 w 334962"/>
                <a:gd name="connsiteY8" fmla="*/ 195263 h 338138"/>
                <a:gd name="connsiteX9" fmla="*/ 214312 w 334962"/>
                <a:gd name="connsiteY9" fmla="*/ 123825 h 338138"/>
                <a:gd name="connsiteX10" fmla="*/ 47211 w 334962"/>
                <a:gd name="connsiteY10" fmla="*/ 74613 h 338138"/>
                <a:gd name="connsiteX11" fmla="*/ 120650 w 334962"/>
                <a:gd name="connsiteY11" fmla="*/ 74613 h 338138"/>
                <a:gd name="connsiteX12" fmla="*/ 120650 w 334962"/>
                <a:gd name="connsiteY12" fmla="*/ 146051 h 338138"/>
                <a:gd name="connsiteX13" fmla="*/ 47211 w 334962"/>
                <a:gd name="connsiteY13" fmla="*/ 146051 h 338138"/>
                <a:gd name="connsiteX14" fmla="*/ 31474 w 334962"/>
                <a:gd name="connsiteY14" fmla="*/ 139436 h 338138"/>
                <a:gd name="connsiteX15" fmla="*/ 3934 w 334962"/>
                <a:gd name="connsiteY15" fmla="*/ 115624 h 338138"/>
                <a:gd name="connsiteX16" fmla="*/ 0 w 334962"/>
                <a:gd name="connsiteY16" fmla="*/ 107686 h 338138"/>
                <a:gd name="connsiteX17" fmla="*/ 3934 w 334962"/>
                <a:gd name="connsiteY17" fmla="*/ 99749 h 338138"/>
                <a:gd name="connsiteX18" fmla="*/ 31474 w 334962"/>
                <a:gd name="connsiteY18" fmla="*/ 78582 h 338138"/>
                <a:gd name="connsiteX19" fmla="*/ 47211 w 334962"/>
                <a:gd name="connsiteY19" fmla="*/ 74613 h 338138"/>
                <a:gd name="connsiteX20" fmla="*/ 214312 w 334962"/>
                <a:gd name="connsiteY20" fmla="*/ 23813 h 338138"/>
                <a:gd name="connsiteX21" fmla="*/ 287232 w 334962"/>
                <a:gd name="connsiteY21" fmla="*/ 23813 h 338138"/>
                <a:gd name="connsiteX22" fmla="*/ 303142 w 334962"/>
                <a:gd name="connsiteY22" fmla="*/ 29105 h 338138"/>
                <a:gd name="connsiteX23" fmla="*/ 330985 w 334962"/>
                <a:gd name="connsiteY23" fmla="*/ 50272 h 338138"/>
                <a:gd name="connsiteX24" fmla="*/ 334962 w 334962"/>
                <a:gd name="connsiteY24" fmla="*/ 58209 h 338138"/>
                <a:gd name="connsiteX25" fmla="*/ 330985 w 334962"/>
                <a:gd name="connsiteY25" fmla="*/ 67470 h 338138"/>
                <a:gd name="connsiteX26" fmla="*/ 303142 w 334962"/>
                <a:gd name="connsiteY26" fmla="*/ 89959 h 338138"/>
                <a:gd name="connsiteX27" fmla="*/ 287232 w 334962"/>
                <a:gd name="connsiteY27" fmla="*/ 95251 h 338138"/>
                <a:gd name="connsiteX28" fmla="*/ 214312 w 334962"/>
                <a:gd name="connsiteY28" fmla="*/ 95251 h 338138"/>
                <a:gd name="connsiteX29" fmla="*/ 214312 w 334962"/>
                <a:gd name="connsiteY29" fmla="*/ 23813 h 338138"/>
                <a:gd name="connsiteX30" fmla="*/ 164842 w 334962"/>
                <a:gd name="connsiteY30" fmla="*/ 0 h 338138"/>
                <a:gd name="connsiteX31" fmla="*/ 187279 w 334962"/>
                <a:gd name="connsiteY31" fmla="*/ 22455 h 338138"/>
                <a:gd name="connsiteX32" fmla="*/ 187279 w 334962"/>
                <a:gd name="connsiteY32" fmla="*/ 277379 h 338138"/>
                <a:gd name="connsiteX33" fmla="*/ 233474 w 334962"/>
                <a:gd name="connsiteY33" fmla="*/ 277379 h 338138"/>
                <a:gd name="connsiteX34" fmla="*/ 253271 w 334962"/>
                <a:gd name="connsiteY34" fmla="*/ 286625 h 338138"/>
                <a:gd name="connsiteX35" fmla="*/ 277029 w 334962"/>
                <a:gd name="connsiteY35" fmla="*/ 319646 h 338138"/>
                <a:gd name="connsiteX36" fmla="*/ 278348 w 334962"/>
                <a:gd name="connsiteY36" fmla="*/ 331534 h 338138"/>
                <a:gd name="connsiteX37" fmla="*/ 267790 w 334962"/>
                <a:gd name="connsiteY37" fmla="*/ 338138 h 338138"/>
                <a:gd name="connsiteX38" fmla="*/ 67173 w 334962"/>
                <a:gd name="connsiteY38" fmla="*/ 338138 h 338138"/>
                <a:gd name="connsiteX39" fmla="*/ 56615 w 334962"/>
                <a:gd name="connsiteY39" fmla="*/ 331534 h 338138"/>
                <a:gd name="connsiteX40" fmla="*/ 57935 w 334962"/>
                <a:gd name="connsiteY40" fmla="*/ 319646 h 338138"/>
                <a:gd name="connsiteX41" fmla="*/ 81692 w 334962"/>
                <a:gd name="connsiteY41" fmla="*/ 286625 h 338138"/>
                <a:gd name="connsiteX42" fmla="*/ 101489 w 334962"/>
                <a:gd name="connsiteY42" fmla="*/ 277379 h 338138"/>
                <a:gd name="connsiteX43" fmla="*/ 142405 w 334962"/>
                <a:gd name="connsiteY43" fmla="*/ 277379 h 338138"/>
                <a:gd name="connsiteX44" fmla="*/ 142405 w 334962"/>
                <a:gd name="connsiteY44" fmla="*/ 22455 h 338138"/>
                <a:gd name="connsiteX45" fmla="*/ 164842 w 334962"/>
                <a:gd name="connsiteY4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4962" h="338138">
                  <a:moveTo>
                    <a:pt x="214312" y="123825"/>
                  </a:moveTo>
                  <a:cubicBezTo>
                    <a:pt x="214312" y="123825"/>
                    <a:pt x="214312" y="123825"/>
                    <a:pt x="287232" y="123825"/>
                  </a:cubicBezTo>
                  <a:cubicBezTo>
                    <a:pt x="291210" y="123825"/>
                    <a:pt x="299165" y="125148"/>
                    <a:pt x="303142" y="129117"/>
                  </a:cubicBezTo>
                  <a:cubicBezTo>
                    <a:pt x="303142" y="129117"/>
                    <a:pt x="303142" y="129117"/>
                    <a:pt x="330985" y="150284"/>
                  </a:cubicBezTo>
                  <a:cubicBezTo>
                    <a:pt x="333636" y="152929"/>
                    <a:pt x="334962" y="155575"/>
                    <a:pt x="334962" y="158221"/>
                  </a:cubicBezTo>
                  <a:cubicBezTo>
                    <a:pt x="334962" y="162190"/>
                    <a:pt x="333636" y="164836"/>
                    <a:pt x="330985" y="167482"/>
                  </a:cubicBezTo>
                  <a:cubicBezTo>
                    <a:pt x="330985" y="167482"/>
                    <a:pt x="330985" y="167482"/>
                    <a:pt x="303142" y="189971"/>
                  </a:cubicBezTo>
                  <a:cubicBezTo>
                    <a:pt x="299165" y="192617"/>
                    <a:pt x="292536" y="195263"/>
                    <a:pt x="287232" y="195263"/>
                  </a:cubicBezTo>
                  <a:cubicBezTo>
                    <a:pt x="287232" y="195263"/>
                    <a:pt x="287232" y="195263"/>
                    <a:pt x="214312" y="195263"/>
                  </a:cubicBezTo>
                  <a:cubicBezTo>
                    <a:pt x="214312" y="195263"/>
                    <a:pt x="214312" y="195263"/>
                    <a:pt x="214312" y="123825"/>
                  </a:cubicBezTo>
                  <a:close/>
                  <a:moveTo>
                    <a:pt x="47211" y="74613"/>
                  </a:moveTo>
                  <a:cubicBezTo>
                    <a:pt x="47211" y="74613"/>
                    <a:pt x="47211" y="74613"/>
                    <a:pt x="120650" y="74613"/>
                  </a:cubicBezTo>
                  <a:lnTo>
                    <a:pt x="120650" y="146051"/>
                  </a:lnTo>
                  <a:cubicBezTo>
                    <a:pt x="120650" y="146051"/>
                    <a:pt x="120650" y="146051"/>
                    <a:pt x="47211" y="146051"/>
                  </a:cubicBezTo>
                  <a:cubicBezTo>
                    <a:pt x="41965" y="146051"/>
                    <a:pt x="34097" y="142082"/>
                    <a:pt x="31474" y="139436"/>
                  </a:cubicBezTo>
                  <a:cubicBezTo>
                    <a:pt x="31474" y="139436"/>
                    <a:pt x="31474" y="139436"/>
                    <a:pt x="3934" y="115624"/>
                  </a:cubicBezTo>
                  <a:cubicBezTo>
                    <a:pt x="1311" y="114301"/>
                    <a:pt x="0" y="111655"/>
                    <a:pt x="0" y="107686"/>
                  </a:cubicBezTo>
                  <a:cubicBezTo>
                    <a:pt x="0" y="105040"/>
                    <a:pt x="1311" y="102395"/>
                    <a:pt x="3934" y="99749"/>
                  </a:cubicBezTo>
                  <a:cubicBezTo>
                    <a:pt x="3934" y="99749"/>
                    <a:pt x="3934" y="99749"/>
                    <a:pt x="31474" y="78582"/>
                  </a:cubicBezTo>
                  <a:cubicBezTo>
                    <a:pt x="35408" y="75936"/>
                    <a:pt x="41965" y="74613"/>
                    <a:pt x="47211" y="74613"/>
                  </a:cubicBezTo>
                  <a:close/>
                  <a:moveTo>
                    <a:pt x="214312" y="23813"/>
                  </a:moveTo>
                  <a:cubicBezTo>
                    <a:pt x="214312" y="23813"/>
                    <a:pt x="214312" y="23813"/>
                    <a:pt x="287232" y="23813"/>
                  </a:cubicBezTo>
                  <a:cubicBezTo>
                    <a:pt x="291210" y="23813"/>
                    <a:pt x="299165" y="25136"/>
                    <a:pt x="303142" y="29105"/>
                  </a:cubicBezTo>
                  <a:cubicBezTo>
                    <a:pt x="303142" y="29105"/>
                    <a:pt x="303142" y="29105"/>
                    <a:pt x="330985" y="50272"/>
                  </a:cubicBezTo>
                  <a:cubicBezTo>
                    <a:pt x="333636" y="52917"/>
                    <a:pt x="334962" y="55563"/>
                    <a:pt x="334962" y="58209"/>
                  </a:cubicBezTo>
                  <a:cubicBezTo>
                    <a:pt x="334962" y="62178"/>
                    <a:pt x="333636" y="64824"/>
                    <a:pt x="330985" y="67470"/>
                  </a:cubicBezTo>
                  <a:cubicBezTo>
                    <a:pt x="330985" y="67470"/>
                    <a:pt x="330985" y="67470"/>
                    <a:pt x="303142" y="89959"/>
                  </a:cubicBezTo>
                  <a:cubicBezTo>
                    <a:pt x="299165" y="92605"/>
                    <a:pt x="292536" y="95251"/>
                    <a:pt x="287232" y="95251"/>
                  </a:cubicBezTo>
                  <a:cubicBezTo>
                    <a:pt x="287232" y="95251"/>
                    <a:pt x="287232" y="95251"/>
                    <a:pt x="214312" y="95251"/>
                  </a:cubicBezTo>
                  <a:cubicBezTo>
                    <a:pt x="214312" y="95251"/>
                    <a:pt x="214312" y="95251"/>
                    <a:pt x="214312" y="23813"/>
                  </a:cubicBezTo>
                  <a:close/>
                  <a:moveTo>
                    <a:pt x="164842" y="0"/>
                  </a:moveTo>
                  <a:cubicBezTo>
                    <a:pt x="178040" y="0"/>
                    <a:pt x="187279" y="10567"/>
                    <a:pt x="187279" y="22455"/>
                  </a:cubicBezTo>
                  <a:cubicBezTo>
                    <a:pt x="187279" y="22455"/>
                    <a:pt x="187279" y="22455"/>
                    <a:pt x="187279" y="277379"/>
                  </a:cubicBezTo>
                  <a:cubicBezTo>
                    <a:pt x="187279" y="277379"/>
                    <a:pt x="187279" y="277379"/>
                    <a:pt x="233474" y="277379"/>
                  </a:cubicBezTo>
                  <a:cubicBezTo>
                    <a:pt x="240073" y="277379"/>
                    <a:pt x="249312" y="281342"/>
                    <a:pt x="253271" y="286625"/>
                  </a:cubicBezTo>
                  <a:lnTo>
                    <a:pt x="277029" y="319646"/>
                  </a:lnTo>
                  <a:cubicBezTo>
                    <a:pt x="279668" y="323609"/>
                    <a:pt x="280988" y="327571"/>
                    <a:pt x="278348" y="331534"/>
                  </a:cubicBezTo>
                  <a:cubicBezTo>
                    <a:pt x="277029" y="335496"/>
                    <a:pt x="273069" y="338138"/>
                    <a:pt x="267790" y="338138"/>
                  </a:cubicBezTo>
                  <a:cubicBezTo>
                    <a:pt x="267790" y="338138"/>
                    <a:pt x="267790" y="338138"/>
                    <a:pt x="67173" y="338138"/>
                  </a:cubicBezTo>
                  <a:cubicBezTo>
                    <a:pt x="61894" y="338138"/>
                    <a:pt x="57935" y="335496"/>
                    <a:pt x="56615" y="331534"/>
                  </a:cubicBezTo>
                  <a:cubicBezTo>
                    <a:pt x="53975" y="327571"/>
                    <a:pt x="55295" y="323609"/>
                    <a:pt x="57935" y="319646"/>
                  </a:cubicBezTo>
                  <a:cubicBezTo>
                    <a:pt x="57935" y="319646"/>
                    <a:pt x="57935" y="319646"/>
                    <a:pt x="81692" y="286625"/>
                  </a:cubicBezTo>
                  <a:cubicBezTo>
                    <a:pt x="85651" y="281342"/>
                    <a:pt x="94890" y="277379"/>
                    <a:pt x="101489" y="277379"/>
                  </a:cubicBezTo>
                  <a:cubicBezTo>
                    <a:pt x="101489" y="277379"/>
                    <a:pt x="101489" y="277379"/>
                    <a:pt x="142405" y="277379"/>
                  </a:cubicBezTo>
                  <a:cubicBezTo>
                    <a:pt x="142405" y="277379"/>
                    <a:pt x="142405" y="277379"/>
                    <a:pt x="142405" y="22455"/>
                  </a:cubicBezTo>
                  <a:cubicBezTo>
                    <a:pt x="142405" y="10567"/>
                    <a:pt x="152963" y="0"/>
                    <a:pt x="164842" y="0"/>
                  </a:cubicBez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991579" y="4755282"/>
            <a:ext cx="556001" cy="556001"/>
            <a:chOff x="6165446" y="4542649"/>
            <a:chExt cx="556001" cy="556001"/>
          </a:xfrm>
        </p:grpSpPr>
        <p:sp>
          <p:nvSpPr>
            <p:cNvPr id="10" name="椭圆 9"/>
            <p:cNvSpPr/>
            <p:nvPr/>
          </p:nvSpPr>
          <p:spPr>
            <a:xfrm>
              <a:off x="6165446" y="4542649"/>
              <a:ext cx="556001" cy="556001"/>
            </a:xfrm>
            <a:prstGeom prst="ellipse">
              <a:avLst/>
            </a:prstGeom>
            <a:solidFill>
              <a:srgbClr val="3D7D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latin typeface="微软雅黑" panose="020B0503020204020204" pitchFamily="34" charset="-122"/>
                <a:ea typeface="微软雅黑" panose="020B0503020204020204" pitchFamily="34" charset="-122"/>
              </a:endParaRPr>
            </a:p>
          </p:txBody>
        </p:sp>
        <p:sp>
          <p:nvSpPr>
            <p:cNvPr id="12" name="任意多边形 33"/>
            <p:cNvSpPr/>
            <p:nvPr/>
          </p:nvSpPr>
          <p:spPr>
            <a:xfrm>
              <a:off x="6339878" y="4655456"/>
              <a:ext cx="207138" cy="326287"/>
            </a:xfrm>
            <a:custGeom>
              <a:avLst/>
              <a:gdLst>
                <a:gd name="connsiteX0" fmla="*/ 178748 w 211439"/>
                <a:gd name="connsiteY0" fmla="*/ 23812 h 333061"/>
                <a:gd name="connsiteX1" fmla="*/ 161933 w 211439"/>
                <a:gd name="connsiteY1" fmla="*/ 35901 h 333061"/>
                <a:gd name="connsiteX2" fmla="*/ 161092 w 211439"/>
                <a:gd name="connsiteY2" fmla="*/ 37647 h 333061"/>
                <a:gd name="connsiteX3" fmla="*/ 160639 w 211439"/>
                <a:gd name="connsiteY3" fmla="*/ 38588 h 333061"/>
                <a:gd name="connsiteX4" fmla="*/ 168400 w 211439"/>
                <a:gd name="connsiteY4" fmla="*/ 31871 h 333061"/>
                <a:gd name="connsiteX5" fmla="*/ 189096 w 211439"/>
                <a:gd name="connsiteY5" fmla="*/ 37245 h 333061"/>
                <a:gd name="connsiteX6" fmla="*/ 189096 w 211439"/>
                <a:gd name="connsiteY6" fmla="*/ 46648 h 333061"/>
                <a:gd name="connsiteX7" fmla="*/ 181335 w 211439"/>
                <a:gd name="connsiteY7" fmla="*/ 58737 h 333061"/>
                <a:gd name="connsiteX8" fmla="*/ 186509 w 211439"/>
                <a:gd name="connsiteY8" fmla="*/ 57394 h 333061"/>
                <a:gd name="connsiteX9" fmla="*/ 190390 w 211439"/>
                <a:gd name="connsiteY9" fmla="*/ 54707 h 333061"/>
                <a:gd name="connsiteX10" fmla="*/ 195564 w 211439"/>
                <a:gd name="connsiteY10" fmla="*/ 42618 h 333061"/>
                <a:gd name="connsiteX11" fmla="*/ 178748 w 211439"/>
                <a:gd name="connsiteY11" fmla="*/ 23812 h 333061"/>
                <a:gd name="connsiteX12" fmla="*/ 163873 w 211439"/>
                <a:gd name="connsiteY12" fmla="*/ 0 h 333061"/>
                <a:gd name="connsiteX13" fmla="*/ 211439 w 211439"/>
                <a:gd name="connsiteY13" fmla="*/ 40760 h 333061"/>
                <a:gd name="connsiteX14" fmla="*/ 183692 w 211439"/>
                <a:gd name="connsiteY14" fmla="*/ 64427 h 333061"/>
                <a:gd name="connsiteX15" fmla="*/ 163873 w 211439"/>
                <a:gd name="connsiteY15" fmla="*/ 81520 h 333061"/>
                <a:gd name="connsiteX16" fmla="*/ 144054 w 211439"/>
                <a:gd name="connsiteY16" fmla="*/ 111762 h 333061"/>
                <a:gd name="connsiteX17" fmla="*/ 170480 w 211439"/>
                <a:gd name="connsiteY17" fmla="*/ 106502 h 333061"/>
                <a:gd name="connsiteX18" fmla="*/ 186335 w 211439"/>
                <a:gd name="connsiteY18" fmla="*/ 118336 h 333061"/>
                <a:gd name="connsiteX19" fmla="*/ 186335 w 211439"/>
                <a:gd name="connsiteY19" fmla="*/ 134114 h 333061"/>
                <a:gd name="connsiteX20" fmla="*/ 186335 w 211439"/>
                <a:gd name="connsiteY20" fmla="*/ 138058 h 333061"/>
                <a:gd name="connsiteX21" fmla="*/ 199548 w 211439"/>
                <a:gd name="connsiteY21" fmla="*/ 147262 h 333061"/>
                <a:gd name="connsiteX22" fmla="*/ 199548 w 211439"/>
                <a:gd name="connsiteY22" fmla="*/ 164355 h 333061"/>
                <a:gd name="connsiteX23" fmla="*/ 198226 w 211439"/>
                <a:gd name="connsiteY23" fmla="*/ 170929 h 333061"/>
                <a:gd name="connsiteX24" fmla="*/ 198226 w 211439"/>
                <a:gd name="connsiteY24" fmla="*/ 172244 h 333061"/>
                <a:gd name="connsiteX25" fmla="*/ 198226 w 211439"/>
                <a:gd name="connsiteY25" fmla="*/ 173559 h 333061"/>
                <a:gd name="connsiteX26" fmla="*/ 204833 w 211439"/>
                <a:gd name="connsiteY26" fmla="*/ 182763 h 333061"/>
                <a:gd name="connsiteX27" fmla="*/ 207475 w 211439"/>
                <a:gd name="connsiteY27" fmla="*/ 207745 h 333061"/>
                <a:gd name="connsiteX28" fmla="*/ 208797 w 211439"/>
                <a:gd name="connsiteY28" fmla="*/ 215634 h 333061"/>
                <a:gd name="connsiteX29" fmla="*/ 204833 w 211439"/>
                <a:gd name="connsiteY29" fmla="*/ 230097 h 333061"/>
                <a:gd name="connsiteX30" fmla="*/ 173122 w 211439"/>
                <a:gd name="connsiteY30" fmla="*/ 299784 h 333061"/>
                <a:gd name="connsiteX31" fmla="*/ 173122 w 211439"/>
                <a:gd name="connsiteY31" fmla="*/ 308987 h 333061"/>
                <a:gd name="connsiteX32" fmla="*/ 171801 w 211439"/>
                <a:gd name="connsiteY32" fmla="*/ 318191 h 333061"/>
                <a:gd name="connsiteX33" fmla="*/ 170480 w 211439"/>
                <a:gd name="connsiteY33" fmla="*/ 324766 h 333061"/>
                <a:gd name="connsiteX34" fmla="*/ 60814 w 211439"/>
                <a:gd name="connsiteY34" fmla="*/ 318191 h 333061"/>
                <a:gd name="connsiteX35" fmla="*/ 48922 w 211439"/>
                <a:gd name="connsiteY35" fmla="*/ 282691 h 333061"/>
                <a:gd name="connsiteX36" fmla="*/ 25139 w 211439"/>
                <a:gd name="connsiteY36" fmla="*/ 241931 h 333061"/>
                <a:gd name="connsiteX37" fmla="*/ 9284 w 211439"/>
                <a:gd name="connsiteY37" fmla="*/ 193282 h 333061"/>
                <a:gd name="connsiteX38" fmla="*/ 18533 w 211439"/>
                <a:gd name="connsiteY38" fmla="*/ 159096 h 333061"/>
                <a:gd name="connsiteX39" fmla="*/ 26461 w 211439"/>
                <a:gd name="connsiteY39" fmla="*/ 134114 h 333061"/>
                <a:gd name="connsiteX40" fmla="*/ 43637 w 211439"/>
                <a:gd name="connsiteY40" fmla="*/ 126225 h 333061"/>
                <a:gd name="connsiteX41" fmla="*/ 47601 w 211439"/>
                <a:gd name="connsiteY41" fmla="*/ 123595 h 333061"/>
                <a:gd name="connsiteX42" fmla="*/ 62135 w 211439"/>
                <a:gd name="connsiteY42" fmla="*/ 110447 h 333061"/>
                <a:gd name="connsiteX43" fmla="*/ 71384 w 211439"/>
                <a:gd name="connsiteY43" fmla="*/ 119651 h 333061"/>
                <a:gd name="connsiteX44" fmla="*/ 71384 w 211439"/>
                <a:gd name="connsiteY44" fmla="*/ 131484 h 333061"/>
                <a:gd name="connsiteX45" fmla="*/ 63456 w 211439"/>
                <a:gd name="connsiteY45" fmla="*/ 145947 h 333061"/>
                <a:gd name="connsiteX46" fmla="*/ 54207 w 211439"/>
                <a:gd name="connsiteY46" fmla="*/ 153836 h 333061"/>
                <a:gd name="connsiteX47" fmla="*/ 54207 w 211439"/>
                <a:gd name="connsiteY47" fmla="*/ 163040 h 333061"/>
                <a:gd name="connsiteX48" fmla="*/ 50244 w 211439"/>
                <a:gd name="connsiteY48" fmla="*/ 169614 h 333061"/>
                <a:gd name="connsiteX49" fmla="*/ 56850 w 211439"/>
                <a:gd name="connsiteY49" fmla="*/ 169614 h 333061"/>
                <a:gd name="connsiteX50" fmla="*/ 60814 w 211439"/>
                <a:gd name="connsiteY50" fmla="*/ 173559 h 333061"/>
                <a:gd name="connsiteX51" fmla="*/ 64778 w 211439"/>
                <a:gd name="connsiteY51" fmla="*/ 166985 h 333061"/>
                <a:gd name="connsiteX52" fmla="*/ 80633 w 211439"/>
                <a:gd name="connsiteY52" fmla="*/ 142003 h 333061"/>
                <a:gd name="connsiteX53" fmla="*/ 97809 w 211439"/>
                <a:gd name="connsiteY53" fmla="*/ 115706 h 333061"/>
                <a:gd name="connsiteX54" fmla="*/ 138769 w 211439"/>
                <a:gd name="connsiteY54" fmla="*/ 64427 h 333061"/>
                <a:gd name="connsiteX55" fmla="*/ 146697 w 211439"/>
                <a:gd name="connsiteY55" fmla="*/ 53909 h 333061"/>
                <a:gd name="connsiteX56" fmla="*/ 145375 w 211439"/>
                <a:gd name="connsiteY56" fmla="*/ 53909 h 333061"/>
                <a:gd name="connsiteX57" fmla="*/ 88561 w 211439"/>
                <a:gd name="connsiteY57" fmla="*/ 46020 h 333061"/>
                <a:gd name="connsiteX58" fmla="*/ 35 w 211439"/>
                <a:gd name="connsiteY58" fmla="*/ 53909 h 333061"/>
                <a:gd name="connsiteX59" fmla="*/ 76669 w 211439"/>
                <a:gd name="connsiteY59" fmla="*/ 30241 h 333061"/>
                <a:gd name="connsiteX60" fmla="*/ 159909 w 211439"/>
                <a:gd name="connsiteY60" fmla="*/ 22352 h 333061"/>
                <a:gd name="connsiteX61" fmla="*/ 163873 w 211439"/>
                <a:gd name="connsiteY61" fmla="*/ 0 h 3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439" h="333061">
                  <a:moveTo>
                    <a:pt x="178748" y="23812"/>
                  </a:moveTo>
                  <a:cubicBezTo>
                    <a:pt x="170987" y="23812"/>
                    <a:pt x="163226" y="29185"/>
                    <a:pt x="161933" y="35901"/>
                  </a:cubicBezTo>
                  <a:lnTo>
                    <a:pt x="161092" y="37647"/>
                  </a:lnTo>
                  <a:lnTo>
                    <a:pt x="160639" y="38588"/>
                  </a:lnTo>
                  <a:cubicBezTo>
                    <a:pt x="164520" y="35901"/>
                    <a:pt x="167107" y="31871"/>
                    <a:pt x="168400" y="31871"/>
                  </a:cubicBezTo>
                  <a:cubicBezTo>
                    <a:pt x="178748" y="25155"/>
                    <a:pt x="185216" y="27842"/>
                    <a:pt x="189096" y="37245"/>
                  </a:cubicBezTo>
                  <a:cubicBezTo>
                    <a:pt x="190390" y="39931"/>
                    <a:pt x="190390" y="42618"/>
                    <a:pt x="189096" y="46648"/>
                  </a:cubicBezTo>
                  <a:cubicBezTo>
                    <a:pt x="186509" y="52021"/>
                    <a:pt x="185216" y="54707"/>
                    <a:pt x="181335" y="58737"/>
                  </a:cubicBezTo>
                  <a:cubicBezTo>
                    <a:pt x="183922" y="58737"/>
                    <a:pt x="185216" y="58737"/>
                    <a:pt x="186509" y="57394"/>
                  </a:cubicBezTo>
                  <a:cubicBezTo>
                    <a:pt x="187803" y="56051"/>
                    <a:pt x="189096" y="54707"/>
                    <a:pt x="190390" y="54707"/>
                  </a:cubicBezTo>
                  <a:cubicBezTo>
                    <a:pt x="192977" y="50678"/>
                    <a:pt x="195564" y="46648"/>
                    <a:pt x="195564" y="42618"/>
                  </a:cubicBezTo>
                  <a:cubicBezTo>
                    <a:pt x="195564" y="31871"/>
                    <a:pt x="187803" y="23812"/>
                    <a:pt x="178748" y="23812"/>
                  </a:cubicBezTo>
                  <a:close/>
                  <a:moveTo>
                    <a:pt x="163873" y="0"/>
                  </a:moveTo>
                  <a:cubicBezTo>
                    <a:pt x="163873" y="0"/>
                    <a:pt x="163873" y="0"/>
                    <a:pt x="211439" y="40760"/>
                  </a:cubicBezTo>
                  <a:cubicBezTo>
                    <a:pt x="211439" y="40760"/>
                    <a:pt x="211439" y="40760"/>
                    <a:pt x="183692" y="64427"/>
                  </a:cubicBezTo>
                  <a:cubicBezTo>
                    <a:pt x="183692" y="64427"/>
                    <a:pt x="183692" y="64427"/>
                    <a:pt x="163873" y="81520"/>
                  </a:cubicBezTo>
                  <a:cubicBezTo>
                    <a:pt x="158588" y="92039"/>
                    <a:pt x="144054" y="111762"/>
                    <a:pt x="144054" y="111762"/>
                  </a:cubicBezTo>
                  <a:cubicBezTo>
                    <a:pt x="144054" y="111762"/>
                    <a:pt x="155945" y="102558"/>
                    <a:pt x="170480" y="106502"/>
                  </a:cubicBezTo>
                  <a:cubicBezTo>
                    <a:pt x="178407" y="109132"/>
                    <a:pt x="185014" y="113076"/>
                    <a:pt x="186335" y="118336"/>
                  </a:cubicBezTo>
                  <a:cubicBezTo>
                    <a:pt x="186335" y="124910"/>
                    <a:pt x="186335" y="130169"/>
                    <a:pt x="186335" y="134114"/>
                  </a:cubicBezTo>
                  <a:cubicBezTo>
                    <a:pt x="186335" y="134114"/>
                    <a:pt x="186335" y="135429"/>
                    <a:pt x="186335" y="138058"/>
                  </a:cubicBezTo>
                  <a:cubicBezTo>
                    <a:pt x="186335" y="138058"/>
                    <a:pt x="195584" y="138058"/>
                    <a:pt x="199548" y="147262"/>
                  </a:cubicBezTo>
                  <a:cubicBezTo>
                    <a:pt x="200869" y="152522"/>
                    <a:pt x="199548" y="159096"/>
                    <a:pt x="199548" y="164355"/>
                  </a:cubicBezTo>
                  <a:cubicBezTo>
                    <a:pt x="199548" y="166985"/>
                    <a:pt x="198226" y="169614"/>
                    <a:pt x="198226" y="170929"/>
                  </a:cubicBezTo>
                  <a:cubicBezTo>
                    <a:pt x="198226" y="170929"/>
                    <a:pt x="198226" y="172244"/>
                    <a:pt x="198226" y="172244"/>
                  </a:cubicBezTo>
                  <a:cubicBezTo>
                    <a:pt x="198226" y="173559"/>
                    <a:pt x="198226" y="173559"/>
                    <a:pt x="198226" y="173559"/>
                  </a:cubicBezTo>
                  <a:cubicBezTo>
                    <a:pt x="198226" y="173559"/>
                    <a:pt x="202190" y="176189"/>
                    <a:pt x="204833" y="182763"/>
                  </a:cubicBezTo>
                  <a:cubicBezTo>
                    <a:pt x="207475" y="190652"/>
                    <a:pt x="207475" y="205115"/>
                    <a:pt x="207475" y="207745"/>
                  </a:cubicBezTo>
                  <a:cubicBezTo>
                    <a:pt x="208797" y="214319"/>
                    <a:pt x="208797" y="210374"/>
                    <a:pt x="208797" y="215634"/>
                  </a:cubicBezTo>
                  <a:cubicBezTo>
                    <a:pt x="208797" y="216949"/>
                    <a:pt x="208797" y="222208"/>
                    <a:pt x="204833" y="230097"/>
                  </a:cubicBezTo>
                  <a:cubicBezTo>
                    <a:pt x="195584" y="251135"/>
                    <a:pt x="174443" y="293209"/>
                    <a:pt x="173122" y="299784"/>
                  </a:cubicBezTo>
                  <a:cubicBezTo>
                    <a:pt x="171801" y="302413"/>
                    <a:pt x="173122" y="306358"/>
                    <a:pt x="173122" y="308987"/>
                  </a:cubicBezTo>
                  <a:cubicBezTo>
                    <a:pt x="171801" y="314247"/>
                    <a:pt x="170480" y="316877"/>
                    <a:pt x="171801" y="318191"/>
                  </a:cubicBezTo>
                  <a:cubicBezTo>
                    <a:pt x="173122" y="319506"/>
                    <a:pt x="171801" y="319506"/>
                    <a:pt x="170480" y="324766"/>
                  </a:cubicBezTo>
                  <a:cubicBezTo>
                    <a:pt x="167837" y="328710"/>
                    <a:pt x="72705" y="344488"/>
                    <a:pt x="60814" y="318191"/>
                  </a:cubicBezTo>
                  <a:cubicBezTo>
                    <a:pt x="55529" y="308987"/>
                    <a:pt x="54207" y="294524"/>
                    <a:pt x="48922" y="282691"/>
                  </a:cubicBezTo>
                  <a:cubicBezTo>
                    <a:pt x="46280" y="277431"/>
                    <a:pt x="34388" y="262968"/>
                    <a:pt x="25139" y="241931"/>
                  </a:cubicBezTo>
                  <a:cubicBezTo>
                    <a:pt x="17212" y="223523"/>
                    <a:pt x="10605" y="198541"/>
                    <a:pt x="9284" y="193282"/>
                  </a:cubicBezTo>
                  <a:cubicBezTo>
                    <a:pt x="7963" y="184078"/>
                    <a:pt x="14569" y="172244"/>
                    <a:pt x="18533" y="159096"/>
                  </a:cubicBezTo>
                  <a:cubicBezTo>
                    <a:pt x="21176" y="148577"/>
                    <a:pt x="23818" y="136743"/>
                    <a:pt x="26461" y="134114"/>
                  </a:cubicBezTo>
                  <a:cubicBezTo>
                    <a:pt x="35710" y="127540"/>
                    <a:pt x="43637" y="126225"/>
                    <a:pt x="43637" y="126225"/>
                  </a:cubicBezTo>
                  <a:cubicBezTo>
                    <a:pt x="43637" y="126225"/>
                    <a:pt x="46280" y="123595"/>
                    <a:pt x="47601" y="123595"/>
                  </a:cubicBezTo>
                  <a:cubicBezTo>
                    <a:pt x="48922" y="123595"/>
                    <a:pt x="55529" y="110447"/>
                    <a:pt x="62135" y="110447"/>
                  </a:cubicBezTo>
                  <a:cubicBezTo>
                    <a:pt x="67420" y="109132"/>
                    <a:pt x="70063" y="113076"/>
                    <a:pt x="71384" y="119651"/>
                  </a:cubicBezTo>
                  <a:cubicBezTo>
                    <a:pt x="72705" y="122280"/>
                    <a:pt x="72705" y="126225"/>
                    <a:pt x="71384" y="131484"/>
                  </a:cubicBezTo>
                  <a:cubicBezTo>
                    <a:pt x="70063" y="136743"/>
                    <a:pt x="66099" y="140688"/>
                    <a:pt x="63456" y="145947"/>
                  </a:cubicBezTo>
                  <a:cubicBezTo>
                    <a:pt x="59493" y="152522"/>
                    <a:pt x="54207" y="155151"/>
                    <a:pt x="54207" y="153836"/>
                  </a:cubicBezTo>
                  <a:cubicBezTo>
                    <a:pt x="52886" y="156466"/>
                    <a:pt x="56850" y="157781"/>
                    <a:pt x="54207" y="163040"/>
                  </a:cubicBezTo>
                  <a:cubicBezTo>
                    <a:pt x="52886" y="169614"/>
                    <a:pt x="51565" y="166985"/>
                    <a:pt x="50244" y="169614"/>
                  </a:cubicBezTo>
                  <a:cubicBezTo>
                    <a:pt x="50244" y="169614"/>
                    <a:pt x="55529" y="169614"/>
                    <a:pt x="56850" y="169614"/>
                  </a:cubicBezTo>
                  <a:cubicBezTo>
                    <a:pt x="58171" y="170929"/>
                    <a:pt x="60814" y="173559"/>
                    <a:pt x="60814" y="173559"/>
                  </a:cubicBezTo>
                  <a:cubicBezTo>
                    <a:pt x="60814" y="173559"/>
                    <a:pt x="62135" y="169614"/>
                    <a:pt x="64778" y="166985"/>
                  </a:cubicBezTo>
                  <a:cubicBezTo>
                    <a:pt x="68741" y="161725"/>
                    <a:pt x="75348" y="153836"/>
                    <a:pt x="80633" y="142003"/>
                  </a:cubicBezTo>
                  <a:cubicBezTo>
                    <a:pt x="88561" y="128854"/>
                    <a:pt x="89882" y="123595"/>
                    <a:pt x="97809" y="115706"/>
                  </a:cubicBezTo>
                  <a:cubicBezTo>
                    <a:pt x="104416" y="109132"/>
                    <a:pt x="132163" y="74946"/>
                    <a:pt x="138769" y="64427"/>
                  </a:cubicBezTo>
                  <a:cubicBezTo>
                    <a:pt x="141411" y="60483"/>
                    <a:pt x="144054" y="57853"/>
                    <a:pt x="146697" y="53909"/>
                  </a:cubicBezTo>
                  <a:cubicBezTo>
                    <a:pt x="146697" y="53909"/>
                    <a:pt x="145375" y="53909"/>
                    <a:pt x="145375" y="53909"/>
                  </a:cubicBezTo>
                  <a:cubicBezTo>
                    <a:pt x="132163" y="49964"/>
                    <a:pt x="111022" y="47334"/>
                    <a:pt x="88561" y="46020"/>
                  </a:cubicBezTo>
                  <a:cubicBezTo>
                    <a:pt x="40995" y="46020"/>
                    <a:pt x="35" y="55223"/>
                    <a:pt x="35" y="53909"/>
                  </a:cubicBezTo>
                  <a:cubicBezTo>
                    <a:pt x="-1286" y="52594"/>
                    <a:pt x="34388" y="39445"/>
                    <a:pt x="76669" y="30241"/>
                  </a:cubicBezTo>
                  <a:cubicBezTo>
                    <a:pt x="112343" y="21037"/>
                    <a:pt x="159909" y="22352"/>
                    <a:pt x="159909" y="22352"/>
                  </a:cubicBezTo>
                  <a:cubicBezTo>
                    <a:pt x="159909" y="22352"/>
                    <a:pt x="159909" y="22352"/>
                    <a:pt x="163873" y="0"/>
                  </a:cubicBez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680279" y="3258669"/>
            <a:ext cx="556001" cy="556001"/>
            <a:chOff x="8115221" y="3759255"/>
            <a:chExt cx="556001" cy="556001"/>
          </a:xfrm>
        </p:grpSpPr>
        <p:sp>
          <p:nvSpPr>
            <p:cNvPr id="14" name="椭圆 13"/>
            <p:cNvSpPr/>
            <p:nvPr/>
          </p:nvSpPr>
          <p:spPr>
            <a:xfrm>
              <a:off x="8115221" y="3759255"/>
              <a:ext cx="556001" cy="556001"/>
            </a:xfrm>
            <a:prstGeom prst="ellipse">
              <a:avLst/>
            </a:prstGeom>
            <a:solidFill>
              <a:srgbClr val="3D7D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latin typeface="微软雅黑" panose="020B0503020204020204" pitchFamily="34" charset="-122"/>
                <a:ea typeface="微软雅黑" panose="020B0503020204020204" pitchFamily="34" charset="-122"/>
              </a:endParaRPr>
            </a:p>
          </p:txBody>
        </p:sp>
        <p:sp>
          <p:nvSpPr>
            <p:cNvPr id="15" name="任意多边形 32"/>
            <p:cNvSpPr/>
            <p:nvPr/>
          </p:nvSpPr>
          <p:spPr>
            <a:xfrm>
              <a:off x="8281060" y="3872062"/>
              <a:ext cx="224322" cy="326287"/>
            </a:xfrm>
            <a:custGeom>
              <a:avLst/>
              <a:gdLst>
                <a:gd name="connsiteX0" fmla="*/ 14288 w 227013"/>
                <a:gd name="connsiteY0" fmla="*/ 266700 h 330200"/>
                <a:gd name="connsiteX1" fmla="*/ 14288 w 227013"/>
                <a:gd name="connsiteY1" fmla="*/ 278356 h 330200"/>
                <a:gd name="connsiteX2" fmla="*/ 42636 w 227013"/>
                <a:gd name="connsiteY2" fmla="*/ 302962 h 330200"/>
                <a:gd name="connsiteX3" fmla="*/ 113507 w 227013"/>
                <a:gd name="connsiteY3" fmla="*/ 315913 h 330200"/>
                <a:gd name="connsiteX4" fmla="*/ 212726 w 227013"/>
                <a:gd name="connsiteY4" fmla="*/ 277061 h 330200"/>
                <a:gd name="connsiteX5" fmla="*/ 212726 w 227013"/>
                <a:gd name="connsiteY5" fmla="*/ 275766 h 330200"/>
                <a:gd name="connsiteX6" fmla="*/ 212726 w 227013"/>
                <a:gd name="connsiteY6" fmla="*/ 266700 h 330200"/>
                <a:gd name="connsiteX7" fmla="*/ 113507 w 227013"/>
                <a:gd name="connsiteY7" fmla="*/ 296487 h 330200"/>
                <a:gd name="connsiteX8" fmla="*/ 14288 w 227013"/>
                <a:gd name="connsiteY8" fmla="*/ 266700 h 330200"/>
                <a:gd name="connsiteX9" fmla="*/ 83870 w 227013"/>
                <a:gd name="connsiteY9" fmla="*/ 212725 h 330200"/>
                <a:gd name="connsiteX10" fmla="*/ 14288 w 227013"/>
                <a:gd name="connsiteY10" fmla="*/ 248887 h 330200"/>
                <a:gd name="connsiteX11" fmla="*/ 113507 w 227013"/>
                <a:gd name="connsiteY11" fmla="*/ 288925 h 330200"/>
                <a:gd name="connsiteX12" fmla="*/ 212726 w 227013"/>
                <a:gd name="connsiteY12" fmla="*/ 250179 h 330200"/>
                <a:gd name="connsiteX13" fmla="*/ 212726 w 227013"/>
                <a:gd name="connsiteY13" fmla="*/ 248887 h 330200"/>
                <a:gd name="connsiteX14" fmla="*/ 144433 w 227013"/>
                <a:gd name="connsiteY14" fmla="*/ 212725 h 330200"/>
                <a:gd name="connsiteX15" fmla="*/ 144433 w 227013"/>
                <a:gd name="connsiteY15" fmla="*/ 224348 h 330200"/>
                <a:gd name="connsiteX16" fmla="*/ 192109 w 227013"/>
                <a:gd name="connsiteY16" fmla="*/ 248887 h 330200"/>
                <a:gd name="connsiteX17" fmla="*/ 113507 w 227013"/>
                <a:gd name="connsiteY17" fmla="*/ 276010 h 330200"/>
                <a:gd name="connsiteX18" fmla="*/ 34905 w 227013"/>
                <a:gd name="connsiteY18" fmla="*/ 248887 h 330200"/>
                <a:gd name="connsiteX19" fmla="*/ 83870 w 227013"/>
                <a:gd name="connsiteY19" fmla="*/ 224348 h 330200"/>
                <a:gd name="connsiteX20" fmla="*/ 83870 w 227013"/>
                <a:gd name="connsiteY20" fmla="*/ 212725 h 330200"/>
                <a:gd name="connsiteX21" fmla="*/ 98425 w 227013"/>
                <a:gd name="connsiteY21" fmla="*/ 147638 h 330200"/>
                <a:gd name="connsiteX22" fmla="*/ 98425 w 227013"/>
                <a:gd name="connsiteY22" fmla="*/ 248484 h 330200"/>
                <a:gd name="connsiteX23" fmla="*/ 113507 w 227013"/>
                <a:gd name="connsiteY23" fmla="*/ 252413 h 330200"/>
                <a:gd name="connsiteX24" fmla="*/ 128588 w 227013"/>
                <a:gd name="connsiteY24" fmla="*/ 248484 h 330200"/>
                <a:gd name="connsiteX25" fmla="*/ 128588 w 227013"/>
                <a:gd name="connsiteY25" fmla="*/ 247174 h 330200"/>
                <a:gd name="connsiteX26" fmla="*/ 128588 w 227013"/>
                <a:gd name="connsiteY26" fmla="*/ 147638 h 330200"/>
                <a:gd name="connsiteX27" fmla="*/ 113507 w 227013"/>
                <a:gd name="connsiteY27" fmla="*/ 148947 h 330200"/>
                <a:gd name="connsiteX28" fmla="*/ 98425 w 227013"/>
                <a:gd name="connsiteY28" fmla="*/ 147638 h 330200"/>
                <a:gd name="connsiteX29" fmla="*/ 81991 w 227013"/>
                <a:gd name="connsiteY29" fmla="*/ 20710 h 330200"/>
                <a:gd name="connsiteX30" fmla="*/ 67541 w 227013"/>
                <a:gd name="connsiteY30" fmla="*/ 29153 h 330200"/>
                <a:gd name="connsiteX31" fmla="*/ 62346 w 227013"/>
                <a:gd name="connsiteY31" fmla="*/ 55130 h 330200"/>
                <a:gd name="connsiteX32" fmla="*/ 88323 w 227013"/>
                <a:gd name="connsiteY32" fmla="*/ 49935 h 330200"/>
                <a:gd name="connsiteX33" fmla="*/ 93519 w 227013"/>
                <a:gd name="connsiteY33" fmla="*/ 23957 h 330200"/>
                <a:gd name="connsiteX34" fmla="*/ 81991 w 227013"/>
                <a:gd name="connsiteY34" fmla="*/ 20710 h 330200"/>
                <a:gd name="connsiteX35" fmla="*/ 113507 w 227013"/>
                <a:gd name="connsiteY35" fmla="*/ 0 h 330200"/>
                <a:gd name="connsiteX36" fmla="*/ 188318 w 227013"/>
                <a:gd name="connsiteY36" fmla="*/ 74811 h 330200"/>
                <a:gd name="connsiteX37" fmla="*/ 144463 w 227013"/>
                <a:gd name="connsiteY37" fmla="*/ 143172 h 330200"/>
                <a:gd name="connsiteX38" fmla="*/ 144463 w 227013"/>
                <a:gd name="connsiteY38" fmla="*/ 198636 h 330200"/>
                <a:gd name="connsiteX39" fmla="*/ 227013 w 227013"/>
                <a:gd name="connsiteY39" fmla="*/ 248940 h 330200"/>
                <a:gd name="connsiteX40" fmla="*/ 227013 w 227013"/>
                <a:gd name="connsiteY40" fmla="*/ 276027 h 330200"/>
                <a:gd name="connsiteX41" fmla="*/ 227013 w 227013"/>
                <a:gd name="connsiteY41" fmla="*/ 277317 h 330200"/>
                <a:gd name="connsiteX42" fmla="*/ 113507 w 227013"/>
                <a:gd name="connsiteY42" fmla="*/ 330200 h 330200"/>
                <a:gd name="connsiteX43" fmla="*/ 0 w 227013"/>
                <a:gd name="connsiteY43" fmla="*/ 279896 h 330200"/>
                <a:gd name="connsiteX44" fmla="*/ 0 w 227013"/>
                <a:gd name="connsiteY44" fmla="*/ 265708 h 330200"/>
                <a:gd name="connsiteX45" fmla="*/ 0 w 227013"/>
                <a:gd name="connsiteY45" fmla="*/ 248940 h 330200"/>
                <a:gd name="connsiteX46" fmla="*/ 0 w 227013"/>
                <a:gd name="connsiteY46" fmla="*/ 247650 h 330200"/>
                <a:gd name="connsiteX47" fmla="*/ 83840 w 227013"/>
                <a:gd name="connsiteY47" fmla="*/ 198636 h 330200"/>
                <a:gd name="connsiteX48" fmla="*/ 83840 w 227013"/>
                <a:gd name="connsiteY48" fmla="*/ 143172 h 330200"/>
                <a:gd name="connsiteX49" fmla="*/ 38696 w 227013"/>
                <a:gd name="connsiteY49" fmla="*/ 74811 h 330200"/>
                <a:gd name="connsiteX50" fmla="*/ 113507 w 227013"/>
                <a:gd name="connsiteY5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7013" h="330200">
                  <a:moveTo>
                    <a:pt x="14288" y="266700"/>
                  </a:moveTo>
                  <a:cubicBezTo>
                    <a:pt x="14288" y="266700"/>
                    <a:pt x="14288" y="266700"/>
                    <a:pt x="14288" y="278356"/>
                  </a:cubicBezTo>
                  <a:cubicBezTo>
                    <a:pt x="15577" y="287422"/>
                    <a:pt x="25885" y="296487"/>
                    <a:pt x="42636" y="302962"/>
                  </a:cubicBezTo>
                  <a:cubicBezTo>
                    <a:pt x="60676" y="310733"/>
                    <a:pt x="86447" y="315913"/>
                    <a:pt x="113507" y="315913"/>
                  </a:cubicBezTo>
                  <a:cubicBezTo>
                    <a:pt x="171492" y="315913"/>
                    <a:pt x="212726" y="295192"/>
                    <a:pt x="212726" y="277061"/>
                  </a:cubicBezTo>
                  <a:cubicBezTo>
                    <a:pt x="212726" y="277061"/>
                    <a:pt x="212726" y="277061"/>
                    <a:pt x="212726" y="275766"/>
                  </a:cubicBezTo>
                  <a:cubicBezTo>
                    <a:pt x="212726" y="271881"/>
                    <a:pt x="212726" y="269290"/>
                    <a:pt x="212726" y="266700"/>
                  </a:cubicBezTo>
                  <a:cubicBezTo>
                    <a:pt x="197263" y="283536"/>
                    <a:pt x="158607" y="296487"/>
                    <a:pt x="113507" y="296487"/>
                  </a:cubicBezTo>
                  <a:cubicBezTo>
                    <a:pt x="68408" y="296487"/>
                    <a:pt x="29751" y="283536"/>
                    <a:pt x="14288" y="266700"/>
                  </a:cubicBezTo>
                  <a:close/>
                  <a:moveTo>
                    <a:pt x="83870" y="212725"/>
                  </a:moveTo>
                  <a:cubicBezTo>
                    <a:pt x="41348" y="217891"/>
                    <a:pt x="14288" y="234681"/>
                    <a:pt x="14288" y="248887"/>
                  </a:cubicBezTo>
                  <a:cubicBezTo>
                    <a:pt x="14288" y="270844"/>
                    <a:pt x="59388" y="288925"/>
                    <a:pt x="113507" y="288925"/>
                  </a:cubicBezTo>
                  <a:cubicBezTo>
                    <a:pt x="166338" y="288925"/>
                    <a:pt x="211438" y="270844"/>
                    <a:pt x="212726" y="250179"/>
                  </a:cubicBezTo>
                  <a:cubicBezTo>
                    <a:pt x="212726" y="250179"/>
                    <a:pt x="212726" y="250179"/>
                    <a:pt x="212726" y="248887"/>
                  </a:cubicBezTo>
                  <a:cubicBezTo>
                    <a:pt x="212726" y="234681"/>
                    <a:pt x="185666" y="219182"/>
                    <a:pt x="144433" y="212725"/>
                  </a:cubicBezTo>
                  <a:cubicBezTo>
                    <a:pt x="144433" y="212725"/>
                    <a:pt x="144433" y="212725"/>
                    <a:pt x="144433" y="224348"/>
                  </a:cubicBezTo>
                  <a:cubicBezTo>
                    <a:pt x="171492" y="228223"/>
                    <a:pt x="192109" y="237264"/>
                    <a:pt x="192109" y="248887"/>
                  </a:cubicBezTo>
                  <a:cubicBezTo>
                    <a:pt x="192109" y="263094"/>
                    <a:pt x="156030" y="276010"/>
                    <a:pt x="113507" y="276010"/>
                  </a:cubicBezTo>
                  <a:cubicBezTo>
                    <a:pt x="70985" y="276010"/>
                    <a:pt x="34905" y="263094"/>
                    <a:pt x="34905" y="248887"/>
                  </a:cubicBezTo>
                  <a:cubicBezTo>
                    <a:pt x="34905" y="237264"/>
                    <a:pt x="55522" y="228223"/>
                    <a:pt x="83870" y="224348"/>
                  </a:cubicBezTo>
                  <a:cubicBezTo>
                    <a:pt x="83870" y="224348"/>
                    <a:pt x="83870" y="224348"/>
                    <a:pt x="83870" y="212725"/>
                  </a:cubicBezTo>
                  <a:close/>
                  <a:moveTo>
                    <a:pt x="98425" y="147638"/>
                  </a:moveTo>
                  <a:cubicBezTo>
                    <a:pt x="98425" y="147638"/>
                    <a:pt x="98425" y="147638"/>
                    <a:pt x="98425" y="248484"/>
                  </a:cubicBezTo>
                  <a:cubicBezTo>
                    <a:pt x="100939" y="249793"/>
                    <a:pt x="105966" y="252413"/>
                    <a:pt x="113507" y="252413"/>
                  </a:cubicBezTo>
                  <a:cubicBezTo>
                    <a:pt x="122304" y="252413"/>
                    <a:pt x="127331" y="249793"/>
                    <a:pt x="128588" y="248484"/>
                  </a:cubicBezTo>
                  <a:cubicBezTo>
                    <a:pt x="128588" y="248484"/>
                    <a:pt x="128588" y="248484"/>
                    <a:pt x="128588" y="247174"/>
                  </a:cubicBezTo>
                  <a:cubicBezTo>
                    <a:pt x="128588" y="247174"/>
                    <a:pt x="128588" y="247174"/>
                    <a:pt x="128588" y="147638"/>
                  </a:cubicBezTo>
                  <a:cubicBezTo>
                    <a:pt x="123561" y="147638"/>
                    <a:pt x="118534" y="148947"/>
                    <a:pt x="113507" y="148947"/>
                  </a:cubicBezTo>
                  <a:cubicBezTo>
                    <a:pt x="108479" y="148947"/>
                    <a:pt x="103452" y="147638"/>
                    <a:pt x="98425" y="147638"/>
                  </a:cubicBezTo>
                  <a:close/>
                  <a:moveTo>
                    <a:pt x="81991" y="20710"/>
                  </a:moveTo>
                  <a:cubicBezTo>
                    <a:pt x="77283" y="21684"/>
                    <a:pt x="72087" y="24607"/>
                    <a:pt x="67541" y="29153"/>
                  </a:cubicBezTo>
                  <a:cubicBezTo>
                    <a:pt x="59748" y="38245"/>
                    <a:pt x="57150" y="49935"/>
                    <a:pt x="62346" y="55130"/>
                  </a:cubicBezTo>
                  <a:cubicBezTo>
                    <a:pt x="67541" y="60326"/>
                    <a:pt x="79231" y="57728"/>
                    <a:pt x="88323" y="49935"/>
                  </a:cubicBezTo>
                  <a:cubicBezTo>
                    <a:pt x="97415" y="40843"/>
                    <a:pt x="100013" y="29153"/>
                    <a:pt x="93519" y="23957"/>
                  </a:cubicBezTo>
                  <a:cubicBezTo>
                    <a:pt x="90921" y="20710"/>
                    <a:pt x="86700" y="19736"/>
                    <a:pt x="81991" y="20710"/>
                  </a:cubicBezTo>
                  <a:close/>
                  <a:moveTo>
                    <a:pt x="113507" y="0"/>
                  </a:moveTo>
                  <a:cubicBezTo>
                    <a:pt x="154782" y="0"/>
                    <a:pt x="188318" y="33536"/>
                    <a:pt x="188318" y="74811"/>
                  </a:cubicBezTo>
                  <a:cubicBezTo>
                    <a:pt x="188318" y="105767"/>
                    <a:pt x="170260" y="131564"/>
                    <a:pt x="144463" y="143172"/>
                  </a:cubicBezTo>
                  <a:cubicBezTo>
                    <a:pt x="144463" y="143172"/>
                    <a:pt x="144463" y="143172"/>
                    <a:pt x="144463" y="198636"/>
                  </a:cubicBezTo>
                  <a:cubicBezTo>
                    <a:pt x="193477" y="203795"/>
                    <a:pt x="227013" y="224433"/>
                    <a:pt x="227013" y="248940"/>
                  </a:cubicBezTo>
                  <a:cubicBezTo>
                    <a:pt x="227013" y="251519"/>
                    <a:pt x="227013" y="256679"/>
                    <a:pt x="227013" y="276027"/>
                  </a:cubicBezTo>
                  <a:cubicBezTo>
                    <a:pt x="227013" y="276027"/>
                    <a:pt x="227013" y="276027"/>
                    <a:pt x="227013" y="277317"/>
                  </a:cubicBezTo>
                  <a:cubicBezTo>
                    <a:pt x="227013" y="308273"/>
                    <a:pt x="177999" y="330200"/>
                    <a:pt x="113507" y="330200"/>
                  </a:cubicBezTo>
                  <a:cubicBezTo>
                    <a:pt x="50304" y="330200"/>
                    <a:pt x="1290" y="308273"/>
                    <a:pt x="0" y="279896"/>
                  </a:cubicBezTo>
                  <a:cubicBezTo>
                    <a:pt x="0" y="279896"/>
                    <a:pt x="0" y="279896"/>
                    <a:pt x="0" y="265708"/>
                  </a:cubicBezTo>
                  <a:cubicBezTo>
                    <a:pt x="0" y="265708"/>
                    <a:pt x="0" y="265708"/>
                    <a:pt x="0" y="248940"/>
                  </a:cubicBezTo>
                  <a:cubicBezTo>
                    <a:pt x="0" y="248940"/>
                    <a:pt x="0" y="248940"/>
                    <a:pt x="0" y="247650"/>
                  </a:cubicBezTo>
                  <a:cubicBezTo>
                    <a:pt x="1290" y="223143"/>
                    <a:pt x="34826" y="203795"/>
                    <a:pt x="83840" y="198636"/>
                  </a:cubicBezTo>
                  <a:cubicBezTo>
                    <a:pt x="83840" y="198636"/>
                    <a:pt x="83840" y="198636"/>
                    <a:pt x="83840" y="143172"/>
                  </a:cubicBezTo>
                  <a:cubicBezTo>
                    <a:pt x="58043" y="131564"/>
                    <a:pt x="38696" y="105767"/>
                    <a:pt x="38696" y="74811"/>
                  </a:cubicBezTo>
                  <a:cubicBezTo>
                    <a:pt x="38696" y="33536"/>
                    <a:pt x="72232" y="0"/>
                    <a:pt x="113507" y="0"/>
                  </a:cubicBez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641405" y="4755282"/>
            <a:ext cx="556001" cy="556001"/>
            <a:chOff x="8115221" y="4542649"/>
            <a:chExt cx="556001" cy="556001"/>
          </a:xfrm>
        </p:grpSpPr>
        <p:sp>
          <p:nvSpPr>
            <p:cNvPr id="17" name="椭圆 16"/>
            <p:cNvSpPr/>
            <p:nvPr/>
          </p:nvSpPr>
          <p:spPr>
            <a:xfrm>
              <a:off x="8115221" y="4542649"/>
              <a:ext cx="556001" cy="556001"/>
            </a:xfrm>
            <a:prstGeom prst="ellipse">
              <a:avLst/>
            </a:prstGeom>
            <a:solidFill>
              <a:srgbClr val="3D7DCA"/>
            </a:solidFill>
            <a:ln>
              <a:solidFill>
                <a:srgbClr val="3D7D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latin typeface="微软雅黑" panose="020B0503020204020204" pitchFamily="34" charset="-122"/>
                <a:ea typeface="微软雅黑" panose="020B0503020204020204" pitchFamily="34" charset="-122"/>
              </a:endParaRPr>
            </a:p>
          </p:txBody>
        </p:sp>
        <p:sp>
          <p:nvSpPr>
            <p:cNvPr id="18" name="任意多边形 34"/>
            <p:cNvSpPr/>
            <p:nvPr/>
          </p:nvSpPr>
          <p:spPr>
            <a:xfrm>
              <a:off x="8230078" y="4655694"/>
              <a:ext cx="326289" cy="325812"/>
            </a:xfrm>
            <a:custGeom>
              <a:avLst/>
              <a:gdLst>
                <a:gd name="connsiteX0" fmla="*/ 242094 w 338567"/>
                <a:gd name="connsiteY0" fmla="*/ 180911 h 338073"/>
                <a:gd name="connsiteX1" fmla="*/ 193675 w 338567"/>
                <a:gd name="connsiteY1" fmla="*/ 228536 h 338073"/>
                <a:gd name="connsiteX2" fmla="*/ 242094 w 338567"/>
                <a:gd name="connsiteY2" fmla="*/ 276161 h 338073"/>
                <a:gd name="connsiteX3" fmla="*/ 290513 w 338567"/>
                <a:gd name="connsiteY3" fmla="*/ 228536 h 338073"/>
                <a:gd name="connsiteX4" fmla="*/ 242094 w 338567"/>
                <a:gd name="connsiteY4" fmla="*/ 180911 h 338073"/>
                <a:gd name="connsiteX5" fmla="*/ 248194 w 338567"/>
                <a:gd name="connsiteY5" fmla="*/ 133015 h 338073"/>
                <a:gd name="connsiteX6" fmla="*/ 261459 w 338567"/>
                <a:gd name="connsiteY6" fmla="*/ 147508 h 338073"/>
                <a:gd name="connsiteX7" fmla="*/ 261459 w 338567"/>
                <a:gd name="connsiteY7" fmla="*/ 155413 h 338073"/>
                <a:gd name="connsiteX8" fmla="*/ 287990 w 338567"/>
                <a:gd name="connsiteY8" fmla="*/ 168588 h 338073"/>
                <a:gd name="connsiteX9" fmla="*/ 294623 w 338567"/>
                <a:gd name="connsiteY9" fmla="*/ 163318 h 338073"/>
                <a:gd name="connsiteX10" fmla="*/ 314521 w 338567"/>
                <a:gd name="connsiteY10" fmla="*/ 164636 h 338073"/>
                <a:gd name="connsiteX11" fmla="*/ 313194 w 338567"/>
                <a:gd name="connsiteY11" fmla="*/ 184399 h 338073"/>
                <a:gd name="connsiteX12" fmla="*/ 306561 w 338567"/>
                <a:gd name="connsiteY12" fmla="*/ 189669 h 338073"/>
                <a:gd name="connsiteX13" fmla="*/ 317174 w 338567"/>
                <a:gd name="connsiteY13" fmla="*/ 219972 h 338073"/>
                <a:gd name="connsiteX14" fmla="*/ 325133 w 338567"/>
                <a:gd name="connsiteY14" fmla="*/ 219972 h 338073"/>
                <a:gd name="connsiteX15" fmla="*/ 338398 w 338567"/>
                <a:gd name="connsiteY15" fmla="*/ 234465 h 338073"/>
                <a:gd name="connsiteX16" fmla="*/ 323807 w 338567"/>
                <a:gd name="connsiteY16" fmla="*/ 247640 h 338073"/>
                <a:gd name="connsiteX17" fmla="*/ 322480 w 338567"/>
                <a:gd name="connsiteY17" fmla="*/ 247640 h 338073"/>
                <a:gd name="connsiteX18" fmla="*/ 315847 w 338567"/>
                <a:gd name="connsiteY18" fmla="*/ 247640 h 338073"/>
                <a:gd name="connsiteX19" fmla="*/ 302582 w 338567"/>
                <a:gd name="connsiteY19" fmla="*/ 273990 h 338073"/>
                <a:gd name="connsiteX20" fmla="*/ 307888 w 338567"/>
                <a:gd name="connsiteY20" fmla="*/ 280578 h 338073"/>
                <a:gd name="connsiteX21" fmla="*/ 306561 w 338567"/>
                <a:gd name="connsiteY21" fmla="*/ 300340 h 338073"/>
                <a:gd name="connsiteX22" fmla="*/ 286663 w 338567"/>
                <a:gd name="connsiteY22" fmla="*/ 299023 h 338073"/>
                <a:gd name="connsiteX23" fmla="*/ 281357 w 338567"/>
                <a:gd name="connsiteY23" fmla="*/ 293753 h 338073"/>
                <a:gd name="connsiteX24" fmla="*/ 252173 w 338567"/>
                <a:gd name="connsiteY24" fmla="*/ 302975 h 338073"/>
                <a:gd name="connsiteX25" fmla="*/ 252173 w 338567"/>
                <a:gd name="connsiteY25" fmla="*/ 312198 h 338073"/>
                <a:gd name="connsiteX26" fmla="*/ 237581 w 338567"/>
                <a:gd name="connsiteY26" fmla="*/ 325373 h 338073"/>
                <a:gd name="connsiteX27" fmla="*/ 224316 w 338567"/>
                <a:gd name="connsiteY27" fmla="*/ 309563 h 338073"/>
                <a:gd name="connsiteX28" fmla="*/ 224316 w 338567"/>
                <a:gd name="connsiteY28" fmla="*/ 301658 h 338073"/>
                <a:gd name="connsiteX29" fmla="*/ 199112 w 338567"/>
                <a:gd name="connsiteY29" fmla="*/ 289800 h 338073"/>
                <a:gd name="connsiteX30" fmla="*/ 196459 w 338567"/>
                <a:gd name="connsiteY30" fmla="*/ 288483 h 338073"/>
                <a:gd name="connsiteX31" fmla="*/ 191152 w 338567"/>
                <a:gd name="connsiteY31" fmla="*/ 293753 h 338073"/>
                <a:gd name="connsiteX32" fmla="*/ 171254 w 338567"/>
                <a:gd name="connsiteY32" fmla="*/ 292435 h 338073"/>
                <a:gd name="connsiteX33" fmla="*/ 172581 w 338567"/>
                <a:gd name="connsiteY33" fmla="*/ 272673 h 338073"/>
                <a:gd name="connsiteX34" fmla="*/ 177887 w 338567"/>
                <a:gd name="connsiteY34" fmla="*/ 267402 h 338073"/>
                <a:gd name="connsiteX35" fmla="*/ 168601 w 338567"/>
                <a:gd name="connsiteY35" fmla="*/ 238417 h 338073"/>
                <a:gd name="connsiteX36" fmla="*/ 159315 w 338567"/>
                <a:gd name="connsiteY36" fmla="*/ 238417 h 338073"/>
                <a:gd name="connsiteX37" fmla="*/ 147377 w 338567"/>
                <a:gd name="connsiteY37" fmla="*/ 222607 h 338073"/>
                <a:gd name="connsiteX38" fmla="*/ 161968 w 338567"/>
                <a:gd name="connsiteY38" fmla="*/ 209432 h 338073"/>
                <a:gd name="connsiteX39" fmla="*/ 169928 w 338567"/>
                <a:gd name="connsiteY39" fmla="*/ 210749 h 338073"/>
                <a:gd name="connsiteX40" fmla="*/ 183193 w 338567"/>
                <a:gd name="connsiteY40" fmla="*/ 183081 h 338073"/>
                <a:gd name="connsiteX41" fmla="*/ 177887 w 338567"/>
                <a:gd name="connsiteY41" fmla="*/ 176493 h 338073"/>
                <a:gd name="connsiteX42" fmla="*/ 179214 w 338567"/>
                <a:gd name="connsiteY42" fmla="*/ 156731 h 338073"/>
                <a:gd name="connsiteX43" fmla="*/ 199112 w 338567"/>
                <a:gd name="connsiteY43" fmla="*/ 158048 h 338073"/>
                <a:gd name="connsiteX44" fmla="*/ 204418 w 338567"/>
                <a:gd name="connsiteY44" fmla="*/ 164636 h 338073"/>
                <a:gd name="connsiteX45" fmla="*/ 233602 w 338567"/>
                <a:gd name="connsiteY45" fmla="*/ 154096 h 338073"/>
                <a:gd name="connsiteX46" fmla="*/ 233602 w 338567"/>
                <a:gd name="connsiteY46" fmla="*/ 146190 h 338073"/>
                <a:gd name="connsiteX47" fmla="*/ 248194 w 338567"/>
                <a:gd name="connsiteY47" fmla="*/ 133015 h 338073"/>
                <a:gd name="connsiteX48" fmla="*/ 123710 w 338567"/>
                <a:gd name="connsiteY48" fmla="*/ 0 h 338073"/>
                <a:gd name="connsiteX49" fmla="*/ 134776 w 338567"/>
                <a:gd name="connsiteY49" fmla="*/ 4957 h 338073"/>
                <a:gd name="connsiteX50" fmla="*/ 216699 w 338567"/>
                <a:gd name="connsiteY50" fmla="*/ 125249 h 338073"/>
                <a:gd name="connsiteX51" fmla="*/ 211414 w 338567"/>
                <a:gd name="connsiteY51" fmla="*/ 145077 h 338073"/>
                <a:gd name="connsiteX52" fmla="*/ 191594 w 338567"/>
                <a:gd name="connsiteY52" fmla="*/ 138468 h 338073"/>
                <a:gd name="connsiteX53" fmla="*/ 122884 w 338567"/>
                <a:gd name="connsiteY53" fmla="*/ 35361 h 338073"/>
                <a:gd name="connsiteX54" fmla="*/ 27748 w 338567"/>
                <a:gd name="connsiteY54" fmla="*/ 212494 h 338073"/>
                <a:gd name="connsiteX55" fmla="*/ 124206 w 338567"/>
                <a:gd name="connsiteY55" fmla="*/ 308992 h 338073"/>
                <a:gd name="connsiteX56" fmla="*/ 155918 w 338567"/>
                <a:gd name="connsiteY56" fmla="*/ 303704 h 338073"/>
                <a:gd name="connsiteX57" fmla="*/ 174416 w 338567"/>
                <a:gd name="connsiteY57" fmla="*/ 312957 h 338073"/>
                <a:gd name="connsiteX58" fmla="*/ 165167 w 338567"/>
                <a:gd name="connsiteY58" fmla="*/ 330142 h 338073"/>
                <a:gd name="connsiteX59" fmla="*/ 124206 w 338567"/>
                <a:gd name="connsiteY59" fmla="*/ 338073 h 338073"/>
                <a:gd name="connsiteX60" fmla="*/ 0 w 338567"/>
                <a:gd name="connsiteY60" fmla="*/ 212494 h 338073"/>
                <a:gd name="connsiteX61" fmla="*/ 113635 w 338567"/>
                <a:gd name="connsiteY61" fmla="*/ 4957 h 338073"/>
                <a:gd name="connsiteX62" fmla="*/ 123710 w 338567"/>
                <a:gd name="connsiteY62" fmla="*/ 0 h 3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8567" h="338073">
                  <a:moveTo>
                    <a:pt x="242094" y="180911"/>
                  </a:moveTo>
                  <a:cubicBezTo>
                    <a:pt x="215353" y="180911"/>
                    <a:pt x="193675" y="202233"/>
                    <a:pt x="193675" y="228536"/>
                  </a:cubicBezTo>
                  <a:cubicBezTo>
                    <a:pt x="193675" y="254839"/>
                    <a:pt x="215353" y="276161"/>
                    <a:pt x="242094" y="276161"/>
                  </a:cubicBezTo>
                  <a:cubicBezTo>
                    <a:pt x="268835" y="276161"/>
                    <a:pt x="290513" y="254839"/>
                    <a:pt x="290513" y="228536"/>
                  </a:cubicBezTo>
                  <a:cubicBezTo>
                    <a:pt x="290513" y="202233"/>
                    <a:pt x="268835" y="180911"/>
                    <a:pt x="242094" y="180911"/>
                  </a:cubicBezTo>
                  <a:close/>
                  <a:moveTo>
                    <a:pt x="248194" y="133015"/>
                  </a:moveTo>
                  <a:cubicBezTo>
                    <a:pt x="256153" y="133015"/>
                    <a:pt x="262786" y="139603"/>
                    <a:pt x="261459" y="147508"/>
                  </a:cubicBezTo>
                  <a:cubicBezTo>
                    <a:pt x="261459" y="147508"/>
                    <a:pt x="261459" y="147508"/>
                    <a:pt x="261459" y="155413"/>
                  </a:cubicBezTo>
                  <a:cubicBezTo>
                    <a:pt x="270745" y="158048"/>
                    <a:pt x="280031" y="163318"/>
                    <a:pt x="287990" y="168588"/>
                  </a:cubicBezTo>
                  <a:cubicBezTo>
                    <a:pt x="287990" y="168588"/>
                    <a:pt x="287990" y="168588"/>
                    <a:pt x="294623" y="163318"/>
                  </a:cubicBezTo>
                  <a:cubicBezTo>
                    <a:pt x="299929" y="158048"/>
                    <a:pt x="309215" y="158048"/>
                    <a:pt x="314521" y="164636"/>
                  </a:cubicBezTo>
                  <a:cubicBezTo>
                    <a:pt x="319827" y="169906"/>
                    <a:pt x="319827" y="179128"/>
                    <a:pt x="313194" y="184399"/>
                  </a:cubicBezTo>
                  <a:cubicBezTo>
                    <a:pt x="313194" y="184399"/>
                    <a:pt x="313194" y="184399"/>
                    <a:pt x="306561" y="189669"/>
                  </a:cubicBezTo>
                  <a:cubicBezTo>
                    <a:pt x="313194" y="198892"/>
                    <a:pt x="315847" y="209432"/>
                    <a:pt x="317174" y="219972"/>
                  </a:cubicBezTo>
                  <a:cubicBezTo>
                    <a:pt x="317174" y="219972"/>
                    <a:pt x="317174" y="219972"/>
                    <a:pt x="325133" y="219972"/>
                  </a:cubicBezTo>
                  <a:cubicBezTo>
                    <a:pt x="333092" y="219972"/>
                    <a:pt x="339725" y="226559"/>
                    <a:pt x="338398" y="234465"/>
                  </a:cubicBezTo>
                  <a:cubicBezTo>
                    <a:pt x="337072" y="242370"/>
                    <a:pt x="331766" y="247640"/>
                    <a:pt x="323807" y="247640"/>
                  </a:cubicBezTo>
                  <a:cubicBezTo>
                    <a:pt x="323807" y="247640"/>
                    <a:pt x="323807" y="247640"/>
                    <a:pt x="322480" y="247640"/>
                  </a:cubicBezTo>
                  <a:cubicBezTo>
                    <a:pt x="322480" y="247640"/>
                    <a:pt x="322480" y="247640"/>
                    <a:pt x="315847" y="247640"/>
                  </a:cubicBezTo>
                  <a:cubicBezTo>
                    <a:pt x="313194" y="256862"/>
                    <a:pt x="307888" y="266085"/>
                    <a:pt x="302582" y="273990"/>
                  </a:cubicBezTo>
                  <a:cubicBezTo>
                    <a:pt x="302582" y="273990"/>
                    <a:pt x="302582" y="273990"/>
                    <a:pt x="307888" y="280578"/>
                  </a:cubicBezTo>
                  <a:cubicBezTo>
                    <a:pt x="313194" y="285848"/>
                    <a:pt x="311868" y="295070"/>
                    <a:pt x="306561" y="300340"/>
                  </a:cubicBezTo>
                  <a:cubicBezTo>
                    <a:pt x="301255" y="305610"/>
                    <a:pt x="291970" y="304293"/>
                    <a:pt x="286663" y="299023"/>
                  </a:cubicBezTo>
                  <a:cubicBezTo>
                    <a:pt x="286663" y="299023"/>
                    <a:pt x="286663" y="299023"/>
                    <a:pt x="281357" y="293753"/>
                  </a:cubicBezTo>
                  <a:cubicBezTo>
                    <a:pt x="272071" y="297705"/>
                    <a:pt x="262786" y="301658"/>
                    <a:pt x="252173" y="302975"/>
                  </a:cubicBezTo>
                  <a:cubicBezTo>
                    <a:pt x="252173" y="302975"/>
                    <a:pt x="252173" y="302975"/>
                    <a:pt x="252173" y="312198"/>
                  </a:cubicBezTo>
                  <a:cubicBezTo>
                    <a:pt x="252173" y="318786"/>
                    <a:pt x="245541" y="325373"/>
                    <a:pt x="237581" y="325373"/>
                  </a:cubicBezTo>
                  <a:cubicBezTo>
                    <a:pt x="229622" y="324056"/>
                    <a:pt x="222989" y="317468"/>
                    <a:pt x="224316" y="309563"/>
                  </a:cubicBezTo>
                  <a:cubicBezTo>
                    <a:pt x="224316" y="309563"/>
                    <a:pt x="224316" y="309563"/>
                    <a:pt x="224316" y="301658"/>
                  </a:cubicBezTo>
                  <a:cubicBezTo>
                    <a:pt x="215030" y="299023"/>
                    <a:pt x="207071" y="295070"/>
                    <a:pt x="199112" y="289800"/>
                  </a:cubicBezTo>
                  <a:cubicBezTo>
                    <a:pt x="199112" y="289800"/>
                    <a:pt x="199112" y="289800"/>
                    <a:pt x="196459" y="288483"/>
                  </a:cubicBezTo>
                  <a:cubicBezTo>
                    <a:pt x="196459" y="288483"/>
                    <a:pt x="196459" y="288483"/>
                    <a:pt x="191152" y="293753"/>
                  </a:cubicBezTo>
                  <a:cubicBezTo>
                    <a:pt x="185846" y="299023"/>
                    <a:pt x="176560" y="299023"/>
                    <a:pt x="171254" y="292435"/>
                  </a:cubicBezTo>
                  <a:cubicBezTo>
                    <a:pt x="165948" y="287165"/>
                    <a:pt x="165948" y="277943"/>
                    <a:pt x="172581" y="272673"/>
                  </a:cubicBezTo>
                  <a:cubicBezTo>
                    <a:pt x="172581" y="272673"/>
                    <a:pt x="172581" y="272673"/>
                    <a:pt x="177887" y="267402"/>
                  </a:cubicBezTo>
                  <a:cubicBezTo>
                    <a:pt x="172581" y="258180"/>
                    <a:pt x="169928" y="248957"/>
                    <a:pt x="168601" y="238417"/>
                  </a:cubicBezTo>
                  <a:cubicBezTo>
                    <a:pt x="168601" y="238417"/>
                    <a:pt x="168601" y="238417"/>
                    <a:pt x="159315" y="238417"/>
                  </a:cubicBezTo>
                  <a:cubicBezTo>
                    <a:pt x="151356" y="237100"/>
                    <a:pt x="146050" y="230512"/>
                    <a:pt x="147377" y="222607"/>
                  </a:cubicBezTo>
                  <a:cubicBezTo>
                    <a:pt x="147377" y="214702"/>
                    <a:pt x="154009" y="209432"/>
                    <a:pt x="161968" y="209432"/>
                  </a:cubicBezTo>
                  <a:cubicBezTo>
                    <a:pt x="161968" y="209432"/>
                    <a:pt x="161968" y="209432"/>
                    <a:pt x="169928" y="210749"/>
                  </a:cubicBezTo>
                  <a:cubicBezTo>
                    <a:pt x="172581" y="200209"/>
                    <a:pt x="176560" y="190987"/>
                    <a:pt x="183193" y="183081"/>
                  </a:cubicBezTo>
                  <a:cubicBezTo>
                    <a:pt x="183193" y="183081"/>
                    <a:pt x="183193" y="183081"/>
                    <a:pt x="177887" y="176493"/>
                  </a:cubicBezTo>
                  <a:cubicBezTo>
                    <a:pt x="172581" y="171223"/>
                    <a:pt x="172581" y="162001"/>
                    <a:pt x="179214" y="156731"/>
                  </a:cubicBezTo>
                  <a:cubicBezTo>
                    <a:pt x="184520" y="151461"/>
                    <a:pt x="193805" y="152778"/>
                    <a:pt x="199112" y="158048"/>
                  </a:cubicBezTo>
                  <a:cubicBezTo>
                    <a:pt x="199112" y="158048"/>
                    <a:pt x="199112" y="158048"/>
                    <a:pt x="204418" y="164636"/>
                  </a:cubicBezTo>
                  <a:cubicBezTo>
                    <a:pt x="212377" y="159366"/>
                    <a:pt x="222989" y="155413"/>
                    <a:pt x="233602" y="154096"/>
                  </a:cubicBezTo>
                  <a:cubicBezTo>
                    <a:pt x="233602" y="154096"/>
                    <a:pt x="233602" y="154096"/>
                    <a:pt x="233602" y="146190"/>
                  </a:cubicBezTo>
                  <a:cubicBezTo>
                    <a:pt x="234928" y="138285"/>
                    <a:pt x="240234" y="131698"/>
                    <a:pt x="248194" y="133015"/>
                  </a:cubicBezTo>
                  <a:close/>
                  <a:moveTo>
                    <a:pt x="123710" y="0"/>
                  </a:moveTo>
                  <a:cubicBezTo>
                    <a:pt x="127839" y="0"/>
                    <a:pt x="132134" y="1653"/>
                    <a:pt x="134776" y="4957"/>
                  </a:cubicBezTo>
                  <a:cubicBezTo>
                    <a:pt x="136098" y="7601"/>
                    <a:pt x="183666" y="65764"/>
                    <a:pt x="216699" y="125249"/>
                  </a:cubicBezTo>
                  <a:cubicBezTo>
                    <a:pt x="220663" y="131858"/>
                    <a:pt x="218020" y="139790"/>
                    <a:pt x="211414" y="145077"/>
                  </a:cubicBezTo>
                  <a:cubicBezTo>
                    <a:pt x="204807" y="147721"/>
                    <a:pt x="195558" y="146399"/>
                    <a:pt x="191594" y="138468"/>
                  </a:cubicBezTo>
                  <a:cubicBezTo>
                    <a:pt x="169131" y="98811"/>
                    <a:pt x="140062" y="57833"/>
                    <a:pt x="122884" y="35361"/>
                  </a:cubicBezTo>
                  <a:cubicBezTo>
                    <a:pt x="89851" y="81627"/>
                    <a:pt x="27748" y="171515"/>
                    <a:pt x="27748" y="212494"/>
                  </a:cubicBezTo>
                  <a:cubicBezTo>
                    <a:pt x="27748" y="266691"/>
                    <a:pt x="71352" y="308992"/>
                    <a:pt x="124206" y="308992"/>
                  </a:cubicBezTo>
                  <a:cubicBezTo>
                    <a:pt x="134776" y="308992"/>
                    <a:pt x="146668" y="307670"/>
                    <a:pt x="155918" y="303704"/>
                  </a:cubicBezTo>
                  <a:cubicBezTo>
                    <a:pt x="163846" y="301060"/>
                    <a:pt x="171774" y="305026"/>
                    <a:pt x="174416" y="312957"/>
                  </a:cubicBezTo>
                  <a:cubicBezTo>
                    <a:pt x="177059" y="319567"/>
                    <a:pt x="173095" y="327498"/>
                    <a:pt x="165167" y="330142"/>
                  </a:cubicBezTo>
                  <a:cubicBezTo>
                    <a:pt x="151954" y="335429"/>
                    <a:pt x="138740" y="338073"/>
                    <a:pt x="124206" y="338073"/>
                  </a:cubicBezTo>
                  <a:cubicBezTo>
                    <a:pt x="55496" y="338073"/>
                    <a:pt x="0" y="281232"/>
                    <a:pt x="0" y="212494"/>
                  </a:cubicBezTo>
                  <a:cubicBezTo>
                    <a:pt x="0" y="149043"/>
                    <a:pt x="101743" y="19498"/>
                    <a:pt x="113635" y="4957"/>
                  </a:cubicBezTo>
                  <a:cubicBezTo>
                    <a:pt x="115617" y="1653"/>
                    <a:pt x="119581" y="0"/>
                    <a:pt x="123710" y="0"/>
                  </a:cubicBez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latin typeface="微软雅黑" panose="020B0503020204020204" pitchFamily="34" charset="-122"/>
                <a:ea typeface="微软雅黑" panose="020B0503020204020204" pitchFamily="34" charset="-122"/>
              </a:endParaRPr>
            </a:p>
          </p:txBody>
        </p:sp>
      </p:grpSp>
      <p:sp>
        <p:nvSpPr>
          <p:cNvPr id="19" name="标题 9"/>
          <p:cNvSpPr txBox="1"/>
          <p:nvPr/>
        </p:nvSpPr>
        <p:spPr>
          <a:xfrm>
            <a:off x="6639128" y="3351839"/>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solidFill>
                <a:latin typeface="微软雅黑" panose="020B0503020204020204" pitchFamily="34" charset="-122"/>
                <a:ea typeface="微软雅黑" panose="020B0503020204020204" pitchFamily="34" charset="-122"/>
              </a:rPr>
              <a:t>添加标题</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5991579" y="1495628"/>
            <a:ext cx="5271125" cy="1750864"/>
          </a:xfrm>
          <a:prstGeom prst="rect">
            <a:avLst/>
          </a:prstGeom>
        </p:spPr>
        <p:txBody>
          <a:bodyPr wrap="square">
            <a:spAutoFit/>
          </a:bodyPr>
          <a:lstStyle/>
          <a:p>
            <a:pPr>
              <a:lnSpc>
                <a:spcPct val="200000"/>
              </a:lnSpc>
            </a:pPr>
            <a:r>
              <a:rPr lang="zh-CN" altLang="en-US" sz="1400" dirty="0">
                <a:solidFill>
                  <a:srgbClr val="000000"/>
                </a:solidFill>
                <a:latin typeface="微软雅黑" panose="020B0503020204020204" pitchFamily="34" charset="-122"/>
                <a:ea typeface="微软雅黑" panose="020B0503020204020204" pitchFamily="34" charset="-122"/>
                <a:sym typeface="+mn-ea"/>
              </a:rPr>
              <a:t>输入此处具体内容，文字尽量言简意赅，简单说明即可，不必过于繁琐，注意版面美观度。输入此处具体内容，文字尽量言简意赅，简单说明即可，不必过于繁琐，注意版面美观度。</a:t>
            </a: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a:p>
            <a:pPr fontAlgn="auto">
              <a:lnSpc>
                <a:spcPct val="200000"/>
              </a:lnSpc>
            </a:pP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p:txBody>
      </p:sp>
      <p:sp>
        <p:nvSpPr>
          <p:cNvPr id="21" name="标题 9"/>
          <p:cNvSpPr txBox="1"/>
          <p:nvPr/>
        </p:nvSpPr>
        <p:spPr>
          <a:xfrm>
            <a:off x="9402119" y="3351839"/>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a:solidFill>
                  <a:schemeClr val="tx1"/>
                </a:solidFill>
                <a:latin typeface="微软雅黑" panose="020B0503020204020204" pitchFamily="34" charset="-122"/>
                <a:ea typeface="微软雅黑" panose="020B0503020204020204" pitchFamily="34" charset="-122"/>
              </a:rPr>
              <a:t>添加标题</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2" name="标题 9"/>
          <p:cNvSpPr txBox="1"/>
          <p:nvPr/>
        </p:nvSpPr>
        <p:spPr>
          <a:xfrm>
            <a:off x="6600254" y="4859774"/>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solidFill>
                <a:latin typeface="微软雅黑" panose="020B0503020204020204" pitchFamily="34" charset="-122"/>
                <a:ea typeface="微软雅黑" panose="020B0503020204020204" pitchFamily="34" charset="-122"/>
              </a:rPr>
              <a:t>添加标题</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3" name="标题 9"/>
          <p:cNvSpPr txBox="1"/>
          <p:nvPr/>
        </p:nvSpPr>
        <p:spPr>
          <a:xfrm>
            <a:off x="9363245" y="4859774"/>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a:solidFill>
                  <a:schemeClr val="tx1"/>
                </a:solidFill>
                <a:latin typeface="微软雅黑" panose="020B0503020204020204" pitchFamily="34" charset="-122"/>
                <a:ea typeface="微软雅黑" panose="020B0503020204020204" pitchFamily="34" charset="-122"/>
              </a:rPr>
              <a:t>添加标题</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639128" y="3709280"/>
            <a:ext cx="1836438" cy="830997"/>
          </a:xfrm>
          <a:prstGeom prst="rect">
            <a:avLst/>
          </a:prstGeom>
          <a:noFill/>
        </p:spPr>
        <p:txBody>
          <a:bodyPr wrap="square">
            <a:spAutoFit/>
          </a:bodyPr>
          <a:lstStyle/>
          <a:p>
            <a:pPr fontAlgn="auto"/>
            <a:r>
              <a:rPr lang="zh-CN" altLang="en-US" sz="1200" dirty="0">
                <a:solidFill>
                  <a:srgbClr val="000000"/>
                </a:solidFill>
                <a:latin typeface="微软雅黑" panose="020B0503020204020204" pitchFamily="34" charset="-122"/>
                <a:ea typeface="微软雅黑" panose="020B0503020204020204" pitchFamily="34" charset="-122"/>
                <a:sym typeface="+mn-ea"/>
              </a:rPr>
              <a:t>输入此处具体内容，文字尽量言简意赅，简单说明即可，不必过于繁琐，注意版面美观度。</a:t>
            </a:r>
            <a:endParaRPr lang="zh-CN" altLang="en-US" sz="1200" dirty="0">
              <a:solidFill>
                <a:srgbClr val="000000"/>
              </a:solidFill>
              <a:latin typeface="微软雅黑" panose="020B0503020204020204" pitchFamily="34" charset="-122"/>
              <a:ea typeface="微软雅黑" panose="020B0503020204020204" pitchFamily="34" charset="-122"/>
              <a:sym typeface="+mn-ea"/>
            </a:endParaRPr>
          </a:p>
        </p:txBody>
      </p:sp>
      <p:sp>
        <p:nvSpPr>
          <p:cNvPr id="25" name="文本框 24"/>
          <p:cNvSpPr txBox="1"/>
          <p:nvPr/>
        </p:nvSpPr>
        <p:spPr>
          <a:xfrm>
            <a:off x="9426266" y="3720325"/>
            <a:ext cx="1836438" cy="830997"/>
          </a:xfrm>
          <a:prstGeom prst="rect">
            <a:avLst/>
          </a:prstGeom>
          <a:noFill/>
        </p:spPr>
        <p:txBody>
          <a:bodyPr wrap="square">
            <a:spAutoFit/>
          </a:bodyPr>
          <a:lstStyle/>
          <a:p>
            <a:pPr fontAlgn="auto"/>
            <a:r>
              <a:rPr lang="zh-CN" altLang="en-US" sz="1200" dirty="0">
                <a:solidFill>
                  <a:srgbClr val="000000"/>
                </a:solidFill>
                <a:latin typeface="微软雅黑" panose="020B0503020204020204" pitchFamily="34" charset="-122"/>
                <a:ea typeface="微软雅黑" panose="020B0503020204020204" pitchFamily="34" charset="-122"/>
                <a:sym typeface="+mn-ea"/>
              </a:rPr>
              <a:t>输入此处具体内容，文字尽量言简意赅，简单说明即可，不必过于繁琐，注意版面美观度。</a:t>
            </a:r>
            <a:endParaRPr lang="zh-CN" altLang="en-US" sz="1200" dirty="0">
              <a:solidFill>
                <a:srgbClr val="000000"/>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6639128" y="5258759"/>
            <a:ext cx="1836438" cy="830997"/>
          </a:xfrm>
          <a:prstGeom prst="rect">
            <a:avLst/>
          </a:prstGeom>
          <a:noFill/>
        </p:spPr>
        <p:txBody>
          <a:bodyPr wrap="square">
            <a:spAutoFit/>
          </a:bodyPr>
          <a:lstStyle/>
          <a:p>
            <a:pPr fontAlgn="auto"/>
            <a:r>
              <a:rPr lang="zh-CN" altLang="en-US" sz="1200" dirty="0">
                <a:solidFill>
                  <a:srgbClr val="000000"/>
                </a:solidFill>
                <a:latin typeface="微软雅黑" panose="020B0503020204020204" pitchFamily="34" charset="-122"/>
                <a:ea typeface="微软雅黑" panose="020B0503020204020204" pitchFamily="34" charset="-122"/>
                <a:sym typeface="+mn-ea"/>
              </a:rPr>
              <a:t>输入此处具体内容，文字尽量言简意赅，简单说明即可，不必过于繁琐，注意版面美观度。</a:t>
            </a:r>
            <a:endParaRPr lang="zh-CN" altLang="en-US" sz="1200" dirty="0">
              <a:solidFill>
                <a:srgbClr val="000000"/>
              </a:solidFill>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9426266" y="5269804"/>
            <a:ext cx="1836438" cy="830997"/>
          </a:xfrm>
          <a:prstGeom prst="rect">
            <a:avLst/>
          </a:prstGeom>
          <a:noFill/>
        </p:spPr>
        <p:txBody>
          <a:bodyPr wrap="square">
            <a:spAutoFit/>
          </a:bodyPr>
          <a:lstStyle/>
          <a:p>
            <a:pPr fontAlgn="auto"/>
            <a:r>
              <a:rPr lang="zh-CN" altLang="en-US" sz="1200" dirty="0">
                <a:solidFill>
                  <a:srgbClr val="000000"/>
                </a:solidFill>
                <a:latin typeface="微软雅黑" panose="020B0503020204020204" pitchFamily="34" charset="-122"/>
                <a:ea typeface="微软雅黑" panose="020B0503020204020204" pitchFamily="34" charset="-122"/>
                <a:sym typeface="+mn-ea"/>
              </a:rPr>
              <a:t>输入此处具体内容，文字尽量言简意赅，简单说明即可，不必过于繁琐，注意版面美观度。</a:t>
            </a:r>
            <a:endParaRPr lang="zh-CN" altLang="en-US" sz="1200" dirty="0">
              <a:solidFill>
                <a:srgbClr val="000000"/>
              </a:solidFill>
              <a:latin typeface="微软雅黑" panose="020B0503020204020204" pitchFamily="34" charset="-122"/>
              <a:ea typeface="微软雅黑" panose="020B0503020204020204" pitchFamily="34" charset="-122"/>
              <a:sym typeface="+mn-ea"/>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3" y="922546"/>
            <a:ext cx="5784248" cy="578424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1500"/>
                            </p:stCondLst>
                            <p:childTnLst>
                              <p:par>
                                <p:cTn id="13" presetID="45" presetClass="entr" presetSubtype="0" fill="hold" nodeType="afterEffect">
                                  <p:stCondLst>
                                    <p:cond delay="0"/>
                                  </p:stCondLst>
                                  <p:iterate type="lt">
                                    <p:tmPct val="2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ppt_w</p:attrName>
                                        </p:attrNameLst>
                                      </p:cBhvr>
                                      <p:tavLst>
                                        <p:tav tm="0" fmla="#ppt_w*sin(2.5*pi*$)">
                                          <p:val>
                                            <p:fltVal val="0"/>
                                          </p:val>
                                        </p:tav>
                                        <p:tav tm="100000">
                                          <p:val>
                                            <p:fltVal val="1"/>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1750"/>
                            </p:stCondLst>
                            <p:childTnLst>
                              <p:par>
                                <p:cTn id="19" presetID="45" presetClass="entr" presetSubtype="0" fill="hold" grpId="0" nodeType="afterEffect">
                                  <p:stCondLst>
                                    <p:cond delay="100"/>
                                  </p:stCondLst>
                                  <p:iterate type="lt">
                                    <p:tmPct val="15000"/>
                                  </p:iterate>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anim calcmode="lin" valueType="num">
                                      <p:cBhvr>
                                        <p:cTn id="22" dur="750" fill="hold"/>
                                        <p:tgtEl>
                                          <p:spTgt spid="19"/>
                                        </p:tgtEl>
                                        <p:attrNameLst>
                                          <p:attrName>ppt_w</p:attrName>
                                        </p:attrNameLst>
                                      </p:cBhvr>
                                      <p:tavLst>
                                        <p:tav tm="0" fmla="#ppt_w*sin(2.5*pi*$)">
                                          <p:val>
                                            <p:fltVal val="0"/>
                                          </p:val>
                                        </p:tav>
                                        <p:tav tm="100000">
                                          <p:val>
                                            <p:fltVal val="1"/>
                                          </p:val>
                                        </p:tav>
                                      </p:tavLst>
                                    </p:anim>
                                    <p:anim calcmode="lin" valueType="num">
                                      <p:cBhvr>
                                        <p:cTn id="23" dur="750" fill="hold"/>
                                        <p:tgtEl>
                                          <p:spTgt spid="19"/>
                                        </p:tgtEl>
                                        <p:attrNameLst>
                                          <p:attrName>ppt_h</p:attrName>
                                        </p:attrNameLst>
                                      </p:cBhvr>
                                      <p:tavLst>
                                        <p:tav tm="0">
                                          <p:val>
                                            <p:strVal val="#ppt_h"/>
                                          </p:val>
                                        </p:tav>
                                        <p:tav tm="100000">
                                          <p:val>
                                            <p:strVal val="#ppt_h"/>
                                          </p:val>
                                        </p:tav>
                                      </p:tavLst>
                                    </p:anim>
                                  </p:childTnLst>
                                </p:cTn>
                              </p:par>
                              <p:par>
                                <p:cTn id="24" presetID="6" presetClass="emph" presetSubtype="0" fill="hold" grpId="1" nodeType="withEffect">
                                  <p:stCondLst>
                                    <p:cond delay="0"/>
                                  </p:stCondLst>
                                  <p:iterate type="lt">
                                    <p:tmPct val="0"/>
                                  </p:iterate>
                                  <p:childTnLst>
                                    <p:animScale>
                                      <p:cBhvr>
                                        <p:cTn id="25" dur="100" fill="hold"/>
                                        <p:tgtEl>
                                          <p:spTgt spid="19"/>
                                        </p:tgtEl>
                                      </p:cBhvr>
                                      <p:by x="500000" y="500000"/>
                                    </p:animScale>
                                  </p:childTnLst>
                                </p:cTn>
                              </p:par>
                              <p:par>
                                <p:cTn id="26" presetID="6" presetClass="emph" presetSubtype="0" fill="hold" grpId="2" nodeType="withEffect">
                                  <p:stCondLst>
                                    <p:cond delay="100"/>
                                  </p:stCondLst>
                                  <p:iterate type="lt">
                                    <p:tmPct val="15000"/>
                                  </p:iterate>
                                  <p:childTnLst>
                                    <p:animScale>
                                      <p:cBhvr>
                                        <p:cTn id="27" dur="750" fill="hold"/>
                                        <p:tgtEl>
                                          <p:spTgt spid="19"/>
                                        </p:tgtEl>
                                      </p:cBhvr>
                                      <p:by x="20000" y="20000"/>
                                    </p:animScale>
                                  </p:childTnLst>
                                </p:cTn>
                              </p:par>
                            </p:childTnLst>
                          </p:cTn>
                        </p:par>
                        <p:par>
                          <p:cTn id="28" fill="hold">
                            <p:stCondLst>
                              <p:cond delay="2937"/>
                            </p:stCondLst>
                            <p:childTnLst>
                              <p:par>
                                <p:cTn id="29" presetID="45" presetClass="entr" presetSubtype="0" fill="hold" nodeType="afterEffect">
                                  <p:stCondLst>
                                    <p:cond delay="0"/>
                                  </p:stCondLst>
                                  <p:iterate type="lt">
                                    <p:tmPct val="2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ppt_w</p:attrName>
                                        </p:attrNameLst>
                                      </p:cBhvr>
                                      <p:tavLst>
                                        <p:tav tm="0" fmla="#ppt_w*sin(2.5*pi*$)">
                                          <p:val>
                                            <p:fltVal val="0"/>
                                          </p:val>
                                        </p:tav>
                                        <p:tav tm="100000">
                                          <p:val>
                                            <p:fltVal val="1"/>
                                          </p:val>
                                        </p:tav>
                                      </p:tavLst>
                                    </p:anim>
                                    <p:anim calcmode="lin" valueType="num">
                                      <p:cBhvr>
                                        <p:cTn id="33" dur="500" fill="hold"/>
                                        <p:tgtEl>
                                          <p:spTgt spid="13"/>
                                        </p:tgtEl>
                                        <p:attrNameLst>
                                          <p:attrName>ppt_h</p:attrName>
                                        </p:attrNameLst>
                                      </p:cBhvr>
                                      <p:tavLst>
                                        <p:tav tm="0">
                                          <p:val>
                                            <p:strVal val="#ppt_h"/>
                                          </p:val>
                                        </p:tav>
                                        <p:tav tm="100000">
                                          <p:val>
                                            <p:strVal val="#ppt_h"/>
                                          </p:val>
                                        </p:tav>
                                      </p:tavLst>
                                    </p:anim>
                                  </p:childTnLst>
                                </p:cTn>
                              </p:par>
                            </p:childTnLst>
                          </p:cTn>
                        </p:par>
                        <p:par>
                          <p:cTn id="34" fill="hold">
                            <p:stCondLst>
                              <p:cond delay="3437"/>
                            </p:stCondLst>
                            <p:childTnLst>
                              <p:par>
                                <p:cTn id="35" presetID="45" presetClass="entr" presetSubtype="0" fill="hold" grpId="0" nodeType="afterEffect">
                                  <p:stCondLst>
                                    <p:cond delay="100"/>
                                  </p:stCondLst>
                                  <p:iterate type="lt">
                                    <p:tmPct val="15000"/>
                                  </p:iterate>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ppt_w</p:attrName>
                                        </p:attrNameLst>
                                      </p:cBhvr>
                                      <p:tavLst>
                                        <p:tav tm="0" fmla="#ppt_w*sin(2.5*pi*$)">
                                          <p:val>
                                            <p:fltVal val="0"/>
                                          </p:val>
                                        </p:tav>
                                        <p:tav tm="100000">
                                          <p:val>
                                            <p:fltVal val="1"/>
                                          </p:val>
                                        </p:tav>
                                      </p:tavLst>
                                    </p:anim>
                                    <p:anim calcmode="lin" valueType="num">
                                      <p:cBhvr>
                                        <p:cTn id="39" dur="750" fill="hold"/>
                                        <p:tgtEl>
                                          <p:spTgt spid="21"/>
                                        </p:tgtEl>
                                        <p:attrNameLst>
                                          <p:attrName>ppt_h</p:attrName>
                                        </p:attrNameLst>
                                      </p:cBhvr>
                                      <p:tavLst>
                                        <p:tav tm="0">
                                          <p:val>
                                            <p:strVal val="#ppt_h"/>
                                          </p:val>
                                        </p:tav>
                                        <p:tav tm="100000">
                                          <p:val>
                                            <p:strVal val="#ppt_h"/>
                                          </p:val>
                                        </p:tav>
                                      </p:tavLst>
                                    </p:anim>
                                  </p:childTnLst>
                                </p:cTn>
                              </p:par>
                              <p:par>
                                <p:cTn id="40" presetID="6" presetClass="emph" presetSubtype="0" fill="hold" grpId="1" nodeType="withEffect">
                                  <p:stCondLst>
                                    <p:cond delay="0"/>
                                  </p:stCondLst>
                                  <p:iterate type="lt">
                                    <p:tmPct val="0"/>
                                  </p:iterate>
                                  <p:childTnLst>
                                    <p:animScale>
                                      <p:cBhvr>
                                        <p:cTn id="41" dur="100" fill="hold"/>
                                        <p:tgtEl>
                                          <p:spTgt spid="21"/>
                                        </p:tgtEl>
                                      </p:cBhvr>
                                      <p:by x="500000" y="500000"/>
                                    </p:animScale>
                                  </p:childTnLst>
                                </p:cTn>
                              </p:par>
                              <p:par>
                                <p:cTn id="42" presetID="6" presetClass="emph" presetSubtype="0" fill="hold" grpId="2" nodeType="withEffect">
                                  <p:stCondLst>
                                    <p:cond delay="100"/>
                                  </p:stCondLst>
                                  <p:iterate type="lt">
                                    <p:tmPct val="15000"/>
                                  </p:iterate>
                                  <p:childTnLst>
                                    <p:animScale>
                                      <p:cBhvr>
                                        <p:cTn id="43" dur="750" fill="hold"/>
                                        <p:tgtEl>
                                          <p:spTgt spid="21"/>
                                        </p:tgtEl>
                                      </p:cBhvr>
                                      <p:by x="20000" y="20000"/>
                                    </p:animScale>
                                  </p:childTnLst>
                                </p:cTn>
                              </p:par>
                            </p:childTnLst>
                          </p:cTn>
                        </p:par>
                        <p:par>
                          <p:cTn id="44" fill="hold">
                            <p:stCondLst>
                              <p:cond delay="4625"/>
                            </p:stCondLst>
                            <p:childTnLst>
                              <p:par>
                                <p:cTn id="45" presetID="45" presetClass="entr" presetSubtype="0" fill="hold" nodeType="afterEffect">
                                  <p:stCondLst>
                                    <p:cond delay="0"/>
                                  </p:stCondLst>
                                  <p:iterate type="lt">
                                    <p:tmPct val="20000"/>
                                  </p:iterate>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ppt_w</p:attrName>
                                        </p:attrNameLst>
                                      </p:cBhvr>
                                      <p:tavLst>
                                        <p:tav tm="0" fmla="#ppt_w*sin(2.5*pi*$)">
                                          <p:val>
                                            <p:fltVal val="0"/>
                                          </p:val>
                                        </p:tav>
                                        <p:tav tm="100000">
                                          <p:val>
                                            <p:fltVal val="1"/>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childTnLst>
                                </p:cTn>
                              </p:par>
                            </p:childTnLst>
                          </p:cTn>
                        </p:par>
                        <p:par>
                          <p:cTn id="50" fill="hold">
                            <p:stCondLst>
                              <p:cond delay="5125"/>
                            </p:stCondLst>
                            <p:childTnLst>
                              <p:par>
                                <p:cTn id="51" presetID="45" presetClass="entr" presetSubtype="0" fill="hold" grpId="0" nodeType="afterEffect">
                                  <p:stCondLst>
                                    <p:cond delay="100"/>
                                  </p:stCondLst>
                                  <p:iterate type="lt">
                                    <p:tmPct val="15000"/>
                                  </p:iterate>
                                  <p:childTnLst>
                                    <p:set>
                                      <p:cBhvr>
                                        <p:cTn id="52" dur="1" fill="hold">
                                          <p:stCondLst>
                                            <p:cond delay="0"/>
                                          </p:stCondLst>
                                        </p:cTn>
                                        <p:tgtEl>
                                          <p:spTgt spid="22"/>
                                        </p:tgtEl>
                                        <p:attrNameLst>
                                          <p:attrName>style.visibility</p:attrName>
                                        </p:attrNameLst>
                                      </p:cBhvr>
                                      <p:to>
                                        <p:strVal val="visible"/>
                                      </p:to>
                                    </p:set>
                                    <p:animEffect transition="in" filter="fade">
                                      <p:cBhvr>
                                        <p:cTn id="53" dur="750"/>
                                        <p:tgtEl>
                                          <p:spTgt spid="22"/>
                                        </p:tgtEl>
                                      </p:cBhvr>
                                    </p:animEffect>
                                    <p:anim calcmode="lin" valueType="num">
                                      <p:cBhvr>
                                        <p:cTn id="54" dur="750" fill="hold"/>
                                        <p:tgtEl>
                                          <p:spTgt spid="22"/>
                                        </p:tgtEl>
                                        <p:attrNameLst>
                                          <p:attrName>ppt_w</p:attrName>
                                        </p:attrNameLst>
                                      </p:cBhvr>
                                      <p:tavLst>
                                        <p:tav tm="0" fmla="#ppt_w*sin(2.5*pi*$)">
                                          <p:val>
                                            <p:fltVal val="0"/>
                                          </p:val>
                                        </p:tav>
                                        <p:tav tm="100000">
                                          <p:val>
                                            <p:fltVal val="1"/>
                                          </p:val>
                                        </p:tav>
                                      </p:tavLst>
                                    </p:anim>
                                    <p:anim calcmode="lin" valueType="num">
                                      <p:cBhvr>
                                        <p:cTn id="55" dur="750" fill="hold"/>
                                        <p:tgtEl>
                                          <p:spTgt spid="22"/>
                                        </p:tgtEl>
                                        <p:attrNameLst>
                                          <p:attrName>ppt_h</p:attrName>
                                        </p:attrNameLst>
                                      </p:cBhvr>
                                      <p:tavLst>
                                        <p:tav tm="0">
                                          <p:val>
                                            <p:strVal val="#ppt_h"/>
                                          </p:val>
                                        </p:tav>
                                        <p:tav tm="100000">
                                          <p:val>
                                            <p:strVal val="#ppt_h"/>
                                          </p:val>
                                        </p:tav>
                                      </p:tavLst>
                                    </p:anim>
                                  </p:childTnLst>
                                </p:cTn>
                              </p:par>
                              <p:par>
                                <p:cTn id="56" presetID="6" presetClass="emph" presetSubtype="0" fill="hold" grpId="1" nodeType="withEffect">
                                  <p:stCondLst>
                                    <p:cond delay="0"/>
                                  </p:stCondLst>
                                  <p:iterate type="lt">
                                    <p:tmPct val="0"/>
                                  </p:iterate>
                                  <p:childTnLst>
                                    <p:animScale>
                                      <p:cBhvr>
                                        <p:cTn id="57" dur="100" fill="hold"/>
                                        <p:tgtEl>
                                          <p:spTgt spid="22"/>
                                        </p:tgtEl>
                                      </p:cBhvr>
                                      <p:by x="500000" y="500000"/>
                                    </p:animScale>
                                  </p:childTnLst>
                                </p:cTn>
                              </p:par>
                              <p:par>
                                <p:cTn id="58" presetID="6" presetClass="emph" presetSubtype="0" fill="hold" grpId="2" nodeType="withEffect">
                                  <p:stCondLst>
                                    <p:cond delay="100"/>
                                  </p:stCondLst>
                                  <p:iterate type="lt">
                                    <p:tmPct val="15000"/>
                                  </p:iterate>
                                  <p:childTnLst>
                                    <p:animScale>
                                      <p:cBhvr>
                                        <p:cTn id="59" dur="750" fill="hold"/>
                                        <p:tgtEl>
                                          <p:spTgt spid="22"/>
                                        </p:tgtEl>
                                      </p:cBhvr>
                                      <p:by x="20000" y="20000"/>
                                    </p:animScale>
                                  </p:childTnLst>
                                </p:cTn>
                              </p:par>
                            </p:childTnLst>
                          </p:cTn>
                        </p:par>
                        <p:par>
                          <p:cTn id="60" fill="hold">
                            <p:stCondLst>
                              <p:cond delay="6312"/>
                            </p:stCondLst>
                            <p:childTnLst>
                              <p:par>
                                <p:cTn id="61" presetID="45" presetClass="entr" presetSubtype="0" fill="hold" nodeType="afterEffect">
                                  <p:stCondLst>
                                    <p:cond delay="0"/>
                                  </p:stCondLst>
                                  <p:iterate type="lt">
                                    <p:tmPct val="20000"/>
                                  </p:iterate>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ppt_w</p:attrName>
                                        </p:attrNameLst>
                                      </p:cBhvr>
                                      <p:tavLst>
                                        <p:tav tm="0" fmla="#ppt_w*sin(2.5*pi*$)">
                                          <p:val>
                                            <p:fltVal val="0"/>
                                          </p:val>
                                        </p:tav>
                                        <p:tav tm="100000">
                                          <p:val>
                                            <p:fltVal val="1"/>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par>
                          <p:cTn id="66" fill="hold">
                            <p:stCondLst>
                              <p:cond delay="6812"/>
                            </p:stCondLst>
                            <p:childTnLst>
                              <p:par>
                                <p:cTn id="67" presetID="45" presetClass="entr" presetSubtype="0" fill="hold" grpId="0" nodeType="afterEffect">
                                  <p:stCondLst>
                                    <p:cond delay="100"/>
                                  </p:stCondLst>
                                  <p:iterate type="lt">
                                    <p:tmPct val="15000"/>
                                  </p:iterate>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anim calcmode="lin" valueType="num">
                                      <p:cBhvr>
                                        <p:cTn id="70" dur="750" fill="hold"/>
                                        <p:tgtEl>
                                          <p:spTgt spid="23"/>
                                        </p:tgtEl>
                                        <p:attrNameLst>
                                          <p:attrName>ppt_w</p:attrName>
                                        </p:attrNameLst>
                                      </p:cBhvr>
                                      <p:tavLst>
                                        <p:tav tm="0" fmla="#ppt_w*sin(2.5*pi*$)">
                                          <p:val>
                                            <p:fltVal val="0"/>
                                          </p:val>
                                        </p:tav>
                                        <p:tav tm="100000">
                                          <p:val>
                                            <p:fltVal val="1"/>
                                          </p:val>
                                        </p:tav>
                                      </p:tavLst>
                                    </p:anim>
                                    <p:anim calcmode="lin" valueType="num">
                                      <p:cBhvr>
                                        <p:cTn id="71" dur="750" fill="hold"/>
                                        <p:tgtEl>
                                          <p:spTgt spid="23"/>
                                        </p:tgtEl>
                                        <p:attrNameLst>
                                          <p:attrName>ppt_h</p:attrName>
                                        </p:attrNameLst>
                                      </p:cBhvr>
                                      <p:tavLst>
                                        <p:tav tm="0">
                                          <p:val>
                                            <p:strVal val="#ppt_h"/>
                                          </p:val>
                                        </p:tav>
                                        <p:tav tm="100000">
                                          <p:val>
                                            <p:strVal val="#ppt_h"/>
                                          </p:val>
                                        </p:tav>
                                      </p:tavLst>
                                    </p:anim>
                                  </p:childTnLst>
                                </p:cTn>
                              </p:par>
                              <p:par>
                                <p:cTn id="72" presetID="6" presetClass="emph" presetSubtype="0" fill="hold" grpId="1" nodeType="withEffect">
                                  <p:stCondLst>
                                    <p:cond delay="0"/>
                                  </p:stCondLst>
                                  <p:iterate type="lt">
                                    <p:tmPct val="0"/>
                                  </p:iterate>
                                  <p:childTnLst>
                                    <p:animScale>
                                      <p:cBhvr>
                                        <p:cTn id="73" dur="100" fill="hold"/>
                                        <p:tgtEl>
                                          <p:spTgt spid="23"/>
                                        </p:tgtEl>
                                      </p:cBhvr>
                                      <p:by x="500000" y="500000"/>
                                    </p:animScale>
                                  </p:childTnLst>
                                </p:cTn>
                              </p:par>
                              <p:par>
                                <p:cTn id="74" presetID="6" presetClass="emph" presetSubtype="0" fill="hold" grpId="2" nodeType="withEffect">
                                  <p:stCondLst>
                                    <p:cond delay="100"/>
                                  </p:stCondLst>
                                  <p:iterate type="lt">
                                    <p:tmPct val="15000"/>
                                  </p:iterate>
                                  <p:childTnLst>
                                    <p:animScale>
                                      <p:cBhvr>
                                        <p:cTn id="75" dur="750" fill="hold"/>
                                        <p:tgtEl>
                                          <p:spTgt spid="2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20" grpId="0"/>
      <p:bldP spid="21" grpId="0"/>
      <p:bldP spid="21" grpId="1"/>
      <p:bldP spid="21" grpId="2"/>
      <p:bldP spid="22" grpId="0"/>
      <p:bldP spid="22" grpId="1"/>
      <p:bldP spid="22" grpId="2"/>
      <p:bldP spid="23" grpId="0"/>
      <p:bldP spid="23" grpId="1"/>
      <p:bldP spid="23" grpId="2"/>
    </p:bldLst>
  </p:timing>
</p:sld>
</file>

<file path=ppt/tags/tag1.xml><?xml version="1.0" encoding="utf-8"?>
<p:tagLst xmlns:p="http://schemas.openxmlformats.org/presentationml/2006/main">
  <p:tag name="KSO_WM_UNIT_PLACING_PICTURE_USER_VIEWPORT" val="{&quot;height&quot;:2248.9905511811025,&quot;width&quot;:4497.979527559055}"/>
</p:tagLst>
</file>

<file path=ppt/tags/tag2.xml><?xml version="1.0" encoding="utf-8"?>
<p:tagLst xmlns:p="http://schemas.openxmlformats.org/presentationml/2006/main">
  <p:tag name="KSO_WM_UNIT_PLACING_PICTURE_USER_VIEWPORT" val="{&quot;height&quot;:3870,&quot;width&quot;:38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3039</Words>
  <Application>WPS 演示</Application>
  <PresentationFormat>宽屏</PresentationFormat>
  <Paragraphs>324</Paragraphs>
  <Slides>23</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汉仪润圆-75W</vt:lpstr>
      <vt:lpstr>微软雅黑</vt:lpstr>
      <vt:lpstr>等线 Light</vt:lpstr>
      <vt:lpstr>等线</vt:lpstr>
      <vt:lpstr>Calibri</vt:lpstr>
      <vt:lpstr>Arial Unicode MS</vt:lpstr>
      <vt:lpstr>字魂59号-创粗黑</vt:lpstr>
      <vt:lpstr>华文黑体</vt:lpstr>
      <vt:lpstr>逐浪细阁体</vt:lpstr>
      <vt:lpstr>Calibri</vt:lpstr>
      <vt:lpstr>Meiryo</vt:lpstr>
      <vt:lpstr>Yu Gothic UI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Huahua</dc:creator>
  <cp:lastModifiedBy>xiaoke</cp:lastModifiedBy>
  <cp:revision>14</cp:revision>
  <dcterms:created xsi:type="dcterms:W3CDTF">2021-08-09T04:19:00Z</dcterms:created>
  <dcterms:modified xsi:type="dcterms:W3CDTF">2021-09-12T11:38:04Z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65F9553F30364009AB833A3600881A08</vt:lpwstr>
  </property>
  <property fmtid="{D5CDD505-2E9C-101B-9397-08002B2CF9AE}" pid="3" name="KSOProductBuildVer">
    <vt:lpwstr>2052-11.1.0.10495</vt:lpwstr>
  </property>
</Properties>
</file>