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90" r:id="rId3"/>
    <p:sldId id="257" r:id="rId4"/>
    <p:sldId id="258" r:id="rId5"/>
    <p:sldId id="334" r:id="rId6"/>
    <p:sldId id="335" r:id="rId7"/>
    <p:sldId id="336" r:id="rId8"/>
    <p:sldId id="337" r:id="rId9"/>
    <p:sldId id="338" r:id="rId10"/>
    <p:sldId id="262" r:id="rId11"/>
    <p:sldId id="355" r:id="rId12"/>
    <p:sldId id="358" r:id="rId13"/>
    <p:sldId id="359" r:id="rId14"/>
    <p:sldId id="360" r:id="rId15"/>
    <p:sldId id="361" r:id="rId16"/>
    <p:sldId id="266" r:id="rId17"/>
    <p:sldId id="356" r:id="rId18"/>
    <p:sldId id="362" r:id="rId19"/>
    <p:sldId id="363" r:id="rId20"/>
    <p:sldId id="364" r:id="rId21"/>
    <p:sldId id="365" r:id="rId22"/>
    <p:sldId id="271" r:id="rId23"/>
    <p:sldId id="357" r:id="rId24"/>
    <p:sldId id="366" r:id="rId25"/>
    <p:sldId id="367" r:id="rId26"/>
    <p:sldId id="368" r:id="rId27"/>
    <p:sldId id="274" r:id="rId28"/>
    <p:sldId id="374" r:id="rId29"/>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134"/>
    <a:srgbClr val="FEC160"/>
    <a:srgbClr val="0590BB"/>
    <a:srgbClr val="F53DB8"/>
    <a:srgbClr val="FF7862"/>
    <a:srgbClr val="FF5033"/>
    <a:srgbClr val="9F03B9"/>
    <a:srgbClr val="F7F5FA"/>
    <a:srgbClr val="B28743"/>
    <a:srgbClr val="929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8186" autoAdjust="0"/>
  </p:normalViewPr>
  <p:slideViewPr>
    <p:cSldViewPr snapToGrid="0" showGuides="1">
      <p:cViewPr varScale="1">
        <p:scale>
          <a:sx n="145" d="100"/>
          <a:sy n="145" d="100"/>
        </p:scale>
        <p:origin x="1170" y="114"/>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613093872229"/>
          <c:y val="0.185806618171878"/>
          <c:w val="0.899307268039792"/>
          <c:h val="0.696404197482118"/>
        </c:manualLayout>
      </c:layout>
      <c:barChart>
        <c:barDir val="bar"/>
        <c:grouping val="stacked"/>
        <c:varyColors val="0"/>
        <c:ser>
          <c:idx val="0"/>
          <c:order val="0"/>
          <c:tx>
            <c:strRef>
              <c:f>Sheet1!$B$1</c:f>
              <c:strCache>
                <c:ptCount val="1"/>
                <c:pt idx="0">
                  <c:v>Series 1</c:v>
                </c:pt>
              </c:strCache>
            </c:strRef>
          </c:tx>
          <c:spPr>
            <a:solidFill>
              <a:srgbClr val="00B0F0"/>
            </a:solidFill>
            <a:ln cap="rnd">
              <a:noFill/>
              <a:round/>
            </a:ln>
          </c:spPr>
          <c:invertIfNegative val="0"/>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er>
        <c:ser>
          <c:idx val="1"/>
          <c:order val="1"/>
          <c:tx>
            <c:strRef>
              <c:f>Sheet1!$C$1</c:f>
              <c:strCache>
                <c:ptCount val="1"/>
                <c:pt idx="0">
                  <c:v>Series 12</c:v>
                </c:pt>
              </c:strCache>
            </c:strRef>
          </c:tx>
          <c:spPr>
            <a:solidFill>
              <a:srgbClr val="FEB134"/>
            </a:solidFill>
          </c:spPr>
          <c:invertIfNegative val="0"/>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4.3</c:v>
                </c:pt>
                <c:pt idx="1">
                  <c:v>2</c:v>
                </c:pt>
                <c:pt idx="2">
                  <c:v>5</c:v>
                </c:pt>
                <c:pt idx="3">
                  <c:v>1.4</c:v>
                </c:pt>
                <c:pt idx="4">
                  <c:v>4.1</c:v>
                </c:pt>
                <c:pt idx="5">
                  <c:v>1.5</c:v>
                </c:pt>
                <c:pt idx="6">
                  <c:v>2.6</c:v>
                </c:pt>
                <c:pt idx="7">
                  <c:v>2</c:v>
                </c:pt>
                <c:pt idx="8">
                  <c:v>2</c:v>
                </c:pt>
                <c:pt idx="9">
                  <c:v>4.9</c:v>
                </c:pt>
                <c:pt idx="10">
                  <c:v>2.6</c:v>
                </c:pt>
                <c:pt idx="11">
                  <c:v>3.1</c:v>
                </c:pt>
              </c:numCache>
            </c:numRef>
          </c:val>
        </c:ser>
        <c:ser>
          <c:idx val="2"/>
          <c:order val="2"/>
          <c:tx>
            <c:strRef>
              <c:f>Sheet1!$D$1</c:f>
              <c:strCache>
                <c:ptCount val="1"/>
                <c:pt idx="0">
                  <c:v>Series 122</c:v>
                </c:pt>
              </c:strCache>
            </c:strRef>
          </c:tx>
          <c:spPr>
            <a:solidFill>
              <a:srgbClr val="0070C0"/>
            </a:solidFill>
          </c:spPr>
          <c:invertIfNegative val="0"/>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4.3</c:v>
                </c:pt>
                <c:pt idx="1">
                  <c:v>2</c:v>
                </c:pt>
                <c:pt idx="2">
                  <c:v>5</c:v>
                </c:pt>
                <c:pt idx="3">
                  <c:v>1.4</c:v>
                </c:pt>
                <c:pt idx="4">
                  <c:v>4.1</c:v>
                </c:pt>
                <c:pt idx="5">
                  <c:v>1.5</c:v>
                </c:pt>
                <c:pt idx="6">
                  <c:v>2.6</c:v>
                </c:pt>
                <c:pt idx="7">
                  <c:v>2</c:v>
                </c:pt>
                <c:pt idx="8">
                  <c:v>2</c:v>
                </c:pt>
                <c:pt idx="9">
                  <c:v>4.9</c:v>
                </c:pt>
                <c:pt idx="10">
                  <c:v>2.6</c:v>
                </c:pt>
                <c:pt idx="11">
                  <c:v>3.1</c:v>
                </c:pt>
              </c:numCache>
            </c:numRef>
          </c:val>
        </c:ser>
        <c:dLbls>
          <c:showLegendKey val="0"/>
          <c:showVal val="0"/>
          <c:showCatName val="0"/>
          <c:showSerName val="0"/>
          <c:showPercent val="0"/>
          <c:showBubbleSize val="0"/>
        </c:dLbls>
        <c:gapWidth val="150"/>
        <c:overlap val="100"/>
        <c:axId val="332864512"/>
        <c:axId val="332870400"/>
      </c:barChart>
      <c:catAx>
        <c:axId val="332864512"/>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Steelfish" pitchFamily="2" charset="0"/>
                <a:ea typeface="+mn-ea"/>
                <a:cs typeface="+mn-cs"/>
              </a:defRPr>
            </a:pPr>
          </a:p>
        </c:txPr>
        <c:crossAx val="332870400"/>
        <c:crosses val="autoZero"/>
        <c:auto val="1"/>
        <c:lblAlgn val="ctr"/>
        <c:lblOffset val="100"/>
        <c:noMultiLvlLbl val="0"/>
      </c:catAx>
      <c:valAx>
        <c:axId val="332870400"/>
        <c:scaling>
          <c:orientation val="minMax"/>
        </c:scaling>
        <c:delete val="0"/>
        <c:axPos val="b"/>
        <c:majorGridlines>
          <c:spPr>
            <a:ln w="6350" cap="flat" cmpd="sng" algn="ctr">
              <a:solidFill>
                <a:schemeClr val="bg1">
                  <a:lumMod val="85000"/>
                </a:schemeClr>
              </a:solidFill>
              <a:prstDash val="solid"/>
              <a:round/>
            </a:ln>
          </c:spPr>
        </c:majorGridlines>
        <c:numFmt formatCode="#\ ?/?" sourceLinked="0"/>
        <c:majorTickMark val="in"/>
        <c:minorTickMark val="in"/>
        <c:tickLblPos val="low"/>
        <c:txPr>
          <a:bodyPr rot="-60000000" spcFirstLastPara="0" vertOverflow="ellipsis" vert="horz" wrap="square" anchor="ctr" anchorCtr="1"/>
          <a:lstStyle/>
          <a:p>
            <a:pPr>
              <a:defRPr lang="zh-CN" sz="1800" b="0" i="0" u="none" strike="noStrike" kern="1200" baseline="0">
                <a:solidFill>
                  <a:schemeClr val="tx1"/>
                </a:solidFill>
                <a:latin typeface="Steelfish" pitchFamily="2" charset="0"/>
                <a:ea typeface="+mn-ea"/>
                <a:cs typeface="+mn-cs"/>
              </a:defRPr>
            </a:pPr>
          </a:p>
        </c:txPr>
        <c:crossAx val="332864512"/>
        <c:crosses val="autoZero"/>
        <c:crossBetween val="between"/>
      </c:valAx>
      <c:spPr>
        <a:noFill/>
        <a:ln>
          <a:noFill/>
        </a:ln>
      </c:spPr>
    </c:plotArea>
    <c:plotVisOnly val="1"/>
    <c:dispBlanksAs val="zero"/>
    <c:showDLblsOverMax val="0"/>
  </c:chart>
  <c:txPr>
    <a:bodyPr/>
    <a:lstStyle/>
    <a:p>
      <a:pPr>
        <a:defRPr lang="zh-CN" sz="1800">
          <a:solidFill>
            <a:schemeClr val="tx1"/>
          </a:solidFill>
          <a:latin typeface="Steelfish" pitchFamily="2"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AE59AF5-EF36-4F21-887F-7A877F93772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AE59AF5-EF36-4F21-887F-7A877F93772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F9F9B4AC-B2A5-48F4-A5C5-DC31374EFE7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4" name="文本框 6"/>
          <p:cNvSpPr txBox="1">
            <a:spLocks noChangeArrowheads="1"/>
          </p:cNvSpPr>
          <p:nvPr/>
        </p:nvSpPr>
        <p:spPr bwMode="auto">
          <a:xfrm>
            <a:off x="6287416" y="3047217"/>
            <a:ext cx="2554838"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chemeClr val="bg1"/>
                </a:solidFill>
                <a:latin typeface="微软雅黑" panose="020B0503020204020204" pitchFamily="34" charset="-122"/>
                <a:ea typeface="微软雅黑" panose="020B0503020204020204" pitchFamily="34" charset="-122"/>
              </a:rPr>
              <a:t>Internet technology PPT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 name="文本框 8"/>
          <p:cNvSpPr txBox="1">
            <a:spLocks noChangeArrowheads="1"/>
          </p:cNvSpPr>
          <p:nvPr/>
        </p:nvSpPr>
        <p:spPr bwMode="auto">
          <a:xfrm>
            <a:off x="7085090" y="4122019"/>
            <a:ext cx="139001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汇报人：</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文本框 5"/>
          <p:cNvSpPr txBox="1">
            <a:spLocks noChangeArrowheads="1"/>
          </p:cNvSpPr>
          <p:nvPr/>
        </p:nvSpPr>
        <p:spPr bwMode="auto">
          <a:xfrm>
            <a:off x="2442949" y="2240051"/>
            <a:ext cx="6412953"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5000" b="1" dirty="0">
                <a:solidFill>
                  <a:schemeClr val="bg1"/>
                </a:solidFill>
                <a:latin typeface="微软雅黑" panose="020B0503020204020204" pitchFamily="34" charset="-122"/>
                <a:ea typeface="微软雅黑" panose="020B0503020204020204" pitchFamily="34" charset="-122"/>
              </a:rPr>
              <a:t>互联网科技</a:t>
            </a:r>
            <a:r>
              <a:rPr lang="en-US" altLang="zh-CN" sz="5000" b="1" dirty="0">
                <a:solidFill>
                  <a:schemeClr val="bg1"/>
                </a:solidFill>
                <a:latin typeface="微软雅黑" panose="020B0503020204020204" pitchFamily="34" charset="-122"/>
                <a:ea typeface="微软雅黑" panose="020B0503020204020204" pitchFamily="34" charset="-122"/>
              </a:rPr>
              <a:t>PPT</a:t>
            </a:r>
            <a:endParaRPr lang="zh-CN" altLang="en-US" sz="50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4686199" y="3788515"/>
            <a:ext cx="416970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适用于商务科技</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互联网总结</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大数据 云计算</a:t>
            </a:r>
            <a:endPar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Maksim-The Piano Player-克罗地亚狂想曲-纯音乐-128.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727881" y="269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 by="(-#ppt_w*2)" calcmode="lin" valueType="num">
                                      <p:cBhvr rctx="PPT">
                                        <p:cTn id="29" dur="500" autoRev="1" fill="hold">
                                          <p:stCondLst>
                                            <p:cond delay="0"/>
                                          </p:stCondLst>
                                        </p:cTn>
                                        <p:tgtEl>
                                          <p:spTgt spid="3"/>
                                        </p:tgtEl>
                                        <p:attrNameLst>
                                          <p:attrName>ppt_w</p:attrName>
                                        </p:attrNameLst>
                                      </p:cBhvr>
                                    </p:anim>
                                    <p:anim by="(#ppt_w*0.50)" calcmode="lin" valueType="num">
                                      <p:cBhvr>
                                        <p:cTn id="30" dur="500" decel="50000" autoRev="1" fill="hold">
                                          <p:stCondLst>
                                            <p:cond delay="0"/>
                                          </p:stCondLst>
                                        </p:cTn>
                                        <p:tgtEl>
                                          <p:spTgt spid="3"/>
                                        </p:tgtEl>
                                        <p:attrNameLst>
                                          <p:attrName>ppt_x</p:attrName>
                                        </p:attrNameLst>
                                      </p:cBhvr>
                                    </p:anim>
                                    <p:anim from="(-#ppt_h/2)" to="(#ppt_y)" calcmode="lin" valueType="num">
                                      <p:cBhvr>
                                        <p:cTn id="31" dur="1000" fill="hold">
                                          <p:stCondLst>
                                            <p:cond delay="0"/>
                                          </p:stCondLst>
                                        </p:cTn>
                                        <p:tgtEl>
                                          <p:spTgt spid="3"/>
                                        </p:tgtEl>
                                        <p:attrNameLst>
                                          <p:attrName>ppt_y</p:attrName>
                                        </p:attrNameLst>
                                      </p:cBhvr>
                                    </p:anim>
                                    <p:animRot by="21600000">
                                      <p:cBhvr>
                                        <p:cTn id="32" dur="1000" fill="hold">
                                          <p:stCondLst>
                                            <p:cond delay="0"/>
                                          </p:stCondLst>
                                        </p:cTn>
                                        <p:tgtEl>
                                          <p:spTgt spid="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5"/>
                </p:tgtEl>
              </p:cMediaNode>
            </p:audio>
          </p:childTnLst>
        </p:cTn>
      </p:par>
    </p:tnLst>
    <p:bldLst>
      <p:bldP spid="4" grpId="0"/>
      <p:bldP spid="6" grpId="0"/>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22057"/>
          <a:stretch>
            <a:fillRect/>
          </a:stretch>
        </p:blipFill>
        <p:spPr>
          <a:xfrm>
            <a:off x="-1" y="0"/>
            <a:ext cx="9144001" cy="5143500"/>
          </a:xfrm>
          <a:prstGeom prst="rect">
            <a:avLst/>
          </a:prstGeom>
        </p:spPr>
      </p:pic>
      <p:sp>
        <p:nvSpPr>
          <p:cNvPr id="3" name="矩形 2"/>
          <p:cNvSpPr/>
          <p:nvPr/>
        </p:nvSpPr>
        <p:spPr>
          <a:xfrm>
            <a:off x="4067297" y="1219704"/>
            <a:ext cx="5076703" cy="2704092"/>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10"/>
          <p:cNvSpPr txBox="1">
            <a:spLocks noChangeArrowheads="1"/>
          </p:cNvSpPr>
          <p:nvPr/>
        </p:nvSpPr>
        <p:spPr bwMode="auto">
          <a:xfrm>
            <a:off x="4407191" y="2837916"/>
            <a:ext cx="4468163"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5" name="矩形 4"/>
          <p:cNvSpPr/>
          <p:nvPr/>
        </p:nvSpPr>
        <p:spPr>
          <a:xfrm>
            <a:off x="2033647" y="3923796"/>
            <a:ext cx="2033650" cy="12197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0"/>
            <a:ext cx="4067297" cy="1219704"/>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3923796"/>
            <a:ext cx="2033650" cy="1219704"/>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8368" y="417970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9" name="矩形 8"/>
          <p:cNvSpPr/>
          <p:nvPr/>
        </p:nvSpPr>
        <p:spPr>
          <a:xfrm>
            <a:off x="2332015" y="417970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0" name="Oval 33"/>
          <p:cNvSpPr/>
          <p:nvPr/>
        </p:nvSpPr>
        <p:spPr>
          <a:xfrm>
            <a:off x="5999258" y="1506386"/>
            <a:ext cx="1260280" cy="12602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Rectangle 1"/>
          <p:cNvSpPr/>
          <p:nvPr/>
        </p:nvSpPr>
        <p:spPr>
          <a:xfrm>
            <a:off x="6120577" y="1447011"/>
            <a:ext cx="1031051" cy="1107996"/>
          </a:xfrm>
          <a:prstGeom prst="rect">
            <a:avLst/>
          </a:prstGeom>
        </p:spPr>
        <p:txBody>
          <a:bodyPr wrap="none">
            <a:spAutoFit/>
          </a:bodyPr>
          <a:lstStyle/>
          <a:p>
            <a:r>
              <a:rPr lang="en-US" sz="6600" dirty="0">
                <a:solidFill>
                  <a:srgbClr val="F2F2F2"/>
                </a:solidFill>
                <a:latin typeface="FontAwesome" pitchFamily="2" charset="0"/>
              </a:rPr>
              <a:t></a:t>
            </a:r>
            <a:endParaRPr lang="bg-BG" sz="6600" dirty="0">
              <a:solidFill>
                <a:srgbClr val="F2F2F2"/>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50"/>
                                        <p:tgtEl>
                                          <p:spTgt spid="4"/>
                                        </p:tgtEl>
                                      </p:cBhvr>
                                    </p:animEffect>
                                    <p:anim calcmode="lin" valueType="num">
                                      <p:cBhvr>
                                        <p:cTn id="50" dur="250" fill="hold"/>
                                        <p:tgtEl>
                                          <p:spTgt spid="4"/>
                                        </p:tgtEl>
                                        <p:attrNameLst>
                                          <p:attrName>ppt_x</p:attrName>
                                        </p:attrNameLst>
                                      </p:cBhvr>
                                      <p:tavLst>
                                        <p:tav tm="0">
                                          <p:val>
                                            <p:strVal val="#ppt_x"/>
                                          </p:val>
                                        </p:tav>
                                        <p:tav tm="100000">
                                          <p:val>
                                            <p:strVal val="#ppt_x"/>
                                          </p:val>
                                        </p:tav>
                                      </p:tavLst>
                                    </p:anim>
                                    <p:anim calcmode="lin" valueType="num">
                                      <p:cBhvr>
                                        <p:cTn id="51"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Freeform 5"/>
          <p:cNvSpPr/>
          <p:nvPr/>
        </p:nvSpPr>
        <p:spPr bwMode="auto">
          <a:xfrm>
            <a:off x="1903404" y="1882976"/>
            <a:ext cx="1055861" cy="761999"/>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70C0"/>
          </a:solidFill>
          <a:ln>
            <a:noFill/>
          </a:ln>
        </p:spPr>
        <p:txBody>
          <a:bodyPr vert="horz" wrap="square" lIns="91440" tIns="45720" rIns="91440" bIns="45720" numCol="1" anchor="t" anchorCtr="0" compatLnSpc="1"/>
          <a:lstStyle/>
          <a:p>
            <a:endParaRPr lang="en-US"/>
          </a:p>
        </p:txBody>
      </p:sp>
      <p:sp>
        <p:nvSpPr>
          <p:cNvPr id="6" name="Freeform 5"/>
          <p:cNvSpPr/>
          <p:nvPr/>
        </p:nvSpPr>
        <p:spPr bwMode="auto">
          <a:xfrm>
            <a:off x="2985987" y="1120976"/>
            <a:ext cx="1055861" cy="1524000"/>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FEC160"/>
          </a:solidFill>
          <a:ln>
            <a:noFill/>
          </a:ln>
        </p:spPr>
        <p:txBody>
          <a:bodyPr vert="horz" wrap="square" lIns="91440" tIns="45720" rIns="91440" bIns="45720" numCol="1" anchor="t" anchorCtr="0" compatLnSpc="1"/>
          <a:lstStyle/>
          <a:p>
            <a:endParaRPr lang="en-US"/>
          </a:p>
        </p:txBody>
      </p:sp>
      <p:sp>
        <p:nvSpPr>
          <p:cNvPr id="7" name="Freeform 5"/>
          <p:cNvSpPr/>
          <p:nvPr/>
        </p:nvSpPr>
        <p:spPr bwMode="auto">
          <a:xfrm>
            <a:off x="4043821" y="1501974"/>
            <a:ext cx="1055861" cy="1143001"/>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70C0"/>
          </a:solidFill>
          <a:ln>
            <a:noFill/>
          </a:ln>
        </p:spPr>
        <p:txBody>
          <a:bodyPr vert="horz" wrap="square" lIns="91440" tIns="45720" rIns="91440" bIns="45720" numCol="1" anchor="t" anchorCtr="0" compatLnSpc="1"/>
          <a:lstStyle/>
          <a:p>
            <a:endParaRPr lang="en-US"/>
          </a:p>
        </p:txBody>
      </p:sp>
      <p:sp>
        <p:nvSpPr>
          <p:cNvPr id="8" name="Freeform 5"/>
          <p:cNvSpPr/>
          <p:nvPr/>
        </p:nvSpPr>
        <p:spPr bwMode="auto">
          <a:xfrm>
            <a:off x="5099682" y="1197176"/>
            <a:ext cx="1055861" cy="1447800"/>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FEC160"/>
          </a:solidFill>
          <a:ln>
            <a:noFill/>
          </a:ln>
        </p:spPr>
        <p:txBody>
          <a:bodyPr vert="horz" wrap="square" lIns="91440" tIns="45720" rIns="91440" bIns="45720" numCol="1" anchor="t" anchorCtr="0" compatLnSpc="1"/>
          <a:lstStyle/>
          <a:p>
            <a:endParaRPr lang="en-US"/>
          </a:p>
        </p:txBody>
      </p:sp>
      <p:sp>
        <p:nvSpPr>
          <p:cNvPr id="9" name="Freeform 5"/>
          <p:cNvSpPr/>
          <p:nvPr/>
        </p:nvSpPr>
        <p:spPr bwMode="auto">
          <a:xfrm>
            <a:off x="6155542" y="1575000"/>
            <a:ext cx="1055861" cy="1069975"/>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B0F0"/>
          </a:solidFill>
          <a:ln>
            <a:noFill/>
          </a:ln>
        </p:spPr>
        <p:txBody>
          <a:bodyPr vert="horz" wrap="square" lIns="91440" tIns="45720" rIns="91440" bIns="45720" numCol="1" anchor="t" anchorCtr="0" compatLnSpc="1"/>
          <a:lstStyle/>
          <a:p>
            <a:endParaRPr lang="en-US"/>
          </a:p>
        </p:txBody>
      </p:sp>
      <p:sp>
        <p:nvSpPr>
          <p:cNvPr id="10" name="Text Box 7"/>
          <p:cNvSpPr txBox="1">
            <a:spLocks noChangeArrowheads="1"/>
          </p:cNvSpPr>
          <p:nvPr/>
        </p:nvSpPr>
        <p:spPr bwMode="auto">
          <a:xfrm>
            <a:off x="3264123" y="2131600"/>
            <a:ext cx="49148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85%</a:t>
            </a:r>
            <a:endParaRPr lang="en-CA" sz="2800">
              <a:solidFill>
                <a:schemeClr val="bg1"/>
              </a:solidFill>
              <a:latin typeface="Steelfish" pitchFamily="2" charset="0"/>
              <a:ea typeface="Open Sans Light" pitchFamily="34" charset="0"/>
              <a:cs typeface="Open Sans Light" pitchFamily="34" charset="0"/>
            </a:endParaRPr>
          </a:p>
        </p:txBody>
      </p:sp>
      <p:sp>
        <p:nvSpPr>
          <p:cNvPr id="11" name="Text Box 7"/>
          <p:cNvSpPr txBox="1">
            <a:spLocks noChangeArrowheads="1"/>
          </p:cNvSpPr>
          <p:nvPr/>
        </p:nvSpPr>
        <p:spPr bwMode="auto">
          <a:xfrm>
            <a:off x="4334025" y="2131600"/>
            <a:ext cx="47545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70%</a:t>
            </a:r>
            <a:endParaRPr lang="en-CA" sz="2800">
              <a:solidFill>
                <a:schemeClr val="bg1"/>
              </a:solidFill>
              <a:latin typeface="Steelfish" pitchFamily="2" charset="0"/>
              <a:ea typeface="Open Sans Light" pitchFamily="34" charset="0"/>
              <a:cs typeface="Open Sans Light" pitchFamily="34" charset="0"/>
            </a:endParaRPr>
          </a:p>
        </p:txBody>
      </p:sp>
      <p:sp>
        <p:nvSpPr>
          <p:cNvPr id="12" name="Text Box 7"/>
          <p:cNvSpPr txBox="1">
            <a:spLocks noChangeArrowheads="1"/>
          </p:cNvSpPr>
          <p:nvPr/>
        </p:nvSpPr>
        <p:spPr bwMode="auto">
          <a:xfrm>
            <a:off x="5389886" y="2131600"/>
            <a:ext cx="47545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78%</a:t>
            </a:r>
            <a:endParaRPr lang="en-CA" sz="2800">
              <a:solidFill>
                <a:schemeClr val="bg1"/>
              </a:solidFill>
              <a:latin typeface="Steelfish" pitchFamily="2" charset="0"/>
              <a:ea typeface="Open Sans Light" pitchFamily="34" charset="0"/>
              <a:cs typeface="Open Sans Light" pitchFamily="34" charset="0"/>
            </a:endParaRPr>
          </a:p>
        </p:txBody>
      </p:sp>
      <p:sp>
        <p:nvSpPr>
          <p:cNvPr id="13" name="Text Box 7"/>
          <p:cNvSpPr txBox="1">
            <a:spLocks noChangeArrowheads="1"/>
          </p:cNvSpPr>
          <p:nvPr/>
        </p:nvSpPr>
        <p:spPr bwMode="auto">
          <a:xfrm>
            <a:off x="6438533" y="2131600"/>
            <a:ext cx="489879"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60%</a:t>
            </a:r>
            <a:endParaRPr lang="en-CA" sz="2800">
              <a:solidFill>
                <a:schemeClr val="bg1"/>
              </a:solidFill>
              <a:latin typeface="Steelfish" pitchFamily="2" charset="0"/>
              <a:ea typeface="Open Sans Light" pitchFamily="34" charset="0"/>
              <a:cs typeface="Open Sans Light" pitchFamily="34" charset="0"/>
            </a:endParaRPr>
          </a:p>
        </p:txBody>
      </p:sp>
      <p:sp>
        <p:nvSpPr>
          <p:cNvPr id="14" name="Text Box 7"/>
          <p:cNvSpPr txBox="1">
            <a:spLocks noChangeArrowheads="1"/>
          </p:cNvSpPr>
          <p:nvPr/>
        </p:nvSpPr>
        <p:spPr bwMode="auto">
          <a:xfrm>
            <a:off x="2185593" y="2131600"/>
            <a:ext cx="491481" cy="477054"/>
          </a:xfrm>
          <a:prstGeom prst="rect">
            <a:avLst/>
          </a:prstGeom>
          <a:noFill/>
          <a:ln w="9525">
            <a:noFill/>
            <a:miter lim="800000"/>
          </a:ln>
        </p:spPr>
        <p:txBody>
          <a:bodyPr wrap="none" lIns="45720" tIns="22860" rIns="45720" bIns="22860">
            <a:spAutoFit/>
          </a:bodyPr>
          <a:lstStyle/>
          <a:p>
            <a:pPr algn="ctr" defTabSz="1088390"/>
            <a:r>
              <a:rPr lang="en-CA" sz="2800" dirty="0">
                <a:solidFill>
                  <a:schemeClr val="bg1"/>
                </a:solidFill>
                <a:latin typeface="Steelfish" pitchFamily="2" charset="0"/>
                <a:ea typeface="Open Sans Light" pitchFamily="34" charset="0"/>
                <a:cs typeface="Open Sans Light" pitchFamily="34" charset="0"/>
              </a:rPr>
              <a:t>45%</a:t>
            </a:r>
            <a:endParaRPr lang="en-CA" sz="2800" dirty="0">
              <a:solidFill>
                <a:schemeClr val="bg1"/>
              </a:solidFill>
              <a:latin typeface="Steelfish" pitchFamily="2" charset="0"/>
              <a:ea typeface="Open Sans Light" pitchFamily="34" charset="0"/>
              <a:cs typeface="Open Sans Light" pitchFamily="34" charset="0"/>
            </a:endParaRPr>
          </a:p>
        </p:txBody>
      </p:sp>
      <p:sp>
        <p:nvSpPr>
          <p:cNvPr id="15" name="Text Box 7"/>
          <p:cNvSpPr txBox="1">
            <a:spLocks noChangeArrowheads="1"/>
          </p:cNvSpPr>
          <p:nvPr/>
        </p:nvSpPr>
        <p:spPr bwMode="auto">
          <a:xfrm>
            <a:off x="2049188"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6" name="Text Box 7"/>
          <p:cNvSpPr txBox="1">
            <a:spLocks noChangeArrowheads="1"/>
          </p:cNvSpPr>
          <p:nvPr/>
        </p:nvSpPr>
        <p:spPr bwMode="auto">
          <a:xfrm>
            <a:off x="3117152"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7" name="Text Box 7"/>
          <p:cNvSpPr txBox="1">
            <a:spLocks noChangeArrowheads="1"/>
          </p:cNvSpPr>
          <p:nvPr/>
        </p:nvSpPr>
        <p:spPr bwMode="auto">
          <a:xfrm>
            <a:off x="4173012"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8" name="Text Box 7"/>
          <p:cNvSpPr txBox="1">
            <a:spLocks noChangeArrowheads="1"/>
          </p:cNvSpPr>
          <p:nvPr/>
        </p:nvSpPr>
        <p:spPr bwMode="auto">
          <a:xfrm>
            <a:off x="5304724"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9" name="Text Box 7"/>
          <p:cNvSpPr txBox="1">
            <a:spLocks noChangeArrowheads="1"/>
          </p:cNvSpPr>
          <p:nvPr/>
        </p:nvSpPr>
        <p:spPr bwMode="auto">
          <a:xfrm>
            <a:off x="6363994"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20" name="Text Box 10"/>
          <p:cNvSpPr txBox="1">
            <a:spLocks noChangeArrowheads="1"/>
          </p:cNvSpPr>
          <p:nvPr/>
        </p:nvSpPr>
        <p:spPr bwMode="auto">
          <a:xfrm>
            <a:off x="1002545" y="3526578"/>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anim calcmode="lin" valueType="num">
                                      <p:cBhvr>
                                        <p:cTn id="26" dur="250" fill="hold"/>
                                        <p:tgtEl>
                                          <p:spTgt spid="5"/>
                                        </p:tgtEl>
                                        <p:attrNameLst>
                                          <p:attrName>ppt_x</p:attrName>
                                        </p:attrNameLst>
                                      </p:cBhvr>
                                      <p:tavLst>
                                        <p:tav tm="0">
                                          <p:val>
                                            <p:strVal val="#ppt_x"/>
                                          </p:val>
                                        </p:tav>
                                        <p:tav tm="100000">
                                          <p:val>
                                            <p:strVal val="#ppt_x"/>
                                          </p:val>
                                        </p:tav>
                                      </p:tavLst>
                                    </p:anim>
                                    <p:anim calcmode="lin" valueType="num">
                                      <p:cBhvr>
                                        <p:cTn id="27" dur="25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anim calcmode="lin" valueType="num">
                                      <p:cBhvr>
                                        <p:cTn id="38" dur="250" fill="hold"/>
                                        <p:tgtEl>
                                          <p:spTgt spid="6"/>
                                        </p:tgtEl>
                                        <p:attrNameLst>
                                          <p:attrName>ppt_x</p:attrName>
                                        </p:attrNameLst>
                                      </p:cBhvr>
                                      <p:tavLst>
                                        <p:tav tm="0">
                                          <p:val>
                                            <p:strVal val="#ppt_x"/>
                                          </p:val>
                                        </p:tav>
                                        <p:tav tm="100000">
                                          <p:val>
                                            <p:strVal val="#ppt_x"/>
                                          </p:val>
                                        </p:tav>
                                      </p:tavLst>
                                    </p:anim>
                                    <p:anim calcmode="lin" valueType="num">
                                      <p:cBhvr>
                                        <p:cTn id="39" dur="25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50"/>
                                        <p:tgtEl>
                                          <p:spTgt spid="7"/>
                                        </p:tgtEl>
                                      </p:cBhvr>
                                    </p:animEffect>
                                    <p:anim calcmode="lin" valueType="num">
                                      <p:cBhvr>
                                        <p:cTn id="50" dur="250" fill="hold"/>
                                        <p:tgtEl>
                                          <p:spTgt spid="7"/>
                                        </p:tgtEl>
                                        <p:attrNameLst>
                                          <p:attrName>ppt_x</p:attrName>
                                        </p:attrNameLst>
                                      </p:cBhvr>
                                      <p:tavLst>
                                        <p:tav tm="0">
                                          <p:val>
                                            <p:strVal val="#ppt_x"/>
                                          </p:val>
                                        </p:tav>
                                        <p:tav tm="100000">
                                          <p:val>
                                            <p:strVal val="#ppt_x"/>
                                          </p:val>
                                        </p:tav>
                                      </p:tavLst>
                                    </p:anim>
                                    <p:anim calcmode="lin" valueType="num">
                                      <p:cBhvr>
                                        <p:cTn id="51" dur="25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anim calcmode="lin" valueType="num">
                                      <p:cBhvr>
                                        <p:cTn id="56" dur="250" fill="hold"/>
                                        <p:tgtEl>
                                          <p:spTgt spid="11"/>
                                        </p:tgtEl>
                                        <p:attrNameLst>
                                          <p:attrName>ppt_x</p:attrName>
                                        </p:attrNameLst>
                                      </p:cBhvr>
                                      <p:tavLst>
                                        <p:tav tm="0">
                                          <p:val>
                                            <p:strVal val="#ppt_x"/>
                                          </p:val>
                                        </p:tav>
                                        <p:tav tm="100000">
                                          <p:val>
                                            <p:strVal val="#ppt_x"/>
                                          </p:val>
                                        </p:tav>
                                      </p:tavLst>
                                    </p:anim>
                                    <p:anim calcmode="lin" valueType="num">
                                      <p:cBhvr>
                                        <p:cTn id="57" dur="25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250"/>
                                        <p:tgtEl>
                                          <p:spTgt spid="8"/>
                                        </p:tgtEl>
                                      </p:cBhvr>
                                    </p:animEffect>
                                    <p:anim calcmode="lin" valueType="num">
                                      <p:cBhvr>
                                        <p:cTn id="68" dur="250" fill="hold"/>
                                        <p:tgtEl>
                                          <p:spTgt spid="8"/>
                                        </p:tgtEl>
                                        <p:attrNameLst>
                                          <p:attrName>ppt_x</p:attrName>
                                        </p:attrNameLst>
                                      </p:cBhvr>
                                      <p:tavLst>
                                        <p:tav tm="0">
                                          <p:val>
                                            <p:strVal val="#ppt_x"/>
                                          </p:val>
                                        </p:tav>
                                        <p:tav tm="100000">
                                          <p:val>
                                            <p:strVal val="#ppt_x"/>
                                          </p:val>
                                        </p:tav>
                                      </p:tavLst>
                                    </p:anim>
                                    <p:anim calcmode="lin" valueType="num">
                                      <p:cBhvr>
                                        <p:cTn id="69" dur="250" fill="hold"/>
                                        <p:tgtEl>
                                          <p:spTgt spid="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42"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anim calcmode="lin" valueType="num">
                                      <p:cBhvr>
                                        <p:cTn id="74" dur="250" fill="hold"/>
                                        <p:tgtEl>
                                          <p:spTgt spid="12"/>
                                        </p:tgtEl>
                                        <p:attrNameLst>
                                          <p:attrName>ppt_x</p:attrName>
                                        </p:attrNameLst>
                                      </p:cBhvr>
                                      <p:tavLst>
                                        <p:tav tm="0">
                                          <p:val>
                                            <p:strVal val="#ppt_x"/>
                                          </p:val>
                                        </p:tav>
                                        <p:tav tm="100000">
                                          <p:val>
                                            <p:strVal val="#ppt_x"/>
                                          </p:val>
                                        </p:tav>
                                      </p:tavLst>
                                    </p:anim>
                                    <p:anim calcmode="lin" valueType="num">
                                      <p:cBhvr>
                                        <p:cTn id="75" dur="25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50"/>
                                        <p:tgtEl>
                                          <p:spTgt spid="16"/>
                                        </p:tgtEl>
                                      </p:cBhvr>
                                    </p:animEffect>
                                    <p:anim calcmode="lin" valueType="num">
                                      <p:cBhvr>
                                        <p:cTn id="80" dur="250" fill="hold"/>
                                        <p:tgtEl>
                                          <p:spTgt spid="16"/>
                                        </p:tgtEl>
                                        <p:attrNameLst>
                                          <p:attrName>ppt_x</p:attrName>
                                        </p:attrNameLst>
                                      </p:cBhvr>
                                      <p:tavLst>
                                        <p:tav tm="0">
                                          <p:val>
                                            <p:strVal val="#ppt_x"/>
                                          </p:val>
                                        </p:tav>
                                        <p:tav tm="100000">
                                          <p:val>
                                            <p:strVal val="#ppt_x"/>
                                          </p:val>
                                        </p:tav>
                                      </p:tavLst>
                                    </p:anim>
                                    <p:anim calcmode="lin" valueType="num">
                                      <p:cBhvr>
                                        <p:cTn id="81" dur="25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42"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250"/>
                                        <p:tgtEl>
                                          <p:spTgt spid="9"/>
                                        </p:tgtEl>
                                      </p:cBhvr>
                                    </p:animEffect>
                                    <p:anim calcmode="lin" valueType="num">
                                      <p:cBhvr>
                                        <p:cTn id="86" dur="250" fill="hold"/>
                                        <p:tgtEl>
                                          <p:spTgt spid="9"/>
                                        </p:tgtEl>
                                        <p:attrNameLst>
                                          <p:attrName>ppt_x</p:attrName>
                                        </p:attrNameLst>
                                      </p:cBhvr>
                                      <p:tavLst>
                                        <p:tav tm="0">
                                          <p:val>
                                            <p:strVal val="#ppt_x"/>
                                          </p:val>
                                        </p:tav>
                                        <p:tav tm="100000">
                                          <p:val>
                                            <p:strVal val="#ppt_x"/>
                                          </p:val>
                                        </p:tav>
                                      </p:tavLst>
                                    </p:anim>
                                    <p:anim calcmode="lin" valueType="num">
                                      <p:cBhvr>
                                        <p:cTn id="87" dur="250" fill="hold"/>
                                        <p:tgtEl>
                                          <p:spTgt spid="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250"/>
                                        <p:tgtEl>
                                          <p:spTgt spid="13"/>
                                        </p:tgtEl>
                                      </p:cBhvr>
                                    </p:animEffect>
                                    <p:anim calcmode="lin" valueType="num">
                                      <p:cBhvr>
                                        <p:cTn id="92" dur="250" fill="hold"/>
                                        <p:tgtEl>
                                          <p:spTgt spid="13"/>
                                        </p:tgtEl>
                                        <p:attrNameLst>
                                          <p:attrName>ppt_x</p:attrName>
                                        </p:attrNameLst>
                                      </p:cBhvr>
                                      <p:tavLst>
                                        <p:tav tm="0">
                                          <p:val>
                                            <p:strVal val="#ppt_x"/>
                                          </p:val>
                                        </p:tav>
                                        <p:tav tm="100000">
                                          <p:val>
                                            <p:strVal val="#ppt_x"/>
                                          </p:val>
                                        </p:tav>
                                      </p:tavLst>
                                    </p:anim>
                                    <p:anim calcmode="lin" valueType="num">
                                      <p:cBhvr>
                                        <p:cTn id="93" dur="25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6500"/>
                            </p:stCondLst>
                            <p:childTnLst>
                              <p:par>
                                <p:cTn id="95" presetID="42"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50"/>
                                        <p:tgtEl>
                                          <p:spTgt spid="17"/>
                                        </p:tgtEl>
                                      </p:cBhvr>
                                    </p:animEffect>
                                    <p:anim calcmode="lin" valueType="num">
                                      <p:cBhvr>
                                        <p:cTn id="98" dur="250" fill="hold"/>
                                        <p:tgtEl>
                                          <p:spTgt spid="17"/>
                                        </p:tgtEl>
                                        <p:attrNameLst>
                                          <p:attrName>ppt_x</p:attrName>
                                        </p:attrNameLst>
                                      </p:cBhvr>
                                      <p:tavLst>
                                        <p:tav tm="0">
                                          <p:val>
                                            <p:strVal val="#ppt_x"/>
                                          </p:val>
                                        </p:tav>
                                        <p:tav tm="100000">
                                          <p:val>
                                            <p:strVal val="#ppt_x"/>
                                          </p:val>
                                        </p:tav>
                                      </p:tavLst>
                                    </p:anim>
                                    <p:anim calcmode="lin" valueType="num">
                                      <p:cBhvr>
                                        <p:cTn id="99" dur="250" fill="hold"/>
                                        <p:tgtEl>
                                          <p:spTgt spid="17"/>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42"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250"/>
                                        <p:tgtEl>
                                          <p:spTgt spid="18"/>
                                        </p:tgtEl>
                                      </p:cBhvr>
                                    </p:animEffect>
                                    <p:anim calcmode="lin" valueType="num">
                                      <p:cBhvr>
                                        <p:cTn id="104" dur="250" fill="hold"/>
                                        <p:tgtEl>
                                          <p:spTgt spid="18"/>
                                        </p:tgtEl>
                                        <p:attrNameLst>
                                          <p:attrName>ppt_x</p:attrName>
                                        </p:attrNameLst>
                                      </p:cBhvr>
                                      <p:tavLst>
                                        <p:tav tm="0">
                                          <p:val>
                                            <p:strVal val="#ppt_x"/>
                                          </p:val>
                                        </p:tav>
                                        <p:tav tm="100000">
                                          <p:val>
                                            <p:strVal val="#ppt_x"/>
                                          </p:val>
                                        </p:tav>
                                      </p:tavLst>
                                    </p:anim>
                                    <p:anim calcmode="lin" valueType="num">
                                      <p:cBhvr>
                                        <p:cTn id="105" dur="250" fill="hold"/>
                                        <p:tgtEl>
                                          <p:spTgt spid="18"/>
                                        </p:tgtEl>
                                        <p:attrNameLst>
                                          <p:attrName>ppt_y</p:attrName>
                                        </p:attrNameLst>
                                      </p:cBhvr>
                                      <p:tavLst>
                                        <p:tav tm="0">
                                          <p:val>
                                            <p:strVal val="#ppt_y+.1"/>
                                          </p:val>
                                        </p:tav>
                                        <p:tav tm="100000">
                                          <p:val>
                                            <p:strVal val="#ppt_y"/>
                                          </p:val>
                                        </p:tav>
                                      </p:tavLst>
                                    </p:anim>
                                  </p:childTnLst>
                                </p:cTn>
                              </p:par>
                            </p:childTnLst>
                          </p:cTn>
                        </p:par>
                        <p:par>
                          <p:cTn id="106" fill="hold">
                            <p:stCondLst>
                              <p:cond delay="7500"/>
                            </p:stCondLst>
                            <p:childTnLst>
                              <p:par>
                                <p:cTn id="107" presetID="42" presetClass="entr" presetSubtype="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anim calcmode="lin" valueType="num">
                                      <p:cBhvr>
                                        <p:cTn id="110" dur="250" fill="hold"/>
                                        <p:tgtEl>
                                          <p:spTgt spid="19"/>
                                        </p:tgtEl>
                                        <p:attrNameLst>
                                          <p:attrName>ppt_x</p:attrName>
                                        </p:attrNameLst>
                                      </p:cBhvr>
                                      <p:tavLst>
                                        <p:tav tm="0">
                                          <p:val>
                                            <p:strVal val="#ppt_x"/>
                                          </p:val>
                                        </p:tav>
                                        <p:tav tm="100000">
                                          <p:val>
                                            <p:strVal val="#ppt_x"/>
                                          </p:val>
                                        </p:tav>
                                      </p:tavLst>
                                    </p:anim>
                                    <p:anim calcmode="lin" valueType="num">
                                      <p:cBhvr>
                                        <p:cTn id="111" dur="250" fill="hold"/>
                                        <p:tgtEl>
                                          <p:spTgt spid="19"/>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50"/>
                                        <p:tgtEl>
                                          <p:spTgt spid="20"/>
                                        </p:tgtEl>
                                      </p:cBhvr>
                                    </p:animEffect>
                                    <p:anim calcmode="lin" valueType="num">
                                      <p:cBhvr>
                                        <p:cTn id="116" dur="250" fill="hold"/>
                                        <p:tgtEl>
                                          <p:spTgt spid="20"/>
                                        </p:tgtEl>
                                        <p:attrNameLst>
                                          <p:attrName>ppt_x</p:attrName>
                                        </p:attrNameLst>
                                      </p:cBhvr>
                                      <p:tavLst>
                                        <p:tav tm="0">
                                          <p:val>
                                            <p:strVal val="#ppt_x"/>
                                          </p:val>
                                        </p:tav>
                                        <p:tav tm="100000">
                                          <p:val>
                                            <p:strVal val="#ppt_x"/>
                                          </p:val>
                                        </p:tav>
                                      </p:tavLst>
                                    </p:anim>
                                    <p:anim calcmode="lin" valueType="num">
                                      <p:cBhvr>
                                        <p:cTn id="117"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58577" y="1888827"/>
            <a:ext cx="5922169" cy="1764507"/>
            <a:chOff x="1442467" y="2295202"/>
            <a:chExt cx="5922169" cy="1764507"/>
          </a:xfrm>
        </p:grpSpPr>
        <p:cxnSp>
          <p:nvCxnSpPr>
            <p:cNvPr id="6" name="Straight Connector 6"/>
            <p:cNvCxnSpPr/>
            <p:nvPr/>
          </p:nvCxnSpPr>
          <p:spPr>
            <a:xfrm>
              <a:off x="1442467" y="3176265"/>
              <a:ext cx="520304"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 name="Arc 8"/>
            <p:cNvSpPr/>
            <p:nvPr/>
          </p:nvSpPr>
          <p:spPr>
            <a:xfrm>
              <a:off x="1955627" y="2833365"/>
              <a:ext cx="685800" cy="685800"/>
            </a:xfrm>
            <a:prstGeom prst="arc">
              <a:avLst>
                <a:gd name="adj1" fmla="val 5443411"/>
                <a:gd name="adj2" fmla="val 10945048"/>
              </a:avLst>
            </a:prstGeom>
            <a:ln w="38100">
              <a:solidFill>
                <a:srgbClr val="00B0F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8" name="Arc 19"/>
            <p:cNvSpPr/>
            <p:nvPr/>
          </p:nvSpPr>
          <p:spPr>
            <a:xfrm>
              <a:off x="1955627" y="2833365"/>
              <a:ext cx="685800" cy="685800"/>
            </a:xfrm>
            <a:prstGeom prst="arc">
              <a:avLst>
                <a:gd name="adj1" fmla="val 16383431"/>
                <a:gd name="adj2" fmla="val 21595007"/>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9" name="Straight Connector 20"/>
            <p:cNvCxnSpPr/>
            <p:nvPr/>
          </p:nvCxnSpPr>
          <p:spPr>
            <a:xfrm>
              <a:off x="2314004" y="2295202"/>
              <a:ext cx="0" cy="547688"/>
            </a:xfrm>
            <a:prstGeom prst="line">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22"/>
            <p:cNvCxnSpPr/>
            <p:nvPr/>
          </p:nvCxnSpPr>
          <p:spPr>
            <a:xfrm>
              <a:off x="2627139" y="3176265"/>
              <a:ext cx="5214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24"/>
            <p:cNvCxnSpPr/>
            <p:nvPr/>
          </p:nvCxnSpPr>
          <p:spPr>
            <a:xfrm>
              <a:off x="3545110" y="3176265"/>
              <a:ext cx="52030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Arc 25"/>
            <p:cNvSpPr/>
            <p:nvPr/>
          </p:nvSpPr>
          <p:spPr>
            <a:xfrm>
              <a:off x="4058270" y="2833365"/>
              <a:ext cx="685800" cy="685800"/>
            </a:xfrm>
            <a:prstGeom prst="arc">
              <a:avLst>
                <a:gd name="adj1" fmla="val 5443411"/>
                <a:gd name="adj2" fmla="val 10945048"/>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3" name="Straight Connector 26"/>
            <p:cNvCxnSpPr/>
            <p:nvPr/>
          </p:nvCxnSpPr>
          <p:spPr>
            <a:xfrm>
              <a:off x="4403552" y="3510830"/>
              <a:ext cx="0" cy="548879"/>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4" name="Arc 28"/>
            <p:cNvSpPr/>
            <p:nvPr/>
          </p:nvSpPr>
          <p:spPr>
            <a:xfrm>
              <a:off x="4058270" y="2833365"/>
              <a:ext cx="685800" cy="685800"/>
            </a:xfrm>
            <a:prstGeom prst="arc">
              <a:avLst>
                <a:gd name="adj1" fmla="val 16383431"/>
                <a:gd name="adj2" fmla="val 21595007"/>
              </a:avLst>
            </a:prstGeom>
            <a:ln w="38100">
              <a:solidFill>
                <a:srgbClr val="00B0F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5" name="Straight Connector 31"/>
            <p:cNvCxnSpPr/>
            <p:nvPr/>
          </p:nvCxnSpPr>
          <p:spPr>
            <a:xfrm>
              <a:off x="4729783" y="3176265"/>
              <a:ext cx="521494"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33"/>
            <p:cNvCxnSpPr/>
            <p:nvPr/>
          </p:nvCxnSpPr>
          <p:spPr>
            <a:xfrm>
              <a:off x="5658471" y="3176265"/>
              <a:ext cx="520303"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Arc 34"/>
            <p:cNvSpPr/>
            <p:nvPr/>
          </p:nvSpPr>
          <p:spPr>
            <a:xfrm>
              <a:off x="6171629" y="2833365"/>
              <a:ext cx="685800" cy="685800"/>
            </a:xfrm>
            <a:prstGeom prst="arc">
              <a:avLst>
                <a:gd name="adj1" fmla="val 5443411"/>
                <a:gd name="adj2" fmla="val 10945048"/>
              </a:avLst>
            </a:prstGeom>
            <a:ln w="38100">
              <a:solidFill>
                <a:srgbClr val="00B0F0"/>
              </a:solidFill>
              <a:prstDash val="sysDot"/>
              <a:headEnd type="ova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18" name="Arc 37"/>
            <p:cNvSpPr/>
            <p:nvPr/>
          </p:nvSpPr>
          <p:spPr>
            <a:xfrm>
              <a:off x="6171629" y="2833365"/>
              <a:ext cx="685800" cy="685800"/>
            </a:xfrm>
            <a:prstGeom prst="arc">
              <a:avLst>
                <a:gd name="adj1" fmla="val 16383431"/>
                <a:gd name="adj2" fmla="val 21595007"/>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9" name="Straight Connector 38"/>
            <p:cNvCxnSpPr/>
            <p:nvPr/>
          </p:nvCxnSpPr>
          <p:spPr>
            <a:xfrm>
              <a:off x="6530008" y="2295202"/>
              <a:ext cx="0" cy="547688"/>
            </a:xfrm>
            <a:prstGeom prst="line">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40"/>
            <p:cNvCxnSpPr/>
            <p:nvPr/>
          </p:nvCxnSpPr>
          <p:spPr>
            <a:xfrm>
              <a:off x="6843142" y="3176265"/>
              <a:ext cx="5214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159718" y="1419721"/>
            <a:ext cx="6724650" cy="2699147"/>
            <a:chOff x="1043608" y="1826096"/>
            <a:chExt cx="6724650" cy="2699147"/>
          </a:xfrm>
          <a:solidFill>
            <a:srgbClr val="0070C0"/>
          </a:solidFill>
        </p:grpSpPr>
        <p:sp>
          <p:nvSpPr>
            <p:cNvPr id="22" name="Oval 2"/>
            <p:cNvSpPr/>
            <p:nvPr/>
          </p:nvSpPr>
          <p:spPr>
            <a:xfrm>
              <a:off x="1043608" y="2976240"/>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3" name="Oval 21"/>
            <p:cNvSpPr/>
            <p:nvPr/>
          </p:nvSpPr>
          <p:spPr>
            <a:xfrm>
              <a:off x="2115170" y="1826096"/>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4" name="Oval 23"/>
            <p:cNvSpPr/>
            <p:nvPr/>
          </p:nvSpPr>
          <p:spPr>
            <a:xfrm>
              <a:off x="3154586" y="2979812"/>
              <a:ext cx="398860"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5" name="Oval 27"/>
            <p:cNvSpPr/>
            <p:nvPr/>
          </p:nvSpPr>
          <p:spPr>
            <a:xfrm>
              <a:off x="4201145" y="4126384"/>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6" name="Oval 32"/>
            <p:cNvSpPr/>
            <p:nvPr/>
          </p:nvSpPr>
          <p:spPr>
            <a:xfrm>
              <a:off x="5257230" y="2979812"/>
              <a:ext cx="397669"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7" name="Oval 39"/>
            <p:cNvSpPr/>
            <p:nvPr/>
          </p:nvSpPr>
          <p:spPr>
            <a:xfrm>
              <a:off x="6331173" y="1826096"/>
              <a:ext cx="39766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8" name="Oval 41"/>
            <p:cNvSpPr/>
            <p:nvPr/>
          </p:nvSpPr>
          <p:spPr>
            <a:xfrm>
              <a:off x="7369398" y="2979812"/>
              <a:ext cx="398860"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grpSp>
      <p:sp>
        <p:nvSpPr>
          <p:cNvPr id="29" name="TextBox 28"/>
          <p:cNvSpPr txBox="1"/>
          <p:nvPr/>
        </p:nvSpPr>
        <p:spPr>
          <a:xfrm>
            <a:off x="2130355"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241333"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6342786"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2" name="Arc 50"/>
          <p:cNvSpPr/>
          <p:nvPr/>
        </p:nvSpPr>
        <p:spPr>
          <a:xfrm>
            <a:off x="2186037" y="1373287"/>
            <a:ext cx="488156" cy="488156"/>
          </a:xfrm>
          <a:prstGeom prst="arc">
            <a:avLst>
              <a:gd name="adj1" fmla="val 12770549"/>
              <a:gd name="adj2" fmla="val 2991777"/>
            </a:avLst>
          </a:prstGeom>
          <a:ln w="25400">
            <a:solidFill>
              <a:srgbClr val="00B0F0"/>
            </a:solidFill>
            <a:head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33" name="Arc 51"/>
          <p:cNvSpPr/>
          <p:nvPr/>
        </p:nvSpPr>
        <p:spPr>
          <a:xfrm>
            <a:off x="6400849" y="1376859"/>
            <a:ext cx="489347" cy="488156"/>
          </a:xfrm>
          <a:prstGeom prst="arc">
            <a:avLst>
              <a:gd name="adj1" fmla="val 12770549"/>
              <a:gd name="adj2" fmla="val 2991777"/>
            </a:avLst>
          </a:prstGeom>
          <a:ln w="254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34" name="Text Box 10"/>
          <p:cNvSpPr txBox="1">
            <a:spLocks noChangeArrowheads="1"/>
          </p:cNvSpPr>
          <p:nvPr/>
        </p:nvSpPr>
        <p:spPr bwMode="auto">
          <a:xfrm>
            <a:off x="3326309" y="1620937"/>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35" name="Text Box 10"/>
          <p:cNvSpPr txBox="1">
            <a:spLocks noChangeArrowheads="1"/>
          </p:cNvSpPr>
          <p:nvPr/>
        </p:nvSpPr>
        <p:spPr bwMode="auto">
          <a:xfrm>
            <a:off x="1257160" y="3476362"/>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36" name="Text Box 10"/>
          <p:cNvSpPr txBox="1">
            <a:spLocks noChangeArrowheads="1"/>
          </p:cNvSpPr>
          <p:nvPr/>
        </p:nvSpPr>
        <p:spPr bwMode="auto">
          <a:xfrm>
            <a:off x="5436096" y="3476362"/>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50"/>
                                        <p:tgtEl>
                                          <p:spTgt spid="5"/>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250"/>
                                        <p:tgtEl>
                                          <p:spTgt spid="21"/>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250"/>
                                        <p:tgtEl>
                                          <p:spTgt spid="29"/>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250"/>
                                        <p:tgtEl>
                                          <p:spTgt spid="30"/>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250"/>
                                        <p:tgtEl>
                                          <p:spTgt spid="31"/>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250"/>
                                        <p:tgtEl>
                                          <p:spTgt spid="32"/>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25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anim calcmode="lin" valueType="num">
                                      <p:cBhvr>
                                        <p:cTn id="55" dur="500" fill="hold"/>
                                        <p:tgtEl>
                                          <p:spTgt spid="34"/>
                                        </p:tgtEl>
                                        <p:attrNameLst>
                                          <p:attrName>ppt_x</p:attrName>
                                        </p:attrNameLst>
                                      </p:cBhvr>
                                      <p:tavLst>
                                        <p:tav tm="0">
                                          <p:val>
                                            <p:strVal val="#ppt_x"/>
                                          </p:val>
                                        </p:tav>
                                        <p:tav tm="100000">
                                          <p:val>
                                            <p:strVal val="#ppt_x"/>
                                          </p:val>
                                        </p:tav>
                                      </p:tavLst>
                                    </p:anim>
                                    <p:anim calcmode="lin" valueType="num">
                                      <p:cBhvr>
                                        <p:cTn id="56" dur="5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anim calcmode="lin" valueType="num">
                                      <p:cBhvr>
                                        <p:cTn id="60" dur="500" fill="hold"/>
                                        <p:tgtEl>
                                          <p:spTgt spid="35"/>
                                        </p:tgtEl>
                                        <p:attrNameLst>
                                          <p:attrName>ppt_x</p:attrName>
                                        </p:attrNameLst>
                                      </p:cBhvr>
                                      <p:tavLst>
                                        <p:tav tm="0">
                                          <p:val>
                                            <p:strVal val="#ppt_x"/>
                                          </p:val>
                                        </p:tav>
                                        <p:tav tm="100000">
                                          <p:val>
                                            <p:strVal val="#ppt_x"/>
                                          </p:val>
                                        </p:tav>
                                      </p:tavLst>
                                    </p:anim>
                                    <p:anim calcmode="lin" valueType="num">
                                      <p:cBhvr>
                                        <p:cTn id="61" dur="5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anim calcmode="lin" valueType="num">
                                      <p:cBhvr>
                                        <p:cTn id="65" dur="500" fill="hold"/>
                                        <p:tgtEl>
                                          <p:spTgt spid="36"/>
                                        </p:tgtEl>
                                        <p:attrNameLst>
                                          <p:attrName>ppt_x</p:attrName>
                                        </p:attrNameLst>
                                      </p:cBhvr>
                                      <p:tavLst>
                                        <p:tav tm="0">
                                          <p:val>
                                            <p:strVal val="#ppt_x"/>
                                          </p:val>
                                        </p:tav>
                                        <p:tav tm="100000">
                                          <p:val>
                                            <p:strVal val="#ppt_x"/>
                                          </p:val>
                                        </p:tav>
                                      </p:tavLst>
                                    </p:anim>
                                    <p:anim calcmode="lin" valueType="num">
                                      <p:cBhvr>
                                        <p:cTn id="6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animBg="1"/>
      <p:bldP spid="33" grpId="0" animBg="1"/>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29066" y="2181711"/>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6" name="直接连接符 5"/>
          <p:cNvCxnSpPr/>
          <p:nvPr/>
        </p:nvCxnSpPr>
        <p:spPr>
          <a:xfrm>
            <a:off x="5439861" y="2181711"/>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5996670" y="312704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8" name="直接连接符 7"/>
          <p:cNvCxnSpPr/>
          <p:nvPr/>
        </p:nvCxnSpPr>
        <p:spPr>
          <a:xfrm>
            <a:off x="5439861" y="4025439"/>
            <a:ext cx="2305464"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1029066" y="4025439"/>
            <a:ext cx="2376459"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539951" y="312318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sp>
        <p:nvSpPr>
          <p:cNvPr id="11" name="文本框 21"/>
          <p:cNvSpPr txBox="1"/>
          <p:nvPr/>
        </p:nvSpPr>
        <p:spPr>
          <a:xfrm>
            <a:off x="5564905" y="172471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6060058" y="262016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3" name="文本框 23"/>
          <p:cNvSpPr txBox="1"/>
          <p:nvPr/>
        </p:nvSpPr>
        <p:spPr>
          <a:xfrm>
            <a:off x="5564905" y="351855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4" name="文本框 25"/>
          <p:cNvSpPr txBox="1"/>
          <p:nvPr/>
        </p:nvSpPr>
        <p:spPr>
          <a:xfrm>
            <a:off x="1089850" y="172144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5" name="文本框 26"/>
          <p:cNvSpPr txBox="1"/>
          <p:nvPr/>
        </p:nvSpPr>
        <p:spPr>
          <a:xfrm>
            <a:off x="603339" y="265822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6" name="文本框 28"/>
          <p:cNvSpPr txBox="1"/>
          <p:nvPr/>
        </p:nvSpPr>
        <p:spPr>
          <a:xfrm>
            <a:off x="1084143" y="351461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rot="9000000">
            <a:off x="3293095" y="13599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18" name="Group 4"/>
          <p:cNvGrpSpPr>
            <a:grpSpLocks noChangeAspect="1"/>
          </p:cNvGrpSpPr>
          <p:nvPr/>
        </p:nvGrpSpPr>
        <p:grpSpPr bwMode="auto">
          <a:xfrm rot="5400000" flipH="1">
            <a:off x="3721612" y="1568799"/>
            <a:ext cx="322464" cy="644676"/>
            <a:chOff x="1" y="0"/>
            <a:chExt cx="2653" cy="5302"/>
          </a:xfrm>
          <a:solidFill>
            <a:schemeClr val="bg1"/>
          </a:solidFill>
        </p:grpSpPr>
        <p:sp>
          <p:nvSpPr>
            <p:cNvPr id="19"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 name="任意多边形 20"/>
          <p:cNvSpPr/>
          <p:nvPr/>
        </p:nvSpPr>
        <p:spPr>
          <a:xfrm rot="9000000">
            <a:off x="4351238" y="13599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22" name="组合 21"/>
          <p:cNvGrpSpPr/>
          <p:nvPr/>
        </p:nvGrpSpPr>
        <p:grpSpPr>
          <a:xfrm>
            <a:off x="4652505" y="1641200"/>
            <a:ext cx="618472" cy="499873"/>
            <a:chOff x="5485048" y="2935026"/>
            <a:chExt cx="1221904" cy="987948"/>
          </a:xfrm>
          <a:solidFill>
            <a:schemeClr val="bg1"/>
          </a:solidFill>
        </p:grpSpPr>
        <p:sp>
          <p:nvSpPr>
            <p:cNvPr id="23"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4"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5"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6"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7"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grpSp>
      <p:sp>
        <p:nvSpPr>
          <p:cNvPr id="28" name="任意多边形 27"/>
          <p:cNvSpPr/>
          <p:nvPr/>
        </p:nvSpPr>
        <p:spPr>
          <a:xfrm rot="9000000">
            <a:off x="4889258" y="22772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29" name="组合 28"/>
          <p:cNvGrpSpPr/>
          <p:nvPr/>
        </p:nvGrpSpPr>
        <p:grpSpPr>
          <a:xfrm>
            <a:off x="5250268" y="2594207"/>
            <a:ext cx="457477" cy="440120"/>
            <a:chOff x="273050" y="165100"/>
            <a:chExt cx="8066088" cy="7762875"/>
          </a:xfrm>
          <a:solidFill>
            <a:schemeClr val="bg1"/>
          </a:solidFill>
        </p:grpSpPr>
        <p:sp>
          <p:nvSpPr>
            <p:cNvPr id="30"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1"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2"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3" name="任意多边形 32"/>
          <p:cNvSpPr/>
          <p:nvPr/>
        </p:nvSpPr>
        <p:spPr>
          <a:xfrm rot="9000000">
            <a:off x="4351238" y="3194525"/>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34" name="组合 33"/>
          <p:cNvGrpSpPr/>
          <p:nvPr/>
        </p:nvGrpSpPr>
        <p:grpSpPr>
          <a:xfrm>
            <a:off x="4642162" y="3532880"/>
            <a:ext cx="589995" cy="379393"/>
            <a:chOff x="655638" y="788988"/>
            <a:chExt cx="6742112" cy="4337050"/>
          </a:xfrm>
          <a:solidFill>
            <a:schemeClr val="bg1"/>
          </a:solidFill>
        </p:grpSpPr>
        <p:sp>
          <p:nvSpPr>
            <p:cNvPr id="35"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6"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7"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8" name="任意多边形 37"/>
          <p:cNvSpPr/>
          <p:nvPr/>
        </p:nvSpPr>
        <p:spPr>
          <a:xfrm rot="9000000">
            <a:off x="3293095" y="3194524"/>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39" name="Freeform 53"/>
          <p:cNvSpPr>
            <a:spLocks noEditPoints="1"/>
          </p:cNvSpPr>
          <p:nvPr/>
        </p:nvSpPr>
        <p:spPr bwMode="auto">
          <a:xfrm>
            <a:off x="3700518" y="3527159"/>
            <a:ext cx="346956" cy="340886"/>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
        <p:nvSpPr>
          <p:cNvPr id="40" name="任意多边形 39"/>
          <p:cNvSpPr/>
          <p:nvPr/>
        </p:nvSpPr>
        <p:spPr>
          <a:xfrm rot="9000000">
            <a:off x="2742693" y="22772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41" name="Freeform 37"/>
          <p:cNvSpPr>
            <a:spLocks noEditPoints="1"/>
          </p:cNvSpPr>
          <p:nvPr/>
        </p:nvSpPr>
        <p:spPr bwMode="auto">
          <a:xfrm>
            <a:off x="3021074" y="2617637"/>
            <a:ext cx="601411" cy="362677"/>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cxnSp>
        <p:nvCxnSpPr>
          <p:cNvPr id="42" name="直接连接符 41"/>
          <p:cNvCxnSpPr/>
          <p:nvPr/>
        </p:nvCxnSpPr>
        <p:spPr>
          <a:xfrm>
            <a:off x="6084152" y="3069912"/>
            <a:ext cx="2307195" cy="0"/>
          </a:xfrm>
          <a:prstGeom prst="line">
            <a:avLst/>
          </a:prstGeom>
          <a:ln>
            <a:solidFill>
              <a:srgbClr val="FEC160"/>
            </a:solidFill>
          </a:ln>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418750" y="3066052"/>
            <a:ext cx="2307195" cy="0"/>
          </a:xfrm>
          <a:prstGeom prst="line">
            <a:avLst/>
          </a:prstGeom>
          <a:ln>
            <a:solidFill>
              <a:srgbClr val="FEC160"/>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1065324" y="2181711"/>
            <a:ext cx="2307195"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par>
                                <p:cTn id="63" presetID="22" presetClass="entr" presetSubtype="4"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par>
                                <p:cTn id="84" presetID="22" presetClass="entr" presetSubtype="4"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par>
                                <p:cTn id="90" presetID="22" presetClass="entr" presetSubtype="4"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down)">
                                      <p:cBhvr>
                                        <p:cTn id="95" dur="500"/>
                                        <p:tgtEl>
                                          <p:spTgt spid="3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down)">
                                      <p:cBhvr>
                                        <p:cTn id="98" dur="500"/>
                                        <p:tgtEl>
                                          <p:spTgt spid="3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down)">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animBg="1"/>
      <p:bldP spid="21" grpId="0" animBg="1"/>
      <p:bldP spid="28" grpId="0" animBg="1"/>
      <p:bldP spid="33"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MH_Other_6"/>
          <p:cNvSpPr/>
          <p:nvPr/>
        </p:nvSpPr>
        <p:spPr bwMode="auto">
          <a:xfrm>
            <a:off x="4477198" y="130340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MH_Other_7"/>
          <p:cNvSpPr/>
          <p:nvPr/>
        </p:nvSpPr>
        <p:spPr bwMode="auto">
          <a:xfrm flipH="1">
            <a:off x="3192347" y="181525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MH_Other_8"/>
          <p:cNvSpPr/>
          <p:nvPr/>
        </p:nvSpPr>
        <p:spPr bwMode="auto">
          <a:xfrm>
            <a:off x="4477198" y="2327108"/>
            <a:ext cx="1456324" cy="91299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MH_Other_9"/>
          <p:cNvSpPr/>
          <p:nvPr/>
        </p:nvSpPr>
        <p:spPr bwMode="auto">
          <a:xfrm flipH="1">
            <a:off x="3192347" y="283776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MH_Other_10"/>
          <p:cNvSpPr/>
          <p:nvPr/>
        </p:nvSpPr>
        <p:spPr bwMode="auto">
          <a:xfrm>
            <a:off x="4477198" y="3349619"/>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TextBox 9"/>
          <p:cNvSpPr txBox="1"/>
          <p:nvPr/>
        </p:nvSpPr>
        <p:spPr bwMode="auto">
          <a:xfrm>
            <a:off x="4968990" y="3678155"/>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01</a:t>
            </a:r>
            <a:endParaRPr lang="zh-CN" altLang="en-US" sz="2800" spc="225" dirty="0">
              <a:solidFill>
                <a:srgbClr val="0070C0"/>
              </a:solidFill>
              <a:latin typeface="Steelfish" pitchFamily="2" charset="0"/>
              <a:ea typeface="微软雅黑" panose="020B0503020204020204" pitchFamily="34" charset="-122"/>
            </a:endParaRPr>
          </a:p>
        </p:txBody>
      </p:sp>
      <p:sp>
        <p:nvSpPr>
          <p:cNvPr id="11" name="TextBox 53"/>
          <p:cNvSpPr txBox="1"/>
          <p:nvPr/>
        </p:nvSpPr>
        <p:spPr bwMode="auto">
          <a:xfrm>
            <a:off x="4968990" y="2647312"/>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03</a:t>
            </a:r>
            <a:endParaRPr lang="zh-CN" altLang="en-US" sz="2800" spc="225" dirty="0">
              <a:solidFill>
                <a:srgbClr val="0070C0"/>
              </a:solidFill>
              <a:latin typeface="Steelfish" pitchFamily="2" charset="0"/>
              <a:ea typeface="微软雅黑" panose="020B0503020204020204" pitchFamily="34" charset="-122"/>
            </a:endParaRPr>
          </a:p>
        </p:txBody>
      </p:sp>
      <p:sp>
        <p:nvSpPr>
          <p:cNvPr id="12" name="TextBox 54"/>
          <p:cNvSpPr txBox="1"/>
          <p:nvPr/>
        </p:nvSpPr>
        <p:spPr bwMode="auto">
          <a:xfrm>
            <a:off x="4968990" y="1605756"/>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05</a:t>
            </a:r>
            <a:endParaRPr lang="zh-CN" altLang="en-US" sz="2800" spc="225" dirty="0">
              <a:solidFill>
                <a:srgbClr val="0070C0"/>
              </a:solidFill>
              <a:latin typeface="Steelfish" pitchFamily="2" charset="0"/>
              <a:ea typeface="微软雅黑" panose="020B0503020204020204" pitchFamily="34" charset="-122"/>
            </a:endParaRPr>
          </a:p>
        </p:txBody>
      </p:sp>
      <p:sp>
        <p:nvSpPr>
          <p:cNvPr id="13" name="TextBox 55"/>
          <p:cNvSpPr txBox="1"/>
          <p:nvPr/>
        </p:nvSpPr>
        <p:spPr bwMode="auto">
          <a:xfrm>
            <a:off x="3663895" y="3161543"/>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02</a:t>
            </a:r>
            <a:endParaRPr lang="zh-CN" altLang="en-US" sz="2800" spc="225" dirty="0">
              <a:solidFill>
                <a:srgbClr val="0070C0"/>
              </a:solidFill>
              <a:latin typeface="Steelfish" pitchFamily="2" charset="0"/>
              <a:ea typeface="微软雅黑" panose="020B0503020204020204" pitchFamily="34" charset="-122"/>
            </a:endParaRPr>
          </a:p>
        </p:txBody>
      </p:sp>
      <p:sp>
        <p:nvSpPr>
          <p:cNvPr id="14" name="TextBox 56"/>
          <p:cNvSpPr txBox="1"/>
          <p:nvPr/>
        </p:nvSpPr>
        <p:spPr bwMode="auto">
          <a:xfrm>
            <a:off x="3663895" y="2133081"/>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04</a:t>
            </a:r>
            <a:endParaRPr lang="zh-CN" altLang="en-US" sz="2800" spc="225" dirty="0">
              <a:solidFill>
                <a:srgbClr val="0070C0"/>
              </a:solidFill>
              <a:latin typeface="Steelfish" pitchFamily="2" charset="0"/>
              <a:ea typeface="微软雅黑" panose="020B0503020204020204" pitchFamily="34" charset="-122"/>
            </a:endParaRPr>
          </a:p>
        </p:txBody>
      </p:sp>
      <p:cxnSp>
        <p:nvCxnSpPr>
          <p:cNvPr id="15" name="直接连接符 14"/>
          <p:cNvCxnSpPr/>
          <p:nvPr/>
        </p:nvCxnSpPr>
        <p:spPr>
          <a:xfrm>
            <a:off x="643846" y="4263807"/>
            <a:ext cx="7934924" cy="0"/>
          </a:xfrm>
          <a:prstGeom prst="lin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9"/>
          <p:cNvSpPr txBox="1"/>
          <p:nvPr/>
        </p:nvSpPr>
        <p:spPr>
          <a:xfrm>
            <a:off x="5897377" y="3412250"/>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7" name="文本框 20"/>
          <p:cNvSpPr txBox="1"/>
          <p:nvPr/>
        </p:nvSpPr>
        <p:spPr>
          <a:xfrm>
            <a:off x="517483" y="2885025"/>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8" name="文本框 18"/>
          <p:cNvSpPr txBox="1"/>
          <p:nvPr/>
        </p:nvSpPr>
        <p:spPr>
          <a:xfrm>
            <a:off x="5939054" y="2333536"/>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9" name="文本框 21"/>
          <p:cNvSpPr txBox="1"/>
          <p:nvPr/>
        </p:nvSpPr>
        <p:spPr>
          <a:xfrm>
            <a:off x="550302" y="1859817"/>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0" name="文本框 22"/>
          <p:cNvSpPr txBox="1"/>
          <p:nvPr/>
        </p:nvSpPr>
        <p:spPr>
          <a:xfrm>
            <a:off x="5897377" y="1327861"/>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16"/>
                                        </p:tgtEl>
                                        <p:attrNameLst>
                                          <p:attrName>style.visibility</p:attrName>
                                        </p:attrNameLst>
                                      </p:cBhvr>
                                      <p:to>
                                        <p:strVal val="visible"/>
                                      </p:to>
                                    </p:set>
                                    <p:animEffect transition="in" filter="fade">
                                      <p:cBhvr>
                                        <p:cTn id="42" dur="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17"/>
                                        </p:tgtEl>
                                        <p:attrNameLst>
                                          <p:attrName>style.visibility</p:attrName>
                                        </p:attrNameLst>
                                      </p:cBhvr>
                                      <p:to>
                                        <p:strVal val="visible"/>
                                      </p:to>
                                    </p:set>
                                    <p:animEffect transition="in" filter="fade">
                                      <p:cBhvr>
                                        <p:cTn id="58" dur="75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0" presetClass="entr" presetSubtype="0" fill="hold" grpId="0" nodeType="afterEffect">
                                  <p:stCondLst>
                                    <p:cond delay="0"/>
                                  </p:stCondLst>
                                  <p:iterate type="wd">
                                    <p:tmPct val="10000"/>
                                  </p:iterate>
                                  <p:childTnLst>
                                    <p:set>
                                      <p:cBhvr>
                                        <p:cTn id="73" dur="1" fill="hold">
                                          <p:stCondLst>
                                            <p:cond delay="0"/>
                                          </p:stCondLst>
                                        </p:cTn>
                                        <p:tgtEl>
                                          <p:spTgt spid="18"/>
                                        </p:tgtEl>
                                        <p:attrNameLst>
                                          <p:attrName>style.visibility</p:attrName>
                                        </p:attrNameLst>
                                      </p:cBhvr>
                                      <p:to>
                                        <p:strVal val="visible"/>
                                      </p:to>
                                    </p:set>
                                    <p:animEffect transition="in" filter="fade">
                                      <p:cBhvr>
                                        <p:cTn id="74" dur="75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10" presetClass="entr" presetSubtype="0" fill="hold" grpId="0" nodeType="afterEffect">
                                  <p:stCondLst>
                                    <p:cond delay="0"/>
                                  </p:stCondLst>
                                  <p:iterate type="wd">
                                    <p:tmPct val="10000"/>
                                  </p:iterate>
                                  <p:childTnLst>
                                    <p:set>
                                      <p:cBhvr>
                                        <p:cTn id="89" dur="1" fill="hold">
                                          <p:stCondLst>
                                            <p:cond delay="0"/>
                                          </p:stCondLst>
                                        </p:cTn>
                                        <p:tgtEl>
                                          <p:spTgt spid="19"/>
                                        </p:tgtEl>
                                        <p:attrNameLst>
                                          <p:attrName>style.visibility</p:attrName>
                                        </p:attrNameLst>
                                      </p:cBhvr>
                                      <p:to>
                                        <p:strVal val="visible"/>
                                      </p:to>
                                    </p:set>
                                    <p:animEffect transition="in" filter="fade">
                                      <p:cBhvr>
                                        <p:cTn id="90" dur="7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10" presetClass="entr" presetSubtype="0" fill="hold" grpId="0" nodeType="afterEffect">
                                  <p:stCondLst>
                                    <p:cond delay="0"/>
                                  </p:stCondLst>
                                  <p:iterate type="wd">
                                    <p:tmPct val="10000"/>
                                  </p:iterate>
                                  <p:childTnLst>
                                    <p:set>
                                      <p:cBhvr>
                                        <p:cTn id="105" dur="1" fill="hold">
                                          <p:stCondLst>
                                            <p:cond delay="0"/>
                                          </p:stCondLst>
                                        </p:cTn>
                                        <p:tgtEl>
                                          <p:spTgt spid="20"/>
                                        </p:tgtEl>
                                        <p:attrNameLst>
                                          <p:attrName>style.visibility</p:attrName>
                                        </p:attrNameLst>
                                      </p:cBhvr>
                                      <p:to>
                                        <p:strVal val="visible"/>
                                      </p:to>
                                    </p:set>
                                    <p:animEffect transition="in" filter="fade">
                                      <p:cBhvr>
                                        <p:cTn id="10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p:bldP spid="11" grpId="0"/>
      <p:bldP spid="12" grpId="0"/>
      <p:bldP spid="13" grpId="0"/>
      <p:bldP spid="14"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03</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7384" b="8282"/>
          <a:stretch>
            <a:fillRect/>
          </a:stretch>
        </p:blipFill>
        <p:spPr>
          <a:xfrm>
            <a:off x="0" y="0"/>
            <a:ext cx="9144000" cy="5143500"/>
          </a:xfrm>
          <a:prstGeom prst="rect">
            <a:avLst/>
          </a:prstGeom>
        </p:spPr>
      </p:pic>
      <p:sp>
        <p:nvSpPr>
          <p:cNvPr id="3" name="矩形 2"/>
          <p:cNvSpPr/>
          <p:nvPr/>
        </p:nvSpPr>
        <p:spPr>
          <a:xfrm>
            <a:off x="1" y="1219704"/>
            <a:ext cx="9144000" cy="2704092"/>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0655" y="0"/>
            <a:ext cx="2033650" cy="51435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10"/>
          <p:cNvSpPr txBox="1">
            <a:spLocks noChangeArrowheads="1"/>
          </p:cNvSpPr>
          <p:nvPr/>
        </p:nvSpPr>
        <p:spPr bwMode="auto">
          <a:xfrm>
            <a:off x="1528568" y="1600920"/>
            <a:ext cx="1114073" cy="2077492"/>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9" name="Oval 29"/>
          <p:cNvSpPr/>
          <p:nvPr/>
        </p:nvSpPr>
        <p:spPr>
          <a:xfrm>
            <a:off x="3885481"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Pie 30"/>
          <p:cNvSpPr/>
          <p:nvPr/>
        </p:nvSpPr>
        <p:spPr>
          <a:xfrm>
            <a:off x="3876481" y="1842950"/>
            <a:ext cx="1368152" cy="1368152"/>
          </a:xfrm>
          <a:prstGeom prst="pie">
            <a:avLst>
              <a:gd name="adj1" fmla="val 0"/>
              <a:gd name="adj2" fmla="val 181892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Oval 31"/>
          <p:cNvSpPr/>
          <p:nvPr/>
        </p:nvSpPr>
        <p:spPr>
          <a:xfrm>
            <a:off x="3937237"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32"/>
          <p:cNvSpPr/>
          <p:nvPr/>
        </p:nvSpPr>
        <p:spPr>
          <a:xfrm>
            <a:off x="4343040" y="2090636"/>
            <a:ext cx="457176" cy="646331"/>
          </a:xfrm>
          <a:prstGeom prst="rect">
            <a:avLst/>
          </a:prstGeom>
        </p:spPr>
        <p:txBody>
          <a:bodyPr wrap="none">
            <a:spAutoFit/>
          </a:bodyPr>
          <a:lstStyle/>
          <a:p>
            <a:pPr algn="ctr"/>
            <a:r>
              <a:rPr lang="en-US" sz="3600">
                <a:solidFill>
                  <a:srgbClr val="3D3743"/>
                </a:solidFill>
                <a:latin typeface="Niagara Solid" pitchFamily="82" charset="0"/>
              </a:rPr>
              <a:t>82</a:t>
            </a:r>
            <a:endParaRPr lang="bg-BG" sz="3600">
              <a:solidFill>
                <a:srgbClr val="3D3743"/>
              </a:solidFill>
            </a:endParaRPr>
          </a:p>
        </p:txBody>
      </p:sp>
      <p:sp>
        <p:nvSpPr>
          <p:cNvPr id="13" name="TextBox 12"/>
          <p:cNvSpPr txBox="1"/>
          <p:nvPr/>
        </p:nvSpPr>
        <p:spPr>
          <a:xfrm>
            <a:off x="4243654"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
        <p:nvSpPr>
          <p:cNvPr id="15" name="Oval 35"/>
          <p:cNvSpPr/>
          <p:nvPr/>
        </p:nvSpPr>
        <p:spPr>
          <a:xfrm>
            <a:off x="5495160"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Pie 36"/>
          <p:cNvSpPr/>
          <p:nvPr/>
        </p:nvSpPr>
        <p:spPr>
          <a:xfrm>
            <a:off x="5486160" y="1842950"/>
            <a:ext cx="1368152" cy="1368152"/>
          </a:xfrm>
          <a:prstGeom prst="pie">
            <a:avLst>
              <a:gd name="adj1" fmla="val 0"/>
              <a:gd name="adj2" fmla="val 9667803"/>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7" name="Oval 37"/>
          <p:cNvSpPr/>
          <p:nvPr/>
        </p:nvSpPr>
        <p:spPr>
          <a:xfrm>
            <a:off x="5546916"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ectangle 38"/>
          <p:cNvSpPr/>
          <p:nvPr/>
        </p:nvSpPr>
        <p:spPr>
          <a:xfrm>
            <a:off x="5968749" y="2090636"/>
            <a:ext cx="425117" cy="646331"/>
          </a:xfrm>
          <a:prstGeom prst="rect">
            <a:avLst/>
          </a:prstGeom>
        </p:spPr>
        <p:txBody>
          <a:bodyPr wrap="none">
            <a:spAutoFit/>
          </a:bodyPr>
          <a:lstStyle/>
          <a:p>
            <a:pPr algn="ctr"/>
            <a:r>
              <a:rPr lang="en-US" sz="3600">
                <a:solidFill>
                  <a:srgbClr val="3D3743"/>
                </a:solidFill>
                <a:latin typeface="Niagara Solid" pitchFamily="82" charset="0"/>
              </a:rPr>
              <a:t>44</a:t>
            </a:r>
            <a:endParaRPr lang="bg-BG" sz="3600">
              <a:solidFill>
                <a:srgbClr val="3D3743"/>
              </a:solidFill>
            </a:endParaRPr>
          </a:p>
        </p:txBody>
      </p:sp>
      <p:sp>
        <p:nvSpPr>
          <p:cNvPr id="19" name="TextBox 18"/>
          <p:cNvSpPr txBox="1"/>
          <p:nvPr/>
        </p:nvSpPr>
        <p:spPr>
          <a:xfrm>
            <a:off x="5853333"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
        <p:nvSpPr>
          <p:cNvPr id="21" name="Oval 41"/>
          <p:cNvSpPr/>
          <p:nvPr/>
        </p:nvSpPr>
        <p:spPr>
          <a:xfrm>
            <a:off x="7104838"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Pie 42"/>
          <p:cNvSpPr/>
          <p:nvPr/>
        </p:nvSpPr>
        <p:spPr>
          <a:xfrm>
            <a:off x="7095838" y="1842950"/>
            <a:ext cx="1368152" cy="1368152"/>
          </a:xfrm>
          <a:prstGeom prst="pie">
            <a:avLst>
              <a:gd name="adj1" fmla="val 0"/>
              <a:gd name="adj2" fmla="val 1476618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3" name="Oval 43"/>
          <p:cNvSpPr/>
          <p:nvPr/>
        </p:nvSpPr>
        <p:spPr>
          <a:xfrm>
            <a:off x="7156594"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44"/>
          <p:cNvSpPr/>
          <p:nvPr/>
        </p:nvSpPr>
        <p:spPr>
          <a:xfrm>
            <a:off x="7567207" y="2090636"/>
            <a:ext cx="447558" cy="646331"/>
          </a:xfrm>
          <a:prstGeom prst="rect">
            <a:avLst/>
          </a:prstGeom>
        </p:spPr>
        <p:txBody>
          <a:bodyPr wrap="none">
            <a:spAutoFit/>
          </a:bodyPr>
          <a:lstStyle/>
          <a:p>
            <a:pPr algn="ctr"/>
            <a:r>
              <a:rPr lang="en-US" sz="3600">
                <a:solidFill>
                  <a:srgbClr val="3D3743"/>
                </a:solidFill>
                <a:latin typeface="Niagara Solid" pitchFamily="82" charset="0"/>
              </a:rPr>
              <a:t>73</a:t>
            </a:r>
            <a:endParaRPr lang="bg-BG" sz="3600">
              <a:solidFill>
                <a:srgbClr val="3D3743"/>
              </a:solidFill>
            </a:endParaRPr>
          </a:p>
        </p:txBody>
      </p:sp>
      <p:sp>
        <p:nvSpPr>
          <p:cNvPr id="25" name="TextBox 24"/>
          <p:cNvSpPr txBox="1"/>
          <p:nvPr/>
        </p:nvSpPr>
        <p:spPr>
          <a:xfrm>
            <a:off x="7463011"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0" grpId="0" animBg="1"/>
      <p:bldP spid="11" grpId="0" animBg="1"/>
      <p:bldP spid="12" grpId="0"/>
      <p:bldP spid="13" grpId="0"/>
      <p:bldP spid="15" grpId="0" animBg="1"/>
      <p:bldP spid="16" grpId="0" animBg="1"/>
      <p:bldP spid="17" grpId="0" animBg="1"/>
      <p:bldP spid="18" grpId="0"/>
      <p:bldP spid="19" grpId="0"/>
      <p:bldP spid="21" grpId="0" animBg="1"/>
      <p:bldP spid="22" grpId="0" animBg="1"/>
      <p:bldP spid="23" grpId="0" animBg="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17" name="直接连接符 16"/>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Rounded Rectangle 2"/>
          <p:cNvSpPr/>
          <p:nvPr/>
        </p:nvSpPr>
        <p:spPr>
          <a:xfrm>
            <a:off x="976782" y="41701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ounded Rectangle 62"/>
          <p:cNvSpPr/>
          <p:nvPr/>
        </p:nvSpPr>
        <p:spPr>
          <a:xfrm>
            <a:off x="976782" y="3861321"/>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ounded Rectangle 63"/>
          <p:cNvSpPr/>
          <p:nvPr/>
        </p:nvSpPr>
        <p:spPr>
          <a:xfrm>
            <a:off x="976782" y="3552500"/>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ounded Rectangle 64"/>
          <p:cNvSpPr/>
          <p:nvPr/>
        </p:nvSpPr>
        <p:spPr>
          <a:xfrm>
            <a:off x="976782" y="3243679"/>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ounded Rectangle 65"/>
          <p:cNvSpPr/>
          <p:nvPr/>
        </p:nvSpPr>
        <p:spPr>
          <a:xfrm>
            <a:off x="976782" y="2934858"/>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ounded Rectangle 66"/>
          <p:cNvSpPr/>
          <p:nvPr/>
        </p:nvSpPr>
        <p:spPr>
          <a:xfrm>
            <a:off x="976782" y="26260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ounded Rectangle 67"/>
          <p:cNvSpPr/>
          <p:nvPr/>
        </p:nvSpPr>
        <p:spPr>
          <a:xfrm>
            <a:off x="976782" y="2317215"/>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ounded Rectangle 68"/>
          <p:cNvSpPr/>
          <p:nvPr/>
        </p:nvSpPr>
        <p:spPr>
          <a:xfrm>
            <a:off x="976782" y="2008394"/>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ounded Rectangle 69"/>
          <p:cNvSpPr/>
          <p:nvPr/>
        </p:nvSpPr>
        <p:spPr>
          <a:xfrm>
            <a:off x="976782" y="1699573"/>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Rounded Rectangle 70"/>
          <p:cNvSpPr/>
          <p:nvPr/>
        </p:nvSpPr>
        <p:spPr>
          <a:xfrm>
            <a:off x="976782" y="1390752"/>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ounded Rectangle 71"/>
          <p:cNvSpPr/>
          <p:nvPr/>
        </p:nvSpPr>
        <p:spPr>
          <a:xfrm>
            <a:off x="2085779" y="4170136"/>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ounded Rectangle 72"/>
          <p:cNvSpPr/>
          <p:nvPr/>
        </p:nvSpPr>
        <p:spPr>
          <a:xfrm>
            <a:off x="2085779" y="3861321"/>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ounded Rectangle 73"/>
          <p:cNvSpPr/>
          <p:nvPr/>
        </p:nvSpPr>
        <p:spPr>
          <a:xfrm>
            <a:off x="2085779" y="3552500"/>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ounded Rectangle 74"/>
          <p:cNvSpPr/>
          <p:nvPr/>
        </p:nvSpPr>
        <p:spPr>
          <a:xfrm>
            <a:off x="2085779" y="3243679"/>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ounded Rectangle 75"/>
          <p:cNvSpPr/>
          <p:nvPr/>
        </p:nvSpPr>
        <p:spPr>
          <a:xfrm>
            <a:off x="2085779" y="2934858"/>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76"/>
          <p:cNvSpPr/>
          <p:nvPr/>
        </p:nvSpPr>
        <p:spPr>
          <a:xfrm>
            <a:off x="2085779" y="2626036"/>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ounded Rectangle 77"/>
          <p:cNvSpPr/>
          <p:nvPr/>
        </p:nvSpPr>
        <p:spPr>
          <a:xfrm>
            <a:off x="2085779" y="2317215"/>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Rounded Rectangle 78"/>
          <p:cNvSpPr/>
          <p:nvPr/>
        </p:nvSpPr>
        <p:spPr>
          <a:xfrm>
            <a:off x="2085779" y="2008394"/>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79"/>
          <p:cNvSpPr/>
          <p:nvPr/>
        </p:nvSpPr>
        <p:spPr>
          <a:xfrm>
            <a:off x="2085779" y="1699573"/>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Rounded Rectangle 80"/>
          <p:cNvSpPr/>
          <p:nvPr/>
        </p:nvSpPr>
        <p:spPr>
          <a:xfrm>
            <a:off x="2085779" y="1390752"/>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Rounded Rectangle 81"/>
          <p:cNvSpPr/>
          <p:nvPr/>
        </p:nvSpPr>
        <p:spPr>
          <a:xfrm>
            <a:off x="3177149" y="41701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ounded Rectangle 82"/>
          <p:cNvSpPr/>
          <p:nvPr/>
        </p:nvSpPr>
        <p:spPr>
          <a:xfrm>
            <a:off x="3177149" y="3861321"/>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ounded Rectangle 83"/>
          <p:cNvSpPr/>
          <p:nvPr/>
        </p:nvSpPr>
        <p:spPr>
          <a:xfrm>
            <a:off x="3177149" y="3552500"/>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ounded Rectangle 84"/>
          <p:cNvSpPr/>
          <p:nvPr/>
        </p:nvSpPr>
        <p:spPr>
          <a:xfrm>
            <a:off x="3177149" y="3243679"/>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ounded Rectangle 85"/>
          <p:cNvSpPr/>
          <p:nvPr/>
        </p:nvSpPr>
        <p:spPr>
          <a:xfrm>
            <a:off x="3177149" y="2934858"/>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5" name="Rounded Rectangle 86"/>
          <p:cNvSpPr/>
          <p:nvPr/>
        </p:nvSpPr>
        <p:spPr>
          <a:xfrm>
            <a:off x="3177149" y="2626036"/>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ounded Rectangle 87"/>
          <p:cNvSpPr/>
          <p:nvPr/>
        </p:nvSpPr>
        <p:spPr>
          <a:xfrm>
            <a:off x="3177149" y="2317215"/>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ounded Rectangle 88"/>
          <p:cNvSpPr/>
          <p:nvPr/>
        </p:nvSpPr>
        <p:spPr>
          <a:xfrm>
            <a:off x="3177149" y="2008394"/>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ounded Rectangle 89"/>
          <p:cNvSpPr/>
          <p:nvPr/>
        </p:nvSpPr>
        <p:spPr>
          <a:xfrm>
            <a:off x="3177149" y="1699573"/>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ounded Rectangle 90"/>
          <p:cNvSpPr/>
          <p:nvPr/>
        </p:nvSpPr>
        <p:spPr>
          <a:xfrm>
            <a:off x="3177149" y="1390752"/>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Oval 10"/>
          <p:cNvSpPr/>
          <p:nvPr/>
        </p:nvSpPr>
        <p:spPr>
          <a:xfrm>
            <a:off x="4515855" y="1419494"/>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51" name="Oval 91"/>
          <p:cNvSpPr/>
          <p:nvPr/>
        </p:nvSpPr>
        <p:spPr>
          <a:xfrm>
            <a:off x="4515855" y="4266021"/>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52" name="Oval 92"/>
          <p:cNvSpPr/>
          <p:nvPr/>
        </p:nvSpPr>
        <p:spPr>
          <a:xfrm>
            <a:off x="4515855" y="2842757"/>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cxnSp>
        <p:nvCxnSpPr>
          <p:cNvPr id="53" name="Straight Connector 12"/>
          <p:cNvCxnSpPr>
            <a:stCxn id="50" idx="4"/>
            <a:endCxn id="51" idx="0"/>
          </p:cNvCxnSpPr>
          <p:nvPr/>
        </p:nvCxnSpPr>
        <p:spPr>
          <a:xfrm>
            <a:off x="4555459" y="1524921"/>
            <a:ext cx="0" cy="2741100"/>
          </a:xfrm>
          <a:prstGeom prst="line">
            <a:avLst/>
          </a:prstGeom>
          <a:ln>
            <a:solidFill>
              <a:srgbClr val="FEB134"/>
            </a:solidFill>
            <a:prstDash val="sysDot"/>
          </a:ln>
        </p:spPr>
        <p:style>
          <a:lnRef idx="1">
            <a:schemeClr val="accent1"/>
          </a:lnRef>
          <a:fillRef idx="0">
            <a:schemeClr val="accent1"/>
          </a:fillRef>
          <a:effectRef idx="0">
            <a:schemeClr val="accent1"/>
          </a:effectRef>
          <a:fontRef idx="minor">
            <a:schemeClr val="tx1"/>
          </a:fontRef>
        </p:style>
      </p:cxnSp>
      <p:sp>
        <p:nvSpPr>
          <p:cNvPr id="54" name="Rectangle 93"/>
          <p:cNvSpPr/>
          <p:nvPr/>
        </p:nvSpPr>
        <p:spPr>
          <a:xfrm>
            <a:off x="4629839" y="1224369"/>
            <a:ext cx="710451" cy="584775"/>
          </a:xfrm>
          <a:prstGeom prst="rect">
            <a:avLst/>
          </a:prstGeom>
        </p:spPr>
        <p:txBody>
          <a:bodyPr wrap="none">
            <a:spAutoFit/>
          </a:bodyPr>
          <a:lstStyle/>
          <a:p>
            <a:r>
              <a:rPr lang="en-US" sz="3200" dirty="0">
                <a:latin typeface="Steelfish" pitchFamily="2" charset="0"/>
              </a:rPr>
              <a:t>100%</a:t>
            </a:r>
            <a:endParaRPr lang="bg-BG" sz="3200" dirty="0"/>
          </a:p>
        </p:txBody>
      </p:sp>
      <p:sp>
        <p:nvSpPr>
          <p:cNvPr id="55" name="Rectangle 94"/>
          <p:cNvSpPr/>
          <p:nvPr/>
        </p:nvSpPr>
        <p:spPr>
          <a:xfrm>
            <a:off x="4662634" y="2650035"/>
            <a:ext cx="639919" cy="584775"/>
          </a:xfrm>
          <a:prstGeom prst="rect">
            <a:avLst/>
          </a:prstGeom>
        </p:spPr>
        <p:txBody>
          <a:bodyPr wrap="none">
            <a:spAutoFit/>
          </a:bodyPr>
          <a:lstStyle/>
          <a:p>
            <a:r>
              <a:rPr lang="en-US" sz="3200" dirty="0">
                <a:latin typeface="Steelfish" pitchFamily="2" charset="0"/>
              </a:rPr>
              <a:t>50%</a:t>
            </a:r>
            <a:endParaRPr lang="bg-BG" sz="3200" dirty="0"/>
          </a:p>
        </p:txBody>
      </p:sp>
      <p:sp>
        <p:nvSpPr>
          <p:cNvPr id="56" name="Rectangle 95"/>
          <p:cNvSpPr/>
          <p:nvPr/>
        </p:nvSpPr>
        <p:spPr>
          <a:xfrm>
            <a:off x="4678291" y="3996893"/>
            <a:ext cx="514885" cy="584775"/>
          </a:xfrm>
          <a:prstGeom prst="rect">
            <a:avLst/>
          </a:prstGeom>
        </p:spPr>
        <p:txBody>
          <a:bodyPr wrap="none">
            <a:spAutoFit/>
          </a:bodyPr>
          <a:lstStyle/>
          <a:p>
            <a:r>
              <a:rPr lang="en-US" sz="3200" dirty="0">
                <a:latin typeface="Steelfish" pitchFamily="2" charset="0"/>
              </a:rPr>
              <a:t>0%</a:t>
            </a:r>
            <a:endParaRPr lang="bg-BG" sz="3200" dirty="0"/>
          </a:p>
        </p:txBody>
      </p:sp>
      <p:sp>
        <p:nvSpPr>
          <p:cNvPr id="57" name="Text Box 10"/>
          <p:cNvSpPr txBox="1">
            <a:spLocks noChangeArrowheads="1"/>
          </p:cNvSpPr>
          <p:nvPr/>
        </p:nvSpPr>
        <p:spPr bwMode="auto">
          <a:xfrm>
            <a:off x="5867979" y="1859194"/>
            <a:ext cx="2225702" cy="2123658"/>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6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anim calcmode="lin" valueType="num">
                                      <p:cBhvr>
                                        <p:cTn id="55" dur="1000" fill="hold"/>
                                        <p:tgtEl>
                                          <p:spTgt spid="56"/>
                                        </p:tgtEl>
                                        <p:attrNameLst>
                                          <p:attrName>ppt_x</p:attrName>
                                        </p:attrNameLst>
                                      </p:cBhvr>
                                      <p:tavLst>
                                        <p:tav tm="0">
                                          <p:val>
                                            <p:strVal val="#ppt_x"/>
                                          </p:val>
                                        </p:tav>
                                        <p:tav tm="100000">
                                          <p:val>
                                            <p:strVal val="#ppt_x"/>
                                          </p:val>
                                        </p:tav>
                                      </p:tavLst>
                                    </p:anim>
                                    <p:anim calcmode="lin" valueType="num">
                                      <p:cBhvr>
                                        <p:cTn id="56" dur="1000" fill="hold"/>
                                        <p:tgtEl>
                                          <p:spTgt spid="56"/>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250"/>
                                        <p:tgtEl>
                                          <p:spTgt spid="57"/>
                                        </p:tgtEl>
                                      </p:cBhvr>
                                    </p:animEffect>
                                    <p:anim calcmode="lin" valueType="num">
                                      <p:cBhvr>
                                        <p:cTn id="61" dur="250" fill="hold"/>
                                        <p:tgtEl>
                                          <p:spTgt spid="57"/>
                                        </p:tgtEl>
                                        <p:attrNameLst>
                                          <p:attrName>ppt_x</p:attrName>
                                        </p:attrNameLst>
                                      </p:cBhvr>
                                      <p:tavLst>
                                        <p:tav tm="0">
                                          <p:val>
                                            <p:strVal val="#ppt_x"/>
                                          </p:val>
                                        </p:tav>
                                        <p:tav tm="100000">
                                          <p:val>
                                            <p:strVal val="#ppt_x"/>
                                          </p:val>
                                        </p:tav>
                                      </p:tavLst>
                                    </p:anim>
                                    <p:anim calcmode="lin" valueType="num">
                                      <p:cBhvr>
                                        <p:cTn id="62" dur="2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0" grpId="0" animBg="1"/>
      <p:bldP spid="51" grpId="0" animBg="1"/>
      <p:bldP spid="52" grpId="0" animBg="1"/>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0" name="直接连接符 29"/>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Oval 7"/>
          <p:cNvSpPr/>
          <p:nvPr/>
        </p:nvSpPr>
        <p:spPr>
          <a:xfrm>
            <a:off x="5772372" y="1118149"/>
            <a:ext cx="1821010" cy="182101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6" name="Oval 1"/>
          <p:cNvSpPr/>
          <p:nvPr/>
        </p:nvSpPr>
        <p:spPr>
          <a:xfrm>
            <a:off x="1363610" y="1118149"/>
            <a:ext cx="1821010" cy="1821011"/>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7" name="Oval 5"/>
          <p:cNvSpPr/>
          <p:nvPr/>
        </p:nvSpPr>
        <p:spPr>
          <a:xfrm>
            <a:off x="2833198" y="1118149"/>
            <a:ext cx="1821010" cy="1821011"/>
          </a:xfrm>
          <a:prstGeom prst="ellipse">
            <a:avLst/>
          </a:prstGeom>
          <a:solidFill>
            <a:srgbClr val="0070C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8" name="Oval 6"/>
          <p:cNvSpPr/>
          <p:nvPr/>
        </p:nvSpPr>
        <p:spPr>
          <a:xfrm>
            <a:off x="4302785" y="1118149"/>
            <a:ext cx="1821010" cy="1821011"/>
          </a:xfrm>
          <a:prstGeom prst="ellipse">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9" name="Rectangle 8"/>
          <p:cNvSpPr/>
          <p:nvPr/>
        </p:nvSpPr>
        <p:spPr>
          <a:xfrm>
            <a:off x="1929326" y="1405677"/>
            <a:ext cx="689579" cy="766047"/>
          </a:xfrm>
          <a:prstGeom prst="rect">
            <a:avLst/>
          </a:prstGeom>
        </p:spPr>
        <p:txBody>
          <a:bodyPr wrap="none">
            <a:spAutoFit/>
          </a:bodyPr>
          <a:lstStyle/>
          <a:p>
            <a:pPr algn="ctr"/>
            <a:r>
              <a:rPr lang="en-US" sz="2800">
                <a:solidFill>
                  <a:srgbClr val="F2F2F2"/>
                </a:solidFill>
                <a:latin typeface="FontAwesome" pitchFamily="2" charset="0"/>
              </a:rPr>
              <a:t></a:t>
            </a:r>
            <a:endParaRPr lang="en-US" sz="2800">
              <a:solidFill>
                <a:srgbClr val="F2F2F2"/>
              </a:solidFill>
              <a:latin typeface="FontAwesome" pitchFamily="2" charset="0"/>
            </a:endParaRPr>
          </a:p>
        </p:txBody>
      </p:sp>
      <p:sp>
        <p:nvSpPr>
          <p:cNvPr id="40" name="Rectangle 9"/>
          <p:cNvSpPr/>
          <p:nvPr/>
        </p:nvSpPr>
        <p:spPr>
          <a:xfrm>
            <a:off x="1670425" y="2127991"/>
            <a:ext cx="1207383" cy="523220"/>
          </a:xfrm>
          <a:prstGeom prst="rect">
            <a:avLst/>
          </a:prstGeom>
        </p:spPr>
        <p:txBody>
          <a:bodyPr wrap="none">
            <a:spAutoFit/>
          </a:bodyPr>
          <a:lstStyle/>
          <a:p>
            <a:pPr algn="ctr"/>
            <a:r>
              <a:rPr lang="fr-FR" sz="2800">
                <a:solidFill>
                  <a:schemeClr val="bg1"/>
                </a:solidFill>
                <a:latin typeface="Niagara Solid" pitchFamily="82" charset="0"/>
              </a:rPr>
              <a:t>Unlock</a:t>
            </a:r>
            <a:r>
              <a:rPr lang="en-US" sz="2800">
                <a:solidFill>
                  <a:schemeClr val="bg1"/>
                </a:solidFill>
                <a:latin typeface="Niagara Solid" pitchFamily="82" charset="0"/>
              </a:rPr>
              <a:t> Page</a:t>
            </a:r>
            <a:endParaRPr lang="bg-BG" sz="2800">
              <a:solidFill>
                <a:schemeClr val="bg1"/>
              </a:solidFill>
              <a:latin typeface="Impact" panose="020B0806030902050204" pitchFamily="34" charset="0"/>
            </a:endParaRPr>
          </a:p>
        </p:txBody>
      </p:sp>
      <p:sp>
        <p:nvSpPr>
          <p:cNvPr id="41" name="Rectangle 10"/>
          <p:cNvSpPr/>
          <p:nvPr/>
        </p:nvSpPr>
        <p:spPr>
          <a:xfrm>
            <a:off x="3463733" y="1409438"/>
            <a:ext cx="543739" cy="523220"/>
          </a:xfrm>
          <a:prstGeom prst="rect">
            <a:avLst/>
          </a:prstGeom>
        </p:spPr>
        <p:txBody>
          <a:bodyPr wrap="none">
            <a:spAutoFit/>
          </a:bodyPr>
          <a:lstStyle/>
          <a:p>
            <a:r>
              <a:rPr lang="en-US" sz="2800" dirty="0">
                <a:solidFill>
                  <a:schemeClr val="bg1"/>
                </a:solidFill>
                <a:latin typeface="FontAwesome" pitchFamily="2" charset="0"/>
              </a:rPr>
              <a:t></a:t>
            </a:r>
            <a:endParaRPr lang="en-US" sz="2800" dirty="0">
              <a:solidFill>
                <a:schemeClr val="bg1"/>
              </a:solidFill>
              <a:latin typeface="FontAwesome" pitchFamily="2" charset="0"/>
            </a:endParaRPr>
          </a:p>
        </p:txBody>
      </p:sp>
      <p:sp>
        <p:nvSpPr>
          <p:cNvPr id="42" name="Rectangle 11"/>
          <p:cNvSpPr/>
          <p:nvPr/>
        </p:nvSpPr>
        <p:spPr>
          <a:xfrm>
            <a:off x="3291495" y="2127991"/>
            <a:ext cx="904415" cy="523220"/>
          </a:xfrm>
          <a:prstGeom prst="rect">
            <a:avLst/>
          </a:prstGeom>
        </p:spPr>
        <p:txBody>
          <a:bodyPr wrap="none">
            <a:spAutoFit/>
          </a:bodyPr>
          <a:lstStyle/>
          <a:p>
            <a:pPr algn="ctr"/>
            <a:r>
              <a:rPr lang="en-US" sz="2800">
                <a:solidFill>
                  <a:schemeClr val="bg1"/>
                </a:solidFill>
                <a:latin typeface="Niagara Solid" pitchFamily="82" charset="0"/>
              </a:rPr>
              <a:t>Hummer</a:t>
            </a:r>
            <a:endParaRPr lang="bg-BG" sz="2800">
              <a:solidFill>
                <a:schemeClr val="bg1"/>
              </a:solidFill>
              <a:latin typeface="Impact" panose="020B0806030902050204" pitchFamily="34" charset="0"/>
            </a:endParaRPr>
          </a:p>
        </p:txBody>
      </p:sp>
      <p:sp>
        <p:nvSpPr>
          <p:cNvPr id="43" name="Rectangle 12"/>
          <p:cNvSpPr/>
          <p:nvPr/>
        </p:nvSpPr>
        <p:spPr>
          <a:xfrm>
            <a:off x="4950390" y="1440497"/>
            <a:ext cx="518091" cy="523220"/>
          </a:xfrm>
          <a:prstGeom prst="rect">
            <a:avLst/>
          </a:prstGeom>
        </p:spPr>
        <p:txBody>
          <a:bodyPr wrap="none">
            <a:spAutoFit/>
          </a:bodyPr>
          <a:lstStyle/>
          <a:p>
            <a:r>
              <a:rPr lang="en-US" sz="2800">
                <a:solidFill>
                  <a:schemeClr val="bg1"/>
                </a:solidFill>
                <a:latin typeface="FontAwesome" pitchFamily="2" charset="0"/>
              </a:rPr>
              <a:t></a:t>
            </a:r>
            <a:endParaRPr lang="en-US" sz="2800">
              <a:solidFill>
                <a:schemeClr val="bg1"/>
              </a:solidFill>
              <a:latin typeface="FontAwesome" pitchFamily="2" charset="0"/>
            </a:endParaRPr>
          </a:p>
        </p:txBody>
      </p:sp>
      <p:sp>
        <p:nvSpPr>
          <p:cNvPr id="44" name="Rectangle 14"/>
          <p:cNvSpPr/>
          <p:nvPr/>
        </p:nvSpPr>
        <p:spPr>
          <a:xfrm>
            <a:off x="4738642" y="2127991"/>
            <a:ext cx="949299" cy="523220"/>
          </a:xfrm>
          <a:prstGeom prst="rect">
            <a:avLst/>
          </a:prstGeom>
        </p:spPr>
        <p:txBody>
          <a:bodyPr wrap="none">
            <a:spAutoFit/>
          </a:bodyPr>
          <a:lstStyle/>
          <a:p>
            <a:pPr algn="ctr"/>
            <a:r>
              <a:rPr lang="en-US" sz="2800">
                <a:solidFill>
                  <a:schemeClr val="bg1"/>
                </a:solidFill>
                <a:latin typeface="Niagara Solid" pitchFamily="82" charset="0"/>
              </a:rPr>
              <a:t>Umbrella</a:t>
            </a:r>
            <a:endParaRPr lang="bg-BG" sz="2800">
              <a:solidFill>
                <a:schemeClr val="bg1"/>
              </a:solidFill>
              <a:latin typeface="Impact" panose="020B0806030902050204" pitchFamily="34" charset="0"/>
            </a:endParaRPr>
          </a:p>
        </p:txBody>
      </p:sp>
      <p:sp>
        <p:nvSpPr>
          <p:cNvPr id="45" name="Rectangle 15"/>
          <p:cNvSpPr/>
          <p:nvPr/>
        </p:nvSpPr>
        <p:spPr>
          <a:xfrm>
            <a:off x="6505320" y="1440497"/>
            <a:ext cx="389850" cy="523220"/>
          </a:xfrm>
          <a:prstGeom prst="rect">
            <a:avLst/>
          </a:prstGeom>
        </p:spPr>
        <p:txBody>
          <a:bodyPr wrap="none">
            <a:spAutoFit/>
          </a:bodyPr>
          <a:lstStyle/>
          <a:p>
            <a:r>
              <a:rPr lang="en-US" sz="2800">
                <a:solidFill>
                  <a:schemeClr val="bg1"/>
                </a:solidFill>
                <a:latin typeface="FontAwesome" pitchFamily="2" charset="0"/>
              </a:rPr>
              <a:t></a:t>
            </a:r>
            <a:endParaRPr lang="en-US" sz="2800">
              <a:solidFill>
                <a:schemeClr val="bg1"/>
              </a:solidFill>
              <a:latin typeface="FontAwesome" pitchFamily="2" charset="0"/>
            </a:endParaRPr>
          </a:p>
        </p:txBody>
      </p:sp>
      <p:sp>
        <p:nvSpPr>
          <p:cNvPr id="46" name="Rectangle 16"/>
          <p:cNvSpPr/>
          <p:nvPr/>
        </p:nvSpPr>
        <p:spPr>
          <a:xfrm>
            <a:off x="6407000" y="2127991"/>
            <a:ext cx="551754" cy="523220"/>
          </a:xfrm>
          <a:prstGeom prst="rect">
            <a:avLst/>
          </a:prstGeom>
        </p:spPr>
        <p:txBody>
          <a:bodyPr wrap="none">
            <a:spAutoFit/>
          </a:bodyPr>
          <a:lstStyle/>
          <a:p>
            <a:pPr algn="ctr"/>
            <a:r>
              <a:rPr lang="en-US" sz="2800">
                <a:solidFill>
                  <a:schemeClr val="bg1"/>
                </a:solidFill>
                <a:latin typeface="Niagara Solid" pitchFamily="82" charset="0"/>
              </a:rPr>
              <a:t>Bulb</a:t>
            </a:r>
            <a:endParaRPr lang="bg-BG" sz="2800">
              <a:solidFill>
                <a:schemeClr val="bg1"/>
              </a:solidFill>
              <a:latin typeface="Impact" panose="020B0806030902050204" pitchFamily="34" charset="0"/>
            </a:endParaRPr>
          </a:p>
        </p:txBody>
      </p:sp>
      <p:sp>
        <p:nvSpPr>
          <p:cNvPr id="47" name="Isosceles Triangle 2"/>
          <p:cNvSpPr/>
          <p:nvPr/>
        </p:nvSpPr>
        <p:spPr>
          <a:xfrm flipV="1">
            <a:off x="2117582" y="1046549"/>
            <a:ext cx="313068" cy="191685"/>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 Box 10"/>
          <p:cNvSpPr txBox="1">
            <a:spLocks noChangeArrowheads="1"/>
          </p:cNvSpPr>
          <p:nvPr/>
        </p:nvSpPr>
        <p:spPr bwMode="auto">
          <a:xfrm>
            <a:off x="1002545" y="345054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750" fill="hold"/>
                                        <p:tgtEl>
                                          <p:spTgt spid="32"/>
                                        </p:tgtEl>
                                        <p:attrNameLst>
                                          <p:attrName>ppt_x</p:attrName>
                                        </p:attrNameLst>
                                      </p:cBhvr>
                                      <p:tavLst>
                                        <p:tav tm="0">
                                          <p:val>
                                            <p:strVal val="#ppt_x"/>
                                          </p:val>
                                        </p:tav>
                                        <p:tav tm="100000">
                                          <p:val>
                                            <p:strVal val="#ppt_x"/>
                                          </p:val>
                                        </p:tav>
                                      </p:tavLst>
                                    </p:anim>
                                    <p:anim calcmode="lin" valueType="num">
                                      <p:cBhvr additive="base">
                                        <p:cTn id="27" dur="75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750" fill="hold"/>
                                        <p:tgtEl>
                                          <p:spTgt spid="36"/>
                                        </p:tgtEl>
                                        <p:attrNameLst>
                                          <p:attrName>ppt_x</p:attrName>
                                        </p:attrNameLst>
                                      </p:cBhvr>
                                      <p:tavLst>
                                        <p:tav tm="0">
                                          <p:val>
                                            <p:strVal val="#ppt_x"/>
                                          </p:val>
                                        </p:tav>
                                        <p:tav tm="100000">
                                          <p:val>
                                            <p:strVal val="#ppt_x"/>
                                          </p:val>
                                        </p:tav>
                                      </p:tavLst>
                                    </p:anim>
                                    <p:anim calcmode="lin" valueType="num">
                                      <p:cBhvr additive="base">
                                        <p:cTn id="31" dur="75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fill="hold"/>
                                        <p:tgtEl>
                                          <p:spTgt spid="37"/>
                                        </p:tgtEl>
                                        <p:attrNameLst>
                                          <p:attrName>ppt_x</p:attrName>
                                        </p:attrNameLst>
                                      </p:cBhvr>
                                      <p:tavLst>
                                        <p:tav tm="0">
                                          <p:val>
                                            <p:strVal val="#ppt_x"/>
                                          </p:val>
                                        </p:tav>
                                        <p:tav tm="100000">
                                          <p:val>
                                            <p:strVal val="#ppt_x"/>
                                          </p:val>
                                        </p:tav>
                                      </p:tavLst>
                                    </p:anim>
                                    <p:anim calcmode="lin" valueType="num">
                                      <p:cBhvr additive="base">
                                        <p:cTn id="35" dur="75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750" fill="hold"/>
                                        <p:tgtEl>
                                          <p:spTgt spid="38"/>
                                        </p:tgtEl>
                                        <p:attrNameLst>
                                          <p:attrName>ppt_x</p:attrName>
                                        </p:attrNameLst>
                                      </p:cBhvr>
                                      <p:tavLst>
                                        <p:tav tm="0">
                                          <p:val>
                                            <p:strVal val="#ppt_x"/>
                                          </p:val>
                                        </p:tav>
                                        <p:tav tm="100000">
                                          <p:val>
                                            <p:strVal val="#ppt_x"/>
                                          </p:val>
                                        </p:tav>
                                      </p:tavLst>
                                    </p:anim>
                                    <p:anim calcmode="lin" valueType="num">
                                      <p:cBhvr additive="base">
                                        <p:cTn id="39" dur="750" fill="hold"/>
                                        <p:tgtEl>
                                          <p:spTgt spid="3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750" fill="hold"/>
                                        <p:tgtEl>
                                          <p:spTgt spid="39"/>
                                        </p:tgtEl>
                                        <p:attrNameLst>
                                          <p:attrName>ppt_x</p:attrName>
                                        </p:attrNameLst>
                                      </p:cBhvr>
                                      <p:tavLst>
                                        <p:tav tm="0">
                                          <p:val>
                                            <p:strVal val="#ppt_x"/>
                                          </p:val>
                                        </p:tav>
                                        <p:tav tm="100000">
                                          <p:val>
                                            <p:strVal val="#ppt_x"/>
                                          </p:val>
                                        </p:tav>
                                      </p:tavLst>
                                    </p:anim>
                                    <p:anim calcmode="lin" valueType="num">
                                      <p:cBhvr additive="base">
                                        <p:cTn id="43" dur="750" fill="hold"/>
                                        <p:tgtEl>
                                          <p:spTgt spid="3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750" fill="hold"/>
                                        <p:tgtEl>
                                          <p:spTgt spid="40"/>
                                        </p:tgtEl>
                                        <p:attrNameLst>
                                          <p:attrName>ppt_x</p:attrName>
                                        </p:attrNameLst>
                                      </p:cBhvr>
                                      <p:tavLst>
                                        <p:tav tm="0">
                                          <p:val>
                                            <p:strVal val="#ppt_x"/>
                                          </p:val>
                                        </p:tav>
                                        <p:tav tm="100000">
                                          <p:val>
                                            <p:strVal val="#ppt_x"/>
                                          </p:val>
                                        </p:tav>
                                      </p:tavLst>
                                    </p:anim>
                                    <p:anim calcmode="lin" valueType="num">
                                      <p:cBhvr additive="base">
                                        <p:cTn id="47" dur="750" fill="hold"/>
                                        <p:tgtEl>
                                          <p:spTgt spid="4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750" fill="hold"/>
                                        <p:tgtEl>
                                          <p:spTgt spid="41"/>
                                        </p:tgtEl>
                                        <p:attrNameLst>
                                          <p:attrName>ppt_x</p:attrName>
                                        </p:attrNameLst>
                                      </p:cBhvr>
                                      <p:tavLst>
                                        <p:tav tm="0">
                                          <p:val>
                                            <p:strVal val="#ppt_x"/>
                                          </p:val>
                                        </p:tav>
                                        <p:tav tm="100000">
                                          <p:val>
                                            <p:strVal val="#ppt_x"/>
                                          </p:val>
                                        </p:tav>
                                      </p:tavLst>
                                    </p:anim>
                                    <p:anim calcmode="lin" valueType="num">
                                      <p:cBhvr additive="base">
                                        <p:cTn id="51" dur="75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750" fill="hold"/>
                                        <p:tgtEl>
                                          <p:spTgt spid="42"/>
                                        </p:tgtEl>
                                        <p:attrNameLst>
                                          <p:attrName>ppt_x</p:attrName>
                                        </p:attrNameLst>
                                      </p:cBhvr>
                                      <p:tavLst>
                                        <p:tav tm="0">
                                          <p:val>
                                            <p:strVal val="#ppt_x"/>
                                          </p:val>
                                        </p:tav>
                                        <p:tav tm="100000">
                                          <p:val>
                                            <p:strVal val="#ppt_x"/>
                                          </p:val>
                                        </p:tav>
                                      </p:tavLst>
                                    </p:anim>
                                    <p:anim calcmode="lin" valueType="num">
                                      <p:cBhvr additive="base">
                                        <p:cTn id="55" dur="750" fill="hold"/>
                                        <p:tgtEl>
                                          <p:spTgt spid="4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750" fill="hold"/>
                                        <p:tgtEl>
                                          <p:spTgt spid="43"/>
                                        </p:tgtEl>
                                        <p:attrNameLst>
                                          <p:attrName>ppt_x</p:attrName>
                                        </p:attrNameLst>
                                      </p:cBhvr>
                                      <p:tavLst>
                                        <p:tav tm="0">
                                          <p:val>
                                            <p:strVal val="#ppt_x"/>
                                          </p:val>
                                        </p:tav>
                                        <p:tav tm="100000">
                                          <p:val>
                                            <p:strVal val="#ppt_x"/>
                                          </p:val>
                                        </p:tav>
                                      </p:tavLst>
                                    </p:anim>
                                    <p:anim calcmode="lin" valueType="num">
                                      <p:cBhvr additive="base">
                                        <p:cTn id="59" dur="750" fill="hold"/>
                                        <p:tgtEl>
                                          <p:spTgt spid="4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750" fill="hold"/>
                                        <p:tgtEl>
                                          <p:spTgt spid="44"/>
                                        </p:tgtEl>
                                        <p:attrNameLst>
                                          <p:attrName>ppt_x</p:attrName>
                                        </p:attrNameLst>
                                      </p:cBhvr>
                                      <p:tavLst>
                                        <p:tav tm="0">
                                          <p:val>
                                            <p:strVal val="#ppt_x"/>
                                          </p:val>
                                        </p:tav>
                                        <p:tav tm="100000">
                                          <p:val>
                                            <p:strVal val="#ppt_x"/>
                                          </p:val>
                                        </p:tav>
                                      </p:tavLst>
                                    </p:anim>
                                    <p:anim calcmode="lin" valueType="num">
                                      <p:cBhvr additive="base">
                                        <p:cTn id="63" dur="75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750" fill="hold"/>
                                        <p:tgtEl>
                                          <p:spTgt spid="45"/>
                                        </p:tgtEl>
                                        <p:attrNameLst>
                                          <p:attrName>ppt_x</p:attrName>
                                        </p:attrNameLst>
                                      </p:cBhvr>
                                      <p:tavLst>
                                        <p:tav tm="0">
                                          <p:val>
                                            <p:strVal val="#ppt_x"/>
                                          </p:val>
                                        </p:tav>
                                        <p:tav tm="100000">
                                          <p:val>
                                            <p:strVal val="#ppt_x"/>
                                          </p:val>
                                        </p:tav>
                                      </p:tavLst>
                                    </p:anim>
                                    <p:anim calcmode="lin" valueType="num">
                                      <p:cBhvr additive="base">
                                        <p:cTn id="67" dur="750" fill="hold"/>
                                        <p:tgtEl>
                                          <p:spTgt spid="4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750" fill="hold"/>
                                        <p:tgtEl>
                                          <p:spTgt spid="46"/>
                                        </p:tgtEl>
                                        <p:attrNameLst>
                                          <p:attrName>ppt_x</p:attrName>
                                        </p:attrNameLst>
                                      </p:cBhvr>
                                      <p:tavLst>
                                        <p:tav tm="0">
                                          <p:val>
                                            <p:strVal val="#ppt_x"/>
                                          </p:val>
                                        </p:tav>
                                        <p:tav tm="100000">
                                          <p:val>
                                            <p:strVal val="#ppt_x"/>
                                          </p:val>
                                        </p:tav>
                                      </p:tavLst>
                                    </p:anim>
                                    <p:anim calcmode="lin" valueType="num">
                                      <p:cBhvr additive="base">
                                        <p:cTn id="71" dur="750" fill="hold"/>
                                        <p:tgtEl>
                                          <p:spTgt spid="4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750" fill="hold"/>
                                        <p:tgtEl>
                                          <p:spTgt spid="47"/>
                                        </p:tgtEl>
                                        <p:attrNameLst>
                                          <p:attrName>ppt_x</p:attrName>
                                        </p:attrNameLst>
                                      </p:cBhvr>
                                      <p:tavLst>
                                        <p:tav tm="0">
                                          <p:val>
                                            <p:strVal val="#ppt_x"/>
                                          </p:val>
                                        </p:tav>
                                        <p:tav tm="100000">
                                          <p:val>
                                            <p:strVal val="#ppt_x"/>
                                          </p:val>
                                        </p:tav>
                                      </p:tavLst>
                                    </p:anim>
                                    <p:anim calcmode="lin" valueType="num">
                                      <p:cBhvr additive="base">
                                        <p:cTn id="75" dur="750" fill="hold"/>
                                        <p:tgtEl>
                                          <p:spTgt spid="47"/>
                                        </p:tgtEl>
                                        <p:attrNameLst>
                                          <p:attrName>ppt_y</p:attrName>
                                        </p:attrNameLst>
                                      </p:cBhvr>
                                      <p:tavLst>
                                        <p:tav tm="0">
                                          <p:val>
                                            <p:strVal val="1+#ppt_h/2"/>
                                          </p:val>
                                        </p:tav>
                                        <p:tav tm="100000">
                                          <p:val>
                                            <p:strVal val="#ppt_y"/>
                                          </p:val>
                                        </p:tav>
                                      </p:tavLst>
                                    </p:anim>
                                  </p:childTnLst>
                                </p:cTn>
                              </p:par>
                            </p:childTnLst>
                          </p:cTn>
                        </p:par>
                        <p:par>
                          <p:cTn id="76" fill="hold">
                            <p:stCondLst>
                              <p:cond delay="1000"/>
                            </p:stCondLst>
                            <p:childTnLst>
                              <p:par>
                                <p:cTn id="77" presetID="42"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anim calcmode="lin" valueType="num">
                                      <p:cBhvr>
                                        <p:cTn id="80" dur="250" fill="hold"/>
                                        <p:tgtEl>
                                          <p:spTgt spid="48"/>
                                        </p:tgtEl>
                                        <p:attrNameLst>
                                          <p:attrName>ppt_x</p:attrName>
                                        </p:attrNameLst>
                                      </p:cBhvr>
                                      <p:tavLst>
                                        <p:tav tm="0">
                                          <p:val>
                                            <p:strVal val="#ppt_x"/>
                                          </p:val>
                                        </p:tav>
                                        <p:tav tm="100000">
                                          <p:val>
                                            <p:strVal val="#ppt_x"/>
                                          </p:val>
                                        </p:tav>
                                      </p:tavLst>
                                    </p:anim>
                                    <p:anim calcmode="lin" valueType="num">
                                      <p:cBhvr>
                                        <p:cTn id="81"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 name="Chart 1"/>
          <p:cNvGraphicFramePr/>
          <p:nvPr/>
        </p:nvGraphicFramePr>
        <p:xfrm>
          <a:off x="523564" y="951103"/>
          <a:ext cx="5146240" cy="3292450"/>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 Box 10"/>
          <p:cNvSpPr txBox="1">
            <a:spLocks noChangeArrowheads="1"/>
          </p:cNvSpPr>
          <p:nvPr/>
        </p:nvSpPr>
        <p:spPr bwMode="auto">
          <a:xfrm>
            <a:off x="6188695" y="1786221"/>
            <a:ext cx="2354804" cy="1831139"/>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anim calcmode="lin" valueType="num">
                                      <p:cBhvr>
                                        <p:cTn id="33" dur="250" fill="hold"/>
                                        <p:tgtEl>
                                          <p:spTgt spid="6"/>
                                        </p:tgtEl>
                                        <p:attrNameLst>
                                          <p:attrName>ppt_x</p:attrName>
                                        </p:attrNameLst>
                                      </p:cBhvr>
                                      <p:tavLst>
                                        <p:tav tm="0">
                                          <p:val>
                                            <p:strVal val="#ppt_x"/>
                                          </p:val>
                                        </p:tav>
                                        <p:tav tm="100000">
                                          <p:val>
                                            <p:strVal val="#ppt_x"/>
                                          </p:val>
                                        </p:tav>
                                      </p:tavLst>
                                    </p:anim>
                                    <p:anim calcmode="lin" valueType="num">
                                      <p:cBhvr>
                                        <p:cTn id="34"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2" name="文本框 5"/>
          <p:cNvSpPr txBox="1">
            <a:spLocks noChangeArrowheads="1"/>
          </p:cNvSpPr>
          <p:nvPr/>
        </p:nvSpPr>
        <p:spPr bwMode="auto">
          <a:xfrm>
            <a:off x="436721" y="438015"/>
            <a:ext cx="3016159" cy="26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9600" b="1" dirty="0">
                <a:solidFill>
                  <a:schemeClr val="bg1"/>
                </a:solidFill>
                <a:latin typeface="微软雅黑" panose="020B0503020204020204" pitchFamily="34" charset="-122"/>
                <a:ea typeface="微软雅黑" panose="020B0503020204020204" pitchFamily="34" charset="-122"/>
              </a:rPr>
              <a:t>目录</a:t>
            </a:r>
            <a:endParaRPr lang="en-US" altLang="zh-CN" sz="96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en-US" altLang="zh-CN" sz="7200" dirty="0">
                <a:solidFill>
                  <a:schemeClr val="bg1"/>
                </a:solidFill>
                <a:latin typeface="Niagara Engraved" pitchFamily="82" charset="0"/>
                <a:ea typeface="微软雅黑" panose="020B0503020204020204" pitchFamily="34" charset="-122"/>
              </a:rPr>
              <a:t>CONTENTS</a:t>
            </a:r>
            <a:endParaRPr lang="zh-CN" altLang="en-US" sz="7200" dirty="0">
              <a:solidFill>
                <a:schemeClr val="bg1"/>
              </a:solidFill>
              <a:latin typeface="Niagara Engraved" pitchFamily="82" charset="0"/>
              <a:ea typeface="微软雅黑" panose="020B0503020204020204" pitchFamily="34" charset="-122"/>
            </a:endParaRPr>
          </a:p>
        </p:txBody>
      </p:sp>
      <p:sp>
        <p:nvSpPr>
          <p:cNvPr id="36" name="矩形 35"/>
          <p:cNvSpPr/>
          <p:nvPr/>
        </p:nvSpPr>
        <p:spPr>
          <a:xfrm>
            <a:off x="1468784" y="3443588"/>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endParaRPr lang="zh-CN" altLang="en-US" sz="2000" b="1" dirty="0">
              <a:solidFill>
                <a:schemeClr val="bg1"/>
              </a:solidFill>
              <a:latin typeface="Franklin Gothic Medium" panose="020B0603020102020204" pitchFamily="34" charset="0"/>
              <a:ea typeface="微软雅黑" panose="020B0503020204020204" pitchFamily="34" charset="-122"/>
            </a:endParaRPr>
          </a:p>
        </p:txBody>
      </p:sp>
      <p:cxnSp>
        <p:nvCxnSpPr>
          <p:cNvPr id="5" name="直接连接符 4"/>
          <p:cNvCxnSpPr/>
          <p:nvPr/>
        </p:nvCxnSpPr>
        <p:spPr>
          <a:xfrm>
            <a:off x="859807" y="2006223"/>
            <a:ext cx="2265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77923" y="3316406"/>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01</a:t>
            </a:r>
            <a:endParaRPr lang="zh-CN" altLang="en-US" sz="3000" dirty="0">
              <a:solidFill>
                <a:srgbClr val="0070C0"/>
              </a:solidFill>
              <a:latin typeface="Niagara Solid" pitchFamily="82" charset="0"/>
            </a:endParaRPr>
          </a:p>
        </p:txBody>
      </p:sp>
      <p:sp>
        <p:nvSpPr>
          <p:cNvPr id="21" name="矩形 20"/>
          <p:cNvSpPr/>
          <p:nvPr/>
        </p:nvSpPr>
        <p:spPr>
          <a:xfrm>
            <a:off x="4744247" y="3443588"/>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endParaRPr lang="zh-CN" altLang="en-US" sz="2000" b="1" dirty="0">
              <a:solidFill>
                <a:schemeClr val="bg1"/>
              </a:solidFill>
              <a:latin typeface="Franklin Gothic Medium" panose="020B0603020102020204" pitchFamily="34" charset="0"/>
              <a:ea typeface="微软雅黑" panose="020B0503020204020204" pitchFamily="34" charset="-122"/>
            </a:endParaRPr>
          </a:p>
        </p:txBody>
      </p:sp>
      <p:sp>
        <p:nvSpPr>
          <p:cNvPr id="22" name="椭圆 21"/>
          <p:cNvSpPr/>
          <p:nvPr/>
        </p:nvSpPr>
        <p:spPr>
          <a:xfrm>
            <a:off x="4053386" y="3316406"/>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02</a:t>
            </a:r>
            <a:endParaRPr lang="zh-CN" altLang="en-US" sz="3000" dirty="0">
              <a:solidFill>
                <a:srgbClr val="0070C0"/>
              </a:solidFill>
              <a:latin typeface="Niagara Solid" pitchFamily="82" charset="0"/>
            </a:endParaRPr>
          </a:p>
        </p:txBody>
      </p:sp>
      <p:sp>
        <p:nvSpPr>
          <p:cNvPr id="23" name="矩形 22"/>
          <p:cNvSpPr/>
          <p:nvPr/>
        </p:nvSpPr>
        <p:spPr>
          <a:xfrm>
            <a:off x="1468784" y="4166920"/>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endParaRPr lang="zh-CN" altLang="en-US" sz="2000" b="1" dirty="0">
              <a:solidFill>
                <a:schemeClr val="bg1"/>
              </a:solidFill>
              <a:latin typeface="Franklin Gothic Medium" panose="020B0603020102020204" pitchFamily="34" charset="0"/>
              <a:ea typeface="微软雅黑" panose="020B0503020204020204" pitchFamily="34" charset="-122"/>
            </a:endParaRPr>
          </a:p>
        </p:txBody>
      </p:sp>
      <p:sp>
        <p:nvSpPr>
          <p:cNvPr id="24" name="椭圆 23"/>
          <p:cNvSpPr/>
          <p:nvPr/>
        </p:nvSpPr>
        <p:spPr>
          <a:xfrm>
            <a:off x="777923" y="4039738"/>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03</a:t>
            </a:r>
            <a:endParaRPr lang="zh-CN" altLang="en-US" sz="3000" dirty="0">
              <a:solidFill>
                <a:srgbClr val="0070C0"/>
              </a:solidFill>
              <a:latin typeface="Niagara Solid" pitchFamily="82" charset="0"/>
            </a:endParaRPr>
          </a:p>
        </p:txBody>
      </p:sp>
      <p:sp>
        <p:nvSpPr>
          <p:cNvPr id="25" name="矩形 24"/>
          <p:cNvSpPr/>
          <p:nvPr/>
        </p:nvSpPr>
        <p:spPr>
          <a:xfrm>
            <a:off x="4744247" y="4166920"/>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endParaRPr lang="zh-CN" altLang="en-US" sz="2000" b="1" dirty="0">
              <a:solidFill>
                <a:schemeClr val="bg1"/>
              </a:solidFill>
              <a:latin typeface="Franklin Gothic Medium" panose="020B0603020102020204" pitchFamily="34" charset="0"/>
              <a:ea typeface="微软雅黑" panose="020B0503020204020204" pitchFamily="34" charset="-122"/>
            </a:endParaRPr>
          </a:p>
        </p:txBody>
      </p:sp>
      <p:sp>
        <p:nvSpPr>
          <p:cNvPr id="26" name="椭圆 25"/>
          <p:cNvSpPr/>
          <p:nvPr/>
        </p:nvSpPr>
        <p:spPr>
          <a:xfrm>
            <a:off x="4053386" y="4039738"/>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04</a:t>
            </a:r>
            <a:endParaRPr lang="zh-CN" altLang="en-US" sz="3000" dirty="0">
              <a:solidFill>
                <a:srgbClr val="0070C0"/>
              </a:solidFill>
              <a:latin typeface="Niagara Solid"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down)">
                                      <p:cBhvr>
                                        <p:cTn id="14" dur="580">
                                          <p:stCondLst>
                                            <p:cond delay="0"/>
                                          </p:stCondLst>
                                        </p:cTn>
                                        <p:tgtEl>
                                          <p:spTgt spid="72"/>
                                        </p:tgtEl>
                                      </p:cBhvr>
                                    </p:animEffect>
                                    <p:anim calcmode="lin" valueType="num">
                                      <p:cBhvr>
                                        <p:cTn id="15"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0" dur="26">
                                          <p:stCondLst>
                                            <p:cond delay="650"/>
                                          </p:stCondLst>
                                        </p:cTn>
                                        <p:tgtEl>
                                          <p:spTgt spid="72"/>
                                        </p:tgtEl>
                                      </p:cBhvr>
                                      <p:to x="100000" y="60000"/>
                                    </p:animScale>
                                    <p:animScale>
                                      <p:cBhvr>
                                        <p:cTn id="21" dur="166" decel="50000">
                                          <p:stCondLst>
                                            <p:cond delay="676"/>
                                          </p:stCondLst>
                                        </p:cTn>
                                        <p:tgtEl>
                                          <p:spTgt spid="72"/>
                                        </p:tgtEl>
                                      </p:cBhvr>
                                      <p:to x="100000" y="100000"/>
                                    </p:animScale>
                                    <p:animScale>
                                      <p:cBhvr>
                                        <p:cTn id="22" dur="26">
                                          <p:stCondLst>
                                            <p:cond delay="1312"/>
                                          </p:stCondLst>
                                        </p:cTn>
                                        <p:tgtEl>
                                          <p:spTgt spid="72"/>
                                        </p:tgtEl>
                                      </p:cBhvr>
                                      <p:to x="100000" y="80000"/>
                                    </p:animScale>
                                    <p:animScale>
                                      <p:cBhvr>
                                        <p:cTn id="23" dur="166" decel="50000">
                                          <p:stCondLst>
                                            <p:cond delay="1338"/>
                                          </p:stCondLst>
                                        </p:cTn>
                                        <p:tgtEl>
                                          <p:spTgt spid="72"/>
                                        </p:tgtEl>
                                      </p:cBhvr>
                                      <p:to x="100000" y="100000"/>
                                    </p:animScale>
                                    <p:animScale>
                                      <p:cBhvr>
                                        <p:cTn id="24" dur="26">
                                          <p:stCondLst>
                                            <p:cond delay="1642"/>
                                          </p:stCondLst>
                                        </p:cTn>
                                        <p:tgtEl>
                                          <p:spTgt spid="72"/>
                                        </p:tgtEl>
                                      </p:cBhvr>
                                      <p:to x="100000" y="90000"/>
                                    </p:animScale>
                                    <p:animScale>
                                      <p:cBhvr>
                                        <p:cTn id="25" dur="166" decel="50000">
                                          <p:stCondLst>
                                            <p:cond delay="1668"/>
                                          </p:stCondLst>
                                        </p:cTn>
                                        <p:tgtEl>
                                          <p:spTgt spid="72"/>
                                        </p:tgtEl>
                                      </p:cBhvr>
                                      <p:to x="100000" y="100000"/>
                                    </p:animScale>
                                    <p:animScale>
                                      <p:cBhvr>
                                        <p:cTn id="26" dur="26">
                                          <p:stCondLst>
                                            <p:cond delay="1808"/>
                                          </p:stCondLst>
                                        </p:cTn>
                                        <p:tgtEl>
                                          <p:spTgt spid="72"/>
                                        </p:tgtEl>
                                      </p:cBhvr>
                                      <p:to x="100000" y="95000"/>
                                    </p:animScale>
                                    <p:animScale>
                                      <p:cBhvr>
                                        <p:cTn id="27" dur="166" decel="50000">
                                          <p:stCondLst>
                                            <p:cond delay="1834"/>
                                          </p:stCondLst>
                                        </p:cTn>
                                        <p:tgtEl>
                                          <p:spTgt spid="7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750" fill="hold"/>
                                        <p:tgtEl>
                                          <p:spTgt spid="36"/>
                                        </p:tgtEl>
                                        <p:attrNameLst>
                                          <p:attrName>ppt_w</p:attrName>
                                        </p:attrNameLst>
                                      </p:cBhvr>
                                      <p:tavLst>
                                        <p:tav tm="0">
                                          <p:val>
                                            <p:fltVal val="0"/>
                                          </p:val>
                                        </p:tav>
                                        <p:tav tm="100000">
                                          <p:val>
                                            <p:strVal val="#ppt_w"/>
                                          </p:val>
                                        </p:tav>
                                      </p:tavLst>
                                    </p:anim>
                                    <p:anim calcmode="lin" valueType="num">
                                      <p:cBhvr>
                                        <p:cTn id="36" dur="750" fill="hold"/>
                                        <p:tgtEl>
                                          <p:spTgt spid="36"/>
                                        </p:tgtEl>
                                        <p:attrNameLst>
                                          <p:attrName>ppt_h</p:attrName>
                                        </p:attrNameLst>
                                      </p:cBhvr>
                                      <p:tavLst>
                                        <p:tav tm="0">
                                          <p:val>
                                            <p:fltVal val="0"/>
                                          </p:val>
                                        </p:tav>
                                        <p:tav tm="100000">
                                          <p:val>
                                            <p:strVal val="#ppt_h"/>
                                          </p:val>
                                        </p:tav>
                                      </p:tavLst>
                                    </p:anim>
                                    <p:animEffect transition="in" filter="fade">
                                      <p:cBhvr>
                                        <p:cTn id="37" dur="750"/>
                                        <p:tgtEl>
                                          <p:spTgt spid="3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750" fill="hold"/>
                                        <p:tgtEl>
                                          <p:spTgt spid="6"/>
                                        </p:tgtEl>
                                        <p:attrNameLst>
                                          <p:attrName>ppt_w</p:attrName>
                                        </p:attrNameLst>
                                      </p:cBhvr>
                                      <p:tavLst>
                                        <p:tav tm="0">
                                          <p:val>
                                            <p:fltVal val="0"/>
                                          </p:val>
                                        </p:tav>
                                        <p:tav tm="100000">
                                          <p:val>
                                            <p:strVal val="#ppt_w"/>
                                          </p:val>
                                        </p:tav>
                                      </p:tavLst>
                                    </p:anim>
                                    <p:anim calcmode="lin" valueType="num">
                                      <p:cBhvr>
                                        <p:cTn id="41" dur="750" fill="hold"/>
                                        <p:tgtEl>
                                          <p:spTgt spid="6"/>
                                        </p:tgtEl>
                                        <p:attrNameLst>
                                          <p:attrName>ppt_h</p:attrName>
                                        </p:attrNameLst>
                                      </p:cBhvr>
                                      <p:tavLst>
                                        <p:tav tm="0">
                                          <p:val>
                                            <p:fltVal val="0"/>
                                          </p:val>
                                        </p:tav>
                                        <p:tav tm="100000">
                                          <p:val>
                                            <p:strVal val="#ppt_h"/>
                                          </p:val>
                                        </p:tav>
                                      </p:tavLst>
                                    </p:anim>
                                    <p:animEffect transition="in" filter="fade">
                                      <p:cBhvr>
                                        <p:cTn id="42" dur="75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750" fill="hold"/>
                                        <p:tgtEl>
                                          <p:spTgt spid="21"/>
                                        </p:tgtEl>
                                        <p:attrNameLst>
                                          <p:attrName>ppt_w</p:attrName>
                                        </p:attrNameLst>
                                      </p:cBhvr>
                                      <p:tavLst>
                                        <p:tav tm="0">
                                          <p:val>
                                            <p:fltVal val="0"/>
                                          </p:val>
                                        </p:tav>
                                        <p:tav tm="100000">
                                          <p:val>
                                            <p:strVal val="#ppt_w"/>
                                          </p:val>
                                        </p:tav>
                                      </p:tavLst>
                                    </p:anim>
                                    <p:anim calcmode="lin" valueType="num">
                                      <p:cBhvr>
                                        <p:cTn id="46" dur="750" fill="hold"/>
                                        <p:tgtEl>
                                          <p:spTgt spid="21"/>
                                        </p:tgtEl>
                                        <p:attrNameLst>
                                          <p:attrName>ppt_h</p:attrName>
                                        </p:attrNameLst>
                                      </p:cBhvr>
                                      <p:tavLst>
                                        <p:tav tm="0">
                                          <p:val>
                                            <p:fltVal val="0"/>
                                          </p:val>
                                        </p:tav>
                                        <p:tav tm="100000">
                                          <p:val>
                                            <p:strVal val="#ppt_h"/>
                                          </p:val>
                                        </p:tav>
                                      </p:tavLst>
                                    </p:anim>
                                    <p:animEffect transition="in" filter="fade">
                                      <p:cBhvr>
                                        <p:cTn id="47" dur="750"/>
                                        <p:tgtEl>
                                          <p:spTgt spid="2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750" fill="hold"/>
                                        <p:tgtEl>
                                          <p:spTgt spid="22"/>
                                        </p:tgtEl>
                                        <p:attrNameLst>
                                          <p:attrName>ppt_w</p:attrName>
                                        </p:attrNameLst>
                                      </p:cBhvr>
                                      <p:tavLst>
                                        <p:tav tm="0">
                                          <p:val>
                                            <p:fltVal val="0"/>
                                          </p:val>
                                        </p:tav>
                                        <p:tav tm="100000">
                                          <p:val>
                                            <p:strVal val="#ppt_w"/>
                                          </p:val>
                                        </p:tav>
                                      </p:tavLst>
                                    </p:anim>
                                    <p:anim calcmode="lin" valueType="num">
                                      <p:cBhvr>
                                        <p:cTn id="51" dur="750" fill="hold"/>
                                        <p:tgtEl>
                                          <p:spTgt spid="22"/>
                                        </p:tgtEl>
                                        <p:attrNameLst>
                                          <p:attrName>ppt_h</p:attrName>
                                        </p:attrNameLst>
                                      </p:cBhvr>
                                      <p:tavLst>
                                        <p:tav tm="0">
                                          <p:val>
                                            <p:fltVal val="0"/>
                                          </p:val>
                                        </p:tav>
                                        <p:tav tm="100000">
                                          <p:val>
                                            <p:strVal val="#ppt_h"/>
                                          </p:val>
                                        </p:tav>
                                      </p:tavLst>
                                    </p:anim>
                                    <p:animEffect transition="in" filter="fade">
                                      <p:cBhvr>
                                        <p:cTn id="52" dur="750"/>
                                        <p:tgtEl>
                                          <p:spTgt spid="2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fltVal val="0"/>
                                          </p:val>
                                        </p:tav>
                                        <p:tav tm="100000">
                                          <p:val>
                                            <p:strVal val="#ppt_w"/>
                                          </p:val>
                                        </p:tav>
                                      </p:tavLst>
                                    </p:anim>
                                    <p:anim calcmode="lin" valueType="num">
                                      <p:cBhvr>
                                        <p:cTn id="56" dur="750" fill="hold"/>
                                        <p:tgtEl>
                                          <p:spTgt spid="23"/>
                                        </p:tgtEl>
                                        <p:attrNameLst>
                                          <p:attrName>ppt_h</p:attrName>
                                        </p:attrNameLst>
                                      </p:cBhvr>
                                      <p:tavLst>
                                        <p:tav tm="0">
                                          <p:val>
                                            <p:fltVal val="0"/>
                                          </p:val>
                                        </p:tav>
                                        <p:tav tm="100000">
                                          <p:val>
                                            <p:strVal val="#ppt_h"/>
                                          </p:val>
                                        </p:tav>
                                      </p:tavLst>
                                    </p:anim>
                                    <p:animEffect transition="in" filter="fade">
                                      <p:cBhvr>
                                        <p:cTn id="57" dur="75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750" fill="hold"/>
                                        <p:tgtEl>
                                          <p:spTgt spid="24"/>
                                        </p:tgtEl>
                                        <p:attrNameLst>
                                          <p:attrName>ppt_w</p:attrName>
                                        </p:attrNameLst>
                                      </p:cBhvr>
                                      <p:tavLst>
                                        <p:tav tm="0">
                                          <p:val>
                                            <p:fltVal val="0"/>
                                          </p:val>
                                        </p:tav>
                                        <p:tav tm="100000">
                                          <p:val>
                                            <p:strVal val="#ppt_w"/>
                                          </p:val>
                                        </p:tav>
                                      </p:tavLst>
                                    </p:anim>
                                    <p:anim calcmode="lin" valueType="num">
                                      <p:cBhvr>
                                        <p:cTn id="61" dur="750" fill="hold"/>
                                        <p:tgtEl>
                                          <p:spTgt spid="24"/>
                                        </p:tgtEl>
                                        <p:attrNameLst>
                                          <p:attrName>ppt_h</p:attrName>
                                        </p:attrNameLst>
                                      </p:cBhvr>
                                      <p:tavLst>
                                        <p:tav tm="0">
                                          <p:val>
                                            <p:fltVal val="0"/>
                                          </p:val>
                                        </p:tav>
                                        <p:tav tm="100000">
                                          <p:val>
                                            <p:strVal val="#ppt_h"/>
                                          </p:val>
                                        </p:tav>
                                      </p:tavLst>
                                    </p:anim>
                                    <p:animEffect transition="in" filter="fade">
                                      <p:cBhvr>
                                        <p:cTn id="62" dur="75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750" fill="hold"/>
                                        <p:tgtEl>
                                          <p:spTgt spid="26"/>
                                        </p:tgtEl>
                                        <p:attrNameLst>
                                          <p:attrName>ppt_w</p:attrName>
                                        </p:attrNameLst>
                                      </p:cBhvr>
                                      <p:tavLst>
                                        <p:tav tm="0">
                                          <p:val>
                                            <p:fltVal val="0"/>
                                          </p:val>
                                        </p:tav>
                                        <p:tav tm="100000">
                                          <p:val>
                                            <p:strVal val="#ppt_w"/>
                                          </p:val>
                                        </p:tav>
                                      </p:tavLst>
                                    </p:anim>
                                    <p:anim calcmode="lin" valueType="num">
                                      <p:cBhvr>
                                        <p:cTn id="71" dur="750" fill="hold"/>
                                        <p:tgtEl>
                                          <p:spTgt spid="26"/>
                                        </p:tgtEl>
                                        <p:attrNameLst>
                                          <p:attrName>ppt_h</p:attrName>
                                        </p:attrNameLst>
                                      </p:cBhvr>
                                      <p:tavLst>
                                        <p:tav tm="0">
                                          <p:val>
                                            <p:fltVal val="0"/>
                                          </p:val>
                                        </p:tav>
                                        <p:tav tm="100000">
                                          <p:val>
                                            <p:strVal val="#ppt_h"/>
                                          </p:val>
                                        </p:tav>
                                      </p:tavLst>
                                    </p:anim>
                                    <p:animEffect transition="in" filter="fade">
                                      <p:cBhvr>
                                        <p:cTn id="7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6" grpId="0"/>
      <p:bldP spid="6" grpId="0" animBg="1"/>
      <p:bldP spid="21" grpId="0"/>
      <p:bldP spid="22" grpId="0" animBg="1"/>
      <p:bldP spid="23" grpId="0"/>
      <p:bldP spid="24" grpId="0" animBg="1"/>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529997" y="1401998"/>
            <a:ext cx="1581536" cy="1580963"/>
          </a:xfrm>
          <a:prstGeom prst="ellipse">
            <a:avLst/>
          </a:prstGeom>
          <a:solidFill>
            <a:srgbClr val="0070C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6" name="Freeform 15"/>
          <p:cNvSpPr>
            <a:spLocks noEditPoints="1"/>
          </p:cNvSpPr>
          <p:nvPr/>
        </p:nvSpPr>
        <p:spPr bwMode="auto">
          <a:xfrm>
            <a:off x="2001050" y="1665787"/>
            <a:ext cx="570187" cy="537664"/>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7" name="文本框 11"/>
          <p:cNvSpPr txBox="1"/>
          <p:nvPr/>
        </p:nvSpPr>
        <p:spPr>
          <a:xfrm>
            <a:off x="1826545" y="2361102"/>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3871355" y="1401998"/>
            <a:ext cx="1581536" cy="1580963"/>
          </a:xfrm>
          <a:prstGeom prst="ellipse">
            <a:avLst/>
          </a:prstGeom>
          <a:solidFill>
            <a:srgbClr val="FFC00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9" name="Freeform 51"/>
          <p:cNvSpPr/>
          <p:nvPr/>
        </p:nvSpPr>
        <p:spPr bwMode="auto">
          <a:xfrm>
            <a:off x="4389515" y="1652095"/>
            <a:ext cx="545215" cy="551356"/>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10" name="文本框 12"/>
          <p:cNvSpPr txBox="1"/>
          <p:nvPr/>
        </p:nvSpPr>
        <p:spPr>
          <a:xfrm>
            <a:off x="4167902" y="2362536"/>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6285374" y="1401998"/>
            <a:ext cx="1581536" cy="1580963"/>
          </a:xfrm>
          <a:prstGeom prst="ellipse">
            <a:avLst/>
          </a:prstGeom>
          <a:solidFill>
            <a:srgbClr val="00B0F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12" name="Freeform 6"/>
          <p:cNvSpPr/>
          <p:nvPr/>
        </p:nvSpPr>
        <p:spPr bwMode="auto">
          <a:xfrm>
            <a:off x="6840839" y="1728143"/>
            <a:ext cx="470607" cy="464752"/>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chemeClr val="bg1"/>
          </a:solidFill>
          <a:ln>
            <a:noFill/>
          </a:ln>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3" name="文本框 13"/>
          <p:cNvSpPr txBox="1"/>
          <p:nvPr/>
        </p:nvSpPr>
        <p:spPr>
          <a:xfrm>
            <a:off x="6581922" y="2363969"/>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Text Box 10"/>
          <p:cNvSpPr txBox="1">
            <a:spLocks noChangeArrowheads="1"/>
          </p:cNvSpPr>
          <p:nvPr/>
        </p:nvSpPr>
        <p:spPr bwMode="auto">
          <a:xfrm>
            <a:off x="1002545" y="3526578"/>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animBg="1"/>
      <p:bldP spid="9" grpId="0" animBg="1"/>
      <p:bldP spid="10" grpId="0"/>
      <p:bldP spid="11" grpId="0" animBg="1"/>
      <p:bldP spid="12"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04</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4669" b="10997"/>
          <a:stretch>
            <a:fillRect/>
          </a:stretch>
        </p:blipFill>
        <p:spPr>
          <a:xfrm>
            <a:off x="0" y="-1"/>
            <a:ext cx="9144000" cy="5143501"/>
          </a:xfrm>
          <a:prstGeom prst="rect">
            <a:avLst/>
          </a:prstGeom>
        </p:spPr>
      </p:pic>
      <p:sp>
        <p:nvSpPr>
          <p:cNvPr id="3" name="矩形 2"/>
          <p:cNvSpPr/>
          <p:nvPr/>
        </p:nvSpPr>
        <p:spPr>
          <a:xfrm>
            <a:off x="0" y="0"/>
            <a:ext cx="3384467" cy="514350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84468" y="0"/>
            <a:ext cx="605642" cy="514350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84468" y="1591293"/>
            <a:ext cx="5759532" cy="19609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3"/>
          <p:cNvSpPr>
            <a:spLocks noChangeArrowheads="1"/>
          </p:cNvSpPr>
          <p:nvPr/>
        </p:nvSpPr>
        <p:spPr bwMode="auto">
          <a:xfrm rot="16200000">
            <a:off x="1664890" y="2539776"/>
            <a:ext cx="1347856" cy="1161971"/>
          </a:xfrm>
          <a:prstGeom prst="hexagon">
            <a:avLst>
              <a:gd name="adj" fmla="val 24993"/>
              <a:gd name="vf" fmla="val 115470"/>
            </a:avLst>
          </a:prstGeom>
          <a:solidFill>
            <a:srgbClr val="00B0F0"/>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7" name="六边形 4"/>
          <p:cNvSpPr>
            <a:spLocks noChangeArrowheads="1"/>
          </p:cNvSpPr>
          <p:nvPr/>
        </p:nvSpPr>
        <p:spPr bwMode="auto">
          <a:xfrm rot="16200000">
            <a:off x="417292" y="2540146"/>
            <a:ext cx="1347856" cy="1161231"/>
          </a:xfrm>
          <a:prstGeom prst="hexagon">
            <a:avLst>
              <a:gd name="adj" fmla="val 25009"/>
              <a:gd name="vf" fmla="val 115470"/>
            </a:avLst>
          </a:prstGeom>
          <a:solidFill>
            <a:srgbClr val="FEB134"/>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8" name="六边形 5"/>
          <p:cNvSpPr>
            <a:spLocks noChangeArrowheads="1"/>
          </p:cNvSpPr>
          <p:nvPr/>
        </p:nvSpPr>
        <p:spPr bwMode="auto">
          <a:xfrm rot="16200000">
            <a:off x="1031994" y="1400444"/>
            <a:ext cx="1347116" cy="1161231"/>
          </a:xfrm>
          <a:prstGeom prst="hexagon">
            <a:avLst>
              <a:gd name="adj" fmla="val 24995"/>
              <a:gd name="vf" fmla="val 115470"/>
            </a:avLst>
          </a:prstGeom>
          <a:solidFill>
            <a:srgbClr val="0070C0"/>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9" name="任意多边形 22"/>
          <p:cNvSpPr>
            <a:spLocks noChangeAspect="1" noChangeArrowheads="1"/>
          </p:cNvSpPr>
          <p:nvPr/>
        </p:nvSpPr>
        <p:spPr bwMode="auto">
          <a:xfrm rot="16200000">
            <a:off x="2193663" y="2011742"/>
            <a:ext cx="291049" cy="1161231"/>
          </a:xfrm>
          <a:custGeom>
            <a:avLst/>
            <a:gdLst>
              <a:gd name="T0" fmla="*/ 623888 w 623528"/>
              <a:gd name="T1" fmla="*/ 1244600 h 2490148"/>
              <a:gd name="T2" fmla="*/ 992 w 623528"/>
              <a:gd name="T3" fmla="*/ 2489200 h 2490148"/>
              <a:gd name="T4" fmla="*/ 0 w 623528"/>
              <a:gd name="T5" fmla="*/ 2489200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0" name="任意多边形 23"/>
          <p:cNvSpPr>
            <a:spLocks noChangeArrowheads="1"/>
          </p:cNvSpPr>
          <p:nvPr/>
        </p:nvSpPr>
        <p:spPr bwMode="auto">
          <a:xfrm rot="16200000">
            <a:off x="945325" y="2011371"/>
            <a:ext cx="291049" cy="1161971"/>
          </a:xfrm>
          <a:custGeom>
            <a:avLst/>
            <a:gdLst>
              <a:gd name="T0" fmla="*/ 623888 w 623528"/>
              <a:gd name="T1" fmla="*/ 1245394 h 2490148"/>
              <a:gd name="T2" fmla="*/ 992 w 623528"/>
              <a:gd name="T3" fmla="*/ 2490788 h 2490148"/>
              <a:gd name="T4" fmla="*/ 0 w 623528"/>
              <a:gd name="T5" fmla="*/ 2490788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1" name="任意多边形 24"/>
          <p:cNvSpPr>
            <a:spLocks noChangeAspect="1" noChangeArrowheads="1"/>
          </p:cNvSpPr>
          <p:nvPr/>
        </p:nvSpPr>
        <p:spPr bwMode="auto">
          <a:xfrm rot="5400000" flipV="1">
            <a:off x="1560398" y="1936983"/>
            <a:ext cx="291049" cy="1161971"/>
          </a:xfrm>
          <a:custGeom>
            <a:avLst/>
            <a:gdLst>
              <a:gd name="T0" fmla="*/ 623888 w 623528"/>
              <a:gd name="T1" fmla="*/ 1245394 h 2490148"/>
              <a:gd name="T2" fmla="*/ 992 w 623528"/>
              <a:gd name="T3" fmla="*/ 2490787 h 2490148"/>
              <a:gd name="T4" fmla="*/ 0 w 623528"/>
              <a:gd name="T5" fmla="*/ 2490787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2" name="文本框 25"/>
          <p:cNvSpPr>
            <a:spLocks noChangeArrowheads="1"/>
          </p:cNvSpPr>
          <p:nvPr/>
        </p:nvSpPr>
        <p:spPr bwMode="auto">
          <a:xfrm>
            <a:off x="1491284" y="1292446"/>
            <a:ext cx="421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01</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3" name="文本框 26"/>
          <p:cNvSpPr>
            <a:spLocks noChangeArrowheads="1"/>
          </p:cNvSpPr>
          <p:nvPr/>
        </p:nvSpPr>
        <p:spPr bwMode="auto">
          <a:xfrm>
            <a:off x="2100892" y="3082853"/>
            <a:ext cx="4876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03</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4" name="文本框 27"/>
          <p:cNvSpPr>
            <a:spLocks noChangeArrowheads="1"/>
          </p:cNvSpPr>
          <p:nvPr/>
        </p:nvSpPr>
        <p:spPr bwMode="auto">
          <a:xfrm>
            <a:off x="834517" y="3082853"/>
            <a:ext cx="4876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02</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5" name="Text Box 10"/>
          <p:cNvSpPr txBox="1">
            <a:spLocks noChangeArrowheads="1"/>
          </p:cNvSpPr>
          <p:nvPr/>
        </p:nvSpPr>
        <p:spPr bwMode="auto">
          <a:xfrm>
            <a:off x="1182952" y="1942192"/>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6" name="Text Box 10"/>
          <p:cNvSpPr txBox="1">
            <a:spLocks noChangeArrowheads="1"/>
          </p:cNvSpPr>
          <p:nvPr/>
        </p:nvSpPr>
        <p:spPr bwMode="auto">
          <a:xfrm>
            <a:off x="578933" y="2816394"/>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1839048" y="2816394"/>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4208001" y="2102469"/>
            <a:ext cx="4017465"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50"/>
                                        <p:tgtEl>
                                          <p:spTgt spid="19"/>
                                        </p:tgtEl>
                                      </p:cBhvr>
                                    </p:animEffec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Isosceles Triangle 1"/>
          <p:cNvSpPr/>
          <p:nvPr/>
        </p:nvSpPr>
        <p:spPr>
          <a:xfrm>
            <a:off x="3863283" y="2744844"/>
            <a:ext cx="1394075" cy="1201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2"/>
          <p:cNvSpPr/>
          <p:nvPr/>
        </p:nvSpPr>
        <p:spPr>
          <a:xfrm>
            <a:off x="3950413" y="1873547"/>
            <a:ext cx="1219816" cy="1219815"/>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5"/>
          <p:cNvSpPr/>
          <p:nvPr/>
        </p:nvSpPr>
        <p:spPr>
          <a:xfrm>
            <a:off x="4244248" y="2147017"/>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8" name="Oval 29"/>
          <p:cNvSpPr/>
          <p:nvPr/>
        </p:nvSpPr>
        <p:spPr>
          <a:xfrm>
            <a:off x="4821710" y="3395812"/>
            <a:ext cx="1219816" cy="1219815"/>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30"/>
          <p:cNvSpPr/>
          <p:nvPr/>
        </p:nvSpPr>
        <p:spPr>
          <a:xfrm>
            <a:off x="5166228" y="3666345"/>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10" name="Oval 31"/>
          <p:cNvSpPr/>
          <p:nvPr/>
        </p:nvSpPr>
        <p:spPr>
          <a:xfrm>
            <a:off x="2983979" y="3395812"/>
            <a:ext cx="1219816" cy="1219815"/>
          </a:xfrm>
          <a:prstGeom prst="ellipse">
            <a:avLst/>
          </a:prstGeom>
          <a:solidFill>
            <a:srgbClr val="FEB1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32"/>
          <p:cNvSpPr/>
          <p:nvPr/>
        </p:nvSpPr>
        <p:spPr>
          <a:xfrm>
            <a:off x="3315905" y="3666345"/>
            <a:ext cx="546945"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12" name="Rectangle 7"/>
          <p:cNvSpPr/>
          <p:nvPr/>
        </p:nvSpPr>
        <p:spPr>
          <a:xfrm>
            <a:off x="4346820" y="3292715"/>
            <a:ext cx="404278" cy="400110"/>
          </a:xfrm>
          <a:prstGeom prst="rect">
            <a:avLst/>
          </a:prstGeom>
        </p:spPr>
        <p:txBody>
          <a:bodyPr wrap="none">
            <a:spAutoFit/>
          </a:bodyPr>
          <a:lstStyle/>
          <a:p>
            <a:r>
              <a:rPr lang="en-US" sz="2000" dirty="0">
                <a:solidFill>
                  <a:srgbClr val="F2F2F2"/>
                </a:solidFill>
                <a:latin typeface="FontAwesome" pitchFamily="2" charset="0"/>
              </a:rPr>
              <a:t></a:t>
            </a:r>
            <a:endParaRPr lang="bg-BG" sz="2000" dirty="0">
              <a:solidFill>
                <a:srgbClr val="F2F2F2"/>
              </a:solidFill>
            </a:endParaRPr>
          </a:p>
        </p:txBody>
      </p:sp>
      <p:sp>
        <p:nvSpPr>
          <p:cNvPr id="13" name="Text Box 10"/>
          <p:cNvSpPr txBox="1">
            <a:spLocks noChangeArrowheads="1"/>
          </p:cNvSpPr>
          <p:nvPr/>
        </p:nvSpPr>
        <p:spPr bwMode="auto">
          <a:xfrm>
            <a:off x="439867" y="3692825"/>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4" name="Text Box 10"/>
          <p:cNvSpPr txBox="1">
            <a:spLocks noChangeArrowheads="1"/>
          </p:cNvSpPr>
          <p:nvPr/>
        </p:nvSpPr>
        <p:spPr bwMode="auto">
          <a:xfrm>
            <a:off x="6281109" y="359022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5" name="Text Box 10"/>
          <p:cNvSpPr txBox="1">
            <a:spLocks noChangeArrowheads="1"/>
          </p:cNvSpPr>
          <p:nvPr/>
        </p:nvSpPr>
        <p:spPr bwMode="auto">
          <a:xfrm>
            <a:off x="3384145" y="91526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2000"/>
                                        <p:tgtEl>
                                          <p:spTgt spid="11"/>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50"/>
                                        <p:tgtEl>
                                          <p:spTgt spid="13"/>
                                        </p:tgtEl>
                                      </p:cBhvr>
                                    </p:animEffect>
                                    <p:anim calcmode="lin" valueType="num">
                                      <p:cBhvr>
                                        <p:cTn id="52" dur="250" fill="hold"/>
                                        <p:tgtEl>
                                          <p:spTgt spid="13"/>
                                        </p:tgtEl>
                                        <p:attrNameLst>
                                          <p:attrName>ppt_x</p:attrName>
                                        </p:attrNameLst>
                                      </p:cBhvr>
                                      <p:tavLst>
                                        <p:tav tm="0">
                                          <p:val>
                                            <p:strVal val="#ppt_x"/>
                                          </p:val>
                                        </p:tav>
                                        <p:tav tm="100000">
                                          <p:val>
                                            <p:strVal val="#ppt_x"/>
                                          </p:val>
                                        </p:tav>
                                      </p:tavLst>
                                    </p:anim>
                                    <p:anim calcmode="lin" valueType="num">
                                      <p:cBhvr>
                                        <p:cTn id="53" dur="25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anim calcmode="lin" valueType="num">
                                      <p:cBhvr>
                                        <p:cTn id="64" dur="250" fill="hold"/>
                                        <p:tgtEl>
                                          <p:spTgt spid="15"/>
                                        </p:tgtEl>
                                        <p:attrNameLst>
                                          <p:attrName>ppt_x</p:attrName>
                                        </p:attrNameLst>
                                      </p:cBhvr>
                                      <p:tavLst>
                                        <p:tav tm="0">
                                          <p:val>
                                            <p:strVal val="#ppt_x"/>
                                          </p:val>
                                        </p:tav>
                                        <p:tav tm="100000">
                                          <p:val>
                                            <p:strVal val="#ppt_x"/>
                                          </p:val>
                                        </p:tav>
                                      </p:tavLst>
                                    </p:anim>
                                    <p:anim calcmode="lin" valueType="num">
                                      <p:cBhvr>
                                        <p:cTn id="6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animBg="1"/>
      <p:bldP spid="9" grpId="0"/>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0"/>
          <p:cNvCxnSpPr/>
          <p:nvPr/>
        </p:nvCxnSpPr>
        <p:spPr>
          <a:xfrm>
            <a:off x="643604" y="2915802"/>
            <a:ext cx="79288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ounded Rectangle 24"/>
          <p:cNvSpPr/>
          <p:nvPr/>
        </p:nvSpPr>
        <p:spPr>
          <a:xfrm>
            <a:off x="643604"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7" name="Rectangle 28"/>
          <p:cNvSpPr/>
          <p:nvPr/>
        </p:nvSpPr>
        <p:spPr>
          <a:xfrm>
            <a:off x="797811" y="2729598"/>
            <a:ext cx="436338" cy="400110"/>
          </a:xfrm>
          <a:prstGeom prst="rect">
            <a:avLst/>
          </a:prstGeom>
        </p:spPr>
        <p:txBody>
          <a:bodyPr wrap="none">
            <a:spAutoFit/>
          </a:bodyPr>
          <a:lstStyle/>
          <a:p>
            <a:r>
              <a:rPr lang="en-US" sz="2000">
                <a:solidFill>
                  <a:srgbClr val="F2F2F2"/>
                </a:solidFill>
                <a:latin typeface="Steelfish" pitchFamily="2" charset="0"/>
              </a:rPr>
              <a:t>Mon</a:t>
            </a:r>
            <a:endParaRPr lang="bg-BG" sz="2000">
              <a:solidFill>
                <a:srgbClr val="F2F2F2"/>
              </a:solidFill>
            </a:endParaRPr>
          </a:p>
        </p:txBody>
      </p:sp>
      <p:sp>
        <p:nvSpPr>
          <p:cNvPr id="8" name="Rounded Rectangle 47"/>
          <p:cNvSpPr/>
          <p:nvPr/>
        </p:nvSpPr>
        <p:spPr>
          <a:xfrm>
            <a:off x="1819855" y="2734283"/>
            <a:ext cx="871297"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9" name="Rectangle 48"/>
          <p:cNvSpPr/>
          <p:nvPr/>
        </p:nvSpPr>
        <p:spPr>
          <a:xfrm>
            <a:off x="1974062" y="2729598"/>
            <a:ext cx="378245" cy="400110"/>
          </a:xfrm>
          <a:prstGeom prst="rect">
            <a:avLst/>
          </a:prstGeom>
        </p:spPr>
        <p:txBody>
          <a:bodyPr wrap="none">
            <a:spAutoFit/>
          </a:bodyPr>
          <a:lstStyle/>
          <a:p>
            <a:r>
              <a:rPr lang="en-US" sz="2000">
                <a:solidFill>
                  <a:srgbClr val="F2F2F2"/>
                </a:solidFill>
                <a:latin typeface="Steelfish" pitchFamily="2" charset="0"/>
              </a:rPr>
              <a:t>Tue</a:t>
            </a:r>
            <a:endParaRPr lang="bg-BG" sz="2000">
              <a:solidFill>
                <a:srgbClr val="F2F2F2"/>
              </a:solidFill>
            </a:endParaRPr>
          </a:p>
        </p:txBody>
      </p:sp>
      <p:sp>
        <p:nvSpPr>
          <p:cNvPr id="10" name="Rounded Rectangle 50"/>
          <p:cNvSpPr/>
          <p:nvPr/>
        </p:nvSpPr>
        <p:spPr>
          <a:xfrm>
            <a:off x="2996105"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1" name="Rectangle 51"/>
          <p:cNvSpPr/>
          <p:nvPr/>
        </p:nvSpPr>
        <p:spPr>
          <a:xfrm>
            <a:off x="3150313" y="2729598"/>
            <a:ext cx="441788" cy="400110"/>
          </a:xfrm>
          <a:prstGeom prst="rect">
            <a:avLst/>
          </a:prstGeom>
        </p:spPr>
        <p:txBody>
          <a:bodyPr wrap="none">
            <a:spAutoFit/>
          </a:bodyPr>
          <a:lstStyle/>
          <a:p>
            <a:r>
              <a:rPr lang="en-US" sz="2000">
                <a:solidFill>
                  <a:srgbClr val="F2F2F2"/>
                </a:solidFill>
                <a:latin typeface="Steelfish" pitchFamily="2" charset="0"/>
              </a:rPr>
              <a:t>Wed</a:t>
            </a:r>
            <a:endParaRPr lang="bg-BG" sz="2000">
              <a:solidFill>
                <a:srgbClr val="F2F2F2"/>
              </a:solidFill>
            </a:endParaRPr>
          </a:p>
        </p:txBody>
      </p:sp>
      <p:sp>
        <p:nvSpPr>
          <p:cNvPr id="12" name="Rounded Rectangle 54"/>
          <p:cNvSpPr/>
          <p:nvPr/>
        </p:nvSpPr>
        <p:spPr>
          <a:xfrm>
            <a:off x="4172356" y="2734283"/>
            <a:ext cx="871297" cy="3630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3" name="Rectangle 55"/>
          <p:cNvSpPr/>
          <p:nvPr/>
        </p:nvSpPr>
        <p:spPr>
          <a:xfrm>
            <a:off x="4326563" y="2729598"/>
            <a:ext cx="388248" cy="400110"/>
          </a:xfrm>
          <a:prstGeom prst="rect">
            <a:avLst/>
          </a:prstGeom>
        </p:spPr>
        <p:txBody>
          <a:bodyPr wrap="none">
            <a:spAutoFit/>
          </a:bodyPr>
          <a:lstStyle/>
          <a:p>
            <a:r>
              <a:rPr lang="en-US" sz="2000">
                <a:solidFill>
                  <a:srgbClr val="F2F2F2"/>
                </a:solidFill>
                <a:latin typeface="Steelfish" pitchFamily="2" charset="0"/>
              </a:rPr>
              <a:t>Thu</a:t>
            </a:r>
            <a:endParaRPr lang="bg-BG" sz="2000">
              <a:solidFill>
                <a:srgbClr val="F2F2F2"/>
              </a:solidFill>
            </a:endParaRPr>
          </a:p>
        </p:txBody>
      </p:sp>
      <p:sp>
        <p:nvSpPr>
          <p:cNvPr id="14" name="Rounded Rectangle 58"/>
          <p:cNvSpPr/>
          <p:nvPr/>
        </p:nvSpPr>
        <p:spPr>
          <a:xfrm>
            <a:off x="5348607"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5" name="Rectangle 59"/>
          <p:cNvSpPr/>
          <p:nvPr/>
        </p:nvSpPr>
        <p:spPr>
          <a:xfrm>
            <a:off x="5569732" y="2729598"/>
            <a:ext cx="312201" cy="400110"/>
          </a:xfrm>
          <a:prstGeom prst="rect">
            <a:avLst/>
          </a:prstGeom>
        </p:spPr>
        <p:txBody>
          <a:bodyPr wrap="none">
            <a:spAutoFit/>
          </a:bodyPr>
          <a:lstStyle/>
          <a:p>
            <a:r>
              <a:rPr lang="en-US" sz="2000">
                <a:solidFill>
                  <a:srgbClr val="F2F2F2"/>
                </a:solidFill>
                <a:latin typeface="Steelfish" pitchFamily="2" charset="0"/>
              </a:rPr>
              <a:t>Fri</a:t>
            </a:r>
            <a:endParaRPr lang="bg-BG" sz="2000">
              <a:solidFill>
                <a:srgbClr val="F2F2F2"/>
              </a:solidFill>
            </a:endParaRPr>
          </a:p>
        </p:txBody>
      </p:sp>
      <p:sp>
        <p:nvSpPr>
          <p:cNvPr id="16" name="Rounded Rectangle 62"/>
          <p:cNvSpPr/>
          <p:nvPr/>
        </p:nvSpPr>
        <p:spPr>
          <a:xfrm>
            <a:off x="6524857" y="2734283"/>
            <a:ext cx="871297" cy="363040"/>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7" name="Rectangle 63"/>
          <p:cNvSpPr/>
          <p:nvPr/>
        </p:nvSpPr>
        <p:spPr>
          <a:xfrm>
            <a:off x="6714948" y="2729598"/>
            <a:ext cx="365678" cy="400110"/>
          </a:xfrm>
          <a:prstGeom prst="rect">
            <a:avLst/>
          </a:prstGeom>
        </p:spPr>
        <p:txBody>
          <a:bodyPr wrap="none">
            <a:spAutoFit/>
          </a:bodyPr>
          <a:lstStyle/>
          <a:p>
            <a:r>
              <a:rPr lang="en-US" sz="2000">
                <a:solidFill>
                  <a:srgbClr val="F2F2F2"/>
                </a:solidFill>
                <a:latin typeface="Steelfish" pitchFamily="2" charset="0"/>
              </a:rPr>
              <a:t>Sat</a:t>
            </a:r>
            <a:endParaRPr lang="bg-BG" sz="2000">
              <a:solidFill>
                <a:srgbClr val="F2F2F2"/>
              </a:solidFill>
            </a:endParaRPr>
          </a:p>
        </p:txBody>
      </p:sp>
      <p:sp>
        <p:nvSpPr>
          <p:cNvPr id="18" name="Rounded Rectangle 66"/>
          <p:cNvSpPr/>
          <p:nvPr/>
        </p:nvSpPr>
        <p:spPr>
          <a:xfrm>
            <a:off x="7701108" y="2734283"/>
            <a:ext cx="871297"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9" name="Rectangle 67"/>
          <p:cNvSpPr/>
          <p:nvPr/>
        </p:nvSpPr>
        <p:spPr>
          <a:xfrm>
            <a:off x="7905384" y="2729598"/>
            <a:ext cx="401072" cy="400110"/>
          </a:xfrm>
          <a:prstGeom prst="rect">
            <a:avLst/>
          </a:prstGeom>
        </p:spPr>
        <p:txBody>
          <a:bodyPr wrap="none">
            <a:spAutoFit/>
          </a:bodyPr>
          <a:lstStyle/>
          <a:p>
            <a:r>
              <a:rPr lang="en-US" sz="2000">
                <a:solidFill>
                  <a:srgbClr val="F2F2F2"/>
                </a:solidFill>
                <a:latin typeface="Steelfish" pitchFamily="2" charset="0"/>
              </a:rPr>
              <a:t>Sun</a:t>
            </a:r>
            <a:endParaRPr lang="bg-BG" sz="2000">
              <a:solidFill>
                <a:srgbClr val="F2F2F2"/>
              </a:solidFill>
            </a:endParaRPr>
          </a:p>
        </p:txBody>
      </p:sp>
      <p:cxnSp>
        <p:nvCxnSpPr>
          <p:cNvPr id="20" name="Straight Arrow Connector 72"/>
          <p:cNvCxnSpPr>
            <a:stCxn id="6" idx="0"/>
          </p:cNvCxnSpPr>
          <p:nvPr/>
        </p:nvCxnSpPr>
        <p:spPr>
          <a:xfrm flipV="1">
            <a:off x="1079252" y="2047442"/>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6"/>
          <p:cNvCxnSpPr/>
          <p:nvPr/>
        </p:nvCxnSpPr>
        <p:spPr>
          <a:xfrm flipV="1">
            <a:off x="3431754" y="2039191"/>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79"/>
          <p:cNvCxnSpPr/>
          <p:nvPr/>
        </p:nvCxnSpPr>
        <p:spPr>
          <a:xfrm flipV="1">
            <a:off x="5759393" y="2057630"/>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82"/>
          <p:cNvCxnSpPr>
            <a:stCxn id="8" idx="2"/>
          </p:cNvCxnSpPr>
          <p:nvPr/>
        </p:nvCxnSpPr>
        <p:spPr>
          <a:xfrm>
            <a:off x="2255503" y="3097323"/>
            <a:ext cx="703642" cy="66407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85"/>
          <p:cNvCxnSpPr/>
          <p:nvPr/>
        </p:nvCxnSpPr>
        <p:spPr>
          <a:xfrm>
            <a:off x="4614022" y="3105050"/>
            <a:ext cx="703642" cy="66407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Text Box 10"/>
          <p:cNvSpPr txBox="1">
            <a:spLocks noChangeArrowheads="1"/>
          </p:cNvSpPr>
          <p:nvPr/>
        </p:nvSpPr>
        <p:spPr bwMode="auto">
          <a:xfrm>
            <a:off x="1792442" y="3849886"/>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6" name="Text Box 10"/>
          <p:cNvSpPr txBox="1">
            <a:spLocks noChangeArrowheads="1"/>
          </p:cNvSpPr>
          <p:nvPr/>
        </p:nvSpPr>
        <p:spPr bwMode="auto">
          <a:xfrm>
            <a:off x="5269239" y="3849886"/>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7287"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8" name="Text Box 10"/>
          <p:cNvSpPr txBox="1">
            <a:spLocks noChangeArrowheads="1"/>
          </p:cNvSpPr>
          <p:nvPr/>
        </p:nvSpPr>
        <p:spPr bwMode="auto">
          <a:xfrm>
            <a:off x="3245012"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9" name="Text Box 10"/>
          <p:cNvSpPr txBox="1">
            <a:spLocks noChangeArrowheads="1"/>
          </p:cNvSpPr>
          <p:nvPr/>
        </p:nvSpPr>
        <p:spPr bwMode="auto">
          <a:xfrm>
            <a:off x="5937727"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ppt_x"/>
                                          </p:val>
                                        </p:tav>
                                        <p:tav tm="100000">
                                          <p:val>
                                            <p:strVal val="#ppt_x"/>
                                          </p:val>
                                        </p:tav>
                                      </p:tavLst>
                                    </p:anim>
                                    <p:anim calcmode="lin" valueType="num">
                                      <p:cBhvr additive="base">
                                        <p:cTn id="95" dur="500" fill="hold"/>
                                        <p:tgtEl>
                                          <p:spTgt spid="22"/>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500" fill="hold"/>
                                        <p:tgtEl>
                                          <p:spTgt spid="23"/>
                                        </p:tgtEl>
                                        <p:attrNameLst>
                                          <p:attrName>ppt_x</p:attrName>
                                        </p:attrNameLst>
                                      </p:cBhvr>
                                      <p:tavLst>
                                        <p:tav tm="0">
                                          <p:val>
                                            <p:strVal val="#ppt_x"/>
                                          </p:val>
                                        </p:tav>
                                        <p:tav tm="100000">
                                          <p:val>
                                            <p:strVal val="#ppt_x"/>
                                          </p:val>
                                        </p:tav>
                                      </p:tavLst>
                                    </p:anim>
                                    <p:anim calcmode="lin" valueType="num">
                                      <p:cBhvr additive="base">
                                        <p:cTn id="99" dur="500" fill="hold"/>
                                        <p:tgtEl>
                                          <p:spTgt spid="23"/>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50"/>
                                        <p:tgtEl>
                                          <p:spTgt spid="25"/>
                                        </p:tgtEl>
                                      </p:cBhvr>
                                    </p:animEffect>
                                    <p:anim calcmode="lin" valueType="num">
                                      <p:cBhvr>
                                        <p:cTn id="108" dur="250" fill="hold"/>
                                        <p:tgtEl>
                                          <p:spTgt spid="25"/>
                                        </p:tgtEl>
                                        <p:attrNameLst>
                                          <p:attrName>ppt_x</p:attrName>
                                        </p:attrNameLst>
                                      </p:cBhvr>
                                      <p:tavLst>
                                        <p:tav tm="0">
                                          <p:val>
                                            <p:strVal val="#ppt_x"/>
                                          </p:val>
                                        </p:tav>
                                        <p:tav tm="100000">
                                          <p:val>
                                            <p:strVal val="#ppt_x"/>
                                          </p:val>
                                        </p:tav>
                                      </p:tavLst>
                                    </p:anim>
                                    <p:anim calcmode="lin" valueType="num">
                                      <p:cBhvr>
                                        <p:cTn id="109" dur="250" fill="hold"/>
                                        <p:tgtEl>
                                          <p:spTgt spid="25"/>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42" presetClass="entr" presetSubtype="0"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250"/>
                                        <p:tgtEl>
                                          <p:spTgt spid="26"/>
                                        </p:tgtEl>
                                      </p:cBhvr>
                                    </p:animEffect>
                                    <p:anim calcmode="lin" valueType="num">
                                      <p:cBhvr>
                                        <p:cTn id="114" dur="250" fill="hold"/>
                                        <p:tgtEl>
                                          <p:spTgt spid="26"/>
                                        </p:tgtEl>
                                        <p:attrNameLst>
                                          <p:attrName>ppt_x</p:attrName>
                                        </p:attrNameLst>
                                      </p:cBhvr>
                                      <p:tavLst>
                                        <p:tav tm="0">
                                          <p:val>
                                            <p:strVal val="#ppt_x"/>
                                          </p:val>
                                        </p:tav>
                                        <p:tav tm="100000">
                                          <p:val>
                                            <p:strVal val="#ppt_x"/>
                                          </p:val>
                                        </p:tav>
                                      </p:tavLst>
                                    </p:anim>
                                    <p:anim calcmode="lin" valueType="num">
                                      <p:cBhvr>
                                        <p:cTn id="115" dur="250" fill="hold"/>
                                        <p:tgtEl>
                                          <p:spTgt spid="26"/>
                                        </p:tgtEl>
                                        <p:attrNameLst>
                                          <p:attrName>ppt_y</p:attrName>
                                        </p:attrNameLst>
                                      </p:cBhvr>
                                      <p:tavLst>
                                        <p:tav tm="0">
                                          <p:val>
                                            <p:strVal val="#ppt_y+.1"/>
                                          </p:val>
                                        </p:tav>
                                        <p:tav tm="100000">
                                          <p:val>
                                            <p:strVal val="#ppt_y"/>
                                          </p:val>
                                        </p:tav>
                                      </p:tavLst>
                                    </p:anim>
                                  </p:childTnLst>
                                </p:cTn>
                              </p:par>
                            </p:childTnLst>
                          </p:cTn>
                        </p:par>
                        <p:par>
                          <p:cTn id="116" fill="hold">
                            <p:stCondLst>
                              <p:cond delay="1500"/>
                            </p:stCondLst>
                            <p:childTnLst>
                              <p:par>
                                <p:cTn id="117" presetID="42"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250"/>
                                        <p:tgtEl>
                                          <p:spTgt spid="27"/>
                                        </p:tgtEl>
                                      </p:cBhvr>
                                    </p:animEffect>
                                    <p:anim calcmode="lin" valueType="num">
                                      <p:cBhvr>
                                        <p:cTn id="120" dur="250" fill="hold"/>
                                        <p:tgtEl>
                                          <p:spTgt spid="27"/>
                                        </p:tgtEl>
                                        <p:attrNameLst>
                                          <p:attrName>ppt_x</p:attrName>
                                        </p:attrNameLst>
                                      </p:cBhvr>
                                      <p:tavLst>
                                        <p:tav tm="0">
                                          <p:val>
                                            <p:strVal val="#ppt_x"/>
                                          </p:val>
                                        </p:tav>
                                        <p:tav tm="100000">
                                          <p:val>
                                            <p:strVal val="#ppt_x"/>
                                          </p:val>
                                        </p:tav>
                                      </p:tavLst>
                                    </p:anim>
                                    <p:anim calcmode="lin" valueType="num">
                                      <p:cBhvr>
                                        <p:cTn id="121" dur="250" fill="hold"/>
                                        <p:tgtEl>
                                          <p:spTgt spid="27"/>
                                        </p:tgtEl>
                                        <p:attrNameLst>
                                          <p:attrName>ppt_y</p:attrName>
                                        </p:attrNameLst>
                                      </p:cBhvr>
                                      <p:tavLst>
                                        <p:tav tm="0">
                                          <p:val>
                                            <p:strVal val="#ppt_y+.1"/>
                                          </p:val>
                                        </p:tav>
                                        <p:tav tm="100000">
                                          <p:val>
                                            <p:strVal val="#ppt_y"/>
                                          </p:val>
                                        </p:tav>
                                      </p:tavLst>
                                    </p:anim>
                                  </p:childTnLst>
                                </p:cTn>
                              </p:par>
                            </p:childTnLst>
                          </p:cTn>
                        </p:par>
                        <p:par>
                          <p:cTn id="122" fill="hold">
                            <p:stCondLst>
                              <p:cond delay="2000"/>
                            </p:stCondLst>
                            <p:childTnLst>
                              <p:par>
                                <p:cTn id="123" presetID="42"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250"/>
                                        <p:tgtEl>
                                          <p:spTgt spid="28"/>
                                        </p:tgtEl>
                                      </p:cBhvr>
                                    </p:animEffect>
                                    <p:anim calcmode="lin" valueType="num">
                                      <p:cBhvr>
                                        <p:cTn id="126" dur="250" fill="hold"/>
                                        <p:tgtEl>
                                          <p:spTgt spid="28"/>
                                        </p:tgtEl>
                                        <p:attrNameLst>
                                          <p:attrName>ppt_x</p:attrName>
                                        </p:attrNameLst>
                                      </p:cBhvr>
                                      <p:tavLst>
                                        <p:tav tm="0">
                                          <p:val>
                                            <p:strVal val="#ppt_x"/>
                                          </p:val>
                                        </p:tav>
                                        <p:tav tm="100000">
                                          <p:val>
                                            <p:strVal val="#ppt_x"/>
                                          </p:val>
                                        </p:tav>
                                      </p:tavLst>
                                    </p:anim>
                                    <p:anim calcmode="lin" valueType="num">
                                      <p:cBhvr>
                                        <p:cTn id="127" dur="250" fill="hold"/>
                                        <p:tgtEl>
                                          <p:spTgt spid="28"/>
                                        </p:tgtEl>
                                        <p:attrNameLst>
                                          <p:attrName>ppt_y</p:attrName>
                                        </p:attrNameLst>
                                      </p:cBhvr>
                                      <p:tavLst>
                                        <p:tav tm="0">
                                          <p:val>
                                            <p:strVal val="#ppt_y+.1"/>
                                          </p:val>
                                        </p:tav>
                                        <p:tav tm="100000">
                                          <p:val>
                                            <p:strVal val="#ppt_y"/>
                                          </p:val>
                                        </p:tav>
                                      </p:tavLst>
                                    </p:anim>
                                  </p:childTnLst>
                                </p:cTn>
                              </p:par>
                            </p:childTnLst>
                          </p:cTn>
                        </p:par>
                        <p:par>
                          <p:cTn id="128" fill="hold">
                            <p:stCondLst>
                              <p:cond delay="2500"/>
                            </p:stCondLst>
                            <p:childTnLst>
                              <p:par>
                                <p:cTn id="129" presetID="42"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250"/>
                                        <p:tgtEl>
                                          <p:spTgt spid="29"/>
                                        </p:tgtEl>
                                      </p:cBhvr>
                                    </p:animEffect>
                                    <p:anim calcmode="lin" valueType="num">
                                      <p:cBhvr>
                                        <p:cTn id="132" dur="250" fill="hold"/>
                                        <p:tgtEl>
                                          <p:spTgt spid="29"/>
                                        </p:tgtEl>
                                        <p:attrNameLst>
                                          <p:attrName>ppt_x</p:attrName>
                                        </p:attrNameLst>
                                      </p:cBhvr>
                                      <p:tavLst>
                                        <p:tav tm="0">
                                          <p:val>
                                            <p:strVal val="#ppt_x"/>
                                          </p:val>
                                        </p:tav>
                                        <p:tav tm="100000">
                                          <p:val>
                                            <p:strVal val="#ppt_x"/>
                                          </p:val>
                                        </p:tav>
                                      </p:tavLst>
                                    </p:anim>
                                    <p:anim calcmode="lin" valueType="num">
                                      <p:cBhvr>
                                        <p:cTn id="133"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9798" r="14804" b="17403"/>
          <a:stretch>
            <a:fillRect/>
          </a:stretch>
        </p:blipFill>
        <p:spPr>
          <a:xfrm>
            <a:off x="-1" y="-1"/>
            <a:ext cx="9144001" cy="5153857"/>
          </a:xfrm>
          <a:prstGeom prst="rect">
            <a:avLst/>
          </a:prstGeom>
        </p:spPr>
      </p:pic>
      <p:sp>
        <p:nvSpPr>
          <p:cNvPr id="7" name="Freeform 81"/>
          <p:cNvSpPr/>
          <p:nvPr/>
        </p:nvSpPr>
        <p:spPr bwMode="auto">
          <a:xfrm>
            <a:off x="0" y="-3644"/>
            <a:ext cx="9144000" cy="5147144"/>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FFFF00">
              <a:alpha val="70000"/>
            </a:srgb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矩形 7"/>
          <p:cNvSpPr/>
          <p:nvPr/>
        </p:nvSpPr>
        <p:spPr>
          <a:xfrm>
            <a:off x="7451678" y="559558"/>
            <a:ext cx="1692322" cy="1160060"/>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13943" y="1663320"/>
            <a:ext cx="1637733" cy="1160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35265" y="2823380"/>
            <a:ext cx="1678678" cy="11600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456587" y="3983440"/>
            <a:ext cx="1678678" cy="1160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16808" y="136567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4" name="矩形 13"/>
          <p:cNvSpPr/>
          <p:nvPr/>
        </p:nvSpPr>
        <p:spPr>
          <a:xfrm>
            <a:off x="4974604" y="20561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5" name="矩形 14"/>
          <p:cNvSpPr/>
          <p:nvPr/>
        </p:nvSpPr>
        <p:spPr>
          <a:xfrm>
            <a:off x="1738130" y="2577826"/>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6" name="矩形 15"/>
          <p:cNvSpPr/>
          <p:nvPr/>
        </p:nvSpPr>
        <p:spPr>
          <a:xfrm>
            <a:off x="141342" y="3629497"/>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7" name="Text Box 10"/>
          <p:cNvSpPr txBox="1">
            <a:spLocks noChangeArrowheads="1"/>
          </p:cNvSpPr>
          <p:nvPr/>
        </p:nvSpPr>
        <p:spPr bwMode="auto">
          <a:xfrm>
            <a:off x="2586237" y="4224439"/>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8" name="Text Box 10"/>
          <p:cNvSpPr txBox="1">
            <a:spLocks noChangeArrowheads="1"/>
          </p:cNvSpPr>
          <p:nvPr/>
        </p:nvSpPr>
        <p:spPr bwMode="auto">
          <a:xfrm>
            <a:off x="4300978" y="3010995"/>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5936768" y="1850935"/>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0" name="Text Box 10"/>
          <p:cNvSpPr txBox="1">
            <a:spLocks noChangeArrowheads="1"/>
          </p:cNvSpPr>
          <p:nvPr/>
        </p:nvSpPr>
        <p:spPr bwMode="auto">
          <a:xfrm>
            <a:off x="7601798" y="747173"/>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anim calcmode="lin" valueType="num">
                                      <p:cBhvr>
                                        <p:cTn id="31" dur="250" fill="hold"/>
                                        <p:tgtEl>
                                          <p:spTgt spid="17"/>
                                        </p:tgtEl>
                                        <p:attrNameLst>
                                          <p:attrName>ppt_x</p:attrName>
                                        </p:attrNameLst>
                                      </p:cBhvr>
                                      <p:tavLst>
                                        <p:tav tm="0">
                                          <p:val>
                                            <p:strVal val="#ppt_x"/>
                                          </p:val>
                                        </p:tav>
                                        <p:tav tm="100000">
                                          <p:val>
                                            <p:strVal val="#ppt_x"/>
                                          </p:val>
                                        </p:tav>
                                      </p:tavLst>
                                    </p:anim>
                                    <p:anim calcmode="lin" valueType="num">
                                      <p:cBhvr>
                                        <p:cTn id="32" dur="25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50"/>
                                        <p:tgtEl>
                                          <p:spTgt spid="19"/>
                                        </p:tgtEl>
                                      </p:cBhvr>
                                    </p:animEffect>
                                    <p:anim calcmode="lin" valueType="num">
                                      <p:cBhvr>
                                        <p:cTn id="43" dur="250" fill="hold"/>
                                        <p:tgtEl>
                                          <p:spTgt spid="19"/>
                                        </p:tgtEl>
                                        <p:attrNameLst>
                                          <p:attrName>ppt_x</p:attrName>
                                        </p:attrNameLst>
                                      </p:cBhvr>
                                      <p:tavLst>
                                        <p:tav tm="0">
                                          <p:val>
                                            <p:strVal val="#ppt_x"/>
                                          </p:val>
                                        </p:tav>
                                        <p:tav tm="100000">
                                          <p:val>
                                            <p:strVal val="#ppt_x"/>
                                          </p:val>
                                        </p:tav>
                                      </p:tavLst>
                                    </p:anim>
                                    <p:anim calcmode="lin" valueType="num">
                                      <p:cBhvr>
                                        <p:cTn id="44" dur="25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8" name="文本框 6"/>
          <p:cNvSpPr txBox="1">
            <a:spLocks noChangeArrowheads="1"/>
          </p:cNvSpPr>
          <p:nvPr/>
        </p:nvSpPr>
        <p:spPr bwMode="auto">
          <a:xfrm>
            <a:off x="6287416" y="2947921"/>
            <a:ext cx="2554838"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chemeClr val="bg1"/>
                </a:solidFill>
                <a:latin typeface="微软雅黑" panose="020B0503020204020204" pitchFamily="34" charset="-122"/>
                <a:ea typeface="微软雅黑" panose="020B0503020204020204" pitchFamily="34" charset="-122"/>
              </a:rPr>
              <a:t>Internet technology PPT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7085091" y="4122019"/>
            <a:ext cx="139001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汇报人：</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文本框 5"/>
          <p:cNvSpPr txBox="1">
            <a:spLocks noChangeArrowheads="1"/>
          </p:cNvSpPr>
          <p:nvPr/>
        </p:nvSpPr>
        <p:spPr bwMode="auto">
          <a:xfrm>
            <a:off x="2442949" y="2240051"/>
            <a:ext cx="6412953"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4000" b="1" dirty="0">
                <a:solidFill>
                  <a:schemeClr val="bg1"/>
                </a:solidFill>
                <a:latin typeface="微软雅黑" panose="020B0503020204020204" pitchFamily="34" charset="-122"/>
                <a:ea typeface="微软雅黑" panose="020B0503020204020204" pitchFamily="34" charset="-122"/>
              </a:rPr>
              <a:t>谢谢聆听 批评指导</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文本框 8"/>
          <p:cNvSpPr txBox="1">
            <a:spLocks noChangeArrowheads="1"/>
          </p:cNvSpPr>
          <p:nvPr/>
        </p:nvSpPr>
        <p:spPr bwMode="auto">
          <a:xfrm>
            <a:off x="4686199" y="3788515"/>
            <a:ext cx="416970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适用于商务科技</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互联网总结</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大数据 云计算</a:t>
            </a:r>
            <a:endPar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by="(-#ppt_w*2)" calcmode="lin" valueType="num">
                                      <p:cBhvr rctx="PPT">
                                        <p:cTn id="25" dur="500" autoRev="1" fill="hold">
                                          <p:stCondLst>
                                            <p:cond delay="0"/>
                                          </p:stCondLst>
                                        </p:cTn>
                                        <p:tgtEl>
                                          <p:spTgt spid="10"/>
                                        </p:tgtEl>
                                        <p:attrNameLst>
                                          <p:attrName>ppt_w</p:attrName>
                                        </p:attrNameLst>
                                      </p:cBhvr>
                                    </p:anim>
                                    <p:anim by="(#ppt_w*0.50)" calcmode="lin" valueType="num">
                                      <p:cBhvr>
                                        <p:cTn id="26" dur="500" decel="50000" autoRev="1" fill="hold">
                                          <p:stCondLst>
                                            <p:cond delay="0"/>
                                          </p:stCondLst>
                                        </p:cTn>
                                        <p:tgtEl>
                                          <p:spTgt spid="10"/>
                                        </p:tgtEl>
                                        <p:attrNameLst>
                                          <p:attrName>ppt_x</p:attrName>
                                        </p:attrNameLst>
                                      </p:cBhvr>
                                    </p:anim>
                                    <p:anim from="(-#ppt_h/2)" to="(#ppt_y)" calcmode="lin" valueType="num">
                                      <p:cBhvr>
                                        <p:cTn id="27" dur="1000" fill="hold">
                                          <p:stCondLst>
                                            <p:cond delay="0"/>
                                          </p:stCondLst>
                                        </p:cTn>
                                        <p:tgtEl>
                                          <p:spTgt spid="10"/>
                                        </p:tgtEl>
                                        <p:attrNameLst>
                                          <p:attrName>ppt_y</p:attrName>
                                        </p:attrNameLst>
                                      </p:cBhvr>
                                    </p:anim>
                                    <p:animRot by="21600000">
                                      <p:cBhvr>
                                        <p:cTn id="28" dur="1000" fill="hold">
                                          <p:stCondLst>
                                            <p:cond delay="0"/>
                                          </p:stCondLst>
                                        </p:cTn>
                                        <p:tgtEl>
                                          <p:spTgt spid="1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2666" y="2209839"/>
            <a:ext cx="447626" cy="492866"/>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0804"/>
            <a:ext cx="6270345" cy="1269070"/>
          </a:xfrm>
          <a:prstGeom prst="rect">
            <a:avLst/>
          </a:prstGeom>
          <a:noFill/>
          <a:ln w="25400">
            <a:noFill/>
          </a:ln>
        </p:spPr>
        <p:txBody>
          <a:bodyPr lIns="91427" tIns="45712" rIns="91427" bIns="45712" anchor="ctr"/>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模板下载：</a:t>
            </a:r>
            <a:r>
              <a:rPr lang="en-US" altLang="zh-CN" sz="105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0" b="1" dirty="0">
                <a:solidFill>
                  <a:srgbClr val="FFC000"/>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行业</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dirty="0">
                <a:solidFill>
                  <a:srgbClr val="4A452A"/>
                </a:solidFill>
                <a:latin typeface="微软雅黑" panose="020B0503020204020204" pitchFamily="34" charset="-122"/>
                <a:ea typeface="微软雅黑" panose="020B0503020204020204" pitchFamily="34" charset="-122"/>
              </a:rPr>
              <a:t>工作</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0" b="1" dirty="0">
                <a:solidFill>
                  <a:srgbClr val="4A452A"/>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节日</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背景图片：</a:t>
            </a:r>
            <a:r>
              <a:rPr lang="en-US" altLang="zh-CN" sz="1050" b="1" dirty="0">
                <a:solidFill>
                  <a:srgbClr val="4A452A"/>
                </a:solidFill>
                <a:latin typeface="微软雅黑" panose="020B0503020204020204" pitchFamily="34" charset="-122"/>
                <a:ea typeface="微软雅黑" panose="020B0503020204020204" pitchFamily="34" charset="-122"/>
              </a:rPr>
              <a:t> </a:t>
            </a:r>
            <a:r>
              <a:rPr lang="en-US" altLang="zh-CN" sz="105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0" b="1" dirty="0">
                <a:solidFill>
                  <a:srgbClr val="4A452A"/>
                </a:solidFill>
                <a:latin typeface="微软雅黑" panose="020B0503020204020204" pitchFamily="34" charset="-122"/>
                <a:ea typeface="微软雅黑" panose="020B0503020204020204" pitchFamily="34" charset="-122"/>
              </a:rPr>
              <a:t>            PPT</a:t>
            </a:r>
            <a:r>
              <a:rPr lang="zh-CN" altLang="en-US" sz="1050" b="1" dirty="0">
                <a:solidFill>
                  <a:srgbClr val="4A452A"/>
                </a:solidFill>
                <a:latin typeface="微软雅黑" panose="020B0503020204020204" pitchFamily="34" charset="-122"/>
                <a:ea typeface="微软雅黑" panose="020B0503020204020204" pitchFamily="34" charset="-122"/>
              </a:rPr>
              <a:t>课件模板：</a:t>
            </a:r>
            <a:r>
              <a:rPr lang="en-US" altLang="zh-CN" sz="105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098166" y="11694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0"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01</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6" name="直接连接符 5"/>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par>
                                <p:cTn id="40" presetID="6"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0151" y="0"/>
            <a:ext cx="1436914" cy="12706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6727" b="14131"/>
          <a:stretch>
            <a:fillRect/>
          </a:stretch>
        </p:blipFill>
        <p:spPr>
          <a:xfrm>
            <a:off x="0" y="1270660"/>
            <a:ext cx="9144000" cy="2636322"/>
          </a:xfrm>
          <a:prstGeom prst="rect">
            <a:avLst/>
          </a:prstGeom>
        </p:spPr>
      </p:pic>
      <p:sp>
        <p:nvSpPr>
          <p:cNvPr id="4" name="矩形 3"/>
          <p:cNvSpPr/>
          <p:nvPr/>
        </p:nvSpPr>
        <p:spPr>
          <a:xfrm>
            <a:off x="6947065" y="1270660"/>
            <a:ext cx="938151" cy="82960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08914" y="2100265"/>
            <a:ext cx="938151" cy="829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947064" y="2929870"/>
            <a:ext cx="973807" cy="97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0"/>
          <p:cNvSpPr txBox="1">
            <a:spLocks noChangeArrowheads="1"/>
          </p:cNvSpPr>
          <p:nvPr/>
        </p:nvSpPr>
        <p:spPr bwMode="auto">
          <a:xfrm>
            <a:off x="1136989" y="4223486"/>
            <a:ext cx="6870024" cy="600164"/>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3" name="矩形 12"/>
          <p:cNvSpPr/>
          <p:nvPr/>
        </p:nvSpPr>
        <p:spPr>
          <a:xfrm>
            <a:off x="5510151" y="257637"/>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anim calcmode="lin" valueType="num">
                                      <p:cBhvr>
                                        <p:cTn id="34" dur="250" fill="hold"/>
                                        <p:tgtEl>
                                          <p:spTgt spid="9"/>
                                        </p:tgtEl>
                                        <p:attrNameLst>
                                          <p:attrName>ppt_x</p:attrName>
                                        </p:attrNameLst>
                                      </p:cBhvr>
                                      <p:tavLst>
                                        <p:tav tm="0">
                                          <p:val>
                                            <p:strVal val="#ppt_x"/>
                                          </p:val>
                                        </p:tav>
                                        <p:tav tm="100000">
                                          <p:val>
                                            <p:strVal val="#ppt_x"/>
                                          </p:val>
                                        </p:tav>
                                      </p:tavLst>
                                    </p:anim>
                                    <p:anim calcmode="lin" valueType="num">
                                      <p:cBhvr>
                                        <p:cTn id="35"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4" name="直接连接符 3"/>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ectangle 1"/>
          <p:cNvSpPr/>
          <p:nvPr/>
        </p:nvSpPr>
        <p:spPr>
          <a:xfrm>
            <a:off x="3650300" y="574813"/>
            <a:ext cx="1834155" cy="1938992"/>
          </a:xfrm>
          <a:prstGeom prst="rect">
            <a:avLst/>
          </a:prstGeom>
        </p:spPr>
        <p:txBody>
          <a:bodyPr wrap="none">
            <a:spAutoFit/>
          </a:bodyPr>
          <a:lstStyle/>
          <a:p>
            <a:pPr algn="ctr"/>
            <a:r>
              <a:rPr lang="en-US" sz="12000" dirty="0">
                <a:solidFill>
                  <a:srgbClr val="0070C0"/>
                </a:solidFill>
                <a:latin typeface="FontAwesome" pitchFamily="2" charset="0"/>
              </a:rPr>
              <a:t></a:t>
            </a:r>
            <a:endParaRPr lang="bg-BG" sz="12000" dirty="0">
              <a:solidFill>
                <a:srgbClr val="0070C0"/>
              </a:solidFill>
            </a:endParaRPr>
          </a:p>
        </p:txBody>
      </p:sp>
      <p:sp>
        <p:nvSpPr>
          <p:cNvPr id="34" name="Isosceles Triangle 5"/>
          <p:cNvSpPr/>
          <p:nvPr/>
        </p:nvSpPr>
        <p:spPr>
          <a:xfrm>
            <a:off x="4329751" y="1387014"/>
            <a:ext cx="435648" cy="26138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sp>
        <p:nvSpPr>
          <p:cNvPr id="35" name="Rectangle 6"/>
          <p:cNvSpPr/>
          <p:nvPr/>
        </p:nvSpPr>
        <p:spPr>
          <a:xfrm>
            <a:off x="4473318" y="1561235"/>
            <a:ext cx="148516" cy="4396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Oval 47"/>
          <p:cNvSpPr/>
          <p:nvPr/>
        </p:nvSpPr>
        <p:spPr>
          <a:xfrm>
            <a:off x="1263100" y="1105111"/>
            <a:ext cx="636002" cy="63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7" name="Rectangle 48"/>
          <p:cNvSpPr/>
          <p:nvPr/>
        </p:nvSpPr>
        <p:spPr>
          <a:xfrm>
            <a:off x="1341144" y="1219980"/>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38" name="Oval 51"/>
          <p:cNvSpPr/>
          <p:nvPr/>
        </p:nvSpPr>
        <p:spPr>
          <a:xfrm>
            <a:off x="1975979" y="2151811"/>
            <a:ext cx="636002" cy="6360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9" name="Rectangle 52"/>
          <p:cNvSpPr/>
          <p:nvPr/>
        </p:nvSpPr>
        <p:spPr>
          <a:xfrm>
            <a:off x="2054023" y="2266679"/>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40" name="Oval 55"/>
          <p:cNvSpPr/>
          <p:nvPr/>
        </p:nvSpPr>
        <p:spPr>
          <a:xfrm>
            <a:off x="2909368" y="2847847"/>
            <a:ext cx="636002" cy="6360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1" name="Rectangle 56"/>
          <p:cNvSpPr/>
          <p:nvPr/>
        </p:nvSpPr>
        <p:spPr>
          <a:xfrm>
            <a:off x="3003488" y="2962715"/>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42" name="Oval 59"/>
          <p:cNvSpPr/>
          <p:nvPr/>
        </p:nvSpPr>
        <p:spPr>
          <a:xfrm>
            <a:off x="5598655" y="2847847"/>
            <a:ext cx="636002" cy="6360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3" name="Rectangle 60"/>
          <p:cNvSpPr/>
          <p:nvPr/>
        </p:nvSpPr>
        <p:spPr>
          <a:xfrm>
            <a:off x="5692865" y="2962715"/>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44" name="Oval 63"/>
          <p:cNvSpPr/>
          <p:nvPr/>
        </p:nvSpPr>
        <p:spPr>
          <a:xfrm>
            <a:off x="6522773" y="2151811"/>
            <a:ext cx="636002" cy="6360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5" name="Rectangle 64"/>
          <p:cNvSpPr/>
          <p:nvPr/>
        </p:nvSpPr>
        <p:spPr>
          <a:xfrm>
            <a:off x="6624087" y="2264593"/>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46" name="Oval 67"/>
          <p:cNvSpPr/>
          <p:nvPr/>
        </p:nvSpPr>
        <p:spPr>
          <a:xfrm>
            <a:off x="7156443" y="1105111"/>
            <a:ext cx="636002" cy="63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7" name="Rectangle 68"/>
          <p:cNvSpPr/>
          <p:nvPr/>
        </p:nvSpPr>
        <p:spPr>
          <a:xfrm>
            <a:off x="7248151" y="1180374"/>
            <a:ext cx="479916" cy="406265"/>
          </a:xfrm>
          <a:prstGeom prst="rect">
            <a:avLst/>
          </a:prstGeom>
        </p:spPr>
        <p:txBody>
          <a:bodyPr wrap="square">
            <a:spAutoFit/>
          </a:bodyPr>
          <a:lstStyle/>
          <a:p>
            <a:pPr algn="ctr"/>
            <a:r>
              <a:rPr lang="en-US">
                <a:solidFill>
                  <a:srgbClr val="F2F2F2"/>
                </a:solidFill>
                <a:latin typeface="FontAwesome" pitchFamily="2" charset="0"/>
              </a:rPr>
              <a:t></a:t>
            </a:r>
            <a:endParaRPr lang="en-US">
              <a:solidFill>
                <a:srgbClr val="F2F2F2"/>
              </a:solidFill>
              <a:latin typeface="FontAwesome" pitchFamily="2" charset="0"/>
            </a:endParaRPr>
          </a:p>
        </p:txBody>
      </p:sp>
      <p:sp>
        <p:nvSpPr>
          <p:cNvPr id="48" name="Oval 12"/>
          <p:cNvSpPr/>
          <p:nvPr/>
        </p:nvSpPr>
        <p:spPr>
          <a:xfrm>
            <a:off x="1953487" y="136690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Oval 70"/>
          <p:cNvSpPr/>
          <p:nvPr/>
        </p:nvSpPr>
        <p:spPr>
          <a:xfrm>
            <a:off x="2451576" y="2079780"/>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Oval 71"/>
          <p:cNvSpPr/>
          <p:nvPr/>
        </p:nvSpPr>
        <p:spPr>
          <a:xfrm>
            <a:off x="3220828" y="271345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Oval 72"/>
          <p:cNvSpPr/>
          <p:nvPr/>
        </p:nvSpPr>
        <p:spPr>
          <a:xfrm>
            <a:off x="5837448" y="271345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Oval 73"/>
          <p:cNvSpPr/>
          <p:nvPr/>
        </p:nvSpPr>
        <p:spPr>
          <a:xfrm>
            <a:off x="6600817" y="207666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Oval 74"/>
          <p:cNvSpPr/>
          <p:nvPr/>
        </p:nvSpPr>
        <p:spPr>
          <a:xfrm>
            <a:off x="7024795" y="1383508"/>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Arc 17"/>
          <p:cNvSpPr/>
          <p:nvPr/>
        </p:nvSpPr>
        <p:spPr>
          <a:xfrm rot="152113" flipH="1">
            <a:off x="1444464" y="1318451"/>
            <a:ext cx="3338424" cy="1062051"/>
          </a:xfrm>
          <a:prstGeom prst="arc">
            <a:avLst>
              <a:gd name="adj1" fmla="val 12596661"/>
              <a:gd name="adj2" fmla="val 20489397"/>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5" name="Arc 75"/>
          <p:cNvSpPr/>
          <p:nvPr/>
        </p:nvSpPr>
        <p:spPr>
          <a:xfrm rot="20899889" flipH="1">
            <a:off x="2486226" y="1454950"/>
            <a:ext cx="1994358" cy="1062051"/>
          </a:xfrm>
          <a:prstGeom prst="arc">
            <a:avLst>
              <a:gd name="adj1" fmla="val 12596661"/>
              <a:gd name="adj2" fmla="val 21380040"/>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6" name="Arc 76"/>
          <p:cNvSpPr/>
          <p:nvPr/>
        </p:nvSpPr>
        <p:spPr>
          <a:xfrm rot="20899889" flipH="1">
            <a:off x="3213885" y="1439870"/>
            <a:ext cx="1482634" cy="2008941"/>
          </a:xfrm>
          <a:prstGeom prst="arc">
            <a:avLst>
              <a:gd name="adj1" fmla="val 13745913"/>
              <a:gd name="adj2" fmla="val 525263"/>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7" name="Arc 80"/>
          <p:cNvSpPr/>
          <p:nvPr/>
        </p:nvSpPr>
        <p:spPr>
          <a:xfrm flipH="1">
            <a:off x="4621832" y="1366901"/>
            <a:ext cx="3351523" cy="1036241"/>
          </a:xfrm>
          <a:prstGeom prst="arc">
            <a:avLst>
              <a:gd name="adj1" fmla="val 12596661"/>
              <a:gd name="adj2" fmla="val 20457581"/>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8" name="Arc 81"/>
          <p:cNvSpPr/>
          <p:nvPr/>
        </p:nvSpPr>
        <p:spPr>
          <a:xfrm rot="700111">
            <a:off x="4619491" y="1527281"/>
            <a:ext cx="2036592" cy="1062051"/>
          </a:xfrm>
          <a:prstGeom prst="arc">
            <a:avLst>
              <a:gd name="adj1" fmla="val 12596661"/>
              <a:gd name="adj2" fmla="val 20993129"/>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9" name="Arc 82"/>
          <p:cNvSpPr/>
          <p:nvPr/>
        </p:nvSpPr>
        <p:spPr>
          <a:xfrm rot="700111">
            <a:off x="4438375" y="1512680"/>
            <a:ext cx="1482634" cy="2008941"/>
          </a:xfrm>
          <a:prstGeom prst="arc">
            <a:avLst>
              <a:gd name="adj1" fmla="val 13745913"/>
              <a:gd name="adj2" fmla="val 525263"/>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60" name="Text Box 10"/>
          <p:cNvSpPr txBox="1">
            <a:spLocks noChangeArrowheads="1"/>
          </p:cNvSpPr>
          <p:nvPr/>
        </p:nvSpPr>
        <p:spPr bwMode="auto">
          <a:xfrm>
            <a:off x="1002545" y="3775784"/>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750" fill="hold"/>
                                        <p:tgtEl>
                                          <p:spTgt spid="33"/>
                                        </p:tgtEl>
                                        <p:attrNameLst>
                                          <p:attrName>ppt_x</p:attrName>
                                        </p:attrNameLst>
                                      </p:cBhvr>
                                      <p:tavLst>
                                        <p:tav tm="0">
                                          <p:val>
                                            <p:strVal val="#ppt_x"/>
                                          </p:val>
                                        </p:tav>
                                        <p:tav tm="100000">
                                          <p:val>
                                            <p:strVal val="#ppt_x"/>
                                          </p:val>
                                        </p:tav>
                                      </p:tavLst>
                                    </p:anim>
                                    <p:anim calcmode="lin" valueType="num">
                                      <p:cBhvr additive="base">
                                        <p:cTn id="25" dur="75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750" fill="hold"/>
                                        <p:tgtEl>
                                          <p:spTgt spid="34"/>
                                        </p:tgtEl>
                                        <p:attrNameLst>
                                          <p:attrName>ppt_x</p:attrName>
                                        </p:attrNameLst>
                                      </p:cBhvr>
                                      <p:tavLst>
                                        <p:tav tm="0">
                                          <p:val>
                                            <p:strVal val="#ppt_x"/>
                                          </p:val>
                                        </p:tav>
                                        <p:tav tm="100000">
                                          <p:val>
                                            <p:strVal val="#ppt_x"/>
                                          </p:val>
                                        </p:tav>
                                      </p:tavLst>
                                    </p:anim>
                                    <p:anim calcmode="lin" valueType="num">
                                      <p:cBhvr additive="base">
                                        <p:cTn id="29" dur="75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ppt_x"/>
                                          </p:val>
                                        </p:tav>
                                        <p:tav tm="100000">
                                          <p:val>
                                            <p:strVal val="#ppt_x"/>
                                          </p:val>
                                        </p:tav>
                                      </p:tavLst>
                                    </p:anim>
                                    <p:anim calcmode="lin" valueType="num">
                                      <p:cBhvr additive="base">
                                        <p:cTn id="33" dur="75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750" fill="hold"/>
                                        <p:tgtEl>
                                          <p:spTgt spid="36"/>
                                        </p:tgtEl>
                                        <p:attrNameLst>
                                          <p:attrName>ppt_x</p:attrName>
                                        </p:attrNameLst>
                                      </p:cBhvr>
                                      <p:tavLst>
                                        <p:tav tm="0">
                                          <p:val>
                                            <p:strVal val="#ppt_x"/>
                                          </p:val>
                                        </p:tav>
                                        <p:tav tm="100000">
                                          <p:val>
                                            <p:strVal val="#ppt_x"/>
                                          </p:val>
                                        </p:tav>
                                      </p:tavLst>
                                    </p:anim>
                                    <p:anim calcmode="lin" valueType="num">
                                      <p:cBhvr additive="base">
                                        <p:cTn id="37" dur="75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750" fill="hold"/>
                                        <p:tgtEl>
                                          <p:spTgt spid="37"/>
                                        </p:tgtEl>
                                        <p:attrNameLst>
                                          <p:attrName>ppt_x</p:attrName>
                                        </p:attrNameLst>
                                      </p:cBhvr>
                                      <p:tavLst>
                                        <p:tav tm="0">
                                          <p:val>
                                            <p:strVal val="#ppt_x"/>
                                          </p:val>
                                        </p:tav>
                                        <p:tav tm="100000">
                                          <p:val>
                                            <p:strVal val="#ppt_x"/>
                                          </p:val>
                                        </p:tav>
                                      </p:tavLst>
                                    </p:anim>
                                    <p:anim calcmode="lin" valueType="num">
                                      <p:cBhvr additive="base">
                                        <p:cTn id="41" dur="75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750" fill="hold"/>
                                        <p:tgtEl>
                                          <p:spTgt spid="38"/>
                                        </p:tgtEl>
                                        <p:attrNameLst>
                                          <p:attrName>ppt_x</p:attrName>
                                        </p:attrNameLst>
                                      </p:cBhvr>
                                      <p:tavLst>
                                        <p:tav tm="0">
                                          <p:val>
                                            <p:strVal val="#ppt_x"/>
                                          </p:val>
                                        </p:tav>
                                        <p:tav tm="100000">
                                          <p:val>
                                            <p:strVal val="#ppt_x"/>
                                          </p:val>
                                        </p:tav>
                                      </p:tavLst>
                                    </p:anim>
                                    <p:anim calcmode="lin" valueType="num">
                                      <p:cBhvr additive="base">
                                        <p:cTn id="45" dur="75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750" fill="hold"/>
                                        <p:tgtEl>
                                          <p:spTgt spid="40"/>
                                        </p:tgtEl>
                                        <p:attrNameLst>
                                          <p:attrName>ppt_x</p:attrName>
                                        </p:attrNameLst>
                                      </p:cBhvr>
                                      <p:tavLst>
                                        <p:tav tm="0">
                                          <p:val>
                                            <p:strVal val="#ppt_x"/>
                                          </p:val>
                                        </p:tav>
                                        <p:tav tm="100000">
                                          <p:val>
                                            <p:strVal val="#ppt_x"/>
                                          </p:val>
                                        </p:tav>
                                      </p:tavLst>
                                    </p:anim>
                                    <p:anim calcmode="lin" valueType="num">
                                      <p:cBhvr additive="base">
                                        <p:cTn id="53" dur="75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750" fill="hold"/>
                                        <p:tgtEl>
                                          <p:spTgt spid="41"/>
                                        </p:tgtEl>
                                        <p:attrNameLst>
                                          <p:attrName>ppt_x</p:attrName>
                                        </p:attrNameLst>
                                      </p:cBhvr>
                                      <p:tavLst>
                                        <p:tav tm="0">
                                          <p:val>
                                            <p:strVal val="#ppt_x"/>
                                          </p:val>
                                        </p:tav>
                                        <p:tav tm="100000">
                                          <p:val>
                                            <p:strVal val="#ppt_x"/>
                                          </p:val>
                                        </p:tav>
                                      </p:tavLst>
                                    </p:anim>
                                    <p:anim calcmode="lin" valueType="num">
                                      <p:cBhvr additive="base">
                                        <p:cTn id="57" dur="750" fill="hold"/>
                                        <p:tgtEl>
                                          <p:spTgt spid="4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ppt_x"/>
                                          </p:val>
                                        </p:tav>
                                        <p:tav tm="100000">
                                          <p:val>
                                            <p:strVal val="#ppt_x"/>
                                          </p:val>
                                        </p:tav>
                                      </p:tavLst>
                                    </p:anim>
                                    <p:anim calcmode="lin" valueType="num">
                                      <p:cBhvr additive="base">
                                        <p:cTn id="61" dur="75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750" fill="hold"/>
                                        <p:tgtEl>
                                          <p:spTgt spid="43"/>
                                        </p:tgtEl>
                                        <p:attrNameLst>
                                          <p:attrName>ppt_x</p:attrName>
                                        </p:attrNameLst>
                                      </p:cBhvr>
                                      <p:tavLst>
                                        <p:tav tm="0">
                                          <p:val>
                                            <p:strVal val="#ppt_x"/>
                                          </p:val>
                                        </p:tav>
                                        <p:tav tm="100000">
                                          <p:val>
                                            <p:strVal val="#ppt_x"/>
                                          </p:val>
                                        </p:tav>
                                      </p:tavLst>
                                    </p:anim>
                                    <p:anim calcmode="lin" valueType="num">
                                      <p:cBhvr additive="base">
                                        <p:cTn id="65" dur="750" fill="hold"/>
                                        <p:tgtEl>
                                          <p:spTgt spid="4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750" fill="hold"/>
                                        <p:tgtEl>
                                          <p:spTgt spid="44"/>
                                        </p:tgtEl>
                                        <p:attrNameLst>
                                          <p:attrName>ppt_x</p:attrName>
                                        </p:attrNameLst>
                                      </p:cBhvr>
                                      <p:tavLst>
                                        <p:tav tm="0">
                                          <p:val>
                                            <p:strVal val="#ppt_x"/>
                                          </p:val>
                                        </p:tav>
                                        <p:tav tm="100000">
                                          <p:val>
                                            <p:strVal val="#ppt_x"/>
                                          </p:val>
                                        </p:tav>
                                      </p:tavLst>
                                    </p:anim>
                                    <p:anim calcmode="lin" valueType="num">
                                      <p:cBhvr additive="base">
                                        <p:cTn id="69" dur="75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750" fill="hold"/>
                                        <p:tgtEl>
                                          <p:spTgt spid="45"/>
                                        </p:tgtEl>
                                        <p:attrNameLst>
                                          <p:attrName>ppt_x</p:attrName>
                                        </p:attrNameLst>
                                      </p:cBhvr>
                                      <p:tavLst>
                                        <p:tav tm="0">
                                          <p:val>
                                            <p:strVal val="#ppt_x"/>
                                          </p:val>
                                        </p:tav>
                                        <p:tav tm="100000">
                                          <p:val>
                                            <p:strVal val="#ppt_x"/>
                                          </p:val>
                                        </p:tav>
                                      </p:tavLst>
                                    </p:anim>
                                    <p:anim calcmode="lin" valueType="num">
                                      <p:cBhvr additive="base">
                                        <p:cTn id="73" dur="750" fill="hold"/>
                                        <p:tgtEl>
                                          <p:spTgt spid="4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750" fill="hold"/>
                                        <p:tgtEl>
                                          <p:spTgt spid="46"/>
                                        </p:tgtEl>
                                        <p:attrNameLst>
                                          <p:attrName>ppt_x</p:attrName>
                                        </p:attrNameLst>
                                      </p:cBhvr>
                                      <p:tavLst>
                                        <p:tav tm="0">
                                          <p:val>
                                            <p:strVal val="#ppt_x"/>
                                          </p:val>
                                        </p:tav>
                                        <p:tav tm="100000">
                                          <p:val>
                                            <p:strVal val="#ppt_x"/>
                                          </p:val>
                                        </p:tav>
                                      </p:tavLst>
                                    </p:anim>
                                    <p:anim calcmode="lin" valueType="num">
                                      <p:cBhvr additive="base">
                                        <p:cTn id="77" dur="75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750" fill="hold"/>
                                        <p:tgtEl>
                                          <p:spTgt spid="47"/>
                                        </p:tgtEl>
                                        <p:attrNameLst>
                                          <p:attrName>ppt_x</p:attrName>
                                        </p:attrNameLst>
                                      </p:cBhvr>
                                      <p:tavLst>
                                        <p:tav tm="0">
                                          <p:val>
                                            <p:strVal val="#ppt_x"/>
                                          </p:val>
                                        </p:tav>
                                        <p:tav tm="100000">
                                          <p:val>
                                            <p:strVal val="#ppt_x"/>
                                          </p:val>
                                        </p:tav>
                                      </p:tavLst>
                                    </p:anim>
                                    <p:anim calcmode="lin" valueType="num">
                                      <p:cBhvr additive="base">
                                        <p:cTn id="81" dur="750" fill="hold"/>
                                        <p:tgtEl>
                                          <p:spTgt spid="4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750" fill="hold"/>
                                        <p:tgtEl>
                                          <p:spTgt spid="48"/>
                                        </p:tgtEl>
                                        <p:attrNameLst>
                                          <p:attrName>ppt_x</p:attrName>
                                        </p:attrNameLst>
                                      </p:cBhvr>
                                      <p:tavLst>
                                        <p:tav tm="0">
                                          <p:val>
                                            <p:strVal val="#ppt_x"/>
                                          </p:val>
                                        </p:tav>
                                        <p:tav tm="100000">
                                          <p:val>
                                            <p:strVal val="#ppt_x"/>
                                          </p:val>
                                        </p:tav>
                                      </p:tavLst>
                                    </p:anim>
                                    <p:anim calcmode="lin" valueType="num">
                                      <p:cBhvr additive="base">
                                        <p:cTn id="85" dur="750" fill="hold"/>
                                        <p:tgtEl>
                                          <p:spTgt spid="4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750" fill="hold"/>
                                        <p:tgtEl>
                                          <p:spTgt spid="49"/>
                                        </p:tgtEl>
                                        <p:attrNameLst>
                                          <p:attrName>ppt_x</p:attrName>
                                        </p:attrNameLst>
                                      </p:cBhvr>
                                      <p:tavLst>
                                        <p:tav tm="0">
                                          <p:val>
                                            <p:strVal val="#ppt_x"/>
                                          </p:val>
                                        </p:tav>
                                        <p:tav tm="100000">
                                          <p:val>
                                            <p:strVal val="#ppt_x"/>
                                          </p:val>
                                        </p:tav>
                                      </p:tavLst>
                                    </p:anim>
                                    <p:anim calcmode="lin" valueType="num">
                                      <p:cBhvr additive="base">
                                        <p:cTn id="89" dur="750" fill="hold"/>
                                        <p:tgtEl>
                                          <p:spTgt spid="4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750" fill="hold"/>
                                        <p:tgtEl>
                                          <p:spTgt spid="50"/>
                                        </p:tgtEl>
                                        <p:attrNameLst>
                                          <p:attrName>ppt_x</p:attrName>
                                        </p:attrNameLst>
                                      </p:cBhvr>
                                      <p:tavLst>
                                        <p:tav tm="0">
                                          <p:val>
                                            <p:strVal val="#ppt_x"/>
                                          </p:val>
                                        </p:tav>
                                        <p:tav tm="100000">
                                          <p:val>
                                            <p:strVal val="#ppt_x"/>
                                          </p:val>
                                        </p:tav>
                                      </p:tavLst>
                                    </p:anim>
                                    <p:anim calcmode="lin" valueType="num">
                                      <p:cBhvr additive="base">
                                        <p:cTn id="93" dur="750" fill="hold"/>
                                        <p:tgtEl>
                                          <p:spTgt spid="5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750" fill="hold"/>
                                        <p:tgtEl>
                                          <p:spTgt spid="51"/>
                                        </p:tgtEl>
                                        <p:attrNameLst>
                                          <p:attrName>ppt_x</p:attrName>
                                        </p:attrNameLst>
                                      </p:cBhvr>
                                      <p:tavLst>
                                        <p:tav tm="0">
                                          <p:val>
                                            <p:strVal val="#ppt_x"/>
                                          </p:val>
                                        </p:tav>
                                        <p:tav tm="100000">
                                          <p:val>
                                            <p:strVal val="#ppt_x"/>
                                          </p:val>
                                        </p:tav>
                                      </p:tavLst>
                                    </p:anim>
                                    <p:anim calcmode="lin" valueType="num">
                                      <p:cBhvr additive="base">
                                        <p:cTn id="97" dur="750" fill="hold"/>
                                        <p:tgtEl>
                                          <p:spTgt spid="5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750" fill="hold"/>
                                        <p:tgtEl>
                                          <p:spTgt spid="52"/>
                                        </p:tgtEl>
                                        <p:attrNameLst>
                                          <p:attrName>ppt_x</p:attrName>
                                        </p:attrNameLst>
                                      </p:cBhvr>
                                      <p:tavLst>
                                        <p:tav tm="0">
                                          <p:val>
                                            <p:strVal val="#ppt_x"/>
                                          </p:val>
                                        </p:tav>
                                        <p:tav tm="100000">
                                          <p:val>
                                            <p:strVal val="#ppt_x"/>
                                          </p:val>
                                        </p:tav>
                                      </p:tavLst>
                                    </p:anim>
                                    <p:anim calcmode="lin" valueType="num">
                                      <p:cBhvr additive="base">
                                        <p:cTn id="101" dur="750" fill="hold"/>
                                        <p:tgtEl>
                                          <p:spTgt spid="52"/>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750" fill="hold"/>
                                        <p:tgtEl>
                                          <p:spTgt spid="53"/>
                                        </p:tgtEl>
                                        <p:attrNameLst>
                                          <p:attrName>ppt_x</p:attrName>
                                        </p:attrNameLst>
                                      </p:cBhvr>
                                      <p:tavLst>
                                        <p:tav tm="0">
                                          <p:val>
                                            <p:strVal val="#ppt_x"/>
                                          </p:val>
                                        </p:tav>
                                        <p:tav tm="100000">
                                          <p:val>
                                            <p:strVal val="#ppt_x"/>
                                          </p:val>
                                        </p:tav>
                                      </p:tavLst>
                                    </p:anim>
                                    <p:anim calcmode="lin" valueType="num">
                                      <p:cBhvr additive="base">
                                        <p:cTn id="105" dur="750" fill="hold"/>
                                        <p:tgtEl>
                                          <p:spTgt spid="5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additive="base">
                                        <p:cTn id="112" dur="750" fill="hold"/>
                                        <p:tgtEl>
                                          <p:spTgt spid="55"/>
                                        </p:tgtEl>
                                        <p:attrNameLst>
                                          <p:attrName>ppt_x</p:attrName>
                                        </p:attrNameLst>
                                      </p:cBhvr>
                                      <p:tavLst>
                                        <p:tav tm="0">
                                          <p:val>
                                            <p:strVal val="#ppt_x"/>
                                          </p:val>
                                        </p:tav>
                                        <p:tav tm="100000">
                                          <p:val>
                                            <p:strVal val="#ppt_x"/>
                                          </p:val>
                                        </p:tav>
                                      </p:tavLst>
                                    </p:anim>
                                    <p:anim calcmode="lin" valueType="num">
                                      <p:cBhvr additive="base">
                                        <p:cTn id="113" dur="750" fill="hold"/>
                                        <p:tgtEl>
                                          <p:spTgt spid="55"/>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additive="base">
                                        <p:cTn id="116" dur="750" fill="hold"/>
                                        <p:tgtEl>
                                          <p:spTgt spid="56"/>
                                        </p:tgtEl>
                                        <p:attrNameLst>
                                          <p:attrName>ppt_x</p:attrName>
                                        </p:attrNameLst>
                                      </p:cBhvr>
                                      <p:tavLst>
                                        <p:tav tm="0">
                                          <p:val>
                                            <p:strVal val="#ppt_x"/>
                                          </p:val>
                                        </p:tav>
                                        <p:tav tm="100000">
                                          <p:val>
                                            <p:strVal val="#ppt_x"/>
                                          </p:val>
                                        </p:tav>
                                      </p:tavLst>
                                    </p:anim>
                                    <p:anim calcmode="lin" valueType="num">
                                      <p:cBhvr additive="base">
                                        <p:cTn id="117" dur="750" fill="hold"/>
                                        <p:tgtEl>
                                          <p:spTgt spid="56"/>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 calcmode="lin" valueType="num">
                                      <p:cBhvr additive="base">
                                        <p:cTn id="120" dur="750" fill="hold"/>
                                        <p:tgtEl>
                                          <p:spTgt spid="57"/>
                                        </p:tgtEl>
                                        <p:attrNameLst>
                                          <p:attrName>ppt_x</p:attrName>
                                        </p:attrNameLst>
                                      </p:cBhvr>
                                      <p:tavLst>
                                        <p:tav tm="0">
                                          <p:val>
                                            <p:strVal val="#ppt_x"/>
                                          </p:val>
                                        </p:tav>
                                        <p:tav tm="100000">
                                          <p:val>
                                            <p:strVal val="#ppt_x"/>
                                          </p:val>
                                        </p:tav>
                                      </p:tavLst>
                                    </p:anim>
                                    <p:anim calcmode="lin" valueType="num">
                                      <p:cBhvr additive="base">
                                        <p:cTn id="121" dur="750" fill="hold"/>
                                        <p:tgtEl>
                                          <p:spTgt spid="57"/>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750" fill="hold"/>
                                        <p:tgtEl>
                                          <p:spTgt spid="58"/>
                                        </p:tgtEl>
                                        <p:attrNameLst>
                                          <p:attrName>ppt_x</p:attrName>
                                        </p:attrNameLst>
                                      </p:cBhvr>
                                      <p:tavLst>
                                        <p:tav tm="0">
                                          <p:val>
                                            <p:strVal val="#ppt_x"/>
                                          </p:val>
                                        </p:tav>
                                        <p:tav tm="100000">
                                          <p:val>
                                            <p:strVal val="#ppt_x"/>
                                          </p:val>
                                        </p:tav>
                                      </p:tavLst>
                                    </p:anim>
                                    <p:anim calcmode="lin" valueType="num">
                                      <p:cBhvr additive="base">
                                        <p:cTn id="125" dur="750" fill="hold"/>
                                        <p:tgtEl>
                                          <p:spTgt spid="5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 calcmode="lin" valueType="num">
                                      <p:cBhvr additive="base">
                                        <p:cTn id="128" dur="750" fill="hold"/>
                                        <p:tgtEl>
                                          <p:spTgt spid="59"/>
                                        </p:tgtEl>
                                        <p:attrNameLst>
                                          <p:attrName>ppt_x</p:attrName>
                                        </p:attrNameLst>
                                      </p:cBhvr>
                                      <p:tavLst>
                                        <p:tav tm="0">
                                          <p:val>
                                            <p:strVal val="#ppt_x"/>
                                          </p:val>
                                        </p:tav>
                                        <p:tav tm="100000">
                                          <p:val>
                                            <p:strVal val="#ppt_x"/>
                                          </p:val>
                                        </p:tav>
                                      </p:tavLst>
                                    </p:anim>
                                    <p:anim calcmode="lin" valueType="num">
                                      <p:cBhvr additive="base">
                                        <p:cTn id="129" dur="750" fill="hold"/>
                                        <p:tgtEl>
                                          <p:spTgt spid="59"/>
                                        </p:tgtEl>
                                        <p:attrNameLst>
                                          <p:attrName>ppt_y</p:attrName>
                                        </p:attrNameLst>
                                      </p:cBhvr>
                                      <p:tavLst>
                                        <p:tav tm="0">
                                          <p:val>
                                            <p:strVal val="1+#ppt_h/2"/>
                                          </p:val>
                                        </p:tav>
                                        <p:tav tm="100000">
                                          <p:val>
                                            <p:strVal val="#ppt_y"/>
                                          </p:val>
                                        </p:tav>
                                      </p:tavLst>
                                    </p:anim>
                                  </p:childTnLst>
                                </p:cTn>
                              </p:par>
                            </p:childTnLst>
                          </p:cTn>
                        </p:par>
                        <p:par>
                          <p:cTn id="130" fill="hold">
                            <p:stCondLst>
                              <p:cond delay="5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250"/>
                                        <p:tgtEl>
                                          <p:spTgt spid="60"/>
                                        </p:tgtEl>
                                      </p:cBhvr>
                                    </p:animEffect>
                                    <p:anim calcmode="lin" valueType="num">
                                      <p:cBhvr>
                                        <p:cTn id="134" dur="250" fill="hold"/>
                                        <p:tgtEl>
                                          <p:spTgt spid="60"/>
                                        </p:tgtEl>
                                        <p:attrNameLst>
                                          <p:attrName>ppt_x</p:attrName>
                                        </p:attrNameLst>
                                      </p:cBhvr>
                                      <p:tavLst>
                                        <p:tav tm="0">
                                          <p:val>
                                            <p:strVal val="#ppt_x"/>
                                          </p:val>
                                        </p:tav>
                                        <p:tav tm="100000">
                                          <p:val>
                                            <p:strVal val="#ppt_x"/>
                                          </p:val>
                                        </p:tav>
                                      </p:tavLst>
                                    </p:anim>
                                    <p:anim calcmode="lin" valueType="num">
                                      <p:cBhvr>
                                        <p:cTn id="135" dur="2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animBg="1"/>
      <p:bldP spid="35"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Oval 21"/>
          <p:cNvSpPr/>
          <p:nvPr/>
        </p:nvSpPr>
        <p:spPr>
          <a:xfrm>
            <a:off x="1274019" y="1241678"/>
            <a:ext cx="1826757" cy="18267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6" name="Rectangle 5"/>
          <p:cNvSpPr/>
          <p:nvPr/>
        </p:nvSpPr>
        <p:spPr>
          <a:xfrm>
            <a:off x="1927053" y="1393346"/>
            <a:ext cx="506870" cy="584775"/>
          </a:xfrm>
          <a:prstGeom prst="rect">
            <a:avLst/>
          </a:prstGeom>
          <a:noFill/>
        </p:spPr>
        <p:txBody>
          <a:bodyPr wrap="none">
            <a:spAutoFit/>
          </a:bodyPr>
          <a:lstStyle/>
          <a:p>
            <a:r>
              <a:rPr lang="en-US" sz="3200" dirty="0">
                <a:solidFill>
                  <a:schemeClr val="bg1"/>
                </a:solidFill>
                <a:latin typeface="FontAwesome" pitchFamily="2" charset="0"/>
              </a:rPr>
              <a:t></a:t>
            </a:r>
            <a:endParaRPr lang="bg-BG" sz="3200" dirty="0">
              <a:solidFill>
                <a:schemeClr val="bg1"/>
              </a:solidFill>
            </a:endParaRPr>
          </a:p>
        </p:txBody>
      </p:sp>
      <p:sp>
        <p:nvSpPr>
          <p:cNvPr id="7" name="Rectangle 24"/>
          <p:cNvSpPr/>
          <p:nvPr/>
        </p:nvSpPr>
        <p:spPr>
          <a:xfrm>
            <a:off x="2308991" y="2080913"/>
            <a:ext cx="506870" cy="584775"/>
          </a:xfrm>
          <a:prstGeom prst="rect">
            <a:avLst/>
          </a:prstGeom>
          <a:noFill/>
        </p:spPr>
        <p:txBody>
          <a:bodyPr wrap="none">
            <a:spAutoFit/>
          </a:bodyPr>
          <a:lstStyle/>
          <a:p>
            <a:r>
              <a:rPr lang="en-US" sz="3200">
                <a:solidFill>
                  <a:schemeClr val="bg1"/>
                </a:solidFill>
                <a:latin typeface="FontAwesome" pitchFamily="2" charset="0"/>
              </a:rPr>
              <a:t></a:t>
            </a:r>
            <a:endParaRPr lang="bg-BG" sz="3200">
              <a:solidFill>
                <a:schemeClr val="bg1"/>
              </a:solidFill>
            </a:endParaRPr>
          </a:p>
        </p:txBody>
      </p:sp>
      <p:sp>
        <p:nvSpPr>
          <p:cNvPr id="8" name="Rectangle 25"/>
          <p:cNvSpPr/>
          <p:nvPr/>
        </p:nvSpPr>
        <p:spPr>
          <a:xfrm>
            <a:off x="1529598" y="2091716"/>
            <a:ext cx="506870" cy="584775"/>
          </a:xfrm>
          <a:prstGeom prst="rect">
            <a:avLst/>
          </a:prstGeom>
          <a:noFill/>
        </p:spPr>
        <p:txBody>
          <a:bodyPr wrap="none">
            <a:spAutoFit/>
          </a:bodyPr>
          <a:lstStyle/>
          <a:p>
            <a:r>
              <a:rPr lang="en-US" sz="3200">
                <a:solidFill>
                  <a:schemeClr val="bg1"/>
                </a:solidFill>
                <a:latin typeface="FontAwesome" pitchFamily="2" charset="0"/>
              </a:rPr>
              <a:t></a:t>
            </a:r>
            <a:endParaRPr lang="bg-BG" sz="3200">
              <a:solidFill>
                <a:schemeClr val="bg1"/>
              </a:solidFill>
            </a:endParaRPr>
          </a:p>
        </p:txBody>
      </p:sp>
      <p:grpSp>
        <p:nvGrpSpPr>
          <p:cNvPr id="9" name="Group 9"/>
          <p:cNvGrpSpPr/>
          <p:nvPr/>
        </p:nvGrpSpPr>
        <p:grpSpPr>
          <a:xfrm>
            <a:off x="3542271" y="1241678"/>
            <a:ext cx="1826757" cy="1826757"/>
            <a:chOff x="3491879" y="1930385"/>
            <a:chExt cx="1826757" cy="1826757"/>
          </a:xfrm>
          <a:solidFill>
            <a:srgbClr val="0070C0"/>
          </a:solidFill>
        </p:grpSpPr>
        <p:sp>
          <p:nvSpPr>
            <p:cNvPr id="10" name="Oval 33"/>
            <p:cNvSpPr/>
            <p:nvPr/>
          </p:nvSpPr>
          <p:spPr>
            <a:xfrm>
              <a:off x="3491879" y="1930385"/>
              <a:ext cx="1826757" cy="18267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Rectangle 8"/>
            <p:cNvSpPr/>
            <p:nvPr/>
          </p:nvSpPr>
          <p:spPr>
            <a:xfrm>
              <a:off x="3862632" y="2534903"/>
              <a:ext cx="720964" cy="830997"/>
            </a:xfrm>
            <a:prstGeom prst="rect">
              <a:avLst/>
            </a:prstGeom>
            <a:noFill/>
          </p:spPr>
          <p:txBody>
            <a:bodyPr wrap="square">
              <a:spAutoFit/>
            </a:bodyPr>
            <a:lstStyle/>
            <a:p>
              <a:r>
                <a:rPr lang="en-US" sz="4800" dirty="0">
                  <a:solidFill>
                    <a:schemeClr val="bg1"/>
                  </a:solidFill>
                  <a:latin typeface="FontAwesome" pitchFamily="2" charset="0"/>
                </a:rPr>
                <a:t></a:t>
              </a:r>
              <a:endParaRPr lang="bg-BG" sz="4800" dirty="0">
                <a:solidFill>
                  <a:schemeClr val="bg1"/>
                </a:solidFill>
              </a:endParaRPr>
            </a:p>
          </p:txBody>
        </p:sp>
        <p:sp>
          <p:nvSpPr>
            <p:cNvPr id="12" name="Rectangle 44"/>
            <p:cNvSpPr/>
            <p:nvPr/>
          </p:nvSpPr>
          <p:spPr>
            <a:xfrm>
              <a:off x="4239411" y="2290273"/>
              <a:ext cx="764541" cy="584775"/>
            </a:xfrm>
            <a:prstGeom prst="rect">
              <a:avLst/>
            </a:prstGeom>
            <a:noFill/>
          </p:spPr>
          <p:txBody>
            <a:bodyPr wrap="square">
              <a:spAutoFit/>
            </a:bodyPr>
            <a:lstStyle/>
            <a:p>
              <a:r>
                <a:rPr lang="en-US" sz="3200" dirty="0">
                  <a:solidFill>
                    <a:schemeClr val="bg1"/>
                  </a:solidFill>
                  <a:latin typeface="FontAwesome" pitchFamily="2" charset="0"/>
                </a:rPr>
                <a:t></a:t>
              </a:r>
              <a:endParaRPr lang="bg-BG" sz="3200" dirty="0">
                <a:solidFill>
                  <a:schemeClr val="bg1"/>
                </a:solidFill>
              </a:endParaRPr>
            </a:p>
          </p:txBody>
        </p:sp>
        <p:sp>
          <p:nvSpPr>
            <p:cNvPr id="13" name="Rectangle 45"/>
            <p:cNvSpPr/>
            <p:nvPr/>
          </p:nvSpPr>
          <p:spPr>
            <a:xfrm>
              <a:off x="4395808" y="2690382"/>
              <a:ext cx="764541" cy="307777"/>
            </a:xfrm>
            <a:prstGeom prst="rect">
              <a:avLst/>
            </a:prstGeom>
            <a:noFill/>
          </p:spPr>
          <p:txBody>
            <a:bodyPr wrap="square">
              <a:spAutoFit/>
            </a:bodyPr>
            <a:lstStyle/>
            <a:p>
              <a:r>
                <a:rPr lang="en-US" dirty="0">
                  <a:solidFill>
                    <a:schemeClr val="bg1"/>
                  </a:solidFill>
                  <a:latin typeface="FontAwesome" pitchFamily="2" charset="0"/>
                </a:rPr>
                <a:t></a:t>
              </a:r>
              <a:endParaRPr lang="bg-BG" dirty="0">
                <a:solidFill>
                  <a:schemeClr val="bg1"/>
                </a:solidFill>
              </a:endParaRPr>
            </a:p>
          </p:txBody>
        </p:sp>
      </p:grpSp>
      <p:grpSp>
        <p:nvGrpSpPr>
          <p:cNvPr id="14" name="Group 12"/>
          <p:cNvGrpSpPr/>
          <p:nvPr/>
        </p:nvGrpSpPr>
        <p:grpSpPr>
          <a:xfrm>
            <a:off x="5810523" y="1241678"/>
            <a:ext cx="1826757" cy="1826757"/>
            <a:chOff x="5769579" y="1897888"/>
            <a:chExt cx="1826757" cy="1826757"/>
          </a:xfrm>
          <a:solidFill>
            <a:srgbClr val="0070C0"/>
          </a:solidFill>
        </p:grpSpPr>
        <p:sp>
          <p:nvSpPr>
            <p:cNvPr id="15" name="Oval 47"/>
            <p:cNvSpPr/>
            <p:nvPr/>
          </p:nvSpPr>
          <p:spPr>
            <a:xfrm>
              <a:off x="5769579" y="1897888"/>
              <a:ext cx="1826757" cy="18267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6" name="Rectangle 10"/>
            <p:cNvSpPr/>
            <p:nvPr/>
          </p:nvSpPr>
          <p:spPr>
            <a:xfrm>
              <a:off x="6371013" y="2303435"/>
              <a:ext cx="623889" cy="1015663"/>
            </a:xfrm>
            <a:prstGeom prst="rect">
              <a:avLst/>
            </a:prstGeom>
            <a:noFill/>
          </p:spPr>
          <p:txBody>
            <a:bodyPr wrap="none">
              <a:spAutoFit/>
            </a:bodyPr>
            <a:lstStyle/>
            <a:p>
              <a:r>
                <a:rPr lang="en-US" sz="6000" dirty="0">
                  <a:solidFill>
                    <a:schemeClr val="bg1"/>
                  </a:solidFill>
                  <a:latin typeface="FontAwesome" pitchFamily="2" charset="0"/>
                </a:rPr>
                <a:t></a:t>
              </a:r>
              <a:endParaRPr lang="bg-BG" sz="6000" dirty="0">
                <a:solidFill>
                  <a:schemeClr val="bg1"/>
                </a:solidFill>
              </a:endParaRPr>
            </a:p>
          </p:txBody>
        </p:sp>
      </p:grpSp>
      <p:cxnSp>
        <p:nvCxnSpPr>
          <p:cNvPr id="17" name="Straight Arrow Connector 14"/>
          <p:cNvCxnSpPr/>
          <p:nvPr/>
        </p:nvCxnSpPr>
        <p:spPr>
          <a:xfrm flipH="1">
            <a:off x="1851718" y="1896579"/>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53"/>
          <p:cNvCxnSpPr/>
          <p:nvPr/>
        </p:nvCxnSpPr>
        <p:spPr>
          <a:xfrm>
            <a:off x="2365238" y="1909596"/>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4"/>
          <p:cNvCxnSpPr/>
          <p:nvPr/>
        </p:nvCxnSpPr>
        <p:spPr>
          <a:xfrm flipH="1">
            <a:off x="2014061" y="2503380"/>
            <a:ext cx="272523" cy="0"/>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Arc 26"/>
          <p:cNvSpPr/>
          <p:nvPr/>
        </p:nvSpPr>
        <p:spPr>
          <a:xfrm rot="8095012">
            <a:off x="2741787" y="1874580"/>
            <a:ext cx="1120333" cy="1152128"/>
          </a:xfrm>
          <a:prstGeom prst="arc">
            <a:avLst/>
          </a:prstGeom>
          <a:ln w="19050">
            <a:solidFill>
              <a:srgbClr val="0070C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1" name="Arc 57"/>
          <p:cNvSpPr/>
          <p:nvPr/>
        </p:nvSpPr>
        <p:spPr>
          <a:xfrm rot="8095012">
            <a:off x="5009442" y="1874580"/>
            <a:ext cx="1120333" cy="1152128"/>
          </a:xfrm>
          <a:prstGeom prst="arc">
            <a:avLst/>
          </a:prstGeom>
          <a:ln w="19050">
            <a:solidFill>
              <a:srgbClr val="0070C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2" name="Text Box 10"/>
          <p:cNvSpPr txBox="1">
            <a:spLocks noChangeArrowheads="1"/>
          </p:cNvSpPr>
          <p:nvPr/>
        </p:nvSpPr>
        <p:spPr bwMode="auto">
          <a:xfrm>
            <a:off x="1002545" y="366429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250"/>
                                        <p:tgtEl>
                                          <p:spTgt spid="22"/>
                                        </p:tgtEl>
                                      </p:cBhvr>
                                    </p:animEffect>
                                    <p:anim calcmode="lin" valueType="num">
                                      <p:cBhvr>
                                        <p:cTn id="81" dur="250" fill="hold"/>
                                        <p:tgtEl>
                                          <p:spTgt spid="22"/>
                                        </p:tgtEl>
                                        <p:attrNameLst>
                                          <p:attrName>ppt_x</p:attrName>
                                        </p:attrNameLst>
                                      </p:cBhvr>
                                      <p:tavLst>
                                        <p:tav tm="0">
                                          <p:val>
                                            <p:strVal val="#ppt_x"/>
                                          </p:val>
                                        </p:tav>
                                        <p:tav tm="100000">
                                          <p:val>
                                            <p:strVal val="#ppt_x"/>
                                          </p:val>
                                        </p:tav>
                                      </p:tavLst>
                                    </p:anim>
                                    <p:anim calcmode="lin" valueType="num">
                                      <p:cBhvr>
                                        <p:cTn id="82"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P spid="20"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2"/>
          <p:cNvSpPr/>
          <p:nvPr/>
        </p:nvSpPr>
        <p:spPr>
          <a:xfrm>
            <a:off x="914535" y="2155697"/>
            <a:ext cx="6796115" cy="55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44"/>
          <p:cNvSpPr/>
          <p:nvPr/>
        </p:nvSpPr>
        <p:spPr>
          <a:xfrm>
            <a:off x="6783007" y="1386408"/>
            <a:ext cx="1593896" cy="1593896"/>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7" name="Oval 19"/>
          <p:cNvSpPr/>
          <p:nvPr/>
        </p:nvSpPr>
        <p:spPr>
          <a:xfrm>
            <a:off x="4530417" y="1676484"/>
            <a:ext cx="958427" cy="95842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8" name="Oval 14"/>
          <p:cNvSpPr/>
          <p:nvPr/>
        </p:nvSpPr>
        <p:spPr>
          <a:xfrm>
            <a:off x="827405" y="1916091"/>
            <a:ext cx="479213" cy="4792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9" name="Oval 26"/>
          <p:cNvSpPr/>
          <p:nvPr/>
        </p:nvSpPr>
        <p:spPr>
          <a:xfrm>
            <a:off x="1676920" y="1850743"/>
            <a:ext cx="609908" cy="6099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0" name="Oval 30"/>
          <p:cNvSpPr/>
          <p:nvPr/>
        </p:nvSpPr>
        <p:spPr>
          <a:xfrm>
            <a:off x="2657129" y="1981438"/>
            <a:ext cx="348519" cy="3485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Oval 31"/>
          <p:cNvSpPr/>
          <p:nvPr/>
        </p:nvSpPr>
        <p:spPr>
          <a:xfrm>
            <a:off x="3375949" y="1763614"/>
            <a:ext cx="784167" cy="784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2" name="Oval 32"/>
          <p:cNvSpPr/>
          <p:nvPr/>
        </p:nvSpPr>
        <p:spPr>
          <a:xfrm>
            <a:off x="5859145" y="1850743"/>
            <a:ext cx="609908" cy="609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3" name="Oval 33"/>
          <p:cNvSpPr/>
          <p:nvPr/>
        </p:nvSpPr>
        <p:spPr>
          <a:xfrm>
            <a:off x="6839352" y="1442753"/>
            <a:ext cx="1481205" cy="148120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4" name="Rectangle 34"/>
          <p:cNvSpPr/>
          <p:nvPr/>
        </p:nvSpPr>
        <p:spPr>
          <a:xfrm>
            <a:off x="4686464"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5" name="Rectangle 35"/>
          <p:cNvSpPr/>
          <p:nvPr/>
        </p:nvSpPr>
        <p:spPr>
          <a:xfrm>
            <a:off x="5840931"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6" name="Rectangle 36"/>
          <p:cNvSpPr/>
          <p:nvPr/>
        </p:nvSpPr>
        <p:spPr>
          <a:xfrm>
            <a:off x="3444865"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7" name="Rectangle 37"/>
          <p:cNvSpPr/>
          <p:nvPr/>
        </p:nvSpPr>
        <p:spPr>
          <a:xfrm>
            <a:off x="2508221"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8" name="Rectangle 38"/>
          <p:cNvSpPr/>
          <p:nvPr/>
        </p:nvSpPr>
        <p:spPr>
          <a:xfrm>
            <a:off x="1658706"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9" name="Rectangle 39"/>
          <p:cNvSpPr/>
          <p:nvPr/>
        </p:nvSpPr>
        <p:spPr>
          <a:xfrm>
            <a:off x="743846"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20" name="Rectangle 40"/>
          <p:cNvSpPr/>
          <p:nvPr/>
        </p:nvSpPr>
        <p:spPr>
          <a:xfrm>
            <a:off x="7058818" y="1760344"/>
            <a:ext cx="1042273" cy="830997"/>
          </a:xfrm>
          <a:prstGeom prst="rect">
            <a:avLst/>
          </a:prstGeom>
        </p:spPr>
        <p:txBody>
          <a:bodyPr wrap="none">
            <a:spAutoFit/>
          </a:bodyPr>
          <a:lstStyle/>
          <a:p>
            <a:pPr algn="ctr"/>
            <a:r>
              <a:rPr lang="en-US" sz="4800" dirty="0">
                <a:solidFill>
                  <a:schemeClr val="bg1"/>
                </a:solidFill>
                <a:latin typeface="Niagara Solid" pitchFamily="82" charset="0"/>
              </a:rPr>
              <a:t>20</a:t>
            </a:r>
            <a:r>
              <a:rPr lang="en-US" altLang="zh-CN" sz="4800" dirty="0">
                <a:solidFill>
                  <a:schemeClr val="bg1"/>
                </a:solidFill>
                <a:latin typeface="Niagara Solid" pitchFamily="82" charset="0"/>
              </a:rPr>
              <a:t>zz</a:t>
            </a:r>
            <a:endParaRPr lang="bg-BG" sz="4800" dirty="0">
              <a:solidFill>
                <a:schemeClr val="bg1"/>
              </a:solidFill>
            </a:endParaRPr>
          </a:p>
        </p:txBody>
      </p:sp>
      <p:sp>
        <p:nvSpPr>
          <p:cNvPr id="21" name="Rectangle 5"/>
          <p:cNvSpPr/>
          <p:nvPr/>
        </p:nvSpPr>
        <p:spPr>
          <a:xfrm>
            <a:off x="4719744" y="1815556"/>
            <a:ext cx="685079" cy="707578"/>
          </a:xfrm>
          <a:prstGeom prst="rect">
            <a:avLst/>
          </a:prstGeom>
        </p:spPr>
        <p:txBody>
          <a:bodyPr wrap="none">
            <a:spAutoFit/>
          </a:bodyPr>
          <a:lstStyle/>
          <a:p>
            <a:r>
              <a:rPr lang="en-US" sz="3200" dirty="0">
                <a:solidFill>
                  <a:srgbClr val="F2F2F2"/>
                </a:solidFill>
                <a:latin typeface="FontAwesome" pitchFamily="2" charset="0"/>
              </a:rPr>
              <a:t></a:t>
            </a:r>
            <a:endParaRPr lang="bg-BG" sz="3200" dirty="0">
              <a:solidFill>
                <a:srgbClr val="F2F2F2"/>
              </a:solidFill>
            </a:endParaRPr>
          </a:p>
        </p:txBody>
      </p:sp>
      <p:sp>
        <p:nvSpPr>
          <p:cNvPr id="22" name="Rectangle 43"/>
          <p:cNvSpPr/>
          <p:nvPr/>
        </p:nvSpPr>
        <p:spPr>
          <a:xfrm>
            <a:off x="5977012" y="1986843"/>
            <a:ext cx="483356" cy="446892"/>
          </a:xfrm>
          <a:prstGeom prst="rect">
            <a:avLst/>
          </a:prstGeom>
        </p:spPr>
        <p:txBody>
          <a:bodyPr wrap="none">
            <a:spAutoFit/>
          </a:bodyPr>
          <a:lstStyle/>
          <a:p>
            <a:r>
              <a:rPr lang="en-US" dirty="0">
                <a:solidFill>
                  <a:srgbClr val="F2F2F2"/>
                </a:solidFill>
                <a:latin typeface="FontAwesome" pitchFamily="2" charset="0"/>
              </a:rPr>
              <a:t></a:t>
            </a:r>
            <a:endParaRPr lang="bg-BG" dirty="0">
              <a:solidFill>
                <a:srgbClr val="F2F2F2"/>
              </a:solidFill>
            </a:endParaRPr>
          </a:p>
        </p:txBody>
      </p:sp>
      <p:sp>
        <p:nvSpPr>
          <p:cNvPr id="23" name="Text Box 10"/>
          <p:cNvSpPr txBox="1">
            <a:spLocks noChangeArrowheads="1"/>
          </p:cNvSpPr>
          <p:nvPr/>
        </p:nvSpPr>
        <p:spPr bwMode="auto">
          <a:xfrm>
            <a:off x="1002545" y="361679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ppt_x"/>
                                          </p:val>
                                        </p:tav>
                                        <p:tav tm="100000">
                                          <p:val>
                                            <p:strVal val="#ppt_x"/>
                                          </p:val>
                                        </p:tav>
                                      </p:tavLst>
                                    </p:anim>
                                    <p:anim calcmode="lin" valueType="num">
                                      <p:cBhvr additive="base">
                                        <p:cTn id="95" dur="500" fill="hold"/>
                                        <p:tgtEl>
                                          <p:spTgt spid="22"/>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50"/>
                                        <p:tgtEl>
                                          <p:spTgt spid="23"/>
                                        </p:tgtEl>
                                      </p:cBhvr>
                                    </p:animEffect>
                                    <p:anim calcmode="lin" valueType="num">
                                      <p:cBhvr>
                                        <p:cTn id="100" dur="250" fill="hold"/>
                                        <p:tgtEl>
                                          <p:spTgt spid="23"/>
                                        </p:tgtEl>
                                        <p:attrNameLst>
                                          <p:attrName>ppt_x</p:attrName>
                                        </p:attrNameLst>
                                      </p:cBhvr>
                                      <p:tavLst>
                                        <p:tav tm="0">
                                          <p:val>
                                            <p:strVal val="#ppt_x"/>
                                          </p:val>
                                        </p:tav>
                                        <p:tav tm="100000">
                                          <p:val>
                                            <p:strVal val="#ppt_x"/>
                                          </p:val>
                                        </p:tav>
                                      </p:tavLst>
                                    </p:anim>
                                    <p:anim calcmode="lin" valueType="num">
                                      <p:cBhvr>
                                        <p:cTn id="10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ounded Rectangle 17"/>
          <p:cNvSpPr/>
          <p:nvPr/>
        </p:nvSpPr>
        <p:spPr>
          <a:xfrm rot="2700000">
            <a:off x="1074331" y="2071354"/>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Rectangle 20"/>
          <p:cNvSpPr/>
          <p:nvPr/>
        </p:nvSpPr>
        <p:spPr>
          <a:xfrm rot="2700000">
            <a:off x="1613607" y="2128971"/>
            <a:ext cx="814647" cy="369332"/>
          </a:xfrm>
          <a:prstGeom prst="rect">
            <a:avLst/>
          </a:prstGeom>
        </p:spPr>
        <p:txBody>
          <a:bodyPr wrap="none">
            <a:spAutoFit/>
          </a:bodyPr>
          <a:lstStyle/>
          <a:p>
            <a:pPr algn="ctr"/>
            <a:r>
              <a:rPr lang="en-US" sz="1800" dirty="0" err="1">
                <a:solidFill>
                  <a:schemeClr val="bg1"/>
                </a:solidFill>
                <a:latin typeface="Steelfish" pitchFamily="2" charset="0"/>
              </a:rPr>
              <a:t>Infographics</a:t>
            </a:r>
            <a:endParaRPr lang="bg-BG" sz="1800" dirty="0">
              <a:solidFill>
                <a:schemeClr val="bg1"/>
              </a:solidFill>
            </a:endParaRPr>
          </a:p>
        </p:txBody>
      </p:sp>
      <p:sp>
        <p:nvSpPr>
          <p:cNvPr id="7" name="Rounded Rectangle 25"/>
          <p:cNvSpPr/>
          <p:nvPr/>
        </p:nvSpPr>
        <p:spPr>
          <a:xfrm rot="18900000" flipH="1">
            <a:off x="2776442" y="2071355"/>
            <a:ext cx="1821802" cy="39604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26"/>
          <p:cNvSpPr/>
          <p:nvPr/>
        </p:nvSpPr>
        <p:spPr>
          <a:xfrm rot="18900000">
            <a:off x="3424099" y="2084591"/>
            <a:ext cx="526491" cy="369332"/>
          </a:xfrm>
          <a:prstGeom prst="rect">
            <a:avLst/>
          </a:prstGeom>
        </p:spPr>
        <p:txBody>
          <a:bodyPr wrap="none">
            <a:spAutoFit/>
          </a:bodyPr>
          <a:lstStyle/>
          <a:p>
            <a:pPr algn="ctr"/>
            <a:r>
              <a:rPr lang="en-US" sz="1800">
                <a:solidFill>
                  <a:schemeClr val="bg1"/>
                </a:solidFill>
                <a:latin typeface="Steelfish" pitchFamily="2" charset="0"/>
              </a:rPr>
              <a:t>Photos</a:t>
            </a:r>
            <a:endParaRPr lang="bg-BG" sz="1800">
              <a:solidFill>
                <a:schemeClr val="bg1"/>
              </a:solidFill>
            </a:endParaRPr>
          </a:p>
        </p:txBody>
      </p:sp>
      <p:sp>
        <p:nvSpPr>
          <p:cNvPr id="9" name="Rounded Rectangle 34"/>
          <p:cNvSpPr/>
          <p:nvPr/>
        </p:nvSpPr>
        <p:spPr>
          <a:xfrm rot="2700000">
            <a:off x="2253141" y="1171124"/>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ectangle 36"/>
          <p:cNvSpPr/>
          <p:nvPr/>
        </p:nvSpPr>
        <p:spPr>
          <a:xfrm>
            <a:off x="2548150" y="1521649"/>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1" name="Rounded Rectangle 37"/>
          <p:cNvSpPr/>
          <p:nvPr/>
        </p:nvSpPr>
        <p:spPr>
          <a:xfrm rot="2700000">
            <a:off x="4469784" y="2071232"/>
            <a:ext cx="1821802" cy="39604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38"/>
          <p:cNvSpPr/>
          <p:nvPr/>
        </p:nvSpPr>
        <p:spPr>
          <a:xfrm rot="2700000">
            <a:off x="5009059" y="2084587"/>
            <a:ext cx="814647" cy="369332"/>
          </a:xfrm>
          <a:prstGeom prst="rect">
            <a:avLst/>
          </a:prstGeom>
        </p:spPr>
        <p:txBody>
          <a:bodyPr wrap="none">
            <a:spAutoFit/>
          </a:bodyPr>
          <a:lstStyle/>
          <a:p>
            <a:pPr algn="ctr"/>
            <a:r>
              <a:rPr lang="en-US" sz="1800">
                <a:solidFill>
                  <a:schemeClr val="bg1"/>
                </a:solidFill>
                <a:latin typeface="Steelfish" pitchFamily="2" charset="0"/>
              </a:rPr>
              <a:t>Infographics</a:t>
            </a:r>
            <a:endParaRPr lang="bg-BG" sz="1800">
              <a:solidFill>
                <a:schemeClr val="bg1"/>
              </a:solidFill>
            </a:endParaRPr>
          </a:p>
        </p:txBody>
      </p:sp>
      <p:sp>
        <p:nvSpPr>
          <p:cNvPr id="13" name="Rounded Rectangle 39"/>
          <p:cNvSpPr/>
          <p:nvPr/>
        </p:nvSpPr>
        <p:spPr>
          <a:xfrm rot="18900000" flipH="1">
            <a:off x="6171896" y="2071233"/>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40"/>
          <p:cNvSpPr/>
          <p:nvPr/>
        </p:nvSpPr>
        <p:spPr>
          <a:xfrm rot="18900000">
            <a:off x="6819553" y="2084469"/>
            <a:ext cx="526491" cy="369332"/>
          </a:xfrm>
          <a:prstGeom prst="rect">
            <a:avLst/>
          </a:prstGeom>
        </p:spPr>
        <p:txBody>
          <a:bodyPr wrap="none">
            <a:spAutoFit/>
          </a:bodyPr>
          <a:lstStyle/>
          <a:p>
            <a:pPr algn="ctr"/>
            <a:r>
              <a:rPr lang="en-US" sz="1800" dirty="0">
                <a:solidFill>
                  <a:schemeClr val="bg1"/>
                </a:solidFill>
                <a:latin typeface="Steelfish" pitchFamily="2" charset="0"/>
              </a:rPr>
              <a:t>Photos</a:t>
            </a:r>
            <a:endParaRPr lang="bg-BG" sz="1800" dirty="0">
              <a:solidFill>
                <a:schemeClr val="bg1"/>
              </a:solidFill>
            </a:endParaRPr>
          </a:p>
        </p:txBody>
      </p:sp>
      <p:sp>
        <p:nvSpPr>
          <p:cNvPr id="15" name="Rounded Rectangle 41"/>
          <p:cNvSpPr/>
          <p:nvPr/>
        </p:nvSpPr>
        <p:spPr>
          <a:xfrm rot="2700000">
            <a:off x="5648595" y="1171002"/>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ectangle 42"/>
          <p:cNvSpPr/>
          <p:nvPr/>
        </p:nvSpPr>
        <p:spPr>
          <a:xfrm>
            <a:off x="5971817" y="1505591"/>
            <a:ext cx="541687"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7" name="Rounded Rectangle 43"/>
          <p:cNvSpPr/>
          <p:nvPr/>
        </p:nvSpPr>
        <p:spPr>
          <a:xfrm rot="2700000">
            <a:off x="3963860" y="2208688"/>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ectangle 44"/>
          <p:cNvSpPr/>
          <p:nvPr/>
        </p:nvSpPr>
        <p:spPr>
          <a:xfrm>
            <a:off x="4258869" y="2559213"/>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9" name="Text Box 10"/>
          <p:cNvSpPr txBox="1">
            <a:spLocks noChangeArrowheads="1"/>
          </p:cNvSpPr>
          <p:nvPr/>
        </p:nvSpPr>
        <p:spPr bwMode="auto">
          <a:xfrm>
            <a:off x="1002545" y="3841716"/>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50"/>
                                        <p:tgtEl>
                                          <p:spTgt spid="19"/>
                                        </p:tgtEl>
                                      </p:cBhvr>
                                    </p:animEffect>
                                    <p:anim calcmode="lin" valueType="num">
                                      <p:cBhvr>
                                        <p:cTn id="84" dur="250" fill="hold"/>
                                        <p:tgtEl>
                                          <p:spTgt spid="19"/>
                                        </p:tgtEl>
                                        <p:attrNameLst>
                                          <p:attrName>ppt_x</p:attrName>
                                        </p:attrNameLst>
                                      </p:cBhvr>
                                      <p:tavLst>
                                        <p:tav tm="0">
                                          <p:val>
                                            <p:strVal val="#ppt_x"/>
                                          </p:val>
                                        </p:tav>
                                        <p:tav tm="100000">
                                          <p:val>
                                            <p:strVal val="#ppt_x"/>
                                          </p:val>
                                        </p:tav>
                                      </p:tavLst>
                                    </p:anim>
                                    <p:anim calcmode="lin" valueType="num">
                                      <p:cBhvr>
                                        <p:cTn id="8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02</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theme/theme1.xml><?xml version="1.0" encoding="utf-8"?>
<a:theme xmlns:a="http://schemas.openxmlformats.org/drawingml/2006/main" name="Office 主题">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2850</Words>
  <Application>WPS 演示</Application>
  <PresentationFormat>全屏显示(16:9)</PresentationFormat>
  <Paragraphs>394</Paragraphs>
  <Slides>27</Slides>
  <Notes>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27</vt:i4>
      </vt:variant>
    </vt:vector>
  </HeadingPairs>
  <TitlesOfParts>
    <vt:vector size="51" baseType="lpstr">
      <vt:lpstr>Arial</vt:lpstr>
      <vt:lpstr>宋体</vt:lpstr>
      <vt:lpstr>Wingdings</vt:lpstr>
      <vt:lpstr>Calibri Light</vt:lpstr>
      <vt:lpstr>方正宋刻本秀楷简体</vt:lpstr>
      <vt:lpstr>微软雅黑</vt:lpstr>
      <vt:lpstr>Niagara Engraved</vt:lpstr>
      <vt:lpstr>Segoe Print</vt:lpstr>
      <vt:lpstr>Franklin Gothic Medium</vt:lpstr>
      <vt:lpstr>Niagara Solid</vt:lpstr>
      <vt:lpstr>Open Sans</vt:lpstr>
      <vt:lpstr>FontAwesome</vt:lpstr>
      <vt:lpstr>Steelfish</vt:lpstr>
      <vt:lpstr>Arial Unicode MS</vt:lpstr>
      <vt:lpstr>方正兰亭黑_GBK</vt:lpstr>
      <vt:lpstr>黑体</vt:lpstr>
      <vt:lpstr>微软雅黑 Light</vt:lpstr>
      <vt:lpstr>Calibri</vt:lpstr>
      <vt:lpstr>Open Sans Light</vt:lpstr>
      <vt:lpstr>Impact</vt:lpstr>
      <vt:lpstr>华文细黑</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215</cp:revision>
  <dcterms:created xsi:type="dcterms:W3CDTF">2016-04-21T16:41:00Z</dcterms:created>
  <dcterms:modified xsi:type="dcterms:W3CDTF">2020-05-04T04:48:18Z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