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27"/>
  </p:handoutMasterIdLst>
  <p:sldIdLst>
    <p:sldId id="4534" r:id="rId3"/>
    <p:sldId id="4536" r:id="rId5"/>
    <p:sldId id="4537" r:id="rId6"/>
    <p:sldId id="4467" r:id="rId7"/>
    <p:sldId id="4532" r:id="rId8"/>
    <p:sldId id="4520" r:id="rId9"/>
    <p:sldId id="4528" r:id="rId10"/>
    <p:sldId id="4538" r:id="rId11"/>
    <p:sldId id="4531" r:id="rId12"/>
    <p:sldId id="4484" r:id="rId13"/>
    <p:sldId id="4521" r:id="rId14"/>
    <p:sldId id="4525" r:id="rId15"/>
    <p:sldId id="4539" r:id="rId16"/>
    <p:sldId id="4476" r:id="rId17"/>
    <p:sldId id="4527" r:id="rId18"/>
    <p:sldId id="4529" r:id="rId19"/>
    <p:sldId id="4530" r:id="rId20"/>
    <p:sldId id="4540" r:id="rId21"/>
    <p:sldId id="4478" r:id="rId22"/>
    <p:sldId id="4519" r:id="rId23"/>
    <p:sldId id="4524" r:id="rId24"/>
    <p:sldId id="4535" r:id="rId25"/>
    <p:sldId id="4557" r:id="rId26"/>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ABE2"/>
    <a:srgbClr val="262626"/>
    <a:srgbClr val="F66E4F"/>
    <a:srgbClr val="73DB29"/>
    <a:srgbClr val="FED40D"/>
    <a:srgbClr val="3AD1B5"/>
    <a:srgbClr val="3F3F3F"/>
    <a:srgbClr val="900000"/>
    <a:srgbClr val="333F50"/>
    <a:srgbClr val="CA8F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79" autoAdjust="0"/>
    <p:restoredTop sz="95274" autoAdjust="0"/>
  </p:normalViewPr>
  <p:slideViewPr>
    <p:cSldViewPr snapToGrid="0">
      <p:cViewPr varScale="1">
        <p:scale>
          <a:sx n="108" d="100"/>
          <a:sy n="108" d="100"/>
        </p:scale>
        <p:origin x="420" y="108"/>
      </p:cViewPr>
      <p:guideLst>
        <p:guide orient="horz" pos="328"/>
        <p:guide pos="4050"/>
        <p:guide pos="557"/>
        <p:guide orient="horz" pos="4183"/>
        <p:guide pos="7497"/>
        <p:guide pos="6908"/>
      </p:guideLst>
    </p:cSldViewPr>
  </p:slideViewPr>
  <p:outlineViewPr>
    <p:cViewPr>
      <p:scale>
        <a:sx n="100" d="100"/>
        <a:sy n="100" d="100"/>
      </p:scale>
      <p:origin x="0" y="-10374"/>
    </p:cViewPr>
  </p:outlineViewPr>
  <p:notesTextViewPr>
    <p:cViewPr>
      <p:scale>
        <a:sx n="1" d="1"/>
        <a:sy n="1" d="1"/>
      </p:scale>
      <p:origin x="0" y="0"/>
    </p:cViewPr>
  </p:notesTextViewPr>
  <p:sorterViewPr>
    <p:cViewPr>
      <p:scale>
        <a:sx n="33" d="100"/>
        <a:sy n="33" d="100"/>
      </p:scale>
      <p:origin x="0" y="0"/>
    </p:cViewPr>
  </p:sorterViewPr>
  <p:notesViewPr>
    <p:cSldViewPr snapToGrid="0">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https://www.ppthui.com    【PPT</a:t>
            </a:r>
            <a:r>
              <a:rPr lang="zh-CN" altLang="en-US" dirty="0"/>
              <a:t>汇</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2BF82D2-7A68-459D-A996-9BDDA2518FA4}"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3E01EE5D-26FB-46D5-A381-ECFB35BF1D34}" type="slidenum">
              <a:rPr lang="zh-CN" altLang="en-US" smtClean="0"/>
            </a:fld>
            <a:endParaRPr lang="zh-CN" altLang="en-US"/>
          </a:p>
        </p:txBody>
      </p:sp>
      <p:sp>
        <p:nvSpPr>
          <p:cNvPr id="7" name="矩形 6"/>
          <p:cNvSpPr/>
          <p:nvPr userDrawn="1"/>
        </p:nvSpPr>
        <p:spPr>
          <a:xfrm>
            <a:off x="0" y="0"/>
            <a:ext cx="12858397" cy="7232650"/>
          </a:xfrm>
          <a:prstGeom prst="rect">
            <a:avLst/>
          </a:prstGeom>
          <a:gradFill flip="none" rotWithShape="1">
            <a:gsLst>
              <a:gs pos="0">
                <a:schemeClr val="bg1">
                  <a:lumMod val="95000"/>
                </a:schemeClr>
              </a:gs>
              <a:gs pos="26000">
                <a:schemeClr val="bg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1.xml"/><Relationship Id="rId2" Type="http://schemas.microsoft.com/office/2007/relationships/hdphoto" Target="../media/image2.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9" Type="http://schemas.openxmlformats.org/officeDocument/2006/relationships/notesSlide" Target="../notesSlides/notesSlide13.xml"/><Relationship Id="rId8" Type="http://schemas.openxmlformats.org/officeDocument/2006/relationships/slideLayout" Target="../slideLayouts/slideLayout2.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9" Type="http://schemas.openxmlformats.org/officeDocument/2006/relationships/notesSlide" Target="../notesSlides/notesSlide18.xml"/><Relationship Id="rId8" Type="http://schemas.openxmlformats.org/officeDocument/2006/relationships/slideLayout" Target="../slideLayouts/slideLayout2.xml"/><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2.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4" Type="http://schemas.openxmlformats.org/officeDocument/2006/relationships/notesSlide" Target="../notesSlides/notesSlide2.xml"/><Relationship Id="rId13" Type="http://schemas.openxmlformats.org/officeDocument/2006/relationships/slideLayout" Target="../slideLayouts/slideLayout1.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microsoft.com/office/2007/relationships/hdphoto" Target="../media/image2.wdp"/><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9" Type="http://schemas.openxmlformats.org/officeDocument/2006/relationships/notesSlide" Target="../notesSlides/notesSlide23.xml"/><Relationship Id="rId8" Type="http://schemas.openxmlformats.org/officeDocument/2006/relationships/slideLayout" Target="../slideLayouts/slideLayout1.xml"/><Relationship Id="rId7" Type="http://schemas.openxmlformats.org/officeDocument/2006/relationships/image" Target="../media/image10.png"/><Relationship Id="rId6" Type="http://schemas.openxmlformats.org/officeDocument/2006/relationships/hyperlink" Target="https://www.ppthui.com/kejian/" TargetMode="External"/><Relationship Id="rId5" Type="http://schemas.openxmlformats.org/officeDocument/2006/relationships/hyperlink" Target="https://www.ppthui.com/beijing/" TargetMode="External"/><Relationship Id="rId4" Type="http://schemas.openxmlformats.org/officeDocument/2006/relationships/hyperlink" Target="https://www.ppthui.com/jieri/" TargetMode="External"/><Relationship Id="rId3" Type="http://schemas.openxmlformats.org/officeDocument/2006/relationships/hyperlink" Target="https://www.ppthui.com/gongzuo/" TargetMode="External"/><Relationship Id="rId2" Type="http://schemas.openxmlformats.org/officeDocument/2006/relationships/hyperlink" Target="https://www.ppthui.com/hangye/" TargetMode="External"/><Relationship Id="rId1" Type="http://schemas.openxmlformats.org/officeDocument/2006/relationships/hyperlink" Target="https://www.ppthui.com/jingpin/" TargetMode="External"/></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2.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2.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1397927" cy="7232650"/>
          </a:xfrm>
          <a:prstGeom prst="rect">
            <a:avLst/>
          </a:prstGeom>
          <a:blipFill dpi="0" rotWithShape="1">
            <a:blip r:embed="rId1" cstate="print">
              <a:grayscl/>
              <a:extLst>
                <a:ext uri="{BEBA8EAE-BF5A-486C-A8C5-ECC9F3942E4B}">
                  <a14:imgProps xmlns:a14="http://schemas.microsoft.com/office/drawing/2010/main">
                    <a14:imgLayer r:embed="rId2">
                      <a14:imgEffect>
                        <a14:brightnessContrast bright="40000" contrast="40000"/>
                      </a14:imgEffect>
                    </a14:imgLayer>
                  </a14:imgProps>
                </a:ext>
                <a:ext uri="{28A0092B-C50C-407E-A947-70E740481C1C}">
                  <a14:useLocalDpi xmlns:a14="http://schemas.microsoft.com/office/drawing/2010/main" val="0"/>
                </a:ext>
              </a:extLst>
            </a:blip>
            <a:srcRect/>
            <a:stretch>
              <a:fillRect l="-11822" r="-9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6"/>
          <p:cNvSpPr/>
          <p:nvPr/>
        </p:nvSpPr>
        <p:spPr bwMode="auto">
          <a:xfrm>
            <a:off x="4726997" y="2043275"/>
            <a:ext cx="753213" cy="3673834"/>
          </a:xfrm>
          <a:custGeom>
            <a:avLst/>
            <a:gdLst>
              <a:gd name="T0" fmla="*/ 0 w 334"/>
              <a:gd name="T1" fmla="*/ 0 h 1629"/>
              <a:gd name="T2" fmla="*/ 334 w 334"/>
              <a:gd name="T3" fmla="*/ 774 h 1629"/>
              <a:gd name="T4" fmla="*/ 334 w 334"/>
              <a:gd name="T5" fmla="*/ 1629 h 1629"/>
              <a:gd name="T6" fmla="*/ 0 w 334"/>
              <a:gd name="T7" fmla="*/ 1394 h 1629"/>
              <a:gd name="T8" fmla="*/ 0 w 334"/>
              <a:gd name="T9" fmla="*/ 0 h 1629"/>
            </a:gdLst>
            <a:ahLst/>
            <a:cxnLst>
              <a:cxn ang="0">
                <a:pos x="T0" y="T1"/>
              </a:cxn>
              <a:cxn ang="0">
                <a:pos x="T2" y="T3"/>
              </a:cxn>
              <a:cxn ang="0">
                <a:pos x="T4" y="T5"/>
              </a:cxn>
              <a:cxn ang="0">
                <a:pos x="T6" y="T7"/>
              </a:cxn>
              <a:cxn ang="0">
                <a:pos x="T8" y="T9"/>
              </a:cxn>
            </a:cxnLst>
            <a:rect l="0" t="0" r="r" b="b"/>
            <a:pathLst>
              <a:path w="334" h="1629">
                <a:moveTo>
                  <a:pt x="0" y="0"/>
                </a:moveTo>
                <a:lnTo>
                  <a:pt x="334" y="774"/>
                </a:lnTo>
                <a:lnTo>
                  <a:pt x="334" y="1629"/>
                </a:lnTo>
                <a:lnTo>
                  <a:pt x="0" y="1394"/>
                </a:lnTo>
                <a:lnTo>
                  <a:pt x="0" y="0"/>
                </a:lnTo>
                <a:close/>
              </a:path>
            </a:pathLst>
          </a:custGeom>
          <a:solidFill>
            <a:schemeClr val="accent1">
              <a:lumMod val="75000"/>
            </a:schemeClr>
          </a:solidFill>
          <a:ln w="0">
            <a:noFill/>
            <a:prstDash val="solid"/>
            <a:round/>
          </a:ln>
        </p:spPr>
        <p:txBody>
          <a:bodyPr vert="horz" wrap="square" lIns="128580" tIns="64290" rIns="128580" bIns="64290" numCol="1" anchor="t" anchorCtr="0" compatLnSpc="1"/>
          <a:lstStyle/>
          <a:p>
            <a:endParaRPr lang="zh-CN" altLang="en-US"/>
          </a:p>
        </p:txBody>
      </p:sp>
      <p:sp>
        <p:nvSpPr>
          <p:cNvPr id="7" name="Rectangle 7"/>
          <p:cNvSpPr>
            <a:spLocks noChangeArrowheads="1"/>
          </p:cNvSpPr>
          <p:nvPr/>
        </p:nvSpPr>
        <p:spPr bwMode="auto">
          <a:xfrm>
            <a:off x="5277247" y="1"/>
            <a:ext cx="6120680" cy="7232650"/>
          </a:xfrm>
          <a:prstGeom prst="rect">
            <a:avLst/>
          </a:prstGeom>
          <a:solidFill>
            <a:schemeClr val="accent2"/>
          </a:solidFill>
          <a:ln w="0">
            <a:noFill/>
            <a:prstDash val="solid"/>
            <a:miter lim="800000"/>
          </a:ln>
        </p:spPr>
        <p:txBody>
          <a:bodyPr vert="horz" wrap="square" lIns="128580" tIns="64290" rIns="128580" bIns="64290" numCol="1" anchor="t" anchorCtr="0" compatLnSpc="1"/>
          <a:lstStyle/>
          <a:p>
            <a:endParaRPr lang="zh-CN" altLang="en-US"/>
          </a:p>
        </p:txBody>
      </p:sp>
      <p:sp>
        <p:nvSpPr>
          <p:cNvPr id="8" name="Rectangle 8"/>
          <p:cNvSpPr>
            <a:spLocks noChangeArrowheads="1"/>
          </p:cNvSpPr>
          <p:nvPr/>
        </p:nvSpPr>
        <p:spPr bwMode="auto">
          <a:xfrm>
            <a:off x="0" y="1"/>
            <a:ext cx="211982" cy="7232650"/>
          </a:xfrm>
          <a:prstGeom prst="rect">
            <a:avLst/>
          </a:prstGeom>
          <a:solidFill>
            <a:schemeClr val="accent2"/>
          </a:solidFill>
          <a:ln w="0">
            <a:noFill/>
            <a:prstDash val="solid"/>
            <a:miter lim="800000"/>
          </a:ln>
        </p:spPr>
        <p:txBody>
          <a:bodyPr vert="horz" wrap="square" lIns="128580" tIns="64290" rIns="128580" bIns="64290" numCol="1" anchor="t" anchorCtr="0" compatLnSpc="1"/>
          <a:lstStyle/>
          <a:p>
            <a:endParaRPr lang="zh-CN" altLang="en-US"/>
          </a:p>
        </p:txBody>
      </p:sp>
      <p:sp>
        <p:nvSpPr>
          <p:cNvPr id="9" name="Rectangle 9"/>
          <p:cNvSpPr>
            <a:spLocks noChangeArrowheads="1"/>
          </p:cNvSpPr>
          <p:nvPr/>
        </p:nvSpPr>
        <p:spPr bwMode="auto">
          <a:xfrm>
            <a:off x="4726996" y="2043276"/>
            <a:ext cx="8131753" cy="3143845"/>
          </a:xfrm>
          <a:prstGeom prst="rect">
            <a:avLst/>
          </a:prstGeom>
          <a:solidFill>
            <a:schemeClr val="accent1"/>
          </a:solidFill>
          <a:ln w="0">
            <a:noFill/>
            <a:prstDash val="solid"/>
            <a:miter lim="800000"/>
          </a:ln>
        </p:spPr>
        <p:txBody>
          <a:bodyPr vert="horz" wrap="square" lIns="128580" tIns="64290" rIns="128580" bIns="64290" numCol="1" anchor="t" anchorCtr="0" compatLnSpc="1"/>
          <a:lstStyle/>
          <a:p>
            <a:endParaRPr lang="zh-CN" altLang="en-US"/>
          </a:p>
        </p:txBody>
      </p:sp>
      <p:sp>
        <p:nvSpPr>
          <p:cNvPr id="10" name="矩形 259"/>
          <p:cNvSpPr>
            <a:spLocks noChangeArrowheads="1"/>
          </p:cNvSpPr>
          <p:nvPr/>
        </p:nvSpPr>
        <p:spPr bwMode="auto">
          <a:xfrm>
            <a:off x="5419010" y="3624588"/>
            <a:ext cx="4703921"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800" dirty="0">
                <a:solidFill>
                  <a:schemeClr val="bg1"/>
                </a:solidFill>
                <a:latin typeface="Arial" panose="020B0604020202020204" pitchFamily="34" charset="0"/>
                <a:cs typeface="Arial" panose="020B0604020202020204" pitchFamily="34" charset="0"/>
              </a:rPr>
              <a:t>会议报告 </a:t>
            </a:r>
            <a:r>
              <a:rPr lang="en-US" altLang="zh-CN" sz="1800" dirty="0">
                <a:solidFill>
                  <a:schemeClr val="bg1"/>
                </a:solidFill>
                <a:latin typeface="Arial" panose="020B0604020202020204" pitchFamily="34" charset="0"/>
                <a:cs typeface="Arial" panose="020B0604020202020204" pitchFamily="34" charset="0"/>
              </a:rPr>
              <a:t>/ </a:t>
            </a:r>
            <a:r>
              <a:rPr lang="zh-CN" altLang="en-US" sz="1800" dirty="0">
                <a:solidFill>
                  <a:schemeClr val="bg1"/>
                </a:solidFill>
                <a:latin typeface="Arial" panose="020B0604020202020204" pitchFamily="34" charset="0"/>
                <a:cs typeface="Arial" panose="020B0604020202020204" pitchFamily="34" charset="0"/>
              </a:rPr>
              <a:t>座谈交流 </a:t>
            </a:r>
            <a:r>
              <a:rPr lang="en-US" altLang="zh-CN" sz="1800" dirty="0">
                <a:solidFill>
                  <a:schemeClr val="bg1"/>
                </a:solidFill>
                <a:latin typeface="Arial" panose="020B0604020202020204" pitchFamily="34" charset="0"/>
                <a:cs typeface="Arial" panose="020B0604020202020204" pitchFamily="34" charset="0"/>
              </a:rPr>
              <a:t>/ </a:t>
            </a:r>
            <a:r>
              <a:rPr lang="zh-CN" altLang="en-US" sz="1800" dirty="0">
                <a:solidFill>
                  <a:schemeClr val="bg1"/>
                </a:solidFill>
                <a:latin typeface="Arial" panose="020B0604020202020204" pitchFamily="34" charset="0"/>
                <a:cs typeface="Arial" panose="020B0604020202020204" pitchFamily="34" charset="0"/>
              </a:rPr>
              <a:t>工作总结 </a:t>
            </a:r>
            <a:r>
              <a:rPr lang="en-US" altLang="zh-CN" sz="1800" dirty="0">
                <a:solidFill>
                  <a:schemeClr val="bg1"/>
                </a:solidFill>
                <a:latin typeface="Arial" panose="020B0604020202020204" pitchFamily="34" charset="0"/>
                <a:cs typeface="Arial" panose="020B0604020202020204" pitchFamily="34" charset="0"/>
              </a:rPr>
              <a:t>/ </a:t>
            </a:r>
            <a:r>
              <a:rPr lang="zh-CN" altLang="en-US" sz="1800" dirty="0">
                <a:solidFill>
                  <a:schemeClr val="bg1"/>
                </a:solidFill>
                <a:latin typeface="Arial" panose="020B0604020202020204" pitchFamily="34" charset="0"/>
                <a:cs typeface="Arial" panose="020B0604020202020204" pitchFamily="34" charset="0"/>
              </a:rPr>
              <a:t>工作汇报</a:t>
            </a:r>
            <a:endParaRPr lang="en-US" altLang="zh-CN" sz="1800" dirty="0">
              <a:solidFill>
                <a:schemeClr val="bg1"/>
              </a:solidFill>
              <a:latin typeface="Arial" panose="020B0604020202020204" pitchFamily="34" charset="0"/>
              <a:cs typeface="Arial" panose="020B0604020202020204" pitchFamily="34" charset="0"/>
            </a:endParaRPr>
          </a:p>
        </p:txBody>
      </p:sp>
      <p:sp>
        <p:nvSpPr>
          <p:cNvPr id="11" name="矩形 259"/>
          <p:cNvSpPr>
            <a:spLocks noChangeArrowheads="1"/>
          </p:cNvSpPr>
          <p:nvPr/>
        </p:nvSpPr>
        <p:spPr bwMode="auto">
          <a:xfrm>
            <a:off x="5419010" y="2489062"/>
            <a:ext cx="5495525" cy="110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7200" b="1" dirty="0">
                <a:solidFill>
                  <a:schemeClr val="bg1"/>
                </a:solidFill>
                <a:latin typeface="Arial" panose="020B0604020202020204" pitchFamily="34" charset="0"/>
                <a:cs typeface="Arial" panose="020B0604020202020204" pitchFamily="34" charset="0"/>
              </a:rPr>
              <a:t>年终总结</a:t>
            </a:r>
            <a:r>
              <a:rPr lang="en-US" altLang="zh-CN" sz="7200" b="1" dirty="0">
                <a:solidFill>
                  <a:schemeClr val="bg1"/>
                </a:solidFill>
                <a:latin typeface="Arial" panose="020B0604020202020204" pitchFamily="34" charset="0"/>
                <a:cs typeface="Arial" panose="020B0604020202020204" pitchFamily="34" charset="0"/>
              </a:rPr>
              <a:t>PPT</a:t>
            </a:r>
            <a:endParaRPr lang="en-US" altLang="zh-CN" sz="7200" b="1" dirty="0">
              <a:solidFill>
                <a:schemeClr val="bg1"/>
              </a:solidFill>
              <a:latin typeface="Arial" panose="020B0604020202020204" pitchFamily="34" charset="0"/>
              <a:cs typeface="Arial" panose="020B0604020202020204" pitchFamily="34" charset="0"/>
            </a:endParaRPr>
          </a:p>
        </p:txBody>
      </p:sp>
      <p:sp>
        <p:nvSpPr>
          <p:cNvPr id="12" name="矩形 259"/>
          <p:cNvSpPr>
            <a:spLocks noChangeArrowheads="1"/>
          </p:cNvSpPr>
          <p:nvPr/>
        </p:nvSpPr>
        <p:spPr bwMode="auto">
          <a:xfrm>
            <a:off x="5419010" y="4557944"/>
            <a:ext cx="4106709" cy="2457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600" dirty="0">
                <a:solidFill>
                  <a:schemeClr val="bg1"/>
                </a:solidFill>
                <a:cs typeface="Arial" panose="020B0604020202020204" pitchFamily="34" charset="0"/>
              </a:rPr>
              <a:t>汇报：</a:t>
            </a:r>
            <a:r>
              <a:rPr lang="en-US" altLang="zh-CN" sz="1600" dirty="0">
                <a:solidFill>
                  <a:schemeClr val="bg1"/>
                </a:solidFill>
                <a:cs typeface="Arial" panose="020B0604020202020204" pitchFamily="34" charset="0"/>
              </a:rPr>
              <a:t>PPT</a:t>
            </a:r>
            <a:r>
              <a:rPr lang="zh-CN" altLang="en-US" sz="1600" dirty="0">
                <a:solidFill>
                  <a:schemeClr val="bg1"/>
                </a:solidFill>
                <a:cs typeface="Arial" panose="020B0604020202020204" pitchFamily="34" charset="0"/>
              </a:rPr>
              <a:t>汇</a:t>
            </a:r>
            <a:r>
              <a:rPr lang="en-US" altLang="zh-CN" sz="1600" dirty="0">
                <a:solidFill>
                  <a:schemeClr val="bg1"/>
                </a:solidFill>
                <a:cs typeface="Arial" panose="020B0604020202020204" pitchFamily="34" charset="0"/>
              </a:rPr>
              <a:t>        </a:t>
            </a:r>
            <a:r>
              <a:rPr lang="zh-CN" altLang="en-US" sz="1600" dirty="0">
                <a:solidFill>
                  <a:schemeClr val="bg1"/>
                </a:solidFill>
                <a:cs typeface="Arial" panose="020B0604020202020204" pitchFamily="34" charset="0"/>
              </a:rPr>
              <a:t>部门：</a:t>
            </a:r>
            <a:endParaRPr lang="zh-CN" altLang="en-US" sz="1600" dirty="0">
              <a:solidFill>
                <a:schemeClr val="bg1"/>
              </a:solidFill>
              <a:cs typeface="Arial" panose="020B0604020202020204" pitchFamily="34" charset="0"/>
            </a:endParaRPr>
          </a:p>
        </p:txBody>
      </p:sp>
      <p:sp>
        <p:nvSpPr>
          <p:cNvPr id="13" name="矩形 259"/>
          <p:cNvSpPr>
            <a:spLocks noChangeArrowheads="1"/>
          </p:cNvSpPr>
          <p:nvPr/>
        </p:nvSpPr>
        <p:spPr bwMode="auto">
          <a:xfrm>
            <a:off x="5419010" y="1027612"/>
            <a:ext cx="2563013"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6600" b="1">
                <a:solidFill>
                  <a:schemeClr val="bg1"/>
                </a:solidFill>
                <a:latin typeface="Arial" panose="020B0604020202020204" pitchFamily="34" charset="0"/>
                <a:cs typeface="Arial" panose="020B0604020202020204" pitchFamily="34" charset="0"/>
              </a:rPr>
              <a:t>20xx</a:t>
            </a:r>
            <a:endParaRPr lang="en-US" altLang="zh-CN" sz="4400" dirty="0">
              <a:solidFill>
                <a:schemeClr val="bg1"/>
              </a:solidFill>
              <a:latin typeface="Arial" panose="020B0604020202020204" pitchFamily="34" charset="0"/>
              <a:cs typeface="Arial" panose="020B0604020202020204" pitchFamily="34" charset="0"/>
            </a:endParaRPr>
          </a:p>
        </p:txBody>
      </p:sp>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13"/>
                                        </p:tgtEl>
                                        <p:attrNameLst>
                                          <p:attrName>ppt_y</p:attrName>
                                        </p:attrNameLst>
                                      </p:cBhvr>
                                      <p:tavLst>
                                        <p:tav tm="0">
                                          <p:val>
                                            <p:strVal val="#ppt_y"/>
                                          </p:val>
                                        </p:tav>
                                        <p:tav tm="100000">
                                          <p:val>
                                            <p:strVal val="#ppt_y"/>
                                          </p:val>
                                        </p:tav>
                                      </p:tavLst>
                                    </p:anim>
                                    <p:anim calcmode="lin" valueType="num">
                                      <p:cBhvr>
                                        <p:cTn id="3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13"/>
                                        </p:tgtEl>
                                      </p:cBhvr>
                                    </p:animEffect>
                                  </p:childTnLst>
                                </p:cTn>
                              </p:par>
                            </p:childTnLst>
                          </p:cTn>
                        </p:par>
                        <p:par>
                          <p:cTn id="38" fill="hold">
                            <p:stCondLst>
                              <p:cond delay="649"/>
                            </p:stCondLst>
                            <p:childTnLst>
                              <p:par>
                                <p:cTn id="39" presetID="26" presetClass="emph" presetSubtype="0" fill="hold" grpId="1" nodeType="afterEffect">
                                  <p:stCondLst>
                                    <p:cond delay="0"/>
                                  </p:stCondLst>
                                  <p:iterate type="lt">
                                    <p:tmPct val="0"/>
                                  </p:iterate>
                                  <p:childTnLst>
                                    <p:animEffect transition="out" filter="fade">
                                      <p:cBhvr>
                                        <p:cTn id="40" dur="500" tmFilter="0, 0; .2, .5; .8, .5; 1, 0"/>
                                        <p:tgtEl>
                                          <p:spTgt spid="13"/>
                                        </p:tgtEl>
                                      </p:cBhvr>
                                    </p:animEffect>
                                    <p:animScale>
                                      <p:cBhvr>
                                        <p:cTn id="41" dur="250" autoRev="1" fill="hold"/>
                                        <p:tgtEl>
                                          <p:spTgt spid="13"/>
                                        </p:tgtEl>
                                      </p:cBhvr>
                                      <p:by x="105000" y="105000"/>
                                    </p:animScale>
                                  </p:childTnLst>
                                </p:cTn>
                              </p:par>
                            </p:childTnLst>
                          </p:cTn>
                        </p:par>
                      </p:childTnLst>
                    </p:cTn>
                  </p:par>
                  <p:par>
                    <p:cTn id="42" fill="hold">
                      <p:stCondLst>
                        <p:cond delay="indefinite"/>
                      </p:stCondLst>
                      <p:childTnLst>
                        <p:par>
                          <p:cTn id="43" fill="hold">
                            <p:stCondLst>
                              <p:cond delay="0"/>
                            </p:stCondLst>
                            <p:childTnLst>
                              <p:par>
                                <p:cTn id="44" presetID="41" presetClass="entr" presetSubtype="0" fill="hold" grpId="0" nodeType="clickEffect">
                                  <p:stCondLst>
                                    <p:cond delay="0"/>
                                  </p:stCondLst>
                                  <p:iterate type="lt">
                                    <p:tmPct val="10000"/>
                                  </p:iterate>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11"/>
                                        </p:tgtEl>
                                        <p:attrNameLst>
                                          <p:attrName>ppt_y</p:attrName>
                                        </p:attrNameLst>
                                      </p:cBhvr>
                                      <p:tavLst>
                                        <p:tav tm="0">
                                          <p:val>
                                            <p:strVal val="#ppt_y"/>
                                          </p:val>
                                        </p:tav>
                                        <p:tav tm="100000">
                                          <p:val>
                                            <p:strVal val="#ppt_y"/>
                                          </p:val>
                                        </p:tav>
                                      </p:tavLst>
                                    </p:anim>
                                    <p:anim calcmode="lin" valueType="num">
                                      <p:cBhvr>
                                        <p:cTn id="4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11"/>
                                        </p:tgtEl>
                                      </p:cBhvr>
                                    </p:animEffect>
                                  </p:childTnLst>
                                </p:cTn>
                              </p:par>
                            </p:childTnLst>
                          </p:cTn>
                        </p:par>
                        <p:par>
                          <p:cTn id="51" fill="hold">
                            <p:stCondLst>
                              <p:cond delay="800"/>
                            </p:stCondLst>
                            <p:childTnLst>
                              <p:par>
                                <p:cTn id="52" presetID="26" presetClass="emph" presetSubtype="0" fill="hold" grpId="1" nodeType="afterEffect">
                                  <p:stCondLst>
                                    <p:cond delay="0"/>
                                  </p:stCondLst>
                                  <p:iterate type="lt">
                                    <p:tmPct val="0"/>
                                  </p:iterate>
                                  <p:childTnLst>
                                    <p:animEffect transition="out" filter="fade">
                                      <p:cBhvr>
                                        <p:cTn id="53" dur="500" tmFilter="0, 0; .2, .5; .8, .5; 1, 0"/>
                                        <p:tgtEl>
                                          <p:spTgt spid="11"/>
                                        </p:tgtEl>
                                      </p:cBhvr>
                                    </p:animEffect>
                                    <p:animScale>
                                      <p:cBhvr>
                                        <p:cTn id="54" dur="250" autoRev="1" fill="hold"/>
                                        <p:tgtEl>
                                          <p:spTgt spid="11"/>
                                        </p:tgtEl>
                                      </p:cBhvr>
                                      <p:by x="105000" y="105000"/>
                                    </p:animScale>
                                  </p:childTnLst>
                                </p:cTn>
                              </p:par>
                            </p:childTnLst>
                          </p:cTn>
                        </p:par>
                      </p:childTnLst>
                    </p:cTn>
                  </p:par>
                  <p:par>
                    <p:cTn id="55" fill="hold">
                      <p:stCondLst>
                        <p:cond delay="indefinite"/>
                      </p:stCondLst>
                      <p:childTnLst>
                        <p:par>
                          <p:cTn id="56" fill="hold">
                            <p:stCondLst>
                              <p:cond delay="0"/>
                            </p:stCondLst>
                            <p:childTnLst>
                              <p:par>
                                <p:cTn id="57" presetID="41" presetClass="entr" presetSubtype="0" fill="hold" grpId="0" nodeType="clickEffect">
                                  <p:stCondLst>
                                    <p:cond delay="0"/>
                                  </p:stCondLst>
                                  <p:iterate type="lt">
                                    <p:tmPct val="10000"/>
                                  </p:iterate>
                                  <p:childTnLst>
                                    <p:set>
                                      <p:cBhvr>
                                        <p:cTn id="58" dur="1" fill="hold">
                                          <p:stCondLst>
                                            <p:cond delay="0"/>
                                          </p:stCondLst>
                                        </p:cTn>
                                        <p:tgtEl>
                                          <p:spTgt spid="10"/>
                                        </p:tgtEl>
                                        <p:attrNameLst>
                                          <p:attrName>style.visibility</p:attrName>
                                        </p:attrNameLst>
                                      </p:cBhvr>
                                      <p:to>
                                        <p:strVal val="visible"/>
                                      </p:to>
                                    </p:set>
                                    <p:anim calcmode="lin" valueType="num">
                                      <p:cBhvr>
                                        <p:cTn id="59"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10"/>
                                        </p:tgtEl>
                                        <p:attrNameLst>
                                          <p:attrName>ppt_y</p:attrName>
                                        </p:attrNameLst>
                                      </p:cBhvr>
                                      <p:tavLst>
                                        <p:tav tm="0">
                                          <p:val>
                                            <p:strVal val="#ppt_y"/>
                                          </p:val>
                                        </p:tav>
                                        <p:tav tm="100000">
                                          <p:val>
                                            <p:strVal val="#ppt_y"/>
                                          </p:val>
                                        </p:tav>
                                      </p:tavLst>
                                    </p:anim>
                                    <p:anim calcmode="lin" valueType="num">
                                      <p:cBhvr>
                                        <p:cTn id="61"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10"/>
                                        </p:tgtEl>
                                      </p:cBhvr>
                                    </p:animEffect>
                                  </p:childTnLst>
                                </p:cTn>
                              </p:par>
                            </p:childTnLst>
                          </p:cTn>
                        </p:par>
                        <p:par>
                          <p:cTn id="64" fill="hold">
                            <p:stCondLst>
                              <p:cond delay="1700"/>
                            </p:stCondLst>
                            <p:childTnLst>
                              <p:par>
                                <p:cTn id="65" presetID="26" presetClass="emph" presetSubtype="0" fill="hold" grpId="1" nodeType="afterEffect">
                                  <p:stCondLst>
                                    <p:cond delay="0"/>
                                  </p:stCondLst>
                                  <p:iterate type="lt">
                                    <p:tmPct val="0"/>
                                  </p:iterate>
                                  <p:childTnLst>
                                    <p:animEffect transition="out" filter="fade">
                                      <p:cBhvr>
                                        <p:cTn id="66" dur="500" tmFilter="0, 0; .2, .5; .8, .5; 1, 0"/>
                                        <p:tgtEl>
                                          <p:spTgt spid="10"/>
                                        </p:tgtEl>
                                      </p:cBhvr>
                                    </p:animEffect>
                                    <p:animScale>
                                      <p:cBhvr>
                                        <p:cTn id="67" dur="250" autoRev="1" fill="hold"/>
                                        <p:tgtEl>
                                          <p:spTgt spid="10"/>
                                        </p:tgtEl>
                                      </p:cBhvr>
                                      <p:by x="105000" y="105000"/>
                                    </p:animScale>
                                  </p:childTnLst>
                                </p:cTn>
                              </p:par>
                            </p:childTnLst>
                          </p:cTn>
                        </p:par>
                        <p:par>
                          <p:cTn id="68" fill="hold">
                            <p:stCondLst>
                              <p:cond delay="2200"/>
                            </p:stCondLst>
                            <p:childTnLst>
                              <p:par>
                                <p:cTn id="69" presetID="53" presetClass="entr" presetSubtype="16"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p:cTn id="71" dur="500" fill="hold"/>
                                        <p:tgtEl>
                                          <p:spTgt spid="12"/>
                                        </p:tgtEl>
                                        <p:attrNameLst>
                                          <p:attrName>ppt_w</p:attrName>
                                        </p:attrNameLst>
                                      </p:cBhvr>
                                      <p:tavLst>
                                        <p:tav tm="0">
                                          <p:val>
                                            <p:fltVal val="0"/>
                                          </p:val>
                                        </p:tav>
                                        <p:tav tm="100000">
                                          <p:val>
                                            <p:strVal val="#ppt_w"/>
                                          </p:val>
                                        </p:tav>
                                      </p:tavLst>
                                    </p:anim>
                                    <p:anim calcmode="lin" valueType="num">
                                      <p:cBhvr>
                                        <p:cTn id="72" dur="500" fill="hold"/>
                                        <p:tgtEl>
                                          <p:spTgt spid="12"/>
                                        </p:tgtEl>
                                        <p:attrNameLst>
                                          <p:attrName>ppt_h</p:attrName>
                                        </p:attrNameLst>
                                      </p:cBhvr>
                                      <p:tavLst>
                                        <p:tav tm="0">
                                          <p:val>
                                            <p:fltVal val="0"/>
                                          </p:val>
                                        </p:tav>
                                        <p:tav tm="100000">
                                          <p:val>
                                            <p:strVal val="#ppt_h"/>
                                          </p:val>
                                        </p:tav>
                                      </p:tavLst>
                                    </p:anim>
                                    <p:animEffect transition="in" filter="fade">
                                      <p:cBhvr>
                                        <p:cTn id="7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p:bldP spid="10" grpId="1"/>
      <p:bldP spid="11" grpId="0"/>
      <p:bldP spid="11" grpId="1"/>
      <p:bldP spid="12" grpId="0" bldLvl="0" animBg="1"/>
      <p:bldP spid="13" grpId="0"/>
      <p:bldP spid="1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15"/>
          <p:cNvSpPr txBox="1"/>
          <p:nvPr/>
        </p:nvSpPr>
        <p:spPr>
          <a:xfrm>
            <a:off x="689805" y="1651417"/>
            <a:ext cx="2587802" cy="369332"/>
          </a:xfrm>
          <a:prstGeom prst="rect">
            <a:avLst/>
          </a:prstGeom>
          <a:noFill/>
        </p:spPr>
        <p:txBody>
          <a:bodyPr wrap="square" lIns="0" tIns="0" rIns="0" bIns="0" rtlCol="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6"/>
          <p:cNvSpPr txBox="1"/>
          <p:nvPr/>
        </p:nvSpPr>
        <p:spPr>
          <a:xfrm>
            <a:off x="697909" y="1330685"/>
            <a:ext cx="1875655" cy="215444"/>
          </a:xfrm>
          <a:prstGeom prst="rect">
            <a:avLst/>
          </a:prstGeom>
          <a:noFill/>
        </p:spPr>
        <p:txBody>
          <a:bodyPr wrap="square" lIns="0" tIns="0" rIns="0" bIns="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15"/>
          <p:cNvSpPr txBox="1"/>
          <p:nvPr/>
        </p:nvSpPr>
        <p:spPr>
          <a:xfrm>
            <a:off x="6466414" y="1651417"/>
            <a:ext cx="2587802" cy="923330"/>
          </a:xfrm>
          <a:prstGeom prst="rect">
            <a:avLst/>
          </a:prstGeom>
          <a:noFill/>
        </p:spPr>
        <p:txBody>
          <a:bodyPr wrap="square" lIns="0" tIns="0" rIns="0" bIns="0" rtlCol="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16"/>
          <p:cNvSpPr txBox="1"/>
          <p:nvPr/>
        </p:nvSpPr>
        <p:spPr>
          <a:xfrm>
            <a:off x="6474518" y="1330685"/>
            <a:ext cx="1875655" cy="215444"/>
          </a:xfrm>
          <a:prstGeom prst="rect">
            <a:avLst/>
          </a:prstGeom>
          <a:noFill/>
        </p:spPr>
        <p:txBody>
          <a:bodyPr wrap="square" lIns="0" tIns="0" rIns="0" bIns="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27"/>
          <p:cNvSpPr/>
          <p:nvPr/>
        </p:nvSpPr>
        <p:spPr>
          <a:xfrm>
            <a:off x="632995" y="2574185"/>
            <a:ext cx="2865432" cy="1448778"/>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31"/>
          <p:cNvSpPr/>
          <p:nvPr/>
        </p:nvSpPr>
        <p:spPr>
          <a:xfrm>
            <a:off x="3536812" y="2574185"/>
            <a:ext cx="2865432" cy="144877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35"/>
          <p:cNvSpPr/>
          <p:nvPr/>
        </p:nvSpPr>
        <p:spPr>
          <a:xfrm>
            <a:off x="6440629" y="2574185"/>
            <a:ext cx="2865432" cy="1448778"/>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39"/>
          <p:cNvSpPr/>
          <p:nvPr/>
        </p:nvSpPr>
        <p:spPr>
          <a:xfrm>
            <a:off x="9344447" y="2574185"/>
            <a:ext cx="2865432" cy="144877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632995" y="4088660"/>
            <a:ext cx="2865432" cy="14487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1"/>
          <p:cNvSpPr/>
          <p:nvPr/>
        </p:nvSpPr>
        <p:spPr>
          <a:xfrm>
            <a:off x="3536812" y="4088660"/>
            <a:ext cx="2865432" cy="1448778"/>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矩形 42"/>
          <p:cNvSpPr/>
          <p:nvPr/>
        </p:nvSpPr>
        <p:spPr>
          <a:xfrm>
            <a:off x="6440629" y="4088660"/>
            <a:ext cx="2865432" cy="144877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矩形 43"/>
          <p:cNvSpPr/>
          <p:nvPr/>
        </p:nvSpPr>
        <p:spPr>
          <a:xfrm>
            <a:off x="9344447" y="4088660"/>
            <a:ext cx="2865432" cy="1448778"/>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5"/>
          <p:cNvSpPr txBox="1"/>
          <p:nvPr/>
        </p:nvSpPr>
        <p:spPr>
          <a:xfrm>
            <a:off x="1028561" y="4761405"/>
            <a:ext cx="2113134" cy="369332"/>
          </a:xfrm>
          <a:prstGeom prst="rect">
            <a:avLst/>
          </a:prstGeom>
          <a:noFill/>
        </p:spPr>
        <p:txBody>
          <a:bodyPr wrap="square" lIns="0" tIns="0" rIns="0" bIns="0" rtlCol="0">
            <a:spAutoFit/>
          </a:bodyPr>
          <a:lstStyle/>
          <a:p>
            <a:pPr algn="just">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endPar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16"/>
          <p:cNvSpPr txBox="1"/>
          <p:nvPr/>
        </p:nvSpPr>
        <p:spPr>
          <a:xfrm>
            <a:off x="1022386" y="4440642"/>
            <a:ext cx="1633392" cy="215444"/>
          </a:xfrm>
          <a:prstGeom prst="rect">
            <a:avLst/>
          </a:prstGeom>
          <a:noFill/>
        </p:spPr>
        <p:txBody>
          <a:bodyPr wrap="square" lIns="0" tIns="0" rIns="0" bIns="0" rtlCol="0">
            <a:spAutoFit/>
          </a:bodyP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5"/>
          <p:cNvSpPr txBox="1"/>
          <p:nvPr/>
        </p:nvSpPr>
        <p:spPr>
          <a:xfrm>
            <a:off x="3995695" y="3333822"/>
            <a:ext cx="2113134" cy="369332"/>
          </a:xfrm>
          <a:prstGeom prst="rect">
            <a:avLst/>
          </a:prstGeom>
          <a:noFill/>
        </p:spPr>
        <p:txBody>
          <a:bodyPr wrap="square" lIns="0" tIns="0" rIns="0" bIns="0" rtlCol="0">
            <a:spAutoFit/>
          </a:bodyPr>
          <a:lstStyle/>
          <a:p>
            <a:pPr algn="just">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endPar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6"/>
          <p:cNvSpPr txBox="1"/>
          <p:nvPr/>
        </p:nvSpPr>
        <p:spPr>
          <a:xfrm>
            <a:off x="3989520" y="3013059"/>
            <a:ext cx="1633392" cy="215444"/>
          </a:xfrm>
          <a:prstGeom prst="rect">
            <a:avLst/>
          </a:prstGeom>
          <a:noFill/>
        </p:spPr>
        <p:txBody>
          <a:bodyPr wrap="square" lIns="0" tIns="0" rIns="0" bIns="0" rtlCol="0">
            <a:spAutoFit/>
          </a:bodyP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5"/>
          <p:cNvSpPr txBox="1"/>
          <p:nvPr/>
        </p:nvSpPr>
        <p:spPr>
          <a:xfrm>
            <a:off x="6897516" y="4789397"/>
            <a:ext cx="2113134" cy="369332"/>
          </a:xfrm>
          <a:prstGeom prst="rect">
            <a:avLst/>
          </a:prstGeom>
          <a:noFill/>
        </p:spPr>
        <p:txBody>
          <a:bodyPr wrap="square" lIns="0" tIns="0" rIns="0" bIns="0" rtlCol="0">
            <a:spAutoFit/>
          </a:bodyPr>
          <a:lstStyle/>
          <a:p>
            <a:pPr algn="just">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endPar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6"/>
          <p:cNvSpPr txBox="1"/>
          <p:nvPr/>
        </p:nvSpPr>
        <p:spPr>
          <a:xfrm>
            <a:off x="6891341" y="4468634"/>
            <a:ext cx="1633392" cy="215444"/>
          </a:xfrm>
          <a:prstGeom prst="rect">
            <a:avLst/>
          </a:prstGeom>
          <a:noFill/>
        </p:spPr>
        <p:txBody>
          <a:bodyPr wrap="square" lIns="0" tIns="0" rIns="0" bIns="0" rtlCol="0">
            <a:spAutoFit/>
          </a:bodyP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5"/>
          <p:cNvSpPr txBox="1"/>
          <p:nvPr/>
        </p:nvSpPr>
        <p:spPr>
          <a:xfrm>
            <a:off x="9790006" y="3268507"/>
            <a:ext cx="2113134" cy="369332"/>
          </a:xfrm>
          <a:prstGeom prst="rect">
            <a:avLst/>
          </a:prstGeom>
          <a:noFill/>
        </p:spPr>
        <p:txBody>
          <a:bodyPr wrap="square" lIns="0" tIns="0" rIns="0" bIns="0" rtlCol="0">
            <a:spAutoFit/>
          </a:bodyPr>
          <a:lstStyle/>
          <a:p>
            <a:pPr algn="just">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endPar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6"/>
          <p:cNvSpPr txBox="1"/>
          <p:nvPr/>
        </p:nvSpPr>
        <p:spPr>
          <a:xfrm>
            <a:off x="9783831" y="2947744"/>
            <a:ext cx="1633392" cy="215444"/>
          </a:xfrm>
          <a:prstGeom prst="rect">
            <a:avLst/>
          </a:prstGeom>
          <a:noFill/>
        </p:spPr>
        <p:txBody>
          <a:bodyPr wrap="square" lIns="0" tIns="0" rIns="0" bIns="0" rtlCol="0">
            <a:spAutoFit/>
          </a:bodyP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15"/>
          <p:cNvSpPr txBox="1"/>
          <p:nvPr/>
        </p:nvSpPr>
        <p:spPr>
          <a:xfrm>
            <a:off x="3566355" y="5937667"/>
            <a:ext cx="2587802" cy="923330"/>
          </a:xfrm>
          <a:prstGeom prst="rect">
            <a:avLst/>
          </a:prstGeom>
          <a:noFill/>
        </p:spPr>
        <p:txBody>
          <a:bodyPr wrap="square" lIns="0" tIns="0" rIns="0" bIns="0" rtlCol="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6"/>
          <p:cNvSpPr txBox="1"/>
          <p:nvPr/>
        </p:nvSpPr>
        <p:spPr>
          <a:xfrm>
            <a:off x="3574459" y="5616935"/>
            <a:ext cx="1875655" cy="215444"/>
          </a:xfrm>
          <a:prstGeom prst="rect">
            <a:avLst/>
          </a:prstGeom>
          <a:noFill/>
        </p:spPr>
        <p:txBody>
          <a:bodyPr wrap="square" lIns="0" tIns="0" rIns="0" bIns="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15"/>
          <p:cNvSpPr txBox="1"/>
          <p:nvPr/>
        </p:nvSpPr>
        <p:spPr>
          <a:xfrm>
            <a:off x="9342964" y="5937667"/>
            <a:ext cx="2587802" cy="923330"/>
          </a:xfrm>
          <a:prstGeom prst="rect">
            <a:avLst/>
          </a:prstGeom>
          <a:noFill/>
        </p:spPr>
        <p:txBody>
          <a:bodyPr wrap="square" lIns="0" tIns="0" rIns="0" bIns="0" rtlCol="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6"/>
          <p:cNvSpPr txBox="1"/>
          <p:nvPr/>
        </p:nvSpPr>
        <p:spPr>
          <a:xfrm>
            <a:off x="9351068" y="5616935"/>
            <a:ext cx="1875655" cy="215444"/>
          </a:xfrm>
          <a:prstGeom prst="rect">
            <a:avLst/>
          </a:prstGeom>
          <a:noFill/>
        </p:spPr>
        <p:txBody>
          <a:bodyPr wrap="square" lIns="0" tIns="0" rIns="0" bIns="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8"/>
          <p:cNvSpPr txBox="1"/>
          <p:nvPr/>
        </p:nvSpPr>
        <p:spPr>
          <a:xfrm>
            <a:off x="4454798" y="233568"/>
            <a:ext cx="3949155" cy="492443"/>
          </a:xfrm>
          <a:prstGeom prst="rect">
            <a:avLst/>
          </a:prstGeom>
          <a:noFill/>
        </p:spPr>
        <p:txBody>
          <a:bodyPr wrap="square" lIns="0" tIns="0" rIns="0" bIns="0" rtlCol="0" anchor="ctr">
            <a:spAutoFit/>
          </a:bodyPr>
          <a:lstStyle/>
          <a:p>
            <a:pPr algn="ctr"/>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8"/>
          <p:cNvSpPr txBox="1"/>
          <p:nvPr/>
        </p:nvSpPr>
        <p:spPr>
          <a:xfrm>
            <a:off x="5025515" y="743527"/>
            <a:ext cx="2807720" cy="215444"/>
          </a:xfrm>
          <a:prstGeom prst="rect">
            <a:avLst/>
          </a:prstGeom>
          <a:noFill/>
        </p:spPr>
        <p:txBody>
          <a:bodyPr wrap="square" lIns="0" tIns="0" rIns="0" bIns="0" rtlCol="0" anchor="ctr">
            <a:spAutoFit/>
          </a:bodyPr>
          <a:lstStyle/>
          <a:p>
            <a:pPr algn="ctr"/>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7" name="组合 36"/>
          <p:cNvGrpSpPr/>
          <p:nvPr/>
        </p:nvGrpSpPr>
        <p:grpSpPr>
          <a:xfrm>
            <a:off x="539014" y="726011"/>
            <a:ext cx="11780723" cy="0"/>
            <a:chOff x="503625" y="726011"/>
            <a:chExt cx="11780723" cy="0"/>
          </a:xfrm>
        </p:grpSpPr>
        <p:cxnSp>
          <p:nvCxnSpPr>
            <p:cNvPr id="38" name="直接连接符 37"/>
            <p:cNvCxnSpPr/>
            <p:nvPr/>
          </p:nvCxnSpPr>
          <p:spPr>
            <a:xfrm>
              <a:off x="50362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833317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500" fill="hold"/>
                                        <p:tgtEl>
                                          <p:spTgt spid="42"/>
                                        </p:tgtEl>
                                        <p:attrNameLst>
                                          <p:attrName>ppt_x</p:attrName>
                                        </p:attrNameLst>
                                      </p:cBhvr>
                                      <p:tavLst>
                                        <p:tav tm="0">
                                          <p:val>
                                            <p:strVal val="#ppt_x"/>
                                          </p:val>
                                        </p:tav>
                                        <p:tav tm="100000">
                                          <p:val>
                                            <p:strVal val="#ppt_x"/>
                                          </p:val>
                                        </p:tav>
                                      </p:tavLst>
                                    </p:anim>
                                    <p:anim calcmode="lin" valueType="num">
                                      <p:cBhvr additive="base">
                                        <p:cTn id="13" dur="500" fill="hold"/>
                                        <p:tgtEl>
                                          <p:spTgt spid="4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ppt_x"/>
                                          </p:val>
                                        </p:tav>
                                        <p:tav tm="100000">
                                          <p:val>
                                            <p:strVal val="#ppt_x"/>
                                          </p:val>
                                        </p:tav>
                                      </p:tavLst>
                                    </p:anim>
                                    <p:anim calcmode="lin" valueType="num">
                                      <p:cBhvr additive="base">
                                        <p:cTn id="18" dur="500" fill="hold"/>
                                        <p:tgtEl>
                                          <p:spTgt spid="3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ppt_x"/>
                                          </p:val>
                                        </p:tav>
                                        <p:tav tm="100000">
                                          <p:val>
                                            <p:strVal val="#ppt_x"/>
                                          </p:val>
                                        </p:tav>
                                      </p:tavLst>
                                    </p:anim>
                                    <p:anim calcmode="lin" valueType="num">
                                      <p:cBhvr additive="base">
                                        <p:cTn id="23" dur="500" fill="hold"/>
                                        <p:tgtEl>
                                          <p:spTgt spid="4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ppt_x"/>
                                          </p:val>
                                        </p:tav>
                                        <p:tav tm="100000">
                                          <p:val>
                                            <p:strVal val="#ppt_x"/>
                                          </p:val>
                                        </p:tav>
                                      </p:tavLst>
                                    </p:anim>
                                    <p:anim calcmode="lin" valueType="num">
                                      <p:cBhvr additive="base">
                                        <p:cTn id="28" dur="500" fill="hold"/>
                                        <p:tgtEl>
                                          <p:spTgt spid="4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ppt_x"/>
                                          </p:val>
                                        </p:tav>
                                        <p:tav tm="100000">
                                          <p:val>
                                            <p:strVal val="#ppt_x"/>
                                          </p:val>
                                        </p:tav>
                                      </p:tavLst>
                                    </p:anim>
                                    <p:anim calcmode="lin" valueType="num">
                                      <p:cBhvr additive="base">
                                        <p:cTn id="33" dur="500" fill="hold"/>
                                        <p:tgtEl>
                                          <p:spTgt spid="3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fill="hold"/>
                                        <p:tgtEl>
                                          <p:spTgt spid="43"/>
                                        </p:tgtEl>
                                        <p:attrNameLst>
                                          <p:attrName>ppt_x</p:attrName>
                                        </p:attrNameLst>
                                      </p:cBhvr>
                                      <p:tavLst>
                                        <p:tav tm="0">
                                          <p:val>
                                            <p:strVal val="#ppt_x"/>
                                          </p:val>
                                        </p:tav>
                                        <p:tav tm="100000">
                                          <p:val>
                                            <p:strVal val="#ppt_x"/>
                                          </p:val>
                                        </p:tav>
                                      </p:tavLst>
                                    </p:anim>
                                    <p:anim calcmode="lin" valueType="num">
                                      <p:cBhvr additive="base">
                                        <p:cTn id="38" dur="500" fill="hold"/>
                                        <p:tgtEl>
                                          <p:spTgt spid="43"/>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500" fill="hold"/>
                                        <p:tgtEl>
                                          <p:spTgt spid="40"/>
                                        </p:tgtEl>
                                        <p:attrNameLst>
                                          <p:attrName>ppt_x</p:attrName>
                                        </p:attrNameLst>
                                      </p:cBhvr>
                                      <p:tavLst>
                                        <p:tav tm="0">
                                          <p:val>
                                            <p:strVal val="#ppt_x"/>
                                          </p:val>
                                        </p:tav>
                                        <p:tav tm="100000">
                                          <p:val>
                                            <p:strVal val="#ppt_x"/>
                                          </p:val>
                                        </p:tav>
                                      </p:tavLst>
                                    </p:anim>
                                    <p:anim calcmode="lin" valueType="num">
                                      <p:cBhvr additive="base">
                                        <p:cTn id="43" dur="500" fill="hold"/>
                                        <p:tgtEl>
                                          <p:spTgt spid="40"/>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17" presetClass="entr" presetSubtype="1" fill="hold" grpId="0" nodeType="afterEffect">
                                  <p:stCondLst>
                                    <p:cond delay="0"/>
                                  </p:stCondLst>
                                  <p:iterate type="lt">
                                    <p:tmPct val="40000"/>
                                  </p:iterate>
                                  <p:childTnLst>
                                    <p:set>
                                      <p:cBhvr>
                                        <p:cTn id="46" dur="1" fill="hold">
                                          <p:stCondLst>
                                            <p:cond delay="0"/>
                                          </p:stCondLst>
                                        </p:cTn>
                                        <p:tgtEl>
                                          <p:spTgt spid="25"/>
                                        </p:tgtEl>
                                        <p:attrNameLst>
                                          <p:attrName>style.visibility</p:attrName>
                                        </p:attrNameLst>
                                      </p:cBhvr>
                                      <p:to>
                                        <p:strVal val="visible"/>
                                      </p:to>
                                    </p:set>
                                    <p:anim calcmode="lin" valueType="num">
                                      <p:cBhvr>
                                        <p:cTn id="47" dur="250" fill="hold"/>
                                        <p:tgtEl>
                                          <p:spTgt spid="25"/>
                                        </p:tgtEl>
                                        <p:attrNameLst>
                                          <p:attrName>ppt_x</p:attrName>
                                        </p:attrNameLst>
                                      </p:cBhvr>
                                      <p:tavLst>
                                        <p:tav tm="0">
                                          <p:val>
                                            <p:strVal val="#ppt_x"/>
                                          </p:val>
                                        </p:tav>
                                        <p:tav tm="100000">
                                          <p:val>
                                            <p:strVal val="#ppt_x"/>
                                          </p:val>
                                        </p:tav>
                                      </p:tavLst>
                                    </p:anim>
                                    <p:anim calcmode="lin" valueType="num">
                                      <p:cBhvr>
                                        <p:cTn id="48" dur="250" fill="hold"/>
                                        <p:tgtEl>
                                          <p:spTgt spid="25"/>
                                        </p:tgtEl>
                                        <p:attrNameLst>
                                          <p:attrName>ppt_y</p:attrName>
                                        </p:attrNameLst>
                                      </p:cBhvr>
                                      <p:tavLst>
                                        <p:tav tm="0">
                                          <p:val>
                                            <p:strVal val="#ppt_y-#ppt_h/2"/>
                                          </p:val>
                                        </p:tav>
                                        <p:tav tm="100000">
                                          <p:val>
                                            <p:strVal val="#ppt_y"/>
                                          </p:val>
                                        </p:tav>
                                      </p:tavLst>
                                    </p:anim>
                                    <p:anim calcmode="lin" valueType="num">
                                      <p:cBhvr>
                                        <p:cTn id="49" dur="250" fill="hold"/>
                                        <p:tgtEl>
                                          <p:spTgt spid="25"/>
                                        </p:tgtEl>
                                        <p:attrNameLst>
                                          <p:attrName>ppt_w</p:attrName>
                                        </p:attrNameLst>
                                      </p:cBhvr>
                                      <p:tavLst>
                                        <p:tav tm="0">
                                          <p:val>
                                            <p:strVal val="#ppt_w"/>
                                          </p:val>
                                        </p:tav>
                                        <p:tav tm="100000">
                                          <p:val>
                                            <p:strVal val="#ppt_w"/>
                                          </p:val>
                                        </p:tav>
                                      </p:tavLst>
                                    </p:anim>
                                    <p:anim calcmode="lin" valueType="num">
                                      <p:cBhvr>
                                        <p:cTn id="50" dur="250" fill="hold"/>
                                        <p:tgtEl>
                                          <p:spTgt spid="25"/>
                                        </p:tgtEl>
                                        <p:attrNameLst>
                                          <p:attrName>ppt_h</p:attrName>
                                        </p:attrNameLst>
                                      </p:cBhvr>
                                      <p:tavLst>
                                        <p:tav tm="0">
                                          <p:val>
                                            <p:fltVal val="0"/>
                                          </p:val>
                                        </p:tav>
                                        <p:tav tm="100000">
                                          <p:val>
                                            <p:strVal val="#ppt_h"/>
                                          </p:val>
                                        </p:tav>
                                      </p:tavLst>
                                    </p:anim>
                                  </p:childTnLst>
                                </p:cTn>
                              </p:par>
                            </p:childTnLst>
                          </p:cTn>
                        </p:par>
                        <p:par>
                          <p:cTn id="51" fill="hold">
                            <p:stCondLst>
                              <p:cond delay="5050"/>
                            </p:stCondLst>
                            <p:childTnLst>
                              <p:par>
                                <p:cTn id="52" presetID="22" presetClass="entr" presetSubtype="8"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left)">
                                      <p:cBhvr>
                                        <p:cTn id="54" dur="500"/>
                                        <p:tgtEl>
                                          <p:spTgt spid="24"/>
                                        </p:tgtEl>
                                      </p:cBhvr>
                                    </p:animEffect>
                                  </p:childTnLst>
                                </p:cTn>
                              </p:par>
                            </p:childTnLst>
                          </p:cTn>
                        </p:par>
                        <p:par>
                          <p:cTn id="55" fill="hold">
                            <p:stCondLst>
                              <p:cond delay="5550"/>
                            </p:stCondLst>
                            <p:childTnLst>
                              <p:par>
                                <p:cTn id="56" presetID="17" presetClass="entr" presetSubtype="1" fill="hold" grpId="0" nodeType="afterEffect">
                                  <p:stCondLst>
                                    <p:cond delay="0"/>
                                  </p:stCondLst>
                                  <p:iterate type="lt">
                                    <p:tmPct val="40000"/>
                                  </p:iterate>
                                  <p:childTnLst>
                                    <p:set>
                                      <p:cBhvr>
                                        <p:cTn id="57" dur="1" fill="hold">
                                          <p:stCondLst>
                                            <p:cond delay="0"/>
                                          </p:stCondLst>
                                        </p:cTn>
                                        <p:tgtEl>
                                          <p:spTgt spid="27"/>
                                        </p:tgtEl>
                                        <p:attrNameLst>
                                          <p:attrName>style.visibility</p:attrName>
                                        </p:attrNameLst>
                                      </p:cBhvr>
                                      <p:to>
                                        <p:strVal val="visible"/>
                                      </p:to>
                                    </p:set>
                                    <p:anim calcmode="lin" valueType="num">
                                      <p:cBhvr>
                                        <p:cTn id="58" dur="250" fill="hold"/>
                                        <p:tgtEl>
                                          <p:spTgt spid="27"/>
                                        </p:tgtEl>
                                        <p:attrNameLst>
                                          <p:attrName>ppt_x</p:attrName>
                                        </p:attrNameLst>
                                      </p:cBhvr>
                                      <p:tavLst>
                                        <p:tav tm="0">
                                          <p:val>
                                            <p:strVal val="#ppt_x"/>
                                          </p:val>
                                        </p:tav>
                                        <p:tav tm="100000">
                                          <p:val>
                                            <p:strVal val="#ppt_x"/>
                                          </p:val>
                                        </p:tav>
                                      </p:tavLst>
                                    </p:anim>
                                    <p:anim calcmode="lin" valueType="num">
                                      <p:cBhvr>
                                        <p:cTn id="59" dur="250" fill="hold"/>
                                        <p:tgtEl>
                                          <p:spTgt spid="27"/>
                                        </p:tgtEl>
                                        <p:attrNameLst>
                                          <p:attrName>ppt_y</p:attrName>
                                        </p:attrNameLst>
                                      </p:cBhvr>
                                      <p:tavLst>
                                        <p:tav tm="0">
                                          <p:val>
                                            <p:strVal val="#ppt_y-#ppt_h/2"/>
                                          </p:val>
                                        </p:tav>
                                        <p:tav tm="100000">
                                          <p:val>
                                            <p:strVal val="#ppt_y"/>
                                          </p:val>
                                        </p:tav>
                                      </p:tavLst>
                                    </p:anim>
                                    <p:anim calcmode="lin" valueType="num">
                                      <p:cBhvr>
                                        <p:cTn id="60" dur="250" fill="hold"/>
                                        <p:tgtEl>
                                          <p:spTgt spid="27"/>
                                        </p:tgtEl>
                                        <p:attrNameLst>
                                          <p:attrName>ppt_w</p:attrName>
                                        </p:attrNameLst>
                                      </p:cBhvr>
                                      <p:tavLst>
                                        <p:tav tm="0">
                                          <p:val>
                                            <p:strVal val="#ppt_w"/>
                                          </p:val>
                                        </p:tav>
                                        <p:tav tm="100000">
                                          <p:val>
                                            <p:strVal val="#ppt_w"/>
                                          </p:val>
                                        </p:tav>
                                      </p:tavLst>
                                    </p:anim>
                                    <p:anim calcmode="lin" valueType="num">
                                      <p:cBhvr>
                                        <p:cTn id="61" dur="250" fill="hold"/>
                                        <p:tgtEl>
                                          <p:spTgt spid="27"/>
                                        </p:tgtEl>
                                        <p:attrNameLst>
                                          <p:attrName>ppt_h</p:attrName>
                                        </p:attrNameLst>
                                      </p:cBhvr>
                                      <p:tavLst>
                                        <p:tav tm="0">
                                          <p:val>
                                            <p:fltVal val="0"/>
                                          </p:val>
                                        </p:tav>
                                        <p:tav tm="100000">
                                          <p:val>
                                            <p:strVal val="#ppt_h"/>
                                          </p:val>
                                        </p:tav>
                                      </p:tavLst>
                                    </p:anim>
                                  </p:childTnLst>
                                </p:cTn>
                              </p:par>
                            </p:childTnLst>
                          </p:cTn>
                        </p:par>
                        <p:par>
                          <p:cTn id="62" fill="hold">
                            <p:stCondLst>
                              <p:cond delay="6599"/>
                            </p:stCondLst>
                            <p:childTnLst>
                              <p:par>
                                <p:cTn id="63" presetID="22" presetClass="entr" presetSubtype="8"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left)">
                                      <p:cBhvr>
                                        <p:cTn id="65" dur="500"/>
                                        <p:tgtEl>
                                          <p:spTgt spid="26"/>
                                        </p:tgtEl>
                                      </p:cBhvr>
                                    </p:animEffect>
                                  </p:childTnLst>
                                </p:cTn>
                              </p:par>
                            </p:childTnLst>
                          </p:cTn>
                        </p:par>
                        <p:par>
                          <p:cTn id="66" fill="hold">
                            <p:stCondLst>
                              <p:cond delay="7099"/>
                            </p:stCondLst>
                            <p:childTnLst>
                              <p:par>
                                <p:cTn id="67" presetID="17" presetClass="entr" presetSubtype="1" fill="hold" grpId="0" nodeType="afterEffect">
                                  <p:stCondLst>
                                    <p:cond delay="0"/>
                                  </p:stCondLst>
                                  <p:iterate type="lt">
                                    <p:tmPct val="40000"/>
                                  </p:iterate>
                                  <p:childTnLst>
                                    <p:set>
                                      <p:cBhvr>
                                        <p:cTn id="68" dur="1" fill="hold">
                                          <p:stCondLst>
                                            <p:cond delay="0"/>
                                          </p:stCondLst>
                                        </p:cTn>
                                        <p:tgtEl>
                                          <p:spTgt spid="46"/>
                                        </p:tgtEl>
                                        <p:attrNameLst>
                                          <p:attrName>style.visibility</p:attrName>
                                        </p:attrNameLst>
                                      </p:cBhvr>
                                      <p:to>
                                        <p:strVal val="visible"/>
                                      </p:to>
                                    </p:set>
                                    <p:anim calcmode="lin" valueType="num">
                                      <p:cBhvr>
                                        <p:cTn id="69" dur="250" fill="hold"/>
                                        <p:tgtEl>
                                          <p:spTgt spid="46"/>
                                        </p:tgtEl>
                                        <p:attrNameLst>
                                          <p:attrName>ppt_x</p:attrName>
                                        </p:attrNameLst>
                                      </p:cBhvr>
                                      <p:tavLst>
                                        <p:tav tm="0">
                                          <p:val>
                                            <p:strVal val="#ppt_x"/>
                                          </p:val>
                                        </p:tav>
                                        <p:tav tm="100000">
                                          <p:val>
                                            <p:strVal val="#ppt_x"/>
                                          </p:val>
                                        </p:tav>
                                      </p:tavLst>
                                    </p:anim>
                                    <p:anim calcmode="lin" valueType="num">
                                      <p:cBhvr>
                                        <p:cTn id="70" dur="250" fill="hold"/>
                                        <p:tgtEl>
                                          <p:spTgt spid="46"/>
                                        </p:tgtEl>
                                        <p:attrNameLst>
                                          <p:attrName>ppt_y</p:attrName>
                                        </p:attrNameLst>
                                      </p:cBhvr>
                                      <p:tavLst>
                                        <p:tav tm="0">
                                          <p:val>
                                            <p:strVal val="#ppt_y-#ppt_h/2"/>
                                          </p:val>
                                        </p:tav>
                                        <p:tav tm="100000">
                                          <p:val>
                                            <p:strVal val="#ppt_y"/>
                                          </p:val>
                                        </p:tav>
                                      </p:tavLst>
                                    </p:anim>
                                    <p:anim calcmode="lin" valueType="num">
                                      <p:cBhvr>
                                        <p:cTn id="71" dur="250" fill="hold"/>
                                        <p:tgtEl>
                                          <p:spTgt spid="46"/>
                                        </p:tgtEl>
                                        <p:attrNameLst>
                                          <p:attrName>ppt_w</p:attrName>
                                        </p:attrNameLst>
                                      </p:cBhvr>
                                      <p:tavLst>
                                        <p:tav tm="0">
                                          <p:val>
                                            <p:strVal val="#ppt_w"/>
                                          </p:val>
                                        </p:tav>
                                        <p:tav tm="100000">
                                          <p:val>
                                            <p:strVal val="#ppt_w"/>
                                          </p:val>
                                        </p:tav>
                                      </p:tavLst>
                                    </p:anim>
                                    <p:anim calcmode="lin" valueType="num">
                                      <p:cBhvr>
                                        <p:cTn id="72" dur="250" fill="hold"/>
                                        <p:tgtEl>
                                          <p:spTgt spid="46"/>
                                        </p:tgtEl>
                                        <p:attrNameLst>
                                          <p:attrName>ppt_h</p:attrName>
                                        </p:attrNameLst>
                                      </p:cBhvr>
                                      <p:tavLst>
                                        <p:tav tm="0">
                                          <p:val>
                                            <p:fltVal val="0"/>
                                          </p:val>
                                        </p:tav>
                                        <p:tav tm="100000">
                                          <p:val>
                                            <p:strVal val="#ppt_h"/>
                                          </p:val>
                                        </p:tav>
                                      </p:tavLst>
                                    </p:anim>
                                  </p:childTnLst>
                                </p:cTn>
                              </p:par>
                              <p:par>
                                <p:cTn id="73" presetID="22" presetClass="entr" presetSubtype="8" fill="hold" grpId="0" nodeType="with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8149"/>
                            </p:stCondLst>
                            <p:childTnLst>
                              <p:par>
                                <p:cTn id="77" presetID="17" presetClass="entr" presetSubtype="1" fill="hold" grpId="0" nodeType="afterEffect">
                                  <p:stCondLst>
                                    <p:cond delay="0"/>
                                  </p:stCondLst>
                                  <p:iterate type="lt">
                                    <p:tmPct val="40000"/>
                                  </p:iterate>
                                  <p:childTnLst>
                                    <p:set>
                                      <p:cBhvr>
                                        <p:cTn id="78" dur="1" fill="hold">
                                          <p:stCondLst>
                                            <p:cond delay="0"/>
                                          </p:stCondLst>
                                        </p:cTn>
                                        <p:tgtEl>
                                          <p:spTgt spid="17"/>
                                        </p:tgtEl>
                                        <p:attrNameLst>
                                          <p:attrName>style.visibility</p:attrName>
                                        </p:attrNameLst>
                                      </p:cBhvr>
                                      <p:to>
                                        <p:strVal val="visible"/>
                                      </p:to>
                                    </p:set>
                                    <p:anim calcmode="lin" valueType="num">
                                      <p:cBhvr>
                                        <p:cTn id="79" dur="250" fill="hold"/>
                                        <p:tgtEl>
                                          <p:spTgt spid="17"/>
                                        </p:tgtEl>
                                        <p:attrNameLst>
                                          <p:attrName>ppt_x</p:attrName>
                                        </p:attrNameLst>
                                      </p:cBhvr>
                                      <p:tavLst>
                                        <p:tav tm="0">
                                          <p:val>
                                            <p:strVal val="#ppt_x"/>
                                          </p:val>
                                        </p:tav>
                                        <p:tav tm="100000">
                                          <p:val>
                                            <p:strVal val="#ppt_x"/>
                                          </p:val>
                                        </p:tav>
                                      </p:tavLst>
                                    </p:anim>
                                    <p:anim calcmode="lin" valueType="num">
                                      <p:cBhvr>
                                        <p:cTn id="80" dur="250" fill="hold"/>
                                        <p:tgtEl>
                                          <p:spTgt spid="17"/>
                                        </p:tgtEl>
                                        <p:attrNameLst>
                                          <p:attrName>ppt_y</p:attrName>
                                        </p:attrNameLst>
                                      </p:cBhvr>
                                      <p:tavLst>
                                        <p:tav tm="0">
                                          <p:val>
                                            <p:strVal val="#ppt_y-#ppt_h/2"/>
                                          </p:val>
                                        </p:tav>
                                        <p:tav tm="100000">
                                          <p:val>
                                            <p:strVal val="#ppt_y"/>
                                          </p:val>
                                        </p:tav>
                                      </p:tavLst>
                                    </p:anim>
                                    <p:anim calcmode="lin" valueType="num">
                                      <p:cBhvr>
                                        <p:cTn id="81" dur="250" fill="hold"/>
                                        <p:tgtEl>
                                          <p:spTgt spid="17"/>
                                        </p:tgtEl>
                                        <p:attrNameLst>
                                          <p:attrName>ppt_w</p:attrName>
                                        </p:attrNameLst>
                                      </p:cBhvr>
                                      <p:tavLst>
                                        <p:tav tm="0">
                                          <p:val>
                                            <p:strVal val="#ppt_w"/>
                                          </p:val>
                                        </p:tav>
                                        <p:tav tm="100000">
                                          <p:val>
                                            <p:strVal val="#ppt_w"/>
                                          </p:val>
                                        </p:tav>
                                      </p:tavLst>
                                    </p:anim>
                                    <p:anim calcmode="lin" valueType="num">
                                      <p:cBhvr>
                                        <p:cTn id="82" dur="250" fill="hold"/>
                                        <p:tgtEl>
                                          <p:spTgt spid="17"/>
                                        </p:tgtEl>
                                        <p:attrNameLst>
                                          <p:attrName>ppt_h</p:attrName>
                                        </p:attrNameLst>
                                      </p:cBhvr>
                                      <p:tavLst>
                                        <p:tav tm="0">
                                          <p:val>
                                            <p:fltVal val="0"/>
                                          </p:val>
                                        </p:tav>
                                        <p:tav tm="100000">
                                          <p:val>
                                            <p:strVal val="#ppt_h"/>
                                          </p:val>
                                        </p:tav>
                                      </p:tavLst>
                                    </p:anim>
                                  </p:childTnLst>
                                </p:cTn>
                              </p:par>
                              <p:par>
                                <p:cTn id="83" presetID="22" presetClass="entr" presetSubtype="8" fill="hold" grpId="0" nodeType="with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wipe(left)">
                                      <p:cBhvr>
                                        <p:cTn id="85" dur="500"/>
                                        <p:tgtEl>
                                          <p:spTgt spid="16"/>
                                        </p:tgtEl>
                                      </p:cBhvr>
                                    </p:animEffect>
                                  </p:childTnLst>
                                </p:cTn>
                              </p:par>
                            </p:childTnLst>
                          </p:cTn>
                        </p:par>
                        <p:par>
                          <p:cTn id="86" fill="hold">
                            <p:stCondLst>
                              <p:cond delay="9199"/>
                            </p:stCondLst>
                            <p:childTnLst>
                              <p:par>
                                <p:cTn id="87" presetID="17" presetClass="entr" presetSubtype="1" fill="hold" grpId="0" nodeType="afterEffect">
                                  <p:stCondLst>
                                    <p:cond delay="0"/>
                                  </p:stCondLst>
                                  <p:iterate type="lt">
                                    <p:tmPct val="40000"/>
                                  </p:iterate>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ppt_x</p:attrName>
                                        </p:attrNameLst>
                                      </p:cBhvr>
                                      <p:tavLst>
                                        <p:tav tm="0">
                                          <p:val>
                                            <p:strVal val="#ppt_x"/>
                                          </p:val>
                                        </p:tav>
                                        <p:tav tm="100000">
                                          <p:val>
                                            <p:strVal val="#ppt_x"/>
                                          </p:val>
                                        </p:tav>
                                      </p:tavLst>
                                    </p:anim>
                                    <p:anim calcmode="lin" valueType="num">
                                      <p:cBhvr>
                                        <p:cTn id="90" dur="250" fill="hold"/>
                                        <p:tgtEl>
                                          <p:spTgt spid="19"/>
                                        </p:tgtEl>
                                        <p:attrNameLst>
                                          <p:attrName>ppt_y</p:attrName>
                                        </p:attrNameLst>
                                      </p:cBhvr>
                                      <p:tavLst>
                                        <p:tav tm="0">
                                          <p:val>
                                            <p:strVal val="#ppt_y-#ppt_h/2"/>
                                          </p:val>
                                        </p:tav>
                                        <p:tav tm="100000">
                                          <p:val>
                                            <p:strVal val="#ppt_y"/>
                                          </p:val>
                                        </p:tav>
                                      </p:tavLst>
                                    </p:anim>
                                    <p:anim calcmode="lin" valueType="num">
                                      <p:cBhvr>
                                        <p:cTn id="91" dur="250" fill="hold"/>
                                        <p:tgtEl>
                                          <p:spTgt spid="19"/>
                                        </p:tgtEl>
                                        <p:attrNameLst>
                                          <p:attrName>ppt_w</p:attrName>
                                        </p:attrNameLst>
                                      </p:cBhvr>
                                      <p:tavLst>
                                        <p:tav tm="0">
                                          <p:val>
                                            <p:strVal val="#ppt_w"/>
                                          </p:val>
                                        </p:tav>
                                        <p:tav tm="100000">
                                          <p:val>
                                            <p:strVal val="#ppt_w"/>
                                          </p:val>
                                        </p:tav>
                                      </p:tavLst>
                                    </p:anim>
                                    <p:anim calcmode="lin" valueType="num">
                                      <p:cBhvr>
                                        <p:cTn id="92" dur="250" fill="hold"/>
                                        <p:tgtEl>
                                          <p:spTgt spid="19"/>
                                        </p:tgtEl>
                                        <p:attrNameLst>
                                          <p:attrName>ppt_h</p:attrName>
                                        </p:attrNameLst>
                                      </p:cBhvr>
                                      <p:tavLst>
                                        <p:tav tm="0">
                                          <p:val>
                                            <p:fltVal val="0"/>
                                          </p:val>
                                        </p:tav>
                                        <p:tav tm="100000">
                                          <p:val>
                                            <p:strVal val="#ppt_h"/>
                                          </p:val>
                                        </p:tav>
                                      </p:tavLst>
                                    </p:anim>
                                  </p:childTnLst>
                                </p:cTn>
                              </p:par>
                              <p:par>
                                <p:cTn id="93" presetID="22" presetClass="entr" presetSubtype="8"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wipe(left)">
                                      <p:cBhvr>
                                        <p:cTn id="95" dur="500"/>
                                        <p:tgtEl>
                                          <p:spTgt spid="18"/>
                                        </p:tgtEl>
                                      </p:cBhvr>
                                    </p:animEffect>
                                  </p:childTnLst>
                                </p:cTn>
                              </p:par>
                            </p:childTnLst>
                          </p:cTn>
                        </p:par>
                        <p:par>
                          <p:cTn id="96" fill="hold">
                            <p:stCondLst>
                              <p:cond delay="10250"/>
                            </p:stCondLst>
                            <p:childTnLst>
                              <p:par>
                                <p:cTn id="97" presetID="17" presetClass="entr" presetSubtype="1" fill="hold" grpId="0" nodeType="afterEffect">
                                  <p:stCondLst>
                                    <p:cond delay="0"/>
                                  </p:stCondLst>
                                  <p:iterate type="lt">
                                    <p:tmPct val="40000"/>
                                  </p:iterate>
                                  <p:childTnLst>
                                    <p:set>
                                      <p:cBhvr>
                                        <p:cTn id="98" dur="1" fill="hold">
                                          <p:stCondLst>
                                            <p:cond delay="0"/>
                                          </p:stCondLst>
                                        </p:cTn>
                                        <p:tgtEl>
                                          <p:spTgt spid="21"/>
                                        </p:tgtEl>
                                        <p:attrNameLst>
                                          <p:attrName>style.visibility</p:attrName>
                                        </p:attrNameLst>
                                      </p:cBhvr>
                                      <p:to>
                                        <p:strVal val="visible"/>
                                      </p:to>
                                    </p:set>
                                    <p:anim calcmode="lin" valueType="num">
                                      <p:cBhvr>
                                        <p:cTn id="99" dur="250" fill="hold"/>
                                        <p:tgtEl>
                                          <p:spTgt spid="21"/>
                                        </p:tgtEl>
                                        <p:attrNameLst>
                                          <p:attrName>ppt_x</p:attrName>
                                        </p:attrNameLst>
                                      </p:cBhvr>
                                      <p:tavLst>
                                        <p:tav tm="0">
                                          <p:val>
                                            <p:strVal val="#ppt_x"/>
                                          </p:val>
                                        </p:tav>
                                        <p:tav tm="100000">
                                          <p:val>
                                            <p:strVal val="#ppt_x"/>
                                          </p:val>
                                        </p:tav>
                                      </p:tavLst>
                                    </p:anim>
                                    <p:anim calcmode="lin" valueType="num">
                                      <p:cBhvr>
                                        <p:cTn id="100" dur="250" fill="hold"/>
                                        <p:tgtEl>
                                          <p:spTgt spid="21"/>
                                        </p:tgtEl>
                                        <p:attrNameLst>
                                          <p:attrName>ppt_y</p:attrName>
                                        </p:attrNameLst>
                                      </p:cBhvr>
                                      <p:tavLst>
                                        <p:tav tm="0">
                                          <p:val>
                                            <p:strVal val="#ppt_y-#ppt_h/2"/>
                                          </p:val>
                                        </p:tav>
                                        <p:tav tm="100000">
                                          <p:val>
                                            <p:strVal val="#ppt_y"/>
                                          </p:val>
                                        </p:tav>
                                      </p:tavLst>
                                    </p:anim>
                                    <p:anim calcmode="lin" valueType="num">
                                      <p:cBhvr>
                                        <p:cTn id="101" dur="250" fill="hold"/>
                                        <p:tgtEl>
                                          <p:spTgt spid="21"/>
                                        </p:tgtEl>
                                        <p:attrNameLst>
                                          <p:attrName>ppt_w</p:attrName>
                                        </p:attrNameLst>
                                      </p:cBhvr>
                                      <p:tavLst>
                                        <p:tav tm="0">
                                          <p:val>
                                            <p:strVal val="#ppt_w"/>
                                          </p:val>
                                        </p:tav>
                                        <p:tav tm="100000">
                                          <p:val>
                                            <p:strVal val="#ppt_w"/>
                                          </p:val>
                                        </p:tav>
                                      </p:tavLst>
                                    </p:anim>
                                    <p:anim calcmode="lin" valueType="num">
                                      <p:cBhvr>
                                        <p:cTn id="102" dur="250" fill="hold"/>
                                        <p:tgtEl>
                                          <p:spTgt spid="21"/>
                                        </p:tgtEl>
                                        <p:attrNameLst>
                                          <p:attrName>ppt_h</p:attrName>
                                        </p:attrNameLst>
                                      </p:cBhvr>
                                      <p:tavLst>
                                        <p:tav tm="0">
                                          <p:val>
                                            <p:fltVal val="0"/>
                                          </p:val>
                                        </p:tav>
                                        <p:tav tm="100000">
                                          <p:val>
                                            <p:strVal val="#ppt_h"/>
                                          </p:val>
                                        </p:tav>
                                      </p:tavLst>
                                    </p:anim>
                                  </p:childTnLst>
                                </p:cTn>
                              </p:par>
                              <p:par>
                                <p:cTn id="103" presetID="22" presetClass="entr" presetSubtype="8" fill="hold" grpId="0" nodeType="with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wipe(left)">
                                      <p:cBhvr>
                                        <p:cTn id="105" dur="500"/>
                                        <p:tgtEl>
                                          <p:spTgt spid="20"/>
                                        </p:tgtEl>
                                      </p:cBhvr>
                                    </p:animEffect>
                                  </p:childTnLst>
                                </p:cTn>
                              </p:par>
                            </p:childTnLst>
                          </p:cTn>
                        </p:par>
                        <p:par>
                          <p:cTn id="106" fill="hold">
                            <p:stCondLst>
                              <p:cond delay="11300"/>
                            </p:stCondLst>
                            <p:childTnLst>
                              <p:par>
                                <p:cTn id="107" presetID="17" presetClass="entr" presetSubtype="1" fill="hold" grpId="0" nodeType="afterEffect">
                                  <p:stCondLst>
                                    <p:cond delay="0"/>
                                  </p:stCondLst>
                                  <p:iterate type="lt">
                                    <p:tmPct val="40000"/>
                                  </p:iterate>
                                  <p:childTnLst>
                                    <p:set>
                                      <p:cBhvr>
                                        <p:cTn id="108" dur="1" fill="hold">
                                          <p:stCondLst>
                                            <p:cond delay="0"/>
                                          </p:stCondLst>
                                        </p:cTn>
                                        <p:tgtEl>
                                          <p:spTgt spid="23"/>
                                        </p:tgtEl>
                                        <p:attrNameLst>
                                          <p:attrName>style.visibility</p:attrName>
                                        </p:attrNameLst>
                                      </p:cBhvr>
                                      <p:to>
                                        <p:strVal val="visible"/>
                                      </p:to>
                                    </p:set>
                                    <p:anim calcmode="lin" valueType="num">
                                      <p:cBhvr>
                                        <p:cTn id="109" dur="250" fill="hold"/>
                                        <p:tgtEl>
                                          <p:spTgt spid="23"/>
                                        </p:tgtEl>
                                        <p:attrNameLst>
                                          <p:attrName>ppt_x</p:attrName>
                                        </p:attrNameLst>
                                      </p:cBhvr>
                                      <p:tavLst>
                                        <p:tav tm="0">
                                          <p:val>
                                            <p:strVal val="#ppt_x"/>
                                          </p:val>
                                        </p:tav>
                                        <p:tav tm="100000">
                                          <p:val>
                                            <p:strVal val="#ppt_x"/>
                                          </p:val>
                                        </p:tav>
                                      </p:tavLst>
                                    </p:anim>
                                    <p:anim calcmode="lin" valueType="num">
                                      <p:cBhvr>
                                        <p:cTn id="110" dur="250" fill="hold"/>
                                        <p:tgtEl>
                                          <p:spTgt spid="23"/>
                                        </p:tgtEl>
                                        <p:attrNameLst>
                                          <p:attrName>ppt_y</p:attrName>
                                        </p:attrNameLst>
                                      </p:cBhvr>
                                      <p:tavLst>
                                        <p:tav tm="0">
                                          <p:val>
                                            <p:strVal val="#ppt_y-#ppt_h/2"/>
                                          </p:val>
                                        </p:tav>
                                        <p:tav tm="100000">
                                          <p:val>
                                            <p:strVal val="#ppt_y"/>
                                          </p:val>
                                        </p:tav>
                                      </p:tavLst>
                                    </p:anim>
                                    <p:anim calcmode="lin" valueType="num">
                                      <p:cBhvr>
                                        <p:cTn id="111" dur="250" fill="hold"/>
                                        <p:tgtEl>
                                          <p:spTgt spid="23"/>
                                        </p:tgtEl>
                                        <p:attrNameLst>
                                          <p:attrName>ppt_w</p:attrName>
                                        </p:attrNameLst>
                                      </p:cBhvr>
                                      <p:tavLst>
                                        <p:tav tm="0">
                                          <p:val>
                                            <p:strVal val="#ppt_w"/>
                                          </p:val>
                                        </p:tav>
                                        <p:tav tm="100000">
                                          <p:val>
                                            <p:strVal val="#ppt_w"/>
                                          </p:val>
                                        </p:tav>
                                      </p:tavLst>
                                    </p:anim>
                                    <p:anim calcmode="lin" valueType="num">
                                      <p:cBhvr>
                                        <p:cTn id="112" dur="250" fill="hold"/>
                                        <p:tgtEl>
                                          <p:spTgt spid="23"/>
                                        </p:tgtEl>
                                        <p:attrNameLst>
                                          <p:attrName>ppt_h</p:attrName>
                                        </p:attrNameLst>
                                      </p:cBhvr>
                                      <p:tavLst>
                                        <p:tav tm="0">
                                          <p:val>
                                            <p:fltVal val="0"/>
                                          </p:val>
                                        </p:tav>
                                        <p:tav tm="100000">
                                          <p:val>
                                            <p:strVal val="#ppt_h"/>
                                          </p:val>
                                        </p:tav>
                                      </p:tavLst>
                                    </p:anim>
                                  </p:childTnLst>
                                </p:cTn>
                              </p:par>
                            </p:childTnLst>
                          </p:cTn>
                        </p:par>
                        <p:par>
                          <p:cTn id="113" fill="hold">
                            <p:stCondLst>
                              <p:cond delay="12350"/>
                            </p:stCondLst>
                            <p:childTnLst>
                              <p:par>
                                <p:cTn id="114" presetID="22" presetClass="entr" presetSubtype="8" fill="hold" grpId="0" nodeType="after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wipe(left)">
                                      <p:cBhvr>
                                        <p:cTn id="116" dur="500"/>
                                        <p:tgtEl>
                                          <p:spTgt spid="22"/>
                                        </p:tgtEl>
                                      </p:cBhvr>
                                    </p:animEffect>
                                  </p:childTnLst>
                                </p:cTn>
                              </p:par>
                            </p:childTnLst>
                          </p:cTn>
                        </p:par>
                        <p:par>
                          <p:cTn id="117" fill="hold">
                            <p:stCondLst>
                              <p:cond delay="12850"/>
                            </p:stCondLst>
                            <p:childTnLst>
                              <p:par>
                                <p:cTn id="118" presetID="17" presetClass="entr" presetSubtype="1" fill="hold" grpId="0" nodeType="afterEffect">
                                  <p:stCondLst>
                                    <p:cond delay="0"/>
                                  </p:stCondLst>
                                  <p:iterate type="lt">
                                    <p:tmPct val="40000"/>
                                  </p:iterate>
                                  <p:childTnLst>
                                    <p:set>
                                      <p:cBhvr>
                                        <p:cTn id="119" dur="1" fill="hold">
                                          <p:stCondLst>
                                            <p:cond delay="0"/>
                                          </p:stCondLst>
                                        </p:cTn>
                                        <p:tgtEl>
                                          <p:spTgt spid="30"/>
                                        </p:tgtEl>
                                        <p:attrNameLst>
                                          <p:attrName>style.visibility</p:attrName>
                                        </p:attrNameLst>
                                      </p:cBhvr>
                                      <p:to>
                                        <p:strVal val="visible"/>
                                      </p:to>
                                    </p:set>
                                    <p:anim calcmode="lin" valueType="num">
                                      <p:cBhvr>
                                        <p:cTn id="120" dur="250" fill="hold"/>
                                        <p:tgtEl>
                                          <p:spTgt spid="30"/>
                                        </p:tgtEl>
                                        <p:attrNameLst>
                                          <p:attrName>ppt_x</p:attrName>
                                        </p:attrNameLst>
                                      </p:cBhvr>
                                      <p:tavLst>
                                        <p:tav tm="0">
                                          <p:val>
                                            <p:strVal val="#ppt_x"/>
                                          </p:val>
                                        </p:tav>
                                        <p:tav tm="100000">
                                          <p:val>
                                            <p:strVal val="#ppt_x"/>
                                          </p:val>
                                        </p:tav>
                                      </p:tavLst>
                                    </p:anim>
                                    <p:anim calcmode="lin" valueType="num">
                                      <p:cBhvr>
                                        <p:cTn id="121" dur="250" fill="hold"/>
                                        <p:tgtEl>
                                          <p:spTgt spid="30"/>
                                        </p:tgtEl>
                                        <p:attrNameLst>
                                          <p:attrName>ppt_y</p:attrName>
                                        </p:attrNameLst>
                                      </p:cBhvr>
                                      <p:tavLst>
                                        <p:tav tm="0">
                                          <p:val>
                                            <p:strVal val="#ppt_y-#ppt_h/2"/>
                                          </p:val>
                                        </p:tav>
                                        <p:tav tm="100000">
                                          <p:val>
                                            <p:strVal val="#ppt_y"/>
                                          </p:val>
                                        </p:tav>
                                      </p:tavLst>
                                    </p:anim>
                                    <p:anim calcmode="lin" valueType="num">
                                      <p:cBhvr>
                                        <p:cTn id="122" dur="250" fill="hold"/>
                                        <p:tgtEl>
                                          <p:spTgt spid="30"/>
                                        </p:tgtEl>
                                        <p:attrNameLst>
                                          <p:attrName>ppt_w</p:attrName>
                                        </p:attrNameLst>
                                      </p:cBhvr>
                                      <p:tavLst>
                                        <p:tav tm="0">
                                          <p:val>
                                            <p:strVal val="#ppt_w"/>
                                          </p:val>
                                        </p:tav>
                                        <p:tav tm="100000">
                                          <p:val>
                                            <p:strVal val="#ppt_w"/>
                                          </p:val>
                                        </p:tav>
                                      </p:tavLst>
                                    </p:anim>
                                    <p:anim calcmode="lin" valueType="num">
                                      <p:cBhvr>
                                        <p:cTn id="123" dur="250" fill="hold"/>
                                        <p:tgtEl>
                                          <p:spTgt spid="30"/>
                                        </p:tgtEl>
                                        <p:attrNameLst>
                                          <p:attrName>ppt_h</p:attrName>
                                        </p:attrNameLst>
                                      </p:cBhvr>
                                      <p:tavLst>
                                        <p:tav tm="0">
                                          <p:val>
                                            <p:fltVal val="0"/>
                                          </p:val>
                                        </p:tav>
                                        <p:tav tm="100000">
                                          <p:val>
                                            <p:strVal val="#ppt_h"/>
                                          </p:val>
                                        </p:tav>
                                      </p:tavLst>
                                    </p:anim>
                                  </p:childTnLst>
                                </p:cTn>
                              </p:par>
                            </p:childTnLst>
                          </p:cTn>
                        </p:par>
                        <p:par>
                          <p:cTn id="124" fill="hold">
                            <p:stCondLst>
                              <p:cond delay="13900"/>
                            </p:stCondLst>
                            <p:childTnLst>
                              <p:par>
                                <p:cTn id="125" presetID="22" presetClass="entr" presetSubtype="8" fill="hold" grpId="0" nodeType="afterEffect">
                                  <p:stCondLst>
                                    <p:cond delay="0"/>
                                  </p:stCondLst>
                                  <p:childTnLst>
                                    <p:set>
                                      <p:cBhvr>
                                        <p:cTn id="126" dur="1" fill="hold">
                                          <p:stCondLst>
                                            <p:cond delay="0"/>
                                          </p:stCondLst>
                                        </p:cTn>
                                        <p:tgtEl>
                                          <p:spTgt spid="29"/>
                                        </p:tgtEl>
                                        <p:attrNameLst>
                                          <p:attrName>style.visibility</p:attrName>
                                        </p:attrNameLst>
                                      </p:cBhvr>
                                      <p:to>
                                        <p:strVal val="visible"/>
                                      </p:to>
                                    </p:set>
                                    <p:animEffect transition="in" filter="wipe(left)">
                                      <p:cBhvr>
                                        <p:cTn id="1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animBg="1"/>
      <p:bldP spid="32" grpId="0" animBg="1"/>
      <p:bldP spid="36" grpId="0" animBg="1"/>
      <p:bldP spid="40" grpId="0" animBg="1"/>
      <p:bldP spid="41" grpId="0" animBg="1"/>
      <p:bldP spid="42" grpId="0" animBg="1"/>
      <p:bldP spid="43" grpId="0" animBg="1"/>
      <p:bldP spid="44" grpId="0" animBg="1"/>
      <p:bldP spid="45" grpId="0"/>
      <p:bldP spid="46" grpId="0"/>
      <p:bldP spid="16" grpId="0"/>
      <p:bldP spid="17" grpId="0"/>
      <p:bldP spid="18" grpId="0"/>
      <p:bldP spid="19" grpId="0"/>
      <p:bldP spid="20" grpId="0"/>
      <p:bldP spid="21" grpId="0"/>
      <p:bldP spid="22" grpId="0"/>
      <p:bldP spid="23"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8549393" y="3544317"/>
            <a:ext cx="1801497" cy="1553016"/>
            <a:chOff x="8476198" y="3141240"/>
            <a:chExt cx="1708274" cy="1472651"/>
          </a:xfrm>
        </p:grpSpPr>
        <p:sp>
          <p:nvSpPr>
            <p:cNvPr id="5" name="Isosceles Triangle 4"/>
            <p:cNvSpPr/>
            <p:nvPr/>
          </p:nvSpPr>
          <p:spPr>
            <a:xfrm flipV="1">
              <a:off x="8476198" y="3141240"/>
              <a:ext cx="1708274" cy="147265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a:spLocks noEditPoints="1"/>
            </p:cNvSpPr>
            <p:nvPr/>
          </p:nvSpPr>
          <p:spPr bwMode="auto">
            <a:xfrm>
              <a:off x="9142723" y="3462849"/>
              <a:ext cx="387918" cy="438719"/>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7"/>
          <p:cNvGrpSpPr/>
          <p:nvPr/>
        </p:nvGrpSpPr>
        <p:grpSpPr>
          <a:xfrm>
            <a:off x="8549393" y="1903433"/>
            <a:ext cx="1801497" cy="1553016"/>
            <a:chOff x="8476198" y="1585268"/>
            <a:chExt cx="1708274" cy="1472651"/>
          </a:xfrm>
        </p:grpSpPr>
        <p:sp>
          <p:nvSpPr>
            <p:cNvPr id="4" name="Isosceles Triangle 3"/>
            <p:cNvSpPr/>
            <p:nvPr/>
          </p:nvSpPr>
          <p:spPr>
            <a:xfrm>
              <a:off x="8476198" y="1585268"/>
              <a:ext cx="1708274" cy="14726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a:spLocks noEditPoints="1"/>
            </p:cNvSpPr>
            <p:nvPr/>
          </p:nvSpPr>
          <p:spPr bwMode="auto">
            <a:xfrm>
              <a:off x="9147137" y="2296328"/>
              <a:ext cx="366395" cy="389292"/>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p:nvGrpSpPr>
        <p:grpSpPr>
          <a:xfrm>
            <a:off x="9544549" y="3588824"/>
            <a:ext cx="1801497" cy="1553016"/>
            <a:chOff x="9419857" y="3183444"/>
            <a:chExt cx="1708274" cy="1472651"/>
          </a:xfrm>
        </p:grpSpPr>
        <p:sp>
          <p:nvSpPr>
            <p:cNvPr id="7" name="Isosceles Triangle 6"/>
            <p:cNvSpPr/>
            <p:nvPr/>
          </p:nvSpPr>
          <p:spPr>
            <a:xfrm>
              <a:off x="9419857" y="3183444"/>
              <a:ext cx="1708274" cy="147265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a:spLocks noEditPoints="1"/>
            </p:cNvSpPr>
            <p:nvPr/>
          </p:nvSpPr>
          <p:spPr bwMode="auto">
            <a:xfrm>
              <a:off x="10049769" y="3919769"/>
              <a:ext cx="448449" cy="362577"/>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a:off x="7554236" y="3588824"/>
            <a:ext cx="1801497" cy="1553016"/>
            <a:chOff x="7532538" y="3183444"/>
            <a:chExt cx="1708274" cy="1472651"/>
          </a:xfrm>
        </p:grpSpPr>
        <p:sp>
          <p:nvSpPr>
            <p:cNvPr id="6" name="Isosceles Triangle 5"/>
            <p:cNvSpPr/>
            <p:nvPr/>
          </p:nvSpPr>
          <p:spPr>
            <a:xfrm>
              <a:off x="7532538" y="3183444"/>
              <a:ext cx="1708274" cy="147265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1"/>
            <p:cNvSpPr>
              <a:spLocks noEditPoints="1"/>
            </p:cNvSpPr>
            <p:nvPr/>
          </p:nvSpPr>
          <p:spPr bwMode="auto">
            <a:xfrm>
              <a:off x="8248324" y="3965852"/>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9" name="Isosceles Triangle 18"/>
          <p:cNvSpPr/>
          <p:nvPr/>
        </p:nvSpPr>
        <p:spPr>
          <a:xfrm>
            <a:off x="1945759" y="5466744"/>
            <a:ext cx="474391" cy="33798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Isosceles Triangle 19"/>
          <p:cNvSpPr/>
          <p:nvPr/>
        </p:nvSpPr>
        <p:spPr>
          <a:xfrm>
            <a:off x="4637360" y="5466744"/>
            <a:ext cx="474391" cy="33798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Isosceles Triangle 20"/>
          <p:cNvSpPr/>
          <p:nvPr/>
        </p:nvSpPr>
        <p:spPr>
          <a:xfrm>
            <a:off x="7328961" y="5466744"/>
            <a:ext cx="474391" cy="33798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Isosceles Triangle 21"/>
          <p:cNvSpPr/>
          <p:nvPr/>
        </p:nvSpPr>
        <p:spPr>
          <a:xfrm>
            <a:off x="10020563" y="5466744"/>
            <a:ext cx="474391" cy="33798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1408157" y="5849234"/>
            <a:ext cx="1686555" cy="669671"/>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4093468" y="5849234"/>
            <a:ext cx="1686555" cy="669671"/>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6778779" y="5849234"/>
            <a:ext cx="1686555" cy="669671"/>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ectangle 27"/>
          <p:cNvSpPr/>
          <p:nvPr/>
        </p:nvSpPr>
        <p:spPr>
          <a:xfrm>
            <a:off x="9464091" y="5849234"/>
            <a:ext cx="1686555" cy="669671"/>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28"/>
          <p:cNvSpPr txBox="1"/>
          <p:nvPr/>
        </p:nvSpPr>
        <p:spPr>
          <a:xfrm>
            <a:off x="1374936" y="3519746"/>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1374936" y="3818320"/>
            <a:ext cx="5589567" cy="535531"/>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8"/>
          <p:cNvSpPr txBox="1"/>
          <p:nvPr/>
        </p:nvSpPr>
        <p:spPr>
          <a:xfrm>
            <a:off x="4454798" y="233568"/>
            <a:ext cx="3949155" cy="492443"/>
          </a:xfrm>
          <a:prstGeom prst="rect">
            <a:avLst/>
          </a:prstGeom>
          <a:noFill/>
        </p:spPr>
        <p:txBody>
          <a:bodyPr wrap="square" lIns="0" tIns="0" rIns="0" bIns="0" rtlCol="0" anchor="ctr">
            <a:spAutoFit/>
          </a:bodyPr>
          <a:lstStyle/>
          <a:p>
            <a:pPr algn="ctr"/>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8"/>
          <p:cNvSpPr txBox="1"/>
          <p:nvPr/>
        </p:nvSpPr>
        <p:spPr>
          <a:xfrm>
            <a:off x="5025515" y="743527"/>
            <a:ext cx="2807720" cy="215444"/>
          </a:xfrm>
          <a:prstGeom prst="rect">
            <a:avLst/>
          </a:prstGeom>
          <a:noFill/>
        </p:spPr>
        <p:txBody>
          <a:bodyPr wrap="square" lIns="0" tIns="0" rIns="0" bIns="0" rtlCol="0" anchor="ctr">
            <a:spAutoFit/>
          </a:bodyPr>
          <a:lstStyle/>
          <a:p>
            <a:pPr algn="ctr"/>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7" name="组合 36"/>
          <p:cNvGrpSpPr/>
          <p:nvPr/>
        </p:nvGrpSpPr>
        <p:grpSpPr>
          <a:xfrm>
            <a:off x="539014" y="726011"/>
            <a:ext cx="11780723" cy="0"/>
            <a:chOff x="503625" y="726011"/>
            <a:chExt cx="11780723" cy="0"/>
          </a:xfrm>
        </p:grpSpPr>
        <p:cxnSp>
          <p:nvCxnSpPr>
            <p:cNvPr id="38" name="直接连接符 37"/>
            <p:cNvCxnSpPr/>
            <p:nvPr/>
          </p:nvCxnSpPr>
          <p:spPr>
            <a:xfrm>
              <a:off x="50362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833317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900" decel="100000" fill="hold"/>
                                        <p:tgtEl>
                                          <p:spTgt spid="1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childTnLst>
                          </p:cTn>
                        </p:par>
                        <p:par>
                          <p:cTn id="40" fill="hold">
                            <p:stCondLst>
                              <p:cond delay="5000"/>
                            </p:stCondLst>
                            <p:childTnLst>
                              <p:par>
                                <p:cTn id="41" presetID="2" presetClass="entr" presetSubtype="4"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12" presetClass="entr" presetSubtype="1"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p:tgtEl>
                                          <p:spTgt spid="24"/>
                                        </p:tgtEl>
                                        <p:attrNameLst>
                                          <p:attrName>ppt_y</p:attrName>
                                        </p:attrNameLst>
                                      </p:cBhvr>
                                      <p:tavLst>
                                        <p:tav tm="0">
                                          <p:val>
                                            <p:strVal val="#ppt_y-#ppt_h*1.125000"/>
                                          </p:val>
                                        </p:tav>
                                        <p:tav tm="100000">
                                          <p:val>
                                            <p:strVal val="#ppt_y"/>
                                          </p:val>
                                        </p:tav>
                                      </p:tavLst>
                                    </p:anim>
                                    <p:animEffect transition="in" filter="wipe(down)">
                                      <p:cBhvr>
                                        <p:cTn id="48" dur="500"/>
                                        <p:tgtEl>
                                          <p:spTgt spid="24"/>
                                        </p:tgtEl>
                                      </p:cBhvr>
                                    </p:animEffect>
                                  </p:childTnLst>
                                </p:cTn>
                              </p:par>
                            </p:childTnLst>
                          </p:cTn>
                        </p:par>
                        <p:par>
                          <p:cTn id="49" fill="hold">
                            <p:stCondLst>
                              <p:cond delay="5500"/>
                            </p:stCondLst>
                            <p:childTnLst>
                              <p:par>
                                <p:cTn id="50" presetID="2" presetClass="entr" presetSubtype="4"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ppt_x"/>
                                          </p:val>
                                        </p:tav>
                                        <p:tav tm="100000">
                                          <p:val>
                                            <p:strVal val="#ppt_x"/>
                                          </p:val>
                                        </p:tav>
                                      </p:tavLst>
                                    </p:anim>
                                    <p:anim calcmode="lin" valueType="num">
                                      <p:cBhvr additive="base">
                                        <p:cTn id="53" dur="500" fill="hold"/>
                                        <p:tgtEl>
                                          <p:spTgt spid="20"/>
                                        </p:tgtEl>
                                        <p:attrNameLst>
                                          <p:attrName>ppt_y</p:attrName>
                                        </p:attrNameLst>
                                      </p:cBhvr>
                                      <p:tavLst>
                                        <p:tav tm="0">
                                          <p:val>
                                            <p:strVal val="1+#ppt_h/2"/>
                                          </p:val>
                                        </p:tav>
                                        <p:tav tm="100000">
                                          <p:val>
                                            <p:strVal val="#ppt_y"/>
                                          </p:val>
                                        </p:tav>
                                      </p:tavLst>
                                    </p:anim>
                                  </p:childTnLst>
                                </p:cTn>
                              </p:par>
                              <p:par>
                                <p:cTn id="54" presetID="12" presetClass="entr" presetSubtype="1"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p:tgtEl>
                                          <p:spTgt spid="25"/>
                                        </p:tgtEl>
                                        <p:attrNameLst>
                                          <p:attrName>ppt_y</p:attrName>
                                        </p:attrNameLst>
                                      </p:cBhvr>
                                      <p:tavLst>
                                        <p:tav tm="0">
                                          <p:val>
                                            <p:strVal val="#ppt_y-#ppt_h*1.125000"/>
                                          </p:val>
                                        </p:tav>
                                        <p:tav tm="100000">
                                          <p:val>
                                            <p:strVal val="#ppt_y"/>
                                          </p:val>
                                        </p:tav>
                                      </p:tavLst>
                                    </p:anim>
                                    <p:animEffect transition="in" filter="wipe(down)">
                                      <p:cBhvr>
                                        <p:cTn id="57" dur="500"/>
                                        <p:tgtEl>
                                          <p:spTgt spid="25"/>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par>
                                <p:cTn id="63" presetID="12" presetClass="entr" presetSubtype="1"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p:tgtEl>
                                          <p:spTgt spid="26"/>
                                        </p:tgtEl>
                                        <p:attrNameLst>
                                          <p:attrName>ppt_y</p:attrName>
                                        </p:attrNameLst>
                                      </p:cBhvr>
                                      <p:tavLst>
                                        <p:tav tm="0">
                                          <p:val>
                                            <p:strVal val="#ppt_y-#ppt_h*1.125000"/>
                                          </p:val>
                                        </p:tav>
                                        <p:tav tm="100000">
                                          <p:val>
                                            <p:strVal val="#ppt_y"/>
                                          </p:val>
                                        </p:tav>
                                      </p:tavLst>
                                    </p:anim>
                                    <p:animEffect transition="in" filter="wipe(down)">
                                      <p:cBhvr>
                                        <p:cTn id="66" dur="500"/>
                                        <p:tgtEl>
                                          <p:spTgt spid="26"/>
                                        </p:tgtEl>
                                      </p:cBhvr>
                                    </p:animEffect>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ppt_x"/>
                                          </p:val>
                                        </p:tav>
                                        <p:tav tm="100000">
                                          <p:val>
                                            <p:strVal val="#ppt_x"/>
                                          </p:val>
                                        </p:tav>
                                      </p:tavLst>
                                    </p:anim>
                                    <p:anim calcmode="lin" valueType="num">
                                      <p:cBhvr additive="base">
                                        <p:cTn id="71" dur="500" fill="hold"/>
                                        <p:tgtEl>
                                          <p:spTgt spid="22"/>
                                        </p:tgtEl>
                                        <p:attrNameLst>
                                          <p:attrName>ppt_y</p:attrName>
                                        </p:attrNameLst>
                                      </p:cBhvr>
                                      <p:tavLst>
                                        <p:tav tm="0">
                                          <p:val>
                                            <p:strVal val="1+#ppt_h/2"/>
                                          </p:val>
                                        </p:tav>
                                        <p:tav tm="100000">
                                          <p:val>
                                            <p:strVal val="#ppt_y"/>
                                          </p:val>
                                        </p:tav>
                                      </p:tavLst>
                                    </p:anim>
                                  </p:childTnLst>
                                </p:cTn>
                              </p:par>
                              <p:par>
                                <p:cTn id="72" presetID="12" presetClass="entr" presetSubtype="1"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500"/>
                                        <p:tgtEl>
                                          <p:spTgt spid="28"/>
                                        </p:tgtEl>
                                        <p:attrNameLst>
                                          <p:attrName>ppt_y</p:attrName>
                                        </p:attrNameLst>
                                      </p:cBhvr>
                                      <p:tavLst>
                                        <p:tav tm="0">
                                          <p:val>
                                            <p:strVal val="#ppt_y-#ppt_h*1.125000"/>
                                          </p:val>
                                        </p:tav>
                                        <p:tav tm="100000">
                                          <p:val>
                                            <p:strVal val="#ppt_y"/>
                                          </p:val>
                                        </p:tav>
                                      </p:tavLst>
                                    </p:anim>
                                    <p:animEffect transition="in" filter="wipe(down)">
                                      <p:cBhvr>
                                        <p:cTn id="7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4" grpId="0"/>
      <p:bldP spid="25" grpId="0"/>
      <p:bldP spid="26" grpId="0"/>
      <p:bldP spid="28"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209724" y="2135103"/>
            <a:ext cx="2439306" cy="4405374"/>
            <a:chOff x="4665731" y="1530069"/>
            <a:chExt cx="2860538" cy="5166121"/>
          </a:xfrm>
        </p:grpSpPr>
        <p:sp>
          <p:nvSpPr>
            <p:cNvPr id="6" name="Freeform 5"/>
            <p:cNvSpPr/>
            <p:nvPr/>
          </p:nvSpPr>
          <p:spPr bwMode="auto">
            <a:xfrm>
              <a:off x="4766273" y="3343781"/>
              <a:ext cx="1694440" cy="1760483"/>
            </a:xfrm>
            <a:custGeom>
              <a:avLst/>
              <a:gdLst>
                <a:gd name="T0" fmla="*/ 727 w 727"/>
                <a:gd name="T1" fmla="*/ 559 h 755"/>
                <a:gd name="T2" fmla="*/ 553 w 727"/>
                <a:gd name="T3" fmla="*/ 525 h 755"/>
                <a:gd name="T4" fmla="*/ 326 w 727"/>
                <a:gd name="T5" fmla="*/ 313 h 755"/>
                <a:gd name="T6" fmla="*/ 403 w 727"/>
                <a:gd name="T7" fmla="*/ 310 h 755"/>
                <a:gd name="T8" fmla="*/ 413 w 727"/>
                <a:gd name="T9" fmla="*/ 274 h 755"/>
                <a:gd name="T10" fmla="*/ 245 w 727"/>
                <a:gd name="T11" fmla="*/ 26 h 755"/>
                <a:gd name="T12" fmla="*/ 203 w 727"/>
                <a:gd name="T13" fmla="*/ 26 h 755"/>
                <a:gd name="T14" fmla="*/ 15 w 727"/>
                <a:gd name="T15" fmla="*/ 280 h 755"/>
                <a:gd name="T16" fmla="*/ 24 w 727"/>
                <a:gd name="T17" fmla="*/ 310 h 755"/>
                <a:gd name="T18" fmla="*/ 114 w 727"/>
                <a:gd name="T19" fmla="*/ 315 h 755"/>
                <a:gd name="T20" fmla="*/ 567 w 727"/>
                <a:gd name="T21" fmla="*/ 747 h 755"/>
                <a:gd name="T22" fmla="*/ 727 w 727"/>
                <a:gd name="T23" fmla="*/ 559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5">
                  <a:moveTo>
                    <a:pt x="727" y="559"/>
                  </a:moveTo>
                  <a:cubicBezTo>
                    <a:pt x="715" y="515"/>
                    <a:pt x="651" y="517"/>
                    <a:pt x="553" y="525"/>
                  </a:cubicBezTo>
                  <a:cubicBezTo>
                    <a:pt x="479" y="533"/>
                    <a:pt x="309" y="547"/>
                    <a:pt x="326" y="313"/>
                  </a:cubicBezTo>
                  <a:cubicBezTo>
                    <a:pt x="403" y="310"/>
                    <a:pt x="403" y="310"/>
                    <a:pt x="403" y="310"/>
                  </a:cubicBezTo>
                  <a:cubicBezTo>
                    <a:pt x="429" y="310"/>
                    <a:pt x="428" y="295"/>
                    <a:pt x="413" y="274"/>
                  </a:cubicBezTo>
                  <a:cubicBezTo>
                    <a:pt x="413" y="274"/>
                    <a:pt x="297" y="101"/>
                    <a:pt x="245" y="26"/>
                  </a:cubicBezTo>
                  <a:cubicBezTo>
                    <a:pt x="231" y="6"/>
                    <a:pt x="220" y="0"/>
                    <a:pt x="203" y="26"/>
                  </a:cubicBezTo>
                  <a:cubicBezTo>
                    <a:pt x="144" y="97"/>
                    <a:pt x="55" y="225"/>
                    <a:pt x="15" y="280"/>
                  </a:cubicBezTo>
                  <a:cubicBezTo>
                    <a:pt x="12" y="284"/>
                    <a:pt x="0" y="307"/>
                    <a:pt x="24" y="310"/>
                  </a:cubicBezTo>
                  <a:cubicBezTo>
                    <a:pt x="52" y="313"/>
                    <a:pt x="114" y="315"/>
                    <a:pt x="114" y="315"/>
                  </a:cubicBezTo>
                  <a:cubicBezTo>
                    <a:pt x="93" y="749"/>
                    <a:pt x="350" y="749"/>
                    <a:pt x="567" y="747"/>
                  </a:cubicBezTo>
                  <a:cubicBezTo>
                    <a:pt x="606" y="755"/>
                    <a:pt x="723" y="704"/>
                    <a:pt x="727" y="559"/>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a:off x="5831829" y="2495082"/>
              <a:ext cx="1694440" cy="1762454"/>
            </a:xfrm>
            <a:custGeom>
              <a:avLst/>
              <a:gdLst>
                <a:gd name="T0" fmla="*/ 0 w 727"/>
                <a:gd name="T1" fmla="*/ 559 h 756"/>
                <a:gd name="T2" fmla="*/ 173 w 727"/>
                <a:gd name="T3" fmla="*/ 526 h 756"/>
                <a:gd name="T4" fmla="*/ 401 w 727"/>
                <a:gd name="T5" fmla="*/ 314 h 756"/>
                <a:gd name="T6" fmla="*/ 324 w 727"/>
                <a:gd name="T7" fmla="*/ 311 h 756"/>
                <a:gd name="T8" fmla="*/ 314 w 727"/>
                <a:gd name="T9" fmla="*/ 275 h 756"/>
                <a:gd name="T10" fmla="*/ 482 w 727"/>
                <a:gd name="T11" fmla="*/ 27 h 756"/>
                <a:gd name="T12" fmla="*/ 524 w 727"/>
                <a:gd name="T13" fmla="*/ 27 h 756"/>
                <a:gd name="T14" fmla="*/ 712 w 727"/>
                <a:gd name="T15" fmla="*/ 280 h 756"/>
                <a:gd name="T16" fmla="*/ 703 w 727"/>
                <a:gd name="T17" fmla="*/ 311 h 756"/>
                <a:gd name="T18" fmla="*/ 613 w 727"/>
                <a:gd name="T19" fmla="*/ 316 h 756"/>
                <a:gd name="T20" fmla="*/ 160 w 727"/>
                <a:gd name="T21" fmla="*/ 748 h 756"/>
                <a:gd name="T22" fmla="*/ 0 w 727"/>
                <a:gd name="T23" fmla="*/ 55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0" y="559"/>
                  </a:moveTo>
                  <a:cubicBezTo>
                    <a:pt x="11" y="516"/>
                    <a:pt x="76" y="518"/>
                    <a:pt x="173" y="526"/>
                  </a:cubicBezTo>
                  <a:cubicBezTo>
                    <a:pt x="248" y="534"/>
                    <a:pt x="418" y="548"/>
                    <a:pt x="401" y="314"/>
                  </a:cubicBezTo>
                  <a:cubicBezTo>
                    <a:pt x="324" y="311"/>
                    <a:pt x="324" y="311"/>
                    <a:pt x="324" y="311"/>
                  </a:cubicBezTo>
                  <a:cubicBezTo>
                    <a:pt x="297" y="311"/>
                    <a:pt x="298" y="296"/>
                    <a:pt x="314" y="275"/>
                  </a:cubicBezTo>
                  <a:cubicBezTo>
                    <a:pt x="314" y="275"/>
                    <a:pt x="429" y="102"/>
                    <a:pt x="482" y="27"/>
                  </a:cubicBezTo>
                  <a:cubicBezTo>
                    <a:pt x="496" y="7"/>
                    <a:pt x="507" y="0"/>
                    <a:pt x="524" y="27"/>
                  </a:cubicBezTo>
                  <a:cubicBezTo>
                    <a:pt x="583" y="98"/>
                    <a:pt x="672" y="225"/>
                    <a:pt x="712" y="280"/>
                  </a:cubicBezTo>
                  <a:cubicBezTo>
                    <a:pt x="714" y="285"/>
                    <a:pt x="727" y="308"/>
                    <a:pt x="703" y="311"/>
                  </a:cubicBezTo>
                  <a:cubicBezTo>
                    <a:pt x="675" y="314"/>
                    <a:pt x="613" y="316"/>
                    <a:pt x="613" y="316"/>
                  </a:cubicBezTo>
                  <a:cubicBezTo>
                    <a:pt x="634" y="750"/>
                    <a:pt x="376" y="750"/>
                    <a:pt x="160" y="748"/>
                  </a:cubicBezTo>
                  <a:cubicBezTo>
                    <a:pt x="121" y="756"/>
                    <a:pt x="4" y="705"/>
                    <a:pt x="0" y="559"/>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4665731" y="1530069"/>
              <a:ext cx="1695426" cy="1762454"/>
            </a:xfrm>
            <a:custGeom>
              <a:avLst/>
              <a:gdLst>
                <a:gd name="T0" fmla="*/ 727 w 727"/>
                <a:gd name="T1" fmla="*/ 559 h 756"/>
                <a:gd name="T2" fmla="*/ 554 w 727"/>
                <a:gd name="T3" fmla="*/ 526 h 756"/>
                <a:gd name="T4" fmla="*/ 326 w 727"/>
                <a:gd name="T5" fmla="*/ 314 h 756"/>
                <a:gd name="T6" fmla="*/ 403 w 727"/>
                <a:gd name="T7" fmla="*/ 311 h 756"/>
                <a:gd name="T8" fmla="*/ 413 w 727"/>
                <a:gd name="T9" fmla="*/ 275 h 756"/>
                <a:gd name="T10" fmla="*/ 245 w 727"/>
                <a:gd name="T11" fmla="*/ 27 h 756"/>
                <a:gd name="T12" fmla="*/ 203 w 727"/>
                <a:gd name="T13" fmla="*/ 27 h 756"/>
                <a:gd name="T14" fmla="*/ 15 w 727"/>
                <a:gd name="T15" fmla="*/ 280 h 756"/>
                <a:gd name="T16" fmla="*/ 24 w 727"/>
                <a:gd name="T17" fmla="*/ 311 h 756"/>
                <a:gd name="T18" fmla="*/ 114 w 727"/>
                <a:gd name="T19" fmla="*/ 316 h 756"/>
                <a:gd name="T20" fmla="*/ 567 w 727"/>
                <a:gd name="T21" fmla="*/ 748 h 756"/>
                <a:gd name="T22" fmla="*/ 727 w 727"/>
                <a:gd name="T23" fmla="*/ 55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727" y="559"/>
                  </a:moveTo>
                  <a:cubicBezTo>
                    <a:pt x="716" y="516"/>
                    <a:pt x="651" y="518"/>
                    <a:pt x="554" y="526"/>
                  </a:cubicBezTo>
                  <a:cubicBezTo>
                    <a:pt x="479" y="534"/>
                    <a:pt x="309" y="548"/>
                    <a:pt x="326" y="314"/>
                  </a:cubicBezTo>
                  <a:cubicBezTo>
                    <a:pt x="403" y="311"/>
                    <a:pt x="403" y="311"/>
                    <a:pt x="403" y="311"/>
                  </a:cubicBezTo>
                  <a:cubicBezTo>
                    <a:pt x="430" y="311"/>
                    <a:pt x="429" y="296"/>
                    <a:pt x="413" y="275"/>
                  </a:cubicBezTo>
                  <a:cubicBezTo>
                    <a:pt x="413" y="275"/>
                    <a:pt x="298" y="102"/>
                    <a:pt x="245" y="27"/>
                  </a:cubicBezTo>
                  <a:cubicBezTo>
                    <a:pt x="231" y="7"/>
                    <a:pt x="220" y="0"/>
                    <a:pt x="203" y="27"/>
                  </a:cubicBezTo>
                  <a:cubicBezTo>
                    <a:pt x="144" y="98"/>
                    <a:pt x="55" y="226"/>
                    <a:pt x="15" y="280"/>
                  </a:cubicBezTo>
                  <a:cubicBezTo>
                    <a:pt x="13" y="285"/>
                    <a:pt x="0" y="308"/>
                    <a:pt x="24" y="311"/>
                  </a:cubicBezTo>
                  <a:cubicBezTo>
                    <a:pt x="52" y="314"/>
                    <a:pt x="114" y="316"/>
                    <a:pt x="114" y="316"/>
                  </a:cubicBezTo>
                  <a:cubicBezTo>
                    <a:pt x="93" y="750"/>
                    <a:pt x="351" y="750"/>
                    <a:pt x="567" y="748"/>
                  </a:cubicBezTo>
                  <a:cubicBezTo>
                    <a:pt x="606" y="756"/>
                    <a:pt x="723" y="705"/>
                    <a:pt x="727" y="559"/>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5927443" y="1632584"/>
              <a:ext cx="104486" cy="4464293"/>
            </a:xfrm>
            <a:custGeom>
              <a:avLst/>
              <a:gdLst>
                <a:gd name="T0" fmla="*/ 94 w 106"/>
                <a:gd name="T1" fmla="*/ 4529 h 4529"/>
                <a:gd name="T2" fmla="*/ 0 w 106"/>
                <a:gd name="T3" fmla="*/ 4484 h 4529"/>
                <a:gd name="T4" fmla="*/ 12 w 106"/>
                <a:gd name="T5" fmla="*/ 0 h 4529"/>
                <a:gd name="T6" fmla="*/ 106 w 106"/>
                <a:gd name="T7" fmla="*/ 0 h 4529"/>
                <a:gd name="T8" fmla="*/ 94 w 106"/>
                <a:gd name="T9" fmla="*/ 4529 h 4529"/>
              </a:gdLst>
              <a:ahLst/>
              <a:cxnLst>
                <a:cxn ang="0">
                  <a:pos x="T0" y="T1"/>
                </a:cxn>
                <a:cxn ang="0">
                  <a:pos x="T2" y="T3"/>
                </a:cxn>
                <a:cxn ang="0">
                  <a:pos x="T4" y="T5"/>
                </a:cxn>
                <a:cxn ang="0">
                  <a:pos x="T6" y="T7"/>
                </a:cxn>
                <a:cxn ang="0">
                  <a:pos x="T8" y="T9"/>
                </a:cxn>
              </a:cxnLst>
              <a:rect l="0" t="0" r="r" b="b"/>
              <a:pathLst>
                <a:path w="106" h="4529">
                  <a:moveTo>
                    <a:pt x="94" y="4529"/>
                  </a:moveTo>
                  <a:lnTo>
                    <a:pt x="0" y="4484"/>
                  </a:lnTo>
                  <a:lnTo>
                    <a:pt x="12" y="0"/>
                  </a:lnTo>
                  <a:lnTo>
                    <a:pt x="106" y="0"/>
                  </a:lnTo>
                  <a:lnTo>
                    <a:pt x="94" y="4529"/>
                  </a:lnTo>
                  <a:close/>
                </a:path>
              </a:pathLst>
            </a:custGeom>
            <a:solidFill>
              <a:srgbClr val="878787"/>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p:nvPr/>
          </p:nvSpPr>
          <p:spPr bwMode="auto">
            <a:xfrm>
              <a:off x="6181757" y="1632584"/>
              <a:ext cx="102514" cy="4467250"/>
            </a:xfrm>
            <a:custGeom>
              <a:avLst/>
              <a:gdLst>
                <a:gd name="T0" fmla="*/ 87 w 104"/>
                <a:gd name="T1" fmla="*/ 4498 h 4532"/>
                <a:gd name="T2" fmla="*/ 0 w 104"/>
                <a:gd name="T3" fmla="*/ 4532 h 4532"/>
                <a:gd name="T4" fmla="*/ 11 w 104"/>
                <a:gd name="T5" fmla="*/ 0 h 4532"/>
                <a:gd name="T6" fmla="*/ 104 w 104"/>
                <a:gd name="T7" fmla="*/ 3 h 4532"/>
                <a:gd name="T8" fmla="*/ 87 w 104"/>
                <a:gd name="T9" fmla="*/ 4498 h 4532"/>
              </a:gdLst>
              <a:ahLst/>
              <a:cxnLst>
                <a:cxn ang="0">
                  <a:pos x="T0" y="T1"/>
                </a:cxn>
                <a:cxn ang="0">
                  <a:pos x="T2" y="T3"/>
                </a:cxn>
                <a:cxn ang="0">
                  <a:pos x="T4" y="T5"/>
                </a:cxn>
                <a:cxn ang="0">
                  <a:pos x="T6" y="T7"/>
                </a:cxn>
                <a:cxn ang="0">
                  <a:pos x="T8" y="T9"/>
                </a:cxn>
              </a:cxnLst>
              <a:rect l="0" t="0" r="r" b="b"/>
              <a:pathLst>
                <a:path w="104" h="4532">
                  <a:moveTo>
                    <a:pt x="87" y="4498"/>
                  </a:moveTo>
                  <a:lnTo>
                    <a:pt x="0" y="4532"/>
                  </a:lnTo>
                  <a:lnTo>
                    <a:pt x="11" y="0"/>
                  </a:lnTo>
                  <a:lnTo>
                    <a:pt x="104" y="3"/>
                  </a:lnTo>
                  <a:lnTo>
                    <a:pt x="87" y="4498"/>
                  </a:lnTo>
                  <a:close/>
                </a:path>
              </a:pathLst>
            </a:custGeom>
            <a:solidFill>
              <a:srgbClr val="878787"/>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bwMode="auto">
            <a:xfrm>
              <a:off x="6016157" y="1632584"/>
              <a:ext cx="181371" cy="4467250"/>
            </a:xfrm>
            <a:custGeom>
              <a:avLst/>
              <a:gdLst>
                <a:gd name="T0" fmla="*/ 172 w 184"/>
                <a:gd name="T1" fmla="*/ 4532 h 4532"/>
                <a:gd name="T2" fmla="*/ 0 w 184"/>
                <a:gd name="T3" fmla="*/ 4529 h 4532"/>
                <a:gd name="T4" fmla="*/ 11 w 184"/>
                <a:gd name="T5" fmla="*/ 0 h 4532"/>
                <a:gd name="T6" fmla="*/ 184 w 184"/>
                <a:gd name="T7" fmla="*/ 0 h 4532"/>
                <a:gd name="T8" fmla="*/ 172 w 184"/>
                <a:gd name="T9" fmla="*/ 4532 h 4532"/>
              </a:gdLst>
              <a:ahLst/>
              <a:cxnLst>
                <a:cxn ang="0">
                  <a:pos x="T0" y="T1"/>
                </a:cxn>
                <a:cxn ang="0">
                  <a:pos x="T2" y="T3"/>
                </a:cxn>
                <a:cxn ang="0">
                  <a:pos x="T4" y="T5"/>
                </a:cxn>
                <a:cxn ang="0">
                  <a:pos x="T6" y="T7"/>
                </a:cxn>
                <a:cxn ang="0">
                  <a:pos x="T8" y="T9"/>
                </a:cxn>
              </a:cxnLst>
              <a:rect l="0" t="0" r="r" b="b"/>
              <a:pathLst>
                <a:path w="184" h="4532">
                  <a:moveTo>
                    <a:pt x="172" y="4532"/>
                  </a:moveTo>
                  <a:lnTo>
                    <a:pt x="0" y="4529"/>
                  </a:lnTo>
                  <a:lnTo>
                    <a:pt x="11" y="0"/>
                  </a:lnTo>
                  <a:lnTo>
                    <a:pt x="184" y="0"/>
                  </a:lnTo>
                  <a:lnTo>
                    <a:pt x="172" y="453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1"/>
            <p:cNvSpPr/>
            <p:nvPr/>
          </p:nvSpPr>
          <p:spPr bwMode="auto">
            <a:xfrm>
              <a:off x="5927443" y="5975634"/>
              <a:ext cx="344999" cy="720556"/>
            </a:xfrm>
            <a:custGeom>
              <a:avLst/>
              <a:gdLst>
                <a:gd name="T0" fmla="*/ 38 w 148"/>
                <a:gd name="T1" fmla="*/ 52 h 309"/>
                <a:gd name="T2" fmla="*/ 70 w 148"/>
                <a:gd name="T3" fmla="*/ 17 h 309"/>
                <a:gd name="T4" fmla="*/ 107 w 148"/>
                <a:gd name="T5" fmla="*/ 45 h 309"/>
                <a:gd name="T6" fmla="*/ 134 w 148"/>
                <a:gd name="T7" fmla="*/ 18 h 309"/>
                <a:gd name="T8" fmla="*/ 148 w 148"/>
                <a:gd name="T9" fmla="*/ 34 h 309"/>
                <a:gd name="T10" fmla="*/ 78 w 148"/>
                <a:gd name="T11" fmla="*/ 309 h 309"/>
                <a:gd name="T12" fmla="*/ 0 w 148"/>
                <a:gd name="T13" fmla="*/ 33 h 309"/>
                <a:gd name="T14" fmla="*/ 38 w 148"/>
                <a:gd name="T15" fmla="*/ 52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309">
                  <a:moveTo>
                    <a:pt x="38" y="52"/>
                  </a:moveTo>
                  <a:cubicBezTo>
                    <a:pt x="38" y="52"/>
                    <a:pt x="57" y="13"/>
                    <a:pt x="70" y="17"/>
                  </a:cubicBezTo>
                  <a:cubicBezTo>
                    <a:pt x="84" y="21"/>
                    <a:pt x="103" y="15"/>
                    <a:pt x="107" y="45"/>
                  </a:cubicBezTo>
                  <a:cubicBezTo>
                    <a:pt x="111" y="42"/>
                    <a:pt x="122" y="19"/>
                    <a:pt x="134" y="18"/>
                  </a:cubicBezTo>
                  <a:cubicBezTo>
                    <a:pt x="145" y="18"/>
                    <a:pt x="148" y="34"/>
                    <a:pt x="148" y="34"/>
                  </a:cubicBezTo>
                  <a:cubicBezTo>
                    <a:pt x="78" y="309"/>
                    <a:pt x="78" y="309"/>
                    <a:pt x="78" y="309"/>
                  </a:cubicBezTo>
                  <a:cubicBezTo>
                    <a:pt x="0" y="33"/>
                    <a:pt x="0" y="33"/>
                    <a:pt x="0" y="33"/>
                  </a:cubicBezTo>
                  <a:cubicBezTo>
                    <a:pt x="0" y="33"/>
                    <a:pt x="24" y="0"/>
                    <a:pt x="38" y="52"/>
                  </a:cubicBezTo>
                  <a:close/>
                </a:path>
              </a:pathLst>
            </a:custGeom>
            <a:solidFill>
              <a:srgbClr val="F3E1D1"/>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2"/>
            <p:cNvSpPr/>
            <p:nvPr/>
          </p:nvSpPr>
          <p:spPr bwMode="auto">
            <a:xfrm>
              <a:off x="6043757" y="6409348"/>
              <a:ext cx="126171" cy="286842"/>
            </a:xfrm>
            <a:custGeom>
              <a:avLst/>
              <a:gdLst>
                <a:gd name="T0" fmla="*/ 0 w 54"/>
                <a:gd name="T1" fmla="*/ 23 h 123"/>
                <a:gd name="T2" fmla="*/ 28 w 54"/>
                <a:gd name="T3" fmla="*/ 123 h 123"/>
                <a:gd name="T4" fmla="*/ 54 w 54"/>
                <a:gd name="T5" fmla="*/ 23 h 123"/>
                <a:gd name="T6" fmla="*/ 0 w 54"/>
                <a:gd name="T7" fmla="*/ 23 h 123"/>
              </a:gdLst>
              <a:ahLst/>
              <a:cxnLst>
                <a:cxn ang="0">
                  <a:pos x="T0" y="T1"/>
                </a:cxn>
                <a:cxn ang="0">
                  <a:pos x="T2" y="T3"/>
                </a:cxn>
                <a:cxn ang="0">
                  <a:pos x="T4" y="T5"/>
                </a:cxn>
                <a:cxn ang="0">
                  <a:pos x="T6" y="T7"/>
                </a:cxn>
              </a:cxnLst>
              <a:rect l="0" t="0" r="r" b="b"/>
              <a:pathLst>
                <a:path w="54" h="123">
                  <a:moveTo>
                    <a:pt x="0" y="23"/>
                  </a:moveTo>
                  <a:cubicBezTo>
                    <a:pt x="28" y="123"/>
                    <a:pt x="28" y="123"/>
                    <a:pt x="28" y="123"/>
                  </a:cubicBezTo>
                  <a:cubicBezTo>
                    <a:pt x="54" y="23"/>
                    <a:pt x="54" y="23"/>
                    <a:pt x="54" y="23"/>
                  </a:cubicBezTo>
                  <a:cubicBezTo>
                    <a:pt x="54" y="23"/>
                    <a:pt x="27" y="0"/>
                    <a:pt x="0" y="23"/>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ectangle 13"/>
            <p:cNvSpPr>
              <a:spLocks noChangeArrowheads="1"/>
            </p:cNvSpPr>
            <p:nvPr/>
          </p:nvSpPr>
          <p:spPr bwMode="auto">
            <a:xfrm>
              <a:off x="5939271" y="1632584"/>
              <a:ext cx="348942" cy="314442"/>
            </a:xfrm>
            <a:prstGeom prst="rect">
              <a:avLst/>
            </a:pr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4"/>
            <p:cNvSpPr/>
            <p:nvPr/>
          </p:nvSpPr>
          <p:spPr bwMode="auto">
            <a:xfrm>
              <a:off x="5927443" y="2833182"/>
              <a:ext cx="437656" cy="3266652"/>
            </a:xfrm>
            <a:custGeom>
              <a:avLst/>
              <a:gdLst>
                <a:gd name="T0" fmla="*/ 38 w 188"/>
                <a:gd name="T1" fmla="*/ 1401 h 1401"/>
                <a:gd name="T2" fmla="*/ 40 w 188"/>
                <a:gd name="T3" fmla="*/ 246 h 1401"/>
                <a:gd name="T4" fmla="*/ 188 w 188"/>
                <a:gd name="T5" fmla="*/ 187 h 1401"/>
                <a:gd name="T6" fmla="*/ 186 w 188"/>
                <a:gd name="T7" fmla="*/ 0 h 1401"/>
                <a:gd name="T8" fmla="*/ 3 w 188"/>
                <a:gd name="T9" fmla="*/ 226 h 1401"/>
                <a:gd name="T10" fmla="*/ 0 w 188"/>
                <a:gd name="T11" fmla="*/ 1381 h 1401"/>
                <a:gd name="T12" fmla="*/ 38 w 188"/>
                <a:gd name="T13" fmla="*/ 1401 h 1401"/>
              </a:gdLst>
              <a:ahLst/>
              <a:cxnLst>
                <a:cxn ang="0">
                  <a:pos x="T0" y="T1"/>
                </a:cxn>
                <a:cxn ang="0">
                  <a:pos x="T2" y="T3"/>
                </a:cxn>
                <a:cxn ang="0">
                  <a:pos x="T4" y="T5"/>
                </a:cxn>
                <a:cxn ang="0">
                  <a:pos x="T6" y="T7"/>
                </a:cxn>
                <a:cxn ang="0">
                  <a:pos x="T8" y="T9"/>
                </a:cxn>
                <a:cxn ang="0">
                  <a:pos x="T10" y="T11"/>
                </a:cxn>
                <a:cxn ang="0">
                  <a:pos x="T12" y="T13"/>
                </a:cxn>
              </a:cxnLst>
              <a:rect l="0" t="0" r="r" b="b"/>
              <a:pathLst>
                <a:path w="188" h="1401">
                  <a:moveTo>
                    <a:pt x="38" y="1401"/>
                  </a:moveTo>
                  <a:cubicBezTo>
                    <a:pt x="40" y="246"/>
                    <a:pt x="40" y="246"/>
                    <a:pt x="40" y="246"/>
                  </a:cubicBezTo>
                  <a:cubicBezTo>
                    <a:pt x="131" y="218"/>
                    <a:pt x="182" y="213"/>
                    <a:pt x="188" y="187"/>
                  </a:cubicBezTo>
                  <a:cubicBezTo>
                    <a:pt x="186" y="0"/>
                    <a:pt x="186" y="0"/>
                    <a:pt x="186" y="0"/>
                  </a:cubicBezTo>
                  <a:cubicBezTo>
                    <a:pt x="171" y="93"/>
                    <a:pt x="3" y="184"/>
                    <a:pt x="3" y="226"/>
                  </a:cubicBezTo>
                  <a:cubicBezTo>
                    <a:pt x="0" y="1381"/>
                    <a:pt x="0" y="1381"/>
                    <a:pt x="0" y="1381"/>
                  </a:cubicBezTo>
                  <a:cubicBezTo>
                    <a:pt x="14" y="1364"/>
                    <a:pt x="30" y="1368"/>
                    <a:pt x="38" y="1401"/>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p:nvPr/>
          </p:nvSpPr>
          <p:spPr bwMode="auto">
            <a:xfrm>
              <a:off x="5826900" y="3798195"/>
              <a:ext cx="447513" cy="2294739"/>
            </a:xfrm>
            <a:custGeom>
              <a:avLst/>
              <a:gdLst>
                <a:gd name="T0" fmla="*/ 151 w 192"/>
                <a:gd name="T1" fmla="*/ 984 h 984"/>
                <a:gd name="T2" fmla="*/ 154 w 192"/>
                <a:gd name="T3" fmla="*/ 256 h 984"/>
                <a:gd name="T4" fmla="*/ 0 w 192"/>
                <a:gd name="T5" fmla="*/ 195 h 984"/>
                <a:gd name="T6" fmla="*/ 2 w 192"/>
                <a:gd name="T7" fmla="*/ 0 h 984"/>
                <a:gd name="T8" fmla="*/ 192 w 192"/>
                <a:gd name="T9" fmla="*/ 235 h 984"/>
                <a:gd name="T10" fmla="*/ 191 w 192"/>
                <a:gd name="T11" fmla="*/ 968 h 984"/>
                <a:gd name="T12" fmla="*/ 151 w 192"/>
                <a:gd name="T13" fmla="*/ 984 h 984"/>
              </a:gdLst>
              <a:ahLst/>
              <a:cxnLst>
                <a:cxn ang="0">
                  <a:pos x="T0" y="T1"/>
                </a:cxn>
                <a:cxn ang="0">
                  <a:pos x="T2" y="T3"/>
                </a:cxn>
                <a:cxn ang="0">
                  <a:pos x="T4" y="T5"/>
                </a:cxn>
                <a:cxn ang="0">
                  <a:pos x="T6" y="T7"/>
                </a:cxn>
                <a:cxn ang="0">
                  <a:pos x="T8" y="T9"/>
                </a:cxn>
                <a:cxn ang="0">
                  <a:pos x="T10" y="T11"/>
                </a:cxn>
                <a:cxn ang="0">
                  <a:pos x="T12" y="T13"/>
                </a:cxn>
              </a:cxnLst>
              <a:rect l="0" t="0" r="r" b="b"/>
              <a:pathLst>
                <a:path w="192" h="984">
                  <a:moveTo>
                    <a:pt x="151" y="984"/>
                  </a:moveTo>
                  <a:cubicBezTo>
                    <a:pt x="154" y="256"/>
                    <a:pt x="154" y="256"/>
                    <a:pt x="154" y="256"/>
                  </a:cubicBezTo>
                  <a:cubicBezTo>
                    <a:pt x="59" y="227"/>
                    <a:pt x="6" y="221"/>
                    <a:pt x="0" y="195"/>
                  </a:cubicBezTo>
                  <a:cubicBezTo>
                    <a:pt x="2" y="0"/>
                    <a:pt x="2" y="0"/>
                    <a:pt x="2" y="0"/>
                  </a:cubicBezTo>
                  <a:cubicBezTo>
                    <a:pt x="18" y="97"/>
                    <a:pt x="192" y="192"/>
                    <a:pt x="192" y="235"/>
                  </a:cubicBezTo>
                  <a:cubicBezTo>
                    <a:pt x="191" y="968"/>
                    <a:pt x="191" y="968"/>
                    <a:pt x="191" y="968"/>
                  </a:cubicBezTo>
                  <a:cubicBezTo>
                    <a:pt x="186" y="945"/>
                    <a:pt x="164" y="947"/>
                    <a:pt x="151" y="984"/>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p:nvPr/>
          </p:nvSpPr>
          <p:spPr bwMode="auto">
            <a:xfrm>
              <a:off x="6013200" y="4646893"/>
              <a:ext cx="452442" cy="1449983"/>
            </a:xfrm>
            <a:custGeom>
              <a:avLst/>
              <a:gdLst>
                <a:gd name="T0" fmla="*/ 71 w 194"/>
                <a:gd name="T1" fmla="*/ 620 h 622"/>
                <a:gd name="T2" fmla="*/ 74 w 194"/>
                <a:gd name="T3" fmla="*/ 246 h 622"/>
                <a:gd name="T4" fmla="*/ 194 w 194"/>
                <a:gd name="T5" fmla="*/ 194 h 622"/>
                <a:gd name="T6" fmla="*/ 192 w 194"/>
                <a:gd name="T7" fmla="*/ 0 h 622"/>
                <a:gd name="T8" fmla="*/ 0 w 194"/>
                <a:gd name="T9" fmla="*/ 234 h 622"/>
                <a:gd name="T10" fmla="*/ 1 w 194"/>
                <a:gd name="T11" fmla="*/ 622 h 622"/>
                <a:gd name="T12" fmla="*/ 71 w 194"/>
                <a:gd name="T13" fmla="*/ 620 h 622"/>
              </a:gdLst>
              <a:ahLst/>
              <a:cxnLst>
                <a:cxn ang="0">
                  <a:pos x="T0" y="T1"/>
                </a:cxn>
                <a:cxn ang="0">
                  <a:pos x="T2" y="T3"/>
                </a:cxn>
                <a:cxn ang="0">
                  <a:pos x="T4" y="T5"/>
                </a:cxn>
                <a:cxn ang="0">
                  <a:pos x="T6" y="T7"/>
                </a:cxn>
                <a:cxn ang="0">
                  <a:pos x="T8" y="T9"/>
                </a:cxn>
                <a:cxn ang="0">
                  <a:pos x="T10" y="T11"/>
                </a:cxn>
                <a:cxn ang="0">
                  <a:pos x="T12" y="T13"/>
                </a:cxn>
              </a:cxnLst>
              <a:rect l="0" t="0" r="r" b="b"/>
              <a:pathLst>
                <a:path w="194" h="622">
                  <a:moveTo>
                    <a:pt x="71" y="620"/>
                  </a:moveTo>
                  <a:cubicBezTo>
                    <a:pt x="74" y="246"/>
                    <a:pt x="74" y="246"/>
                    <a:pt x="74" y="246"/>
                  </a:cubicBezTo>
                  <a:cubicBezTo>
                    <a:pt x="169" y="217"/>
                    <a:pt x="188" y="221"/>
                    <a:pt x="194" y="194"/>
                  </a:cubicBezTo>
                  <a:cubicBezTo>
                    <a:pt x="192" y="0"/>
                    <a:pt x="192" y="0"/>
                    <a:pt x="192" y="0"/>
                  </a:cubicBezTo>
                  <a:cubicBezTo>
                    <a:pt x="176" y="96"/>
                    <a:pt x="0" y="191"/>
                    <a:pt x="0" y="234"/>
                  </a:cubicBezTo>
                  <a:cubicBezTo>
                    <a:pt x="1" y="622"/>
                    <a:pt x="1" y="622"/>
                    <a:pt x="1" y="622"/>
                  </a:cubicBezTo>
                  <a:cubicBezTo>
                    <a:pt x="21" y="582"/>
                    <a:pt x="59" y="583"/>
                    <a:pt x="71" y="620"/>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56"/>
            <p:cNvSpPr/>
            <p:nvPr/>
          </p:nvSpPr>
          <p:spPr bwMode="auto">
            <a:xfrm>
              <a:off x="6071357" y="2754325"/>
              <a:ext cx="91671" cy="60128"/>
            </a:xfrm>
            <a:custGeom>
              <a:avLst/>
              <a:gdLst>
                <a:gd name="T0" fmla="*/ 10 w 39"/>
                <a:gd name="T1" fmla="*/ 6 h 26"/>
                <a:gd name="T2" fmla="*/ 3 w 39"/>
                <a:gd name="T3" fmla="*/ 14 h 26"/>
                <a:gd name="T4" fmla="*/ 9 w 39"/>
                <a:gd name="T5" fmla="*/ 21 h 26"/>
                <a:gd name="T6" fmla="*/ 27 w 39"/>
                <a:gd name="T7" fmla="*/ 0 h 26"/>
                <a:gd name="T8" fmla="*/ 39 w 39"/>
                <a:gd name="T9" fmla="*/ 13 h 26"/>
                <a:gd name="T10" fmla="*/ 29 w 39"/>
                <a:gd name="T11" fmla="*/ 26 h 26"/>
                <a:gd name="T12" fmla="*/ 27 w 39"/>
                <a:gd name="T13" fmla="*/ 23 h 26"/>
                <a:gd name="T14" fmla="*/ 35 w 39"/>
                <a:gd name="T15" fmla="*/ 13 h 26"/>
                <a:gd name="T16" fmla="*/ 28 w 39"/>
                <a:gd name="T17" fmla="*/ 4 h 26"/>
                <a:gd name="T18" fmla="*/ 10 w 39"/>
                <a:gd name="T19" fmla="*/ 26 h 26"/>
                <a:gd name="T20" fmla="*/ 0 w 39"/>
                <a:gd name="T21" fmla="*/ 14 h 26"/>
                <a:gd name="T22" fmla="*/ 9 w 39"/>
                <a:gd name="T23" fmla="*/ 2 h 26"/>
                <a:gd name="T24" fmla="*/ 10 w 39"/>
                <a:gd name="T25"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6">
                  <a:moveTo>
                    <a:pt x="10" y="6"/>
                  </a:moveTo>
                  <a:cubicBezTo>
                    <a:pt x="6" y="7"/>
                    <a:pt x="3" y="10"/>
                    <a:pt x="3" y="14"/>
                  </a:cubicBezTo>
                  <a:cubicBezTo>
                    <a:pt x="3" y="19"/>
                    <a:pt x="5" y="21"/>
                    <a:pt x="9" y="21"/>
                  </a:cubicBezTo>
                  <a:cubicBezTo>
                    <a:pt x="17" y="22"/>
                    <a:pt x="15" y="0"/>
                    <a:pt x="27" y="0"/>
                  </a:cubicBezTo>
                  <a:cubicBezTo>
                    <a:pt x="33" y="0"/>
                    <a:pt x="39" y="3"/>
                    <a:pt x="39" y="13"/>
                  </a:cubicBezTo>
                  <a:cubicBezTo>
                    <a:pt x="39" y="21"/>
                    <a:pt x="33" y="24"/>
                    <a:pt x="29" y="26"/>
                  </a:cubicBezTo>
                  <a:cubicBezTo>
                    <a:pt x="27" y="23"/>
                    <a:pt x="27" y="23"/>
                    <a:pt x="27" y="23"/>
                  </a:cubicBezTo>
                  <a:cubicBezTo>
                    <a:pt x="31" y="21"/>
                    <a:pt x="35" y="18"/>
                    <a:pt x="35" y="13"/>
                  </a:cubicBezTo>
                  <a:cubicBezTo>
                    <a:pt x="35" y="7"/>
                    <a:pt x="32" y="4"/>
                    <a:pt x="28" y="4"/>
                  </a:cubicBezTo>
                  <a:cubicBezTo>
                    <a:pt x="19" y="4"/>
                    <a:pt x="21" y="26"/>
                    <a:pt x="10" y="26"/>
                  </a:cubicBezTo>
                  <a:cubicBezTo>
                    <a:pt x="4" y="26"/>
                    <a:pt x="0" y="21"/>
                    <a:pt x="0" y="14"/>
                  </a:cubicBezTo>
                  <a:cubicBezTo>
                    <a:pt x="0" y="8"/>
                    <a:pt x="3" y="4"/>
                    <a:pt x="9" y="2"/>
                  </a:cubicBezTo>
                  <a:lnTo>
                    <a:pt x="10" y="6"/>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57"/>
            <p:cNvSpPr>
              <a:spLocks noEditPoints="1"/>
            </p:cNvSpPr>
            <p:nvPr/>
          </p:nvSpPr>
          <p:spPr bwMode="auto">
            <a:xfrm>
              <a:off x="6071357" y="2674482"/>
              <a:ext cx="88714" cy="69986"/>
            </a:xfrm>
            <a:custGeom>
              <a:avLst/>
              <a:gdLst>
                <a:gd name="T0" fmla="*/ 90 w 90"/>
                <a:gd name="T1" fmla="*/ 71 h 71"/>
                <a:gd name="T2" fmla="*/ 0 w 90"/>
                <a:gd name="T3" fmla="*/ 43 h 71"/>
                <a:gd name="T4" fmla="*/ 0 w 90"/>
                <a:gd name="T5" fmla="*/ 29 h 71"/>
                <a:gd name="T6" fmla="*/ 90 w 90"/>
                <a:gd name="T7" fmla="*/ 0 h 71"/>
                <a:gd name="T8" fmla="*/ 90 w 90"/>
                <a:gd name="T9" fmla="*/ 12 h 71"/>
                <a:gd name="T10" fmla="*/ 62 w 90"/>
                <a:gd name="T11" fmla="*/ 19 h 71"/>
                <a:gd name="T12" fmla="*/ 62 w 90"/>
                <a:gd name="T13" fmla="*/ 52 h 71"/>
                <a:gd name="T14" fmla="*/ 90 w 90"/>
                <a:gd name="T15" fmla="*/ 59 h 71"/>
                <a:gd name="T16" fmla="*/ 90 w 90"/>
                <a:gd name="T17" fmla="*/ 71 h 71"/>
                <a:gd name="T18" fmla="*/ 55 w 90"/>
                <a:gd name="T19" fmla="*/ 50 h 71"/>
                <a:gd name="T20" fmla="*/ 55 w 90"/>
                <a:gd name="T21" fmla="*/ 22 h 71"/>
                <a:gd name="T22" fmla="*/ 7 w 90"/>
                <a:gd name="T23" fmla="*/ 36 h 71"/>
                <a:gd name="T24" fmla="*/ 7 w 90"/>
                <a:gd name="T25" fmla="*/ 36 h 71"/>
                <a:gd name="T26" fmla="*/ 55 w 90"/>
                <a:gd name="T27" fmla="*/ 5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71">
                  <a:moveTo>
                    <a:pt x="90" y="71"/>
                  </a:moveTo>
                  <a:lnTo>
                    <a:pt x="0" y="43"/>
                  </a:lnTo>
                  <a:lnTo>
                    <a:pt x="0" y="29"/>
                  </a:lnTo>
                  <a:lnTo>
                    <a:pt x="90" y="0"/>
                  </a:lnTo>
                  <a:lnTo>
                    <a:pt x="90" y="12"/>
                  </a:lnTo>
                  <a:lnTo>
                    <a:pt x="62" y="19"/>
                  </a:lnTo>
                  <a:lnTo>
                    <a:pt x="62" y="52"/>
                  </a:lnTo>
                  <a:lnTo>
                    <a:pt x="90" y="59"/>
                  </a:lnTo>
                  <a:lnTo>
                    <a:pt x="90" y="71"/>
                  </a:lnTo>
                  <a:close/>
                  <a:moveTo>
                    <a:pt x="55" y="50"/>
                  </a:moveTo>
                  <a:lnTo>
                    <a:pt x="55" y="22"/>
                  </a:lnTo>
                  <a:lnTo>
                    <a:pt x="7" y="36"/>
                  </a:lnTo>
                  <a:lnTo>
                    <a:pt x="7" y="36"/>
                  </a:lnTo>
                  <a:lnTo>
                    <a:pt x="55" y="50"/>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58"/>
            <p:cNvSpPr/>
            <p:nvPr/>
          </p:nvSpPr>
          <p:spPr bwMode="auto">
            <a:xfrm>
              <a:off x="6071357" y="2583796"/>
              <a:ext cx="88714" cy="74914"/>
            </a:xfrm>
            <a:custGeom>
              <a:avLst/>
              <a:gdLst>
                <a:gd name="T0" fmla="*/ 90 w 90"/>
                <a:gd name="T1" fmla="*/ 10 h 76"/>
                <a:gd name="T2" fmla="*/ 10 w 90"/>
                <a:gd name="T3" fmla="*/ 10 h 76"/>
                <a:gd name="T4" fmla="*/ 10 w 90"/>
                <a:gd name="T5" fmla="*/ 10 h 76"/>
                <a:gd name="T6" fmla="*/ 90 w 90"/>
                <a:gd name="T7" fmla="*/ 36 h 76"/>
                <a:gd name="T8" fmla="*/ 90 w 90"/>
                <a:gd name="T9" fmla="*/ 43 h 76"/>
                <a:gd name="T10" fmla="*/ 10 w 90"/>
                <a:gd name="T11" fmla="*/ 69 h 76"/>
                <a:gd name="T12" fmla="*/ 10 w 90"/>
                <a:gd name="T13" fmla="*/ 69 h 76"/>
                <a:gd name="T14" fmla="*/ 90 w 90"/>
                <a:gd name="T15" fmla="*/ 69 h 76"/>
                <a:gd name="T16" fmla="*/ 90 w 90"/>
                <a:gd name="T17" fmla="*/ 76 h 76"/>
                <a:gd name="T18" fmla="*/ 0 w 90"/>
                <a:gd name="T19" fmla="*/ 76 h 76"/>
                <a:gd name="T20" fmla="*/ 0 w 90"/>
                <a:gd name="T21" fmla="*/ 62 h 76"/>
                <a:gd name="T22" fmla="*/ 74 w 90"/>
                <a:gd name="T23" fmla="*/ 38 h 76"/>
                <a:gd name="T24" fmla="*/ 74 w 90"/>
                <a:gd name="T25" fmla="*/ 38 h 76"/>
                <a:gd name="T26" fmla="*/ 0 w 90"/>
                <a:gd name="T27" fmla="*/ 17 h 76"/>
                <a:gd name="T28" fmla="*/ 0 w 90"/>
                <a:gd name="T29" fmla="*/ 0 h 76"/>
                <a:gd name="T30" fmla="*/ 90 w 90"/>
                <a:gd name="T31" fmla="*/ 0 h 76"/>
                <a:gd name="T32" fmla="*/ 90 w 90"/>
                <a:gd name="T33"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6">
                  <a:moveTo>
                    <a:pt x="90" y="10"/>
                  </a:moveTo>
                  <a:lnTo>
                    <a:pt x="10" y="10"/>
                  </a:lnTo>
                  <a:lnTo>
                    <a:pt x="10" y="10"/>
                  </a:lnTo>
                  <a:lnTo>
                    <a:pt x="90" y="36"/>
                  </a:lnTo>
                  <a:lnTo>
                    <a:pt x="90" y="43"/>
                  </a:lnTo>
                  <a:lnTo>
                    <a:pt x="10" y="69"/>
                  </a:lnTo>
                  <a:lnTo>
                    <a:pt x="10" y="69"/>
                  </a:lnTo>
                  <a:lnTo>
                    <a:pt x="90" y="69"/>
                  </a:lnTo>
                  <a:lnTo>
                    <a:pt x="90" y="76"/>
                  </a:lnTo>
                  <a:lnTo>
                    <a:pt x="0" y="76"/>
                  </a:lnTo>
                  <a:lnTo>
                    <a:pt x="0" y="62"/>
                  </a:lnTo>
                  <a:lnTo>
                    <a:pt x="74" y="38"/>
                  </a:lnTo>
                  <a:lnTo>
                    <a:pt x="74" y="38"/>
                  </a:lnTo>
                  <a:lnTo>
                    <a:pt x="0" y="17"/>
                  </a:lnTo>
                  <a:lnTo>
                    <a:pt x="0" y="0"/>
                  </a:lnTo>
                  <a:lnTo>
                    <a:pt x="90" y="0"/>
                  </a:lnTo>
                  <a:lnTo>
                    <a:pt x="90" y="10"/>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59"/>
            <p:cNvSpPr>
              <a:spLocks noEditPoints="1"/>
            </p:cNvSpPr>
            <p:nvPr/>
          </p:nvSpPr>
          <p:spPr bwMode="auto">
            <a:xfrm>
              <a:off x="6071357" y="2501982"/>
              <a:ext cx="88714" cy="56186"/>
            </a:xfrm>
            <a:custGeom>
              <a:avLst/>
              <a:gdLst>
                <a:gd name="T0" fmla="*/ 38 w 38"/>
                <a:gd name="T1" fmla="*/ 24 h 24"/>
                <a:gd name="T2" fmla="*/ 0 w 38"/>
                <a:gd name="T3" fmla="*/ 24 h 24"/>
                <a:gd name="T4" fmla="*/ 0 w 38"/>
                <a:gd name="T5" fmla="*/ 11 h 24"/>
                <a:gd name="T6" fmla="*/ 11 w 38"/>
                <a:gd name="T7" fmla="*/ 0 h 24"/>
                <a:gd name="T8" fmla="*/ 21 w 38"/>
                <a:gd name="T9" fmla="*/ 13 h 24"/>
                <a:gd name="T10" fmla="*/ 21 w 38"/>
                <a:gd name="T11" fmla="*/ 20 h 24"/>
                <a:gd name="T12" fmla="*/ 38 w 38"/>
                <a:gd name="T13" fmla="*/ 20 h 24"/>
                <a:gd name="T14" fmla="*/ 38 w 38"/>
                <a:gd name="T15" fmla="*/ 24 h 24"/>
                <a:gd name="T16" fmla="*/ 18 w 38"/>
                <a:gd name="T17" fmla="*/ 20 h 24"/>
                <a:gd name="T18" fmla="*/ 18 w 38"/>
                <a:gd name="T19" fmla="*/ 13 h 24"/>
                <a:gd name="T20" fmla="*/ 11 w 38"/>
                <a:gd name="T21" fmla="*/ 4 h 24"/>
                <a:gd name="T22" fmla="*/ 4 w 38"/>
                <a:gd name="T23" fmla="*/ 12 h 24"/>
                <a:gd name="T24" fmla="*/ 4 w 38"/>
                <a:gd name="T25" fmla="*/ 20 h 24"/>
                <a:gd name="T26" fmla="*/ 18 w 38"/>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4">
                  <a:moveTo>
                    <a:pt x="38" y="24"/>
                  </a:moveTo>
                  <a:cubicBezTo>
                    <a:pt x="0" y="24"/>
                    <a:pt x="0" y="24"/>
                    <a:pt x="0" y="24"/>
                  </a:cubicBezTo>
                  <a:cubicBezTo>
                    <a:pt x="0" y="11"/>
                    <a:pt x="0" y="11"/>
                    <a:pt x="0" y="11"/>
                  </a:cubicBezTo>
                  <a:cubicBezTo>
                    <a:pt x="0" y="3"/>
                    <a:pt x="5" y="0"/>
                    <a:pt x="11" y="0"/>
                  </a:cubicBezTo>
                  <a:cubicBezTo>
                    <a:pt x="17" y="0"/>
                    <a:pt x="21" y="4"/>
                    <a:pt x="21" y="13"/>
                  </a:cubicBezTo>
                  <a:cubicBezTo>
                    <a:pt x="21" y="20"/>
                    <a:pt x="21" y="20"/>
                    <a:pt x="21" y="20"/>
                  </a:cubicBezTo>
                  <a:cubicBezTo>
                    <a:pt x="38" y="20"/>
                    <a:pt x="38" y="20"/>
                    <a:pt x="38" y="20"/>
                  </a:cubicBezTo>
                  <a:lnTo>
                    <a:pt x="38" y="24"/>
                  </a:lnTo>
                  <a:close/>
                  <a:moveTo>
                    <a:pt x="18" y="20"/>
                  </a:moveTo>
                  <a:cubicBezTo>
                    <a:pt x="18" y="13"/>
                    <a:pt x="18" y="13"/>
                    <a:pt x="18" y="13"/>
                  </a:cubicBezTo>
                  <a:cubicBezTo>
                    <a:pt x="18" y="6"/>
                    <a:pt x="15" y="4"/>
                    <a:pt x="11" y="4"/>
                  </a:cubicBezTo>
                  <a:cubicBezTo>
                    <a:pt x="6" y="4"/>
                    <a:pt x="4" y="6"/>
                    <a:pt x="4" y="12"/>
                  </a:cubicBezTo>
                  <a:cubicBezTo>
                    <a:pt x="4" y="20"/>
                    <a:pt x="4" y="20"/>
                    <a:pt x="4" y="20"/>
                  </a:cubicBezTo>
                  <a:lnTo>
                    <a:pt x="18" y="20"/>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60"/>
            <p:cNvSpPr/>
            <p:nvPr/>
          </p:nvSpPr>
          <p:spPr bwMode="auto">
            <a:xfrm>
              <a:off x="6071357" y="2431997"/>
              <a:ext cx="88714" cy="51257"/>
            </a:xfrm>
            <a:custGeom>
              <a:avLst/>
              <a:gdLst>
                <a:gd name="T0" fmla="*/ 90 w 90"/>
                <a:gd name="T1" fmla="*/ 52 h 52"/>
                <a:gd name="T2" fmla="*/ 0 w 90"/>
                <a:gd name="T3" fmla="*/ 52 h 52"/>
                <a:gd name="T4" fmla="*/ 0 w 90"/>
                <a:gd name="T5" fmla="*/ 43 h 52"/>
                <a:gd name="T6" fmla="*/ 81 w 90"/>
                <a:gd name="T7" fmla="*/ 43 h 52"/>
                <a:gd name="T8" fmla="*/ 81 w 90"/>
                <a:gd name="T9" fmla="*/ 0 h 52"/>
                <a:gd name="T10" fmla="*/ 90 w 90"/>
                <a:gd name="T11" fmla="*/ 0 h 52"/>
                <a:gd name="T12" fmla="*/ 90 w 9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90" h="52">
                  <a:moveTo>
                    <a:pt x="90" y="52"/>
                  </a:moveTo>
                  <a:lnTo>
                    <a:pt x="0" y="52"/>
                  </a:lnTo>
                  <a:lnTo>
                    <a:pt x="0" y="43"/>
                  </a:lnTo>
                  <a:lnTo>
                    <a:pt x="81" y="43"/>
                  </a:lnTo>
                  <a:lnTo>
                    <a:pt x="81" y="0"/>
                  </a:lnTo>
                  <a:lnTo>
                    <a:pt x="90" y="0"/>
                  </a:lnTo>
                  <a:lnTo>
                    <a:pt x="90" y="52"/>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61"/>
            <p:cNvSpPr/>
            <p:nvPr/>
          </p:nvSpPr>
          <p:spPr bwMode="auto">
            <a:xfrm>
              <a:off x="6071357" y="23600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62"/>
            <p:cNvSpPr/>
            <p:nvPr/>
          </p:nvSpPr>
          <p:spPr bwMode="auto">
            <a:xfrm>
              <a:off x="6071357" y="2252597"/>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63"/>
            <p:cNvSpPr/>
            <p:nvPr/>
          </p:nvSpPr>
          <p:spPr bwMode="auto">
            <a:xfrm>
              <a:off x="6071357" y="21806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64"/>
            <p:cNvSpPr/>
            <p:nvPr/>
          </p:nvSpPr>
          <p:spPr bwMode="auto">
            <a:xfrm>
              <a:off x="6071357" y="2108683"/>
              <a:ext cx="88714" cy="65057"/>
            </a:xfrm>
            <a:custGeom>
              <a:avLst/>
              <a:gdLst>
                <a:gd name="T0" fmla="*/ 90 w 90"/>
                <a:gd name="T1" fmla="*/ 54 h 66"/>
                <a:gd name="T2" fmla="*/ 90 w 90"/>
                <a:gd name="T3" fmla="*/ 66 h 66"/>
                <a:gd name="T4" fmla="*/ 43 w 90"/>
                <a:gd name="T5" fmla="*/ 40 h 66"/>
                <a:gd name="T6" fmla="*/ 0 w 90"/>
                <a:gd name="T7" fmla="*/ 64 h 66"/>
                <a:gd name="T8" fmla="*/ 0 w 90"/>
                <a:gd name="T9" fmla="*/ 52 h 66"/>
                <a:gd name="T10" fmla="*/ 33 w 90"/>
                <a:gd name="T11" fmla="*/ 33 h 66"/>
                <a:gd name="T12" fmla="*/ 0 w 90"/>
                <a:gd name="T13" fmla="*/ 14 h 66"/>
                <a:gd name="T14" fmla="*/ 0 w 90"/>
                <a:gd name="T15" fmla="*/ 4 h 66"/>
                <a:gd name="T16" fmla="*/ 43 w 90"/>
                <a:gd name="T17" fmla="*/ 28 h 66"/>
                <a:gd name="T18" fmla="*/ 90 w 90"/>
                <a:gd name="T19" fmla="*/ 0 h 66"/>
                <a:gd name="T20" fmla="*/ 90 w 90"/>
                <a:gd name="T21" fmla="*/ 11 h 66"/>
                <a:gd name="T22" fmla="*/ 52 w 90"/>
                <a:gd name="T23" fmla="*/ 33 h 66"/>
                <a:gd name="T24" fmla="*/ 90 w 90"/>
                <a:gd name="T25"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6">
                  <a:moveTo>
                    <a:pt x="90" y="54"/>
                  </a:moveTo>
                  <a:lnTo>
                    <a:pt x="90" y="66"/>
                  </a:lnTo>
                  <a:lnTo>
                    <a:pt x="43" y="40"/>
                  </a:lnTo>
                  <a:lnTo>
                    <a:pt x="0" y="64"/>
                  </a:lnTo>
                  <a:lnTo>
                    <a:pt x="0" y="52"/>
                  </a:lnTo>
                  <a:lnTo>
                    <a:pt x="33" y="33"/>
                  </a:lnTo>
                  <a:lnTo>
                    <a:pt x="0" y="14"/>
                  </a:lnTo>
                  <a:lnTo>
                    <a:pt x="0" y="4"/>
                  </a:lnTo>
                  <a:lnTo>
                    <a:pt x="43" y="28"/>
                  </a:lnTo>
                  <a:lnTo>
                    <a:pt x="90" y="0"/>
                  </a:lnTo>
                  <a:lnTo>
                    <a:pt x="90" y="11"/>
                  </a:lnTo>
                  <a:lnTo>
                    <a:pt x="52" y="33"/>
                  </a:lnTo>
                  <a:lnTo>
                    <a:pt x="90" y="54"/>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65"/>
            <p:cNvSpPr/>
            <p:nvPr/>
          </p:nvSpPr>
          <p:spPr bwMode="auto">
            <a:xfrm>
              <a:off x="6071357" y="2042640"/>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Freeform 78"/>
            <p:cNvSpPr/>
            <p:nvPr/>
          </p:nvSpPr>
          <p:spPr bwMode="auto">
            <a:xfrm>
              <a:off x="5188158" y="3751866"/>
              <a:ext cx="196157" cy="428785"/>
            </a:xfrm>
            <a:custGeom>
              <a:avLst/>
              <a:gdLst>
                <a:gd name="T0" fmla="*/ 4 w 84"/>
                <a:gd name="T1" fmla="*/ 184 h 184"/>
                <a:gd name="T2" fmla="*/ 4 w 84"/>
                <a:gd name="T3" fmla="*/ 168 h 184"/>
                <a:gd name="T4" fmla="*/ 35 w 84"/>
                <a:gd name="T5" fmla="*/ 168 h 184"/>
                <a:gd name="T6" fmla="*/ 35 w 84"/>
                <a:gd name="T7" fmla="*/ 21 h 184"/>
                <a:gd name="T8" fmla="*/ 0 w 84"/>
                <a:gd name="T9" fmla="*/ 25 h 184"/>
                <a:gd name="T10" fmla="*/ 0 w 84"/>
                <a:gd name="T11" fmla="*/ 13 h 184"/>
                <a:gd name="T12" fmla="*/ 35 w 84"/>
                <a:gd name="T13" fmla="*/ 0 h 184"/>
                <a:gd name="T14" fmla="*/ 53 w 84"/>
                <a:gd name="T15" fmla="*/ 0 h 184"/>
                <a:gd name="T16" fmla="*/ 53 w 84"/>
                <a:gd name="T17" fmla="*/ 168 h 184"/>
                <a:gd name="T18" fmla="*/ 84 w 84"/>
                <a:gd name="T19" fmla="*/ 168 h 184"/>
                <a:gd name="T20" fmla="*/ 84 w 84"/>
                <a:gd name="T21" fmla="*/ 184 h 184"/>
                <a:gd name="T22" fmla="*/ 4 w 84"/>
                <a:gd name="T2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84">
                  <a:moveTo>
                    <a:pt x="4" y="184"/>
                  </a:moveTo>
                  <a:cubicBezTo>
                    <a:pt x="4" y="168"/>
                    <a:pt x="4" y="168"/>
                    <a:pt x="4" y="168"/>
                  </a:cubicBezTo>
                  <a:cubicBezTo>
                    <a:pt x="35" y="168"/>
                    <a:pt x="35" y="168"/>
                    <a:pt x="35" y="168"/>
                  </a:cubicBezTo>
                  <a:cubicBezTo>
                    <a:pt x="35" y="21"/>
                    <a:pt x="35" y="21"/>
                    <a:pt x="35" y="21"/>
                  </a:cubicBezTo>
                  <a:cubicBezTo>
                    <a:pt x="0" y="25"/>
                    <a:pt x="0" y="25"/>
                    <a:pt x="0" y="25"/>
                  </a:cubicBezTo>
                  <a:cubicBezTo>
                    <a:pt x="0" y="13"/>
                    <a:pt x="0" y="13"/>
                    <a:pt x="0" y="13"/>
                  </a:cubicBezTo>
                  <a:cubicBezTo>
                    <a:pt x="13" y="9"/>
                    <a:pt x="27" y="5"/>
                    <a:pt x="35" y="0"/>
                  </a:cubicBezTo>
                  <a:cubicBezTo>
                    <a:pt x="53" y="0"/>
                    <a:pt x="53" y="0"/>
                    <a:pt x="53" y="0"/>
                  </a:cubicBezTo>
                  <a:cubicBezTo>
                    <a:pt x="53" y="168"/>
                    <a:pt x="53" y="168"/>
                    <a:pt x="53" y="168"/>
                  </a:cubicBezTo>
                  <a:cubicBezTo>
                    <a:pt x="84" y="168"/>
                    <a:pt x="84" y="168"/>
                    <a:pt x="84" y="168"/>
                  </a:cubicBezTo>
                  <a:cubicBezTo>
                    <a:pt x="84" y="184"/>
                    <a:pt x="84" y="184"/>
                    <a:pt x="84" y="184"/>
                  </a:cubicBezTo>
                  <a:lnTo>
                    <a:pt x="4" y="184"/>
                  </a:ln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Freeform 79"/>
            <p:cNvSpPr/>
            <p:nvPr/>
          </p:nvSpPr>
          <p:spPr bwMode="auto">
            <a:xfrm>
              <a:off x="6878655" y="2903167"/>
              <a:ext cx="273042" cy="426814"/>
            </a:xfrm>
            <a:custGeom>
              <a:avLst/>
              <a:gdLst>
                <a:gd name="T0" fmla="*/ 117 w 117"/>
                <a:gd name="T1" fmla="*/ 183 h 183"/>
                <a:gd name="T2" fmla="*/ 0 w 117"/>
                <a:gd name="T3" fmla="*/ 183 h 183"/>
                <a:gd name="T4" fmla="*/ 0 w 117"/>
                <a:gd name="T5" fmla="*/ 164 h 183"/>
                <a:gd name="T6" fmla="*/ 98 w 117"/>
                <a:gd name="T7" fmla="*/ 48 h 183"/>
                <a:gd name="T8" fmla="*/ 62 w 117"/>
                <a:gd name="T9" fmla="*/ 15 h 183"/>
                <a:gd name="T10" fmla="*/ 19 w 117"/>
                <a:gd name="T11" fmla="*/ 54 h 183"/>
                <a:gd name="T12" fmla="*/ 1 w 117"/>
                <a:gd name="T13" fmla="*/ 50 h 183"/>
                <a:gd name="T14" fmla="*/ 62 w 117"/>
                <a:gd name="T15" fmla="*/ 0 h 183"/>
                <a:gd name="T16" fmla="*/ 117 w 117"/>
                <a:gd name="T17" fmla="*/ 48 h 183"/>
                <a:gd name="T18" fmla="*/ 19 w 117"/>
                <a:gd name="T19" fmla="*/ 167 h 183"/>
                <a:gd name="T20" fmla="*/ 117 w 117"/>
                <a:gd name="T21" fmla="*/ 167 h 183"/>
                <a:gd name="T22" fmla="*/ 117 w 117"/>
                <a:gd name="T23"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83">
                  <a:moveTo>
                    <a:pt x="117" y="183"/>
                  </a:moveTo>
                  <a:cubicBezTo>
                    <a:pt x="0" y="183"/>
                    <a:pt x="0" y="183"/>
                    <a:pt x="0" y="183"/>
                  </a:cubicBezTo>
                  <a:cubicBezTo>
                    <a:pt x="0" y="164"/>
                    <a:pt x="0" y="164"/>
                    <a:pt x="0" y="164"/>
                  </a:cubicBezTo>
                  <a:cubicBezTo>
                    <a:pt x="31" y="100"/>
                    <a:pt x="98" y="97"/>
                    <a:pt x="98" y="48"/>
                  </a:cubicBezTo>
                  <a:cubicBezTo>
                    <a:pt x="98" y="27"/>
                    <a:pt x="85" y="15"/>
                    <a:pt x="62" y="15"/>
                  </a:cubicBezTo>
                  <a:cubicBezTo>
                    <a:pt x="36" y="15"/>
                    <a:pt x="22" y="36"/>
                    <a:pt x="19" y="54"/>
                  </a:cubicBezTo>
                  <a:cubicBezTo>
                    <a:pt x="1" y="50"/>
                    <a:pt x="1" y="50"/>
                    <a:pt x="1" y="50"/>
                  </a:cubicBezTo>
                  <a:cubicBezTo>
                    <a:pt x="7" y="25"/>
                    <a:pt x="22" y="0"/>
                    <a:pt x="62" y="0"/>
                  </a:cubicBezTo>
                  <a:cubicBezTo>
                    <a:pt x="92" y="0"/>
                    <a:pt x="117" y="17"/>
                    <a:pt x="117" y="48"/>
                  </a:cubicBezTo>
                  <a:cubicBezTo>
                    <a:pt x="117" y="103"/>
                    <a:pt x="38" y="118"/>
                    <a:pt x="19" y="167"/>
                  </a:cubicBezTo>
                  <a:cubicBezTo>
                    <a:pt x="117" y="167"/>
                    <a:pt x="117" y="167"/>
                    <a:pt x="117" y="167"/>
                  </a:cubicBezTo>
                  <a:lnTo>
                    <a:pt x="117" y="183"/>
                  </a:ln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Freeform 80"/>
            <p:cNvSpPr/>
            <p:nvPr/>
          </p:nvSpPr>
          <p:spPr bwMode="auto">
            <a:xfrm>
              <a:off x="5029459" y="1938155"/>
              <a:ext cx="291771" cy="433714"/>
            </a:xfrm>
            <a:custGeom>
              <a:avLst/>
              <a:gdLst>
                <a:gd name="T0" fmla="*/ 14 w 125"/>
                <a:gd name="T1" fmla="*/ 140 h 186"/>
                <a:gd name="T2" fmla="*/ 64 w 125"/>
                <a:gd name="T3" fmla="*/ 170 h 186"/>
                <a:gd name="T4" fmla="*/ 106 w 125"/>
                <a:gd name="T5" fmla="*/ 135 h 186"/>
                <a:gd name="T6" fmla="*/ 55 w 125"/>
                <a:gd name="T7" fmla="*/ 94 h 186"/>
                <a:gd name="T8" fmla="*/ 38 w 125"/>
                <a:gd name="T9" fmla="*/ 94 h 186"/>
                <a:gd name="T10" fmla="*/ 38 w 125"/>
                <a:gd name="T11" fmla="*/ 79 h 186"/>
                <a:gd name="T12" fmla="*/ 48 w 125"/>
                <a:gd name="T13" fmla="*/ 79 h 186"/>
                <a:gd name="T14" fmla="*/ 100 w 125"/>
                <a:gd name="T15" fmla="*/ 45 h 186"/>
                <a:gd name="T16" fmla="*/ 67 w 125"/>
                <a:gd name="T17" fmla="*/ 15 h 186"/>
                <a:gd name="T18" fmla="*/ 23 w 125"/>
                <a:gd name="T19" fmla="*/ 40 h 186"/>
                <a:gd name="T20" fmla="*/ 9 w 125"/>
                <a:gd name="T21" fmla="*/ 30 h 186"/>
                <a:gd name="T22" fmla="*/ 67 w 125"/>
                <a:gd name="T23" fmla="*/ 0 h 186"/>
                <a:gd name="T24" fmla="*/ 119 w 125"/>
                <a:gd name="T25" fmla="*/ 45 h 186"/>
                <a:gd name="T26" fmla="*/ 91 w 125"/>
                <a:gd name="T27" fmla="*/ 85 h 186"/>
                <a:gd name="T28" fmla="*/ 125 w 125"/>
                <a:gd name="T29" fmla="*/ 133 h 186"/>
                <a:gd name="T30" fmla="*/ 64 w 125"/>
                <a:gd name="T31" fmla="*/ 186 h 186"/>
                <a:gd name="T32" fmla="*/ 0 w 125"/>
                <a:gd name="T33" fmla="*/ 150 h 186"/>
                <a:gd name="T34" fmla="*/ 14 w 125"/>
                <a:gd name="T35" fmla="*/ 14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 h="186">
                  <a:moveTo>
                    <a:pt x="14" y="140"/>
                  </a:moveTo>
                  <a:cubicBezTo>
                    <a:pt x="28" y="159"/>
                    <a:pt x="45" y="170"/>
                    <a:pt x="64" y="170"/>
                  </a:cubicBezTo>
                  <a:cubicBezTo>
                    <a:pt x="90" y="170"/>
                    <a:pt x="106" y="157"/>
                    <a:pt x="106" y="135"/>
                  </a:cubicBezTo>
                  <a:cubicBezTo>
                    <a:pt x="106" y="110"/>
                    <a:pt x="91" y="94"/>
                    <a:pt x="55" y="94"/>
                  </a:cubicBezTo>
                  <a:cubicBezTo>
                    <a:pt x="38" y="94"/>
                    <a:pt x="38" y="94"/>
                    <a:pt x="38" y="94"/>
                  </a:cubicBezTo>
                  <a:cubicBezTo>
                    <a:pt x="38" y="79"/>
                    <a:pt x="38" y="79"/>
                    <a:pt x="38" y="79"/>
                  </a:cubicBezTo>
                  <a:cubicBezTo>
                    <a:pt x="48" y="79"/>
                    <a:pt x="48" y="79"/>
                    <a:pt x="48" y="79"/>
                  </a:cubicBezTo>
                  <a:cubicBezTo>
                    <a:pt x="84" y="79"/>
                    <a:pt x="100" y="67"/>
                    <a:pt x="100" y="45"/>
                  </a:cubicBezTo>
                  <a:cubicBezTo>
                    <a:pt x="100" y="27"/>
                    <a:pt x="84" y="15"/>
                    <a:pt x="67" y="15"/>
                  </a:cubicBezTo>
                  <a:cubicBezTo>
                    <a:pt x="45" y="15"/>
                    <a:pt x="35" y="25"/>
                    <a:pt x="23" y="40"/>
                  </a:cubicBezTo>
                  <a:cubicBezTo>
                    <a:pt x="9" y="30"/>
                    <a:pt x="9" y="30"/>
                    <a:pt x="9" y="30"/>
                  </a:cubicBezTo>
                  <a:cubicBezTo>
                    <a:pt x="21" y="13"/>
                    <a:pt x="38" y="0"/>
                    <a:pt x="67" y="0"/>
                  </a:cubicBezTo>
                  <a:cubicBezTo>
                    <a:pt x="99" y="0"/>
                    <a:pt x="119" y="16"/>
                    <a:pt x="119" y="45"/>
                  </a:cubicBezTo>
                  <a:cubicBezTo>
                    <a:pt x="119" y="67"/>
                    <a:pt x="105" y="79"/>
                    <a:pt x="91" y="85"/>
                  </a:cubicBezTo>
                  <a:cubicBezTo>
                    <a:pt x="119" y="96"/>
                    <a:pt x="125" y="116"/>
                    <a:pt x="125" y="133"/>
                  </a:cubicBezTo>
                  <a:cubicBezTo>
                    <a:pt x="125" y="164"/>
                    <a:pt x="102" y="186"/>
                    <a:pt x="64" y="186"/>
                  </a:cubicBezTo>
                  <a:cubicBezTo>
                    <a:pt x="29" y="186"/>
                    <a:pt x="8" y="164"/>
                    <a:pt x="0" y="150"/>
                  </a:cubicBezTo>
                  <a:lnTo>
                    <a:pt x="14" y="140"/>
                  </a:ln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7866730" y="3139444"/>
            <a:ext cx="3198741" cy="617492"/>
            <a:chOff x="7665253" y="2591639"/>
            <a:chExt cx="3033214" cy="585537"/>
          </a:xfrm>
        </p:grpSpPr>
        <p:sp>
          <p:nvSpPr>
            <p:cNvPr id="83" name="TextBox 82"/>
            <p:cNvSpPr txBox="1"/>
            <p:nvPr/>
          </p:nvSpPr>
          <p:spPr>
            <a:xfrm>
              <a:off x="7665253" y="2591639"/>
              <a:ext cx="1366830" cy="311549"/>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Rectangle 83"/>
            <p:cNvSpPr/>
            <p:nvPr/>
          </p:nvSpPr>
          <p:spPr>
            <a:xfrm>
              <a:off x="7665253" y="2821484"/>
              <a:ext cx="3033214" cy="355692"/>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7"/>
          <p:cNvGrpSpPr/>
          <p:nvPr/>
        </p:nvGrpSpPr>
        <p:grpSpPr>
          <a:xfrm>
            <a:off x="1970757" y="2273123"/>
            <a:ext cx="3198741" cy="612464"/>
            <a:chOff x="1358936" y="1745737"/>
            <a:chExt cx="3033214" cy="580768"/>
          </a:xfrm>
        </p:grpSpPr>
        <p:sp>
          <p:nvSpPr>
            <p:cNvPr id="85" name="TextBox 84"/>
            <p:cNvSpPr txBox="1"/>
            <p:nvPr/>
          </p:nvSpPr>
          <p:spPr>
            <a:xfrm>
              <a:off x="2995793" y="1745737"/>
              <a:ext cx="1366830" cy="311548"/>
            </a:xfrm>
            <a:prstGeom prst="rect">
              <a:avLst/>
            </a:prstGeom>
            <a:noFill/>
          </p:spPr>
          <p:txBody>
            <a:bodyPr wrap="none"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Rectangle 85"/>
            <p:cNvSpPr/>
            <p:nvPr/>
          </p:nvSpPr>
          <p:spPr>
            <a:xfrm>
              <a:off x="1358936" y="1970814"/>
              <a:ext cx="3033214" cy="355691"/>
            </a:xfrm>
            <a:prstGeom prst="rect">
              <a:avLst/>
            </a:prstGeom>
          </p:spPr>
          <p:txBody>
            <a:bodyPr wrap="square">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8"/>
          <p:cNvGrpSpPr/>
          <p:nvPr/>
        </p:nvGrpSpPr>
        <p:grpSpPr>
          <a:xfrm>
            <a:off x="1970757" y="3649034"/>
            <a:ext cx="3198741" cy="609221"/>
            <a:chOff x="1358936" y="3460009"/>
            <a:chExt cx="3033214" cy="577694"/>
          </a:xfrm>
        </p:grpSpPr>
        <p:sp>
          <p:nvSpPr>
            <p:cNvPr id="87" name="TextBox 86"/>
            <p:cNvSpPr txBox="1"/>
            <p:nvPr/>
          </p:nvSpPr>
          <p:spPr>
            <a:xfrm>
              <a:off x="2995793" y="3460009"/>
              <a:ext cx="1366830" cy="311549"/>
            </a:xfrm>
            <a:prstGeom prst="rect">
              <a:avLst/>
            </a:prstGeom>
            <a:noFill/>
          </p:spPr>
          <p:txBody>
            <a:bodyPr wrap="none"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Rectangle 87"/>
            <p:cNvSpPr/>
            <p:nvPr/>
          </p:nvSpPr>
          <p:spPr>
            <a:xfrm>
              <a:off x="1358936" y="3682011"/>
              <a:ext cx="3033214" cy="355692"/>
            </a:xfrm>
            <a:prstGeom prst="rect">
              <a:avLst/>
            </a:prstGeom>
          </p:spPr>
          <p:txBody>
            <a:bodyPr wrap="square">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9"/>
          <p:cNvGrpSpPr/>
          <p:nvPr/>
        </p:nvGrpSpPr>
        <p:grpSpPr>
          <a:xfrm>
            <a:off x="1387723" y="5021699"/>
            <a:ext cx="4105471" cy="1297103"/>
            <a:chOff x="873251" y="5128108"/>
            <a:chExt cx="3893022" cy="1229981"/>
          </a:xfrm>
        </p:grpSpPr>
        <p:sp>
          <p:nvSpPr>
            <p:cNvPr id="89" name="Rectangle 88"/>
            <p:cNvSpPr/>
            <p:nvPr/>
          </p:nvSpPr>
          <p:spPr>
            <a:xfrm>
              <a:off x="873251" y="5128108"/>
              <a:ext cx="3893022" cy="122998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Rectangle 89"/>
            <p:cNvSpPr/>
            <p:nvPr/>
          </p:nvSpPr>
          <p:spPr>
            <a:xfrm>
              <a:off x="1083372" y="5440700"/>
              <a:ext cx="3478696" cy="367730"/>
            </a:xfrm>
            <a:prstGeom prst="rect">
              <a:avLst/>
            </a:prstGeom>
          </p:spPr>
          <p:txBody>
            <a:bodyPr wrap="square">
              <a:spAutoFit/>
            </a:bodyPr>
            <a:lstStyle/>
            <a:p>
              <a:pPr algn="r">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93" name="Freeform 92"/>
          <p:cNvSpPr>
            <a:spLocks noEditPoints="1"/>
          </p:cNvSpPr>
          <p:nvPr/>
        </p:nvSpPr>
        <p:spPr bwMode="auto">
          <a:xfrm>
            <a:off x="10386639" y="4601197"/>
            <a:ext cx="416574" cy="4387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Freeform 93"/>
          <p:cNvSpPr>
            <a:spLocks noEditPoints="1"/>
          </p:cNvSpPr>
          <p:nvPr/>
        </p:nvSpPr>
        <p:spPr bwMode="auto">
          <a:xfrm>
            <a:off x="8188864" y="4601196"/>
            <a:ext cx="396449" cy="404500"/>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Freeform 94"/>
          <p:cNvSpPr>
            <a:spLocks noEditPoints="1"/>
          </p:cNvSpPr>
          <p:nvPr/>
        </p:nvSpPr>
        <p:spPr bwMode="auto">
          <a:xfrm>
            <a:off x="9330158" y="4538414"/>
            <a:ext cx="401292" cy="467282"/>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Rectangle 95"/>
          <p:cNvSpPr/>
          <p:nvPr/>
        </p:nvSpPr>
        <p:spPr>
          <a:xfrm>
            <a:off x="8034986" y="5137485"/>
            <a:ext cx="831018" cy="294824"/>
          </a:xfrm>
          <a:prstGeom prst="rect">
            <a:avLst/>
          </a:prstGeom>
        </p:spPr>
        <p:txBody>
          <a:bodyPr wrap="square">
            <a:spAutoFit/>
          </a:bodyPr>
          <a:lstStyle/>
          <a:p>
            <a:pPr algn="ct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Rectangle 96"/>
          <p:cNvSpPr/>
          <p:nvPr/>
        </p:nvSpPr>
        <p:spPr>
          <a:xfrm>
            <a:off x="9164712" y="5137485"/>
            <a:ext cx="831018" cy="294824"/>
          </a:xfrm>
          <a:prstGeom prst="rect">
            <a:avLst/>
          </a:prstGeom>
        </p:spPr>
        <p:txBody>
          <a:bodyPr wrap="square">
            <a:spAutoFit/>
          </a:bodyPr>
          <a:lstStyle/>
          <a:p>
            <a:pPr algn="ct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Rectangle 97"/>
          <p:cNvSpPr/>
          <p:nvPr/>
        </p:nvSpPr>
        <p:spPr>
          <a:xfrm>
            <a:off x="10234453" y="5137485"/>
            <a:ext cx="831018" cy="294824"/>
          </a:xfrm>
          <a:prstGeom prst="rect">
            <a:avLst/>
          </a:prstGeom>
        </p:spPr>
        <p:txBody>
          <a:bodyPr wrap="square">
            <a:spAutoFit/>
          </a:bodyPr>
          <a:lstStyle/>
          <a:p>
            <a:pPr algn="ct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Box 8"/>
          <p:cNvSpPr txBox="1"/>
          <p:nvPr/>
        </p:nvSpPr>
        <p:spPr>
          <a:xfrm>
            <a:off x="4454798" y="233568"/>
            <a:ext cx="3949155" cy="492443"/>
          </a:xfrm>
          <a:prstGeom prst="rect">
            <a:avLst/>
          </a:prstGeom>
          <a:noFill/>
        </p:spPr>
        <p:txBody>
          <a:bodyPr wrap="square" lIns="0" tIns="0" rIns="0" bIns="0" rtlCol="0" anchor="ctr">
            <a:spAutoFit/>
          </a:bodyPr>
          <a:lstStyle/>
          <a:p>
            <a:pPr algn="ctr"/>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8"/>
          <p:cNvSpPr txBox="1"/>
          <p:nvPr/>
        </p:nvSpPr>
        <p:spPr>
          <a:xfrm>
            <a:off x="5025515" y="743527"/>
            <a:ext cx="2807720" cy="215444"/>
          </a:xfrm>
          <a:prstGeom prst="rect">
            <a:avLst/>
          </a:prstGeom>
          <a:noFill/>
        </p:spPr>
        <p:txBody>
          <a:bodyPr wrap="square" lIns="0" tIns="0" rIns="0" bIns="0" rtlCol="0" anchor="ctr">
            <a:spAutoFit/>
          </a:bodyPr>
          <a:lstStyle/>
          <a:p>
            <a:pPr algn="ctr"/>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3" name="组合 52"/>
          <p:cNvGrpSpPr/>
          <p:nvPr/>
        </p:nvGrpSpPr>
        <p:grpSpPr>
          <a:xfrm>
            <a:off x="539014" y="726011"/>
            <a:ext cx="11780723" cy="0"/>
            <a:chOff x="503625" y="726011"/>
            <a:chExt cx="11780723" cy="0"/>
          </a:xfrm>
        </p:grpSpPr>
        <p:cxnSp>
          <p:nvCxnSpPr>
            <p:cNvPr id="54" name="直接连接符 53"/>
            <p:cNvCxnSpPr/>
            <p:nvPr/>
          </p:nvCxnSpPr>
          <p:spPr>
            <a:xfrm>
              <a:off x="50362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833317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p:cTn id="25" dur="500" fill="hold"/>
                                        <p:tgtEl>
                                          <p:spTgt spid="94"/>
                                        </p:tgtEl>
                                        <p:attrNameLst>
                                          <p:attrName>ppt_w</p:attrName>
                                        </p:attrNameLst>
                                      </p:cBhvr>
                                      <p:tavLst>
                                        <p:tav tm="0">
                                          <p:val>
                                            <p:fltVal val="0"/>
                                          </p:val>
                                        </p:tav>
                                        <p:tav tm="100000">
                                          <p:val>
                                            <p:strVal val="#ppt_w"/>
                                          </p:val>
                                        </p:tav>
                                      </p:tavLst>
                                    </p:anim>
                                    <p:anim calcmode="lin" valueType="num">
                                      <p:cBhvr>
                                        <p:cTn id="26" dur="500" fill="hold"/>
                                        <p:tgtEl>
                                          <p:spTgt spid="94"/>
                                        </p:tgtEl>
                                        <p:attrNameLst>
                                          <p:attrName>ppt_h</p:attrName>
                                        </p:attrNameLst>
                                      </p:cBhvr>
                                      <p:tavLst>
                                        <p:tav tm="0">
                                          <p:val>
                                            <p:fltVal val="0"/>
                                          </p:val>
                                        </p:tav>
                                        <p:tav tm="100000">
                                          <p:val>
                                            <p:strVal val="#ppt_h"/>
                                          </p:val>
                                        </p:tav>
                                      </p:tavLst>
                                    </p:anim>
                                    <p:animEffect transition="in" filter="fade">
                                      <p:cBhvr>
                                        <p:cTn id="27" dur="500"/>
                                        <p:tgtEl>
                                          <p:spTgt spid="94"/>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 calcmode="lin" valueType="num">
                                      <p:cBhvr additive="base">
                                        <p:cTn id="30" dur="500"/>
                                        <p:tgtEl>
                                          <p:spTgt spid="96"/>
                                        </p:tgtEl>
                                        <p:attrNameLst>
                                          <p:attrName>ppt_y</p:attrName>
                                        </p:attrNameLst>
                                      </p:cBhvr>
                                      <p:tavLst>
                                        <p:tav tm="0">
                                          <p:val>
                                            <p:strVal val="#ppt_y-#ppt_h*1.125000"/>
                                          </p:val>
                                        </p:tav>
                                        <p:tav tm="100000">
                                          <p:val>
                                            <p:strVal val="#ppt_y"/>
                                          </p:val>
                                        </p:tav>
                                      </p:tavLst>
                                    </p:anim>
                                    <p:animEffect transition="in" filter="wipe(down)">
                                      <p:cBhvr>
                                        <p:cTn id="31" dur="500"/>
                                        <p:tgtEl>
                                          <p:spTgt spid="9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95"/>
                                        </p:tgtEl>
                                        <p:attrNameLst>
                                          <p:attrName>style.visibility</p:attrName>
                                        </p:attrNameLst>
                                      </p:cBhvr>
                                      <p:to>
                                        <p:strVal val="visible"/>
                                      </p:to>
                                    </p:set>
                                    <p:anim calcmode="lin" valueType="num">
                                      <p:cBhvr>
                                        <p:cTn id="35" dur="500" fill="hold"/>
                                        <p:tgtEl>
                                          <p:spTgt spid="95"/>
                                        </p:tgtEl>
                                        <p:attrNameLst>
                                          <p:attrName>ppt_w</p:attrName>
                                        </p:attrNameLst>
                                      </p:cBhvr>
                                      <p:tavLst>
                                        <p:tav tm="0">
                                          <p:val>
                                            <p:fltVal val="0"/>
                                          </p:val>
                                        </p:tav>
                                        <p:tav tm="100000">
                                          <p:val>
                                            <p:strVal val="#ppt_w"/>
                                          </p:val>
                                        </p:tav>
                                      </p:tavLst>
                                    </p:anim>
                                    <p:anim calcmode="lin" valueType="num">
                                      <p:cBhvr>
                                        <p:cTn id="36" dur="500" fill="hold"/>
                                        <p:tgtEl>
                                          <p:spTgt spid="95"/>
                                        </p:tgtEl>
                                        <p:attrNameLst>
                                          <p:attrName>ppt_h</p:attrName>
                                        </p:attrNameLst>
                                      </p:cBhvr>
                                      <p:tavLst>
                                        <p:tav tm="0">
                                          <p:val>
                                            <p:fltVal val="0"/>
                                          </p:val>
                                        </p:tav>
                                        <p:tav tm="100000">
                                          <p:val>
                                            <p:strVal val="#ppt_h"/>
                                          </p:val>
                                        </p:tav>
                                      </p:tavLst>
                                    </p:anim>
                                    <p:animEffect transition="in" filter="fade">
                                      <p:cBhvr>
                                        <p:cTn id="37" dur="500"/>
                                        <p:tgtEl>
                                          <p:spTgt spid="95"/>
                                        </p:tgtEl>
                                      </p:cBhvr>
                                    </p:animEffect>
                                  </p:childTnLst>
                                </p:cTn>
                              </p:par>
                              <p:par>
                                <p:cTn id="38" presetID="12" presetClass="entr" presetSubtype="1" fill="hold" grpId="0" nodeType="withEffect">
                                  <p:stCondLst>
                                    <p:cond delay="0"/>
                                  </p:stCondLst>
                                  <p:childTnLst>
                                    <p:set>
                                      <p:cBhvr>
                                        <p:cTn id="39" dur="1" fill="hold">
                                          <p:stCondLst>
                                            <p:cond delay="0"/>
                                          </p:stCondLst>
                                        </p:cTn>
                                        <p:tgtEl>
                                          <p:spTgt spid="97"/>
                                        </p:tgtEl>
                                        <p:attrNameLst>
                                          <p:attrName>style.visibility</p:attrName>
                                        </p:attrNameLst>
                                      </p:cBhvr>
                                      <p:to>
                                        <p:strVal val="visible"/>
                                      </p:to>
                                    </p:set>
                                    <p:anim calcmode="lin" valueType="num">
                                      <p:cBhvr additive="base">
                                        <p:cTn id="40" dur="500"/>
                                        <p:tgtEl>
                                          <p:spTgt spid="97"/>
                                        </p:tgtEl>
                                        <p:attrNameLst>
                                          <p:attrName>ppt_y</p:attrName>
                                        </p:attrNameLst>
                                      </p:cBhvr>
                                      <p:tavLst>
                                        <p:tav tm="0">
                                          <p:val>
                                            <p:strVal val="#ppt_y-#ppt_h*1.125000"/>
                                          </p:val>
                                        </p:tav>
                                        <p:tav tm="100000">
                                          <p:val>
                                            <p:strVal val="#ppt_y"/>
                                          </p:val>
                                        </p:tav>
                                      </p:tavLst>
                                    </p:anim>
                                    <p:animEffect transition="in" filter="wipe(down)">
                                      <p:cBhvr>
                                        <p:cTn id="41" dur="500"/>
                                        <p:tgtEl>
                                          <p:spTgt spid="9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500" fill="hold"/>
                                        <p:tgtEl>
                                          <p:spTgt spid="93"/>
                                        </p:tgtEl>
                                        <p:attrNameLst>
                                          <p:attrName>ppt_w</p:attrName>
                                        </p:attrNameLst>
                                      </p:cBhvr>
                                      <p:tavLst>
                                        <p:tav tm="0">
                                          <p:val>
                                            <p:fltVal val="0"/>
                                          </p:val>
                                        </p:tav>
                                        <p:tav tm="100000">
                                          <p:val>
                                            <p:strVal val="#ppt_w"/>
                                          </p:val>
                                        </p:tav>
                                      </p:tavLst>
                                    </p:anim>
                                    <p:anim calcmode="lin" valueType="num">
                                      <p:cBhvr>
                                        <p:cTn id="46" dur="500" fill="hold"/>
                                        <p:tgtEl>
                                          <p:spTgt spid="93"/>
                                        </p:tgtEl>
                                        <p:attrNameLst>
                                          <p:attrName>ppt_h</p:attrName>
                                        </p:attrNameLst>
                                      </p:cBhvr>
                                      <p:tavLst>
                                        <p:tav tm="0">
                                          <p:val>
                                            <p:fltVal val="0"/>
                                          </p:val>
                                        </p:tav>
                                        <p:tav tm="100000">
                                          <p:val>
                                            <p:strVal val="#ppt_h"/>
                                          </p:val>
                                        </p:tav>
                                      </p:tavLst>
                                    </p:anim>
                                    <p:animEffect transition="in" filter="fade">
                                      <p:cBhvr>
                                        <p:cTn id="47" dur="500"/>
                                        <p:tgtEl>
                                          <p:spTgt spid="93"/>
                                        </p:tgtEl>
                                      </p:cBhvr>
                                    </p:animEffect>
                                  </p:childTnLst>
                                </p:cTn>
                              </p:par>
                              <p:par>
                                <p:cTn id="48" presetID="12" presetClass="entr" presetSubtype="1" fill="hold" grpId="0" nodeType="withEffect">
                                  <p:stCondLst>
                                    <p:cond delay="0"/>
                                  </p:stCondLst>
                                  <p:childTnLst>
                                    <p:set>
                                      <p:cBhvr>
                                        <p:cTn id="49" dur="1" fill="hold">
                                          <p:stCondLst>
                                            <p:cond delay="0"/>
                                          </p:stCondLst>
                                        </p:cTn>
                                        <p:tgtEl>
                                          <p:spTgt spid="98"/>
                                        </p:tgtEl>
                                        <p:attrNameLst>
                                          <p:attrName>style.visibility</p:attrName>
                                        </p:attrNameLst>
                                      </p:cBhvr>
                                      <p:to>
                                        <p:strVal val="visible"/>
                                      </p:to>
                                    </p:set>
                                    <p:anim calcmode="lin" valueType="num">
                                      <p:cBhvr additive="base">
                                        <p:cTn id="50" dur="500"/>
                                        <p:tgtEl>
                                          <p:spTgt spid="98"/>
                                        </p:tgtEl>
                                        <p:attrNameLst>
                                          <p:attrName>ppt_y</p:attrName>
                                        </p:attrNameLst>
                                      </p:cBhvr>
                                      <p:tavLst>
                                        <p:tav tm="0">
                                          <p:val>
                                            <p:strVal val="#ppt_y-#ppt_h*1.125000"/>
                                          </p:val>
                                        </p:tav>
                                        <p:tav tm="100000">
                                          <p:val>
                                            <p:strVal val="#ppt_y"/>
                                          </p:val>
                                        </p:tav>
                                      </p:tavLst>
                                    </p:anim>
                                    <p:animEffect transition="in" filter="wipe(down)">
                                      <p:cBhvr>
                                        <p:cTn id="51" dur="500"/>
                                        <p:tgtEl>
                                          <p:spTgt spid="98"/>
                                        </p:tgtEl>
                                      </p:cBhvr>
                                    </p:animEffect>
                                  </p:childTnLst>
                                </p:cTn>
                              </p:par>
                            </p:childTnLst>
                          </p:cTn>
                        </p:par>
                        <p:par>
                          <p:cTn id="52" fill="hold">
                            <p:stCondLst>
                              <p:cond delay="4000"/>
                            </p:stCondLst>
                            <p:childTnLst>
                              <p:par>
                                <p:cTn id="53" presetID="42"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3482660" y="3456705"/>
            <a:ext cx="920124" cy="648960"/>
          </a:xfrm>
          <a:prstGeom prst="rect">
            <a:avLst/>
          </a:prstGeom>
          <a:noFill/>
        </p:spPr>
        <p:txBody>
          <a:bodyPr wrap="none" lIns="0" tIns="0" rIns="0" bIns="0">
            <a:spAutoFit/>
          </a:bodyPr>
          <a:lstStyle/>
          <a:p>
            <a:pPr>
              <a:defRPr/>
            </a:pPr>
            <a:r>
              <a:rPr lang="en-US" altLang="zh-CN" sz="3375" dirty="0">
                <a:solidFill>
                  <a:schemeClr val="accent1"/>
                </a:solidFill>
                <a:latin typeface="Arial" panose="020B0604020202020204" pitchFamily="34" charset="0"/>
                <a:ea typeface="微软雅黑" panose="020B0503020204020204" pitchFamily="34" charset="-122"/>
                <a:sym typeface="Arial" panose="020B0604020202020204" pitchFamily="34" charset="0"/>
              </a:rPr>
              <a:t>P</a:t>
            </a:r>
            <a:r>
              <a:rPr lang="en-US" altLang="zh-CN" sz="4215" dirty="0">
                <a:solidFill>
                  <a:schemeClr val="accent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12125"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custDataLst>
              <p:tags r:id="rId2"/>
            </p:custDataLst>
          </p:nvPr>
        </p:nvSpPr>
        <p:spPr>
          <a:xfrm>
            <a:off x="6225143" y="3003628"/>
            <a:ext cx="6632902" cy="1205309"/>
          </a:xfrm>
          <a:prstGeom prst="rect">
            <a:avLst/>
          </a:prstGeom>
          <a:solidFill>
            <a:schemeClr val="accent1"/>
          </a:solidFill>
          <a:ln w="12700" cap="flat" cmpd="sng" algn="ctr">
            <a:noFill/>
            <a:prstDash val="solid"/>
            <a:miter lim="800000"/>
          </a:ln>
          <a:effectLst/>
        </p:spPr>
        <p:txBody>
          <a:bodyPr lIns="341663" rIns="949063" anchor="ctr"/>
          <a:lstStyle/>
          <a:p>
            <a:pPr>
              <a:lnSpc>
                <a:spcPct val="130000"/>
              </a:lnSpc>
              <a:defRPr/>
            </a:pPr>
            <a:endParaRPr lang="zh-CN" altLang="en-US" sz="1475" kern="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3"/>
            </p:custDataLst>
          </p:nvPr>
        </p:nvSpPr>
        <p:spPr bwMode="auto">
          <a:xfrm>
            <a:off x="3619668" y="3285953"/>
            <a:ext cx="646011" cy="34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215" dirty="0">
                <a:solidFill>
                  <a:schemeClr val="accent1"/>
                </a:solidFill>
                <a:latin typeface="Arial" panose="020B0604020202020204" pitchFamily="34" charset="0"/>
                <a:ea typeface="微软雅黑" panose="020B0503020204020204" pitchFamily="34" charset="-122"/>
                <a:sym typeface="Arial" panose="020B0604020202020204" pitchFamily="34" charset="0"/>
              </a:rPr>
              <a:t>章 节</a:t>
            </a:r>
            <a:endParaRPr lang="zh-CN" altLang="en-US" sz="2215"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3" name="文本框 14"/>
          <p:cNvSpPr txBox="1">
            <a:spLocks noChangeArrowheads="1"/>
          </p:cNvSpPr>
          <p:nvPr>
            <p:custDataLst>
              <p:tags r:id="rId4"/>
            </p:custDataLst>
          </p:nvPr>
        </p:nvSpPr>
        <p:spPr bwMode="auto">
          <a:xfrm>
            <a:off x="4574179" y="2808849"/>
            <a:ext cx="1442703" cy="1557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20" dirty="0">
                <a:solidFill>
                  <a:schemeClr val="accent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1012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p:nvPr>
            <p:custDataLst>
              <p:tags r:id="rId5"/>
            </p:custDataLst>
          </p:nvPr>
        </p:nvSpPr>
        <p:spPr>
          <a:xfrm>
            <a:off x="6631388" y="3236766"/>
            <a:ext cx="4257727" cy="553870"/>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defRPr/>
            </a:pPr>
            <a:r>
              <a:rPr lang="zh-CN" altLang="en-US" sz="4000" kern="0" dirty="0">
                <a:solidFill>
                  <a:schemeClr val="bg1"/>
                </a:solidFill>
                <a:latin typeface="Arial" panose="020B0604020202020204" pitchFamily="34" charset="0"/>
                <a:ea typeface="微软雅黑" panose="020B0503020204020204" pitchFamily="34" charset="-122"/>
                <a:sym typeface="Arial" panose="020B0604020202020204" pitchFamily="34" charset="0"/>
              </a:rPr>
              <a:t>成功项目展示</a:t>
            </a:r>
            <a:endParaRPr lang="zh-CN" altLang="en-US" sz="4000" kern="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文本占位符 6"/>
          <p:cNvSpPr txBox="1"/>
          <p:nvPr>
            <p:custDataLst>
              <p:tags r:id="rId6"/>
            </p:custDataLst>
          </p:nvPr>
        </p:nvSpPr>
        <p:spPr>
          <a:xfrm>
            <a:off x="6631388" y="3813910"/>
            <a:ext cx="4257727" cy="221599"/>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a:defRPr/>
            </a:pPr>
            <a:r>
              <a:rPr lang="en-US" altLang="zh-CN" kern="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en-US" altLang="zh-CN" kern="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7"/>
    </p:custDataLst>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052"/>
                                        </p:tgtEl>
                                        <p:attrNameLst>
                                          <p:attrName>style.visibility</p:attrName>
                                        </p:attrNameLst>
                                      </p:cBhvr>
                                      <p:to>
                                        <p:strVal val="visible"/>
                                      </p:to>
                                    </p:set>
                                    <p:anim by="(-#ppt_w*2)" calcmode="lin" valueType="num">
                                      <p:cBhvr rctx="PPT">
                                        <p:cTn id="13" dur="500" autoRev="1" fill="hold">
                                          <p:stCondLst>
                                            <p:cond delay="0"/>
                                          </p:stCondLst>
                                        </p:cTn>
                                        <p:tgtEl>
                                          <p:spTgt spid="2052"/>
                                        </p:tgtEl>
                                        <p:attrNameLst>
                                          <p:attrName>ppt_w</p:attrName>
                                        </p:attrNameLst>
                                      </p:cBhvr>
                                    </p:anim>
                                    <p:anim by="(#ppt_w*0.50)" calcmode="lin" valueType="num">
                                      <p:cBhvr>
                                        <p:cTn id="14" dur="500" decel="50000" autoRev="1" fill="hold">
                                          <p:stCondLst>
                                            <p:cond delay="0"/>
                                          </p:stCondLst>
                                        </p:cTn>
                                        <p:tgtEl>
                                          <p:spTgt spid="2052"/>
                                        </p:tgtEl>
                                        <p:attrNameLst>
                                          <p:attrName>ppt_x</p:attrName>
                                        </p:attrNameLst>
                                      </p:cBhvr>
                                    </p:anim>
                                    <p:anim from="(-#ppt_h/2)" to="(#ppt_y)" calcmode="lin" valueType="num">
                                      <p:cBhvr>
                                        <p:cTn id="15" dur="1000" fill="hold">
                                          <p:stCondLst>
                                            <p:cond delay="0"/>
                                          </p:stCondLst>
                                        </p:cTn>
                                        <p:tgtEl>
                                          <p:spTgt spid="2052"/>
                                        </p:tgtEl>
                                        <p:attrNameLst>
                                          <p:attrName>ppt_y</p:attrName>
                                        </p:attrNameLst>
                                      </p:cBhvr>
                                    </p:anim>
                                    <p:animRot by="21600000">
                                      <p:cBhvr>
                                        <p:cTn id="16" dur="1000" fill="hold">
                                          <p:stCondLst>
                                            <p:cond delay="0"/>
                                          </p:stCondLst>
                                        </p:cTn>
                                        <p:tgtEl>
                                          <p:spTgt spid="2052"/>
                                        </p:tgtEl>
                                        <p:attrNameLst>
                                          <p:attrName>r</p:attrName>
                                        </p:attrNameLst>
                                      </p:cBhvr>
                                    </p:animRot>
                                  </p:childTnLst>
                                </p:cTn>
                              </p:par>
                              <p:par>
                                <p:cTn id="17" presetID="56" presetClass="entr" presetSubtype="0" fill="hold" grpId="0" nodeType="withEffect">
                                  <p:stCondLst>
                                    <p:cond delay="0"/>
                                  </p:stCondLst>
                                  <p:iterate type="lt">
                                    <p:tmPct val="10000"/>
                                  </p:iterate>
                                  <p:childTnLst>
                                    <p:set>
                                      <p:cBhvr>
                                        <p:cTn id="18" dur="1" fill="hold">
                                          <p:stCondLst>
                                            <p:cond delay="0"/>
                                          </p:stCondLst>
                                        </p:cTn>
                                        <p:tgtEl>
                                          <p:spTgt spid="2053"/>
                                        </p:tgtEl>
                                        <p:attrNameLst>
                                          <p:attrName>style.visibility</p:attrName>
                                        </p:attrNameLst>
                                      </p:cBhvr>
                                      <p:to>
                                        <p:strVal val="visible"/>
                                      </p:to>
                                    </p:set>
                                    <p:anim by="(-#ppt_w*2)" calcmode="lin" valueType="num">
                                      <p:cBhvr rctx="PPT">
                                        <p:cTn id="19" dur="500" autoRev="1" fill="hold">
                                          <p:stCondLst>
                                            <p:cond delay="0"/>
                                          </p:stCondLst>
                                        </p:cTn>
                                        <p:tgtEl>
                                          <p:spTgt spid="2053"/>
                                        </p:tgtEl>
                                        <p:attrNameLst>
                                          <p:attrName>ppt_w</p:attrName>
                                        </p:attrNameLst>
                                      </p:cBhvr>
                                    </p:anim>
                                    <p:anim by="(#ppt_w*0.50)" calcmode="lin" valueType="num">
                                      <p:cBhvr>
                                        <p:cTn id="20" dur="500" decel="50000" autoRev="1" fill="hold">
                                          <p:stCondLst>
                                            <p:cond delay="0"/>
                                          </p:stCondLst>
                                        </p:cTn>
                                        <p:tgtEl>
                                          <p:spTgt spid="2053"/>
                                        </p:tgtEl>
                                        <p:attrNameLst>
                                          <p:attrName>ppt_x</p:attrName>
                                        </p:attrNameLst>
                                      </p:cBhvr>
                                    </p:anim>
                                    <p:anim from="(-#ppt_h/2)" to="(#ppt_y)" calcmode="lin" valueType="num">
                                      <p:cBhvr>
                                        <p:cTn id="21" dur="1000" fill="hold">
                                          <p:stCondLst>
                                            <p:cond delay="0"/>
                                          </p:stCondLst>
                                        </p:cTn>
                                        <p:tgtEl>
                                          <p:spTgt spid="2053"/>
                                        </p:tgtEl>
                                        <p:attrNameLst>
                                          <p:attrName>ppt_y</p:attrName>
                                        </p:attrNameLst>
                                      </p:cBhvr>
                                    </p:anim>
                                    <p:animRot by="21600000">
                                      <p:cBhvr>
                                        <p:cTn id="22" dur="1000" fill="hold">
                                          <p:stCondLst>
                                            <p:cond delay="0"/>
                                          </p:stCondLst>
                                        </p:cTn>
                                        <p:tgtEl>
                                          <p:spTgt spid="2053"/>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6"/>
                                        </p:tgtEl>
                                        <p:attrNameLst>
                                          <p:attrName>style.visibility</p:attrName>
                                        </p:attrNameLst>
                                      </p:cBhvr>
                                      <p:to>
                                        <p:strVal val="visible"/>
                                      </p:to>
                                    </p:set>
                                    <p:anim by="(-#ppt_w*2)" calcmode="lin" valueType="num">
                                      <p:cBhvr rctx="PPT">
                                        <p:cTn id="33" dur="500" autoRev="1" fill="hold">
                                          <p:stCondLst>
                                            <p:cond delay="0"/>
                                          </p:stCondLst>
                                        </p:cTn>
                                        <p:tgtEl>
                                          <p:spTgt spid="6"/>
                                        </p:tgtEl>
                                        <p:attrNameLst>
                                          <p:attrName>ppt_w</p:attrName>
                                        </p:attrNameLst>
                                      </p:cBhvr>
                                    </p:anim>
                                    <p:anim by="(#ppt_w*0.50)" calcmode="lin" valueType="num">
                                      <p:cBhvr>
                                        <p:cTn id="34" dur="500" decel="50000" autoRev="1" fill="hold">
                                          <p:stCondLst>
                                            <p:cond delay="0"/>
                                          </p:stCondLst>
                                        </p:cTn>
                                        <p:tgtEl>
                                          <p:spTgt spid="6"/>
                                        </p:tgtEl>
                                        <p:attrNameLst>
                                          <p:attrName>ppt_x</p:attrName>
                                        </p:attrNameLst>
                                      </p:cBhvr>
                                    </p:anim>
                                    <p:anim from="(-#ppt_h/2)" to="(#ppt_y)" calcmode="lin" valueType="num">
                                      <p:cBhvr>
                                        <p:cTn id="35" dur="1000" fill="hold">
                                          <p:stCondLst>
                                            <p:cond delay="0"/>
                                          </p:stCondLst>
                                        </p:cTn>
                                        <p:tgtEl>
                                          <p:spTgt spid="6"/>
                                        </p:tgtEl>
                                        <p:attrNameLst>
                                          <p:attrName>ppt_y</p:attrName>
                                        </p:attrNameLst>
                                      </p:cBhvr>
                                    </p:anim>
                                    <p:animRot by="21600000">
                                      <p:cBhvr>
                                        <p:cTn id="36" dur="1000" fill="hold">
                                          <p:stCondLst>
                                            <p:cond delay="0"/>
                                          </p:stCondLst>
                                        </p:cTn>
                                        <p:tgtEl>
                                          <p:spTgt spid="6"/>
                                        </p:tgtEl>
                                        <p:attrNameLst>
                                          <p:attrName>r</p:attrName>
                                        </p:attrNameLst>
                                      </p:cBhvr>
                                    </p:animRot>
                                  </p:childTnLst>
                                </p:cTn>
                              </p:par>
                              <p:par>
                                <p:cTn id="37" presetID="56" presetClass="entr" presetSubtype="0" fill="hold" grpId="0" nodeType="withEffect">
                                  <p:stCondLst>
                                    <p:cond delay="0"/>
                                  </p:stCondLst>
                                  <p:iterate type="lt">
                                    <p:tmPct val="10000"/>
                                  </p:iterate>
                                  <p:childTnLst>
                                    <p:set>
                                      <p:cBhvr>
                                        <p:cTn id="38" dur="1" fill="hold">
                                          <p:stCondLst>
                                            <p:cond delay="0"/>
                                          </p:stCondLst>
                                        </p:cTn>
                                        <p:tgtEl>
                                          <p:spTgt spid="7"/>
                                        </p:tgtEl>
                                        <p:attrNameLst>
                                          <p:attrName>style.visibility</p:attrName>
                                        </p:attrNameLst>
                                      </p:cBhvr>
                                      <p:to>
                                        <p:strVal val="visible"/>
                                      </p:to>
                                    </p:set>
                                    <p:anim by="(-#ppt_w*2)" calcmode="lin" valueType="num">
                                      <p:cBhvr rctx="PPT">
                                        <p:cTn id="39" dur="500" autoRev="1" fill="hold">
                                          <p:stCondLst>
                                            <p:cond delay="0"/>
                                          </p:stCondLst>
                                        </p:cTn>
                                        <p:tgtEl>
                                          <p:spTgt spid="7"/>
                                        </p:tgtEl>
                                        <p:attrNameLst>
                                          <p:attrName>ppt_w</p:attrName>
                                        </p:attrNameLst>
                                      </p:cBhvr>
                                    </p:anim>
                                    <p:anim by="(#ppt_w*0.50)" calcmode="lin" valueType="num">
                                      <p:cBhvr>
                                        <p:cTn id="40" dur="500" decel="50000" autoRev="1" fill="hold">
                                          <p:stCondLst>
                                            <p:cond delay="0"/>
                                          </p:stCondLst>
                                        </p:cTn>
                                        <p:tgtEl>
                                          <p:spTgt spid="7"/>
                                        </p:tgtEl>
                                        <p:attrNameLst>
                                          <p:attrName>ppt_x</p:attrName>
                                        </p:attrNameLst>
                                      </p:cBhvr>
                                    </p:anim>
                                    <p:anim from="(-#ppt_h/2)" to="(#ppt_y)" calcmode="lin" valueType="num">
                                      <p:cBhvr>
                                        <p:cTn id="41" dur="1000" fill="hold">
                                          <p:stCondLst>
                                            <p:cond delay="0"/>
                                          </p:stCondLst>
                                        </p:cTn>
                                        <p:tgtEl>
                                          <p:spTgt spid="7"/>
                                        </p:tgtEl>
                                        <p:attrNameLst>
                                          <p:attrName>ppt_y</p:attrName>
                                        </p:attrNameLst>
                                      </p:cBhvr>
                                    </p:anim>
                                    <p:animRot by="21600000">
                                      <p:cBhvr>
                                        <p:cTn id="42"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2052" grpId="0"/>
      <p:bldP spid="2053"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rot="16200000" flipH="1">
            <a:off x="4018475" y="4080496"/>
            <a:ext cx="4821803" cy="3"/>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6831192" y="2272324"/>
            <a:ext cx="5214758" cy="4219075"/>
            <a:chOff x="4857752" y="1643056"/>
            <a:chExt cx="3708476" cy="3000396"/>
          </a:xfrm>
        </p:grpSpPr>
        <p:sp>
          <p:nvSpPr>
            <p:cNvPr id="16" name="Rectangle 15"/>
            <p:cNvSpPr/>
            <p:nvPr/>
          </p:nvSpPr>
          <p:spPr>
            <a:xfrm>
              <a:off x="4857752" y="2928940"/>
              <a:ext cx="3708476" cy="1714512"/>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7" name="Group 16"/>
            <p:cNvGrpSpPr/>
            <p:nvPr/>
          </p:nvGrpSpPr>
          <p:grpSpPr>
            <a:xfrm>
              <a:off x="4857752" y="1643056"/>
              <a:ext cx="3708476" cy="1013816"/>
              <a:chOff x="4857752" y="1643056"/>
              <a:chExt cx="3708476" cy="1013816"/>
            </a:xfrm>
          </p:grpSpPr>
          <p:sp>
            <p:nvSpPr>
              <p:cNvPr id="20" name="Rectangle 19"/>
              <p:cNvSpPr/>
              <p:nvPr/>
            </p:nvSpPr>
            <p:spPr>
              <a:xfrm>
                <a:off x="4857752" y="2000246"/>
                <a:ext cx="3708476" cy="656626"/>
              </a:xfrm>
              <a:prstGeom prst="rect">
                <a:avLst/>
              </a:prstGeom>
            </p:spPr>
            <p:txBody>
              <a:bodyPr wrap="square" lIns="0" tIns="0" rIns="0" bIns="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Rectangle 20"/>
              <p:cNvSpPr/>
              <p:nvPr/>
            </p:nvSpPr>
            <p:spPr>
              <a:xfrm>
                <a:off x="4857752" y="1643056"/>
                <a:ext cx="1823961" cy="218876"/>
              </a:xfrm>
              <a:prstGeom prst="rect">
                <a:avLst/>
              </a:prstGeom>
            </p:spPr>
            <p:txBody>
              <a:bodyPr wrap="none" lIns="0" tIns="0" rIns="0" bIns="0">
                <a:spAutoFit/>
              </a:bodyPr>
              <a:lstStyle/>
              <a:p>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直接复制你的内容到此</a:t>
                </a:r>
                <a:endPar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7" name="Group 16"/>
          <p:cNvGrpSpPr/>
          <p:nvPr/>
        </p:nvGrpSpPr>
        <p:grpSpPr>
          <a:xfrm>
            <a:off x="884237" y="1669596"/>
            <a:ext cx="5140459" cy="4037407"/>
            <a:chOff x="628574" y="1214428"/>
            <a:chExt cx="3655639" cy="2871204"/>
          </a:xfrm>
        </p:grpSpPr>
        <p:sp>
          <p:nvSpPr>
            <p:cNvPr id="15" name="Rectangle 14"/>
            <p:cNvSpPr/>
            <p:nvPr/>
          </p:nvSpPr>
          <p:spPr>
            <a:xfrm>
              <a:off x="628575" y="1214428"/>
              <a:ext cx="3655638" cy="1714512"/>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8" name="Group 17"/>
            <p:cNvGrpSpPr/>
            <p:nvPr/>
          </p:nvGrpSpPr>
          <p:grpSpPr>
            <a:xfrm>
              <a:off x="628574" y="3071816"/>
              <a:ext cx="3655639" cy="1013816"/>
              <a:chOff x="628574" y="3071816"/>
              <a:chExt cx="3655639" cy="1013816"/>
            </a:xfrm>
          </p:grpSpPr>
          <p:sp>
            <p:nvSpPr>
              <p:cNvPr id="22" name="Rectangle 21"/>
              <p:cNvSpPr/>
              <p:nvPr/>
            </p:nvSpPr>
            <p:spPr>
              <a:xfrm>
                <a:off x="628575" y="3429006"/>
                <a:ext cx="3655638" cy="656626"/>
              </a:xfrm>
              <a:prstGeom prst="rect">
                <a:avLst/>
              </a:prstGeom>
            </p:spPr>
            <p:txBody>
              <a:bodyPr wrap="square" lIns="0" tIns="0" rIns="0" bIns="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Rectangle 22"/>
              <p:cNvSpPr/>
              <p:nvPr/>
            </p:nvSpPr>
            <p:spPr>
              <a:xfrm>
                <a:off x="628574" y="3071816"/>
                <a:ext cx="1946294" cy="218876"/>
              </a:xfrm>
              <a:prstGeom prst="rect">
                <a:avLst/>
              </a:prstGeom>
            </p:spPr>
            <p:txBody>
              <a:bodyPr wrap="square" lIns="0" tIns="0" rIns="0" bIns="0">
                <a:spAutoFit/>
              </a:bodyPr>
              <a:lstStyle/>
              <a:p>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直接复制你的内容到此</a:t>
                </a:r>
                <a:endPar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4" name="TextBox 8"/>
          <p:cNvSpPr txBox="1"/>
          <p:nvPr/>
        </p:nvSpPr>
        <p:spPr>
          <a:xfrm>
            <a:off x="4454798" y="233568"/>
            <a:ext cx="3949155" cy="492443"/>
          </a:xfrm>
          <a:prstGeom prst="rect">
            <a:avLst/>
          </a:prstGeom>
          <a:noFill/>
        </p:spPr>
        <p:txBody>
          <a:bodyPr wrap="square" lIns="0" tIns="0" rIns="0" bIns="0" rtlCol="0" anchor="ctr">
            <a:spAutoFit/>
          </a:bodyPr>
          <a:lstStyle/>
          <a:p>
            <a:pPr algn="ctr"/>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8"/>
          <p:cNvSpPr txBox="1"/>
          <p:nvPr/>
        </p:nvSpPr>
        <p:spPr>
          <a:xfrm>
            <a:off x="5025515" y="743527"/>
            <a:ext cx="2807720" cy="215444"/>
          </a:xfrm>
          <a:prstGeom prst="rect">
            <a:avLst/>
          </a:prstGeom>
          <a:noFill/>
        </p:spPr>
        <p:txBody>
          <a:bodyPr wrap="square" lIns="0" tIns="0" rIns="0" bIns="0" rtlCol="0" anchor="ctr">
            <a:spAutoFit/>
          </a:bodyPr>
          <a:lstStyle/>
          <a:p>
            <a:pPr algn="ctr"/>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6" name="组合 25"/>
          <p:cNvGrpSpPr/>
          <p:nvPr/>
        </p:nvGrpSpPr>
        <p:grpSpPr>
          <a:xfrm>
            <a:off x="539014" y="726011"/>
            <a:ext cx="11780723" cy="0"/>
            <a:chOff x="503625" y="726011"/>
            <a:chExt cx="11780723" cy="0"/>
          </a:xfrm>
        </p:grpSpPr>
        <p:cxnSp>
          <p:nvCxnSpPr>
            <p:cNvPr id="27" name="直接连接符 26"/>
            <p:cNvCxnSpPr/>
            <p:nvPr/>
          </p:nvCxnSpPr>
          <p:spPr>
            <a:xfrm>
              <a:off x="50362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833317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600" advTm="3000">
        <p14:gallery dir="l"/>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Top)">
                                      <p:cBhvr>
                                        <p:cTn id="7" dur="500"/>
                                        <p:tgtEl>
                                          <p:spTgt spid="17"/>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slide(fromTop)">
                                      <p:cBhvr>
                                        <p:cTn id="11" dur="500"/>
                                        <p:tgtEl>
                                          <p:spTgt spid="14"/>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slide(fromTop)">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6760950" y="2065266"/>
            <a:ext cx="4209180" cy="4426319"/>
            <a:chOff x="6232318" y="1631840"/>
            <a:chExt cx="4969784" cy="5226160"/>
          </a:xfrm>
        </p:grpSpPr>
        <p:sp>
          <p:nvSpPr>
            <p:cNvPr id="4" name="Freeform 5"/>
            <p:cNvSpPr>
              <a:spLocks noEditPoints="1"/>
            </p:cNvSpPr>
            <p:nvPr/>
          </p:nvSpPr>
          <p:spPr bwMode="auto">
            <a:xfrm>
              <a:off x="7783740" y="4766317"/>
              <a:ext cx="1781183" cy="2091683"/>
            </a:xfrm>
            <a:custGeom>
              <a:avLst/>
              <a:gdLst>
                <a:gd name="T0" fmla="*/ 27 w 764"/>
                <a:gd name="T1" fmla="*/ 536 h 897"/>
                <a:gd name="T2" fmla="*/ 37 w 764"/>
                <a:gd name="T3" fmla="*/ 614 h 897"/>
                <a:gd name="T4" fmla="*/ 23 w 764"/>
                <a:gd name="T5" fmla="*/ 649 h 897"/>
                <a:gd name="T6" fmla="*/ 171 w 764"/>
                <a:gd name="T7" fmla="*/ 735 h 897"/>
                <a:gd name="T8" fmla="*/ 170 w 764"/>
                <a:gd name="T9" fmla="*/ 764 h 897"/>
                <a:gd name="T10" fmla="*/ 197 w 764"/>
                <a:gd name="T11" fmla="*/ 887 h 897"/>
                <a:gd name="T12" fmla="*/ 589 w 764"/>
                <a:gd name="T13" fmla="*/ 897 h 897"/>
                <a:gd name="T14" fmla="*/ 522 w 764"/>
                <a:gd name="T15" fmla="*/ 818 h 897"/>
                <a:gd name="T16" fmla="*/ 524 w 764"/>
                <a:gd name="T17" fmla="*/ 670 h 897"/>
                <a:gd name="T18" fmla="*/ 585 w 764"/>
                <a:gd name="T19" fmla="*/ 615 h 897"/>
                <a:gd name="T20" fmla="*/ 640 w 764"/>
                <a:gd name="T21" fmla="*/ 537 h 897"/>
                <a:gd name="T22" fmla="*/ 640 w 764"/>
                <a:gd name="T23" fmla="*/ 558 h 897"/>
                <a:gd name="T24" fmla="*/ 686 w 764"/>
                <a:gd name="T25" fmla="*/ 508 h 897"/>
                <a:gd name="T26" fmla="*/ 695 w 764"/>
                <a:gd name="T27" fmla="*/ 493 h 897"/>
                <a:gd name="T28" fmla="*/ 764 w 764"/>
                <a:gd name="T29" fmla="*/ 446 h 897"/>
                <a:gd name="T30" fmla="*/ 751 w 764"/>
                <a:gd name="T31" fmla="*/ 442 h 897"/>
                <a:gd name="T32" fmla="*/ 700 w 764"/>
                <a:gd name="T33" fmla="*/ 349 h 897"/>
                <a:gd name="T34" fmla="*/ 702 w 764"/>
                <a:gd name="T35" fmla="*/ 332 h 897"/>
                <a:gd name="T36" fmla="*/ 715 w 764"/>
                <a:gd name="T37" fmla="*/ 345 h 897"/>
                <a:gd name="T38" fmla="*/ 694 w 764"/>
                <a:gd name="T39" fmla="*/ 268 h 897"/>
                <a:gd name="T40" fmla="*/ 694 w 764"/>
                <a:gd name="T41" fmla="*/ 264 h 897"/>
                <a:gd name="T42" fmla="*/ 639 w 764"/>
                <a:gd name="T43" fmla="*/ 208 h 897"/>
                <a:gd name="T44" fmla="*/ 654 w 764"/>
                <a:gd name="T45" fmla="*/ 216 h 897"/>
                <a:gd name="T46" fmla="*/ 692 w 764"/>
                <a:gd name="T47" fmla="*/ 255 h 897"/>
                <a:gd name="T48" fmla="*/ 651 w 764"/>
                <a:gd name="T49" fmla="*/ 178 h 897"/>
                <a:gd name="T50" fmla="*/ 646 w 764"/>
                <a:gd name="T51" fmla="*/ 173 h 897"/>
                <a:gd name="T52" fmla="*/ 620 w 764"/>
                <a:gd name="T53" fmla="*/ 109 h 897"/>
                <a:gd name="T54" fmla="*/ 516 w 764"/>
                <a:gd name="T55" fmla="*/ 139 h 897"/>
                <a:gd name="T56" fmla="*/ 408 w 764"/>
                <a:gd name="T57" fmla="*/ 62 h 897"/>
                <a:gd name="T58" fmla="*/ 381 w 764"/>
                <a:gd name="T59" fmla="*/ 92 h 897"/>
                <a:gd name="T60" fmla="*/ 383 w 764"/>
                <a:gd name="T61" fmla="*/ 73 h 897"/>
                <a:gd name="T62" fmla="*/ 367 w 764"/>
                <a:gd name="T63" fmla="*/ 96 h 897"/>
                <a:gd name="T64" fmla="*/ 348 w 764"/>
                <a:gd name="T65" fmla="*/ 68 h 897"/>
                <a:gd name="T66" fmla="*/ 290 w 764"/>
                <a:gd name="T67" fmla="*/ 59 h 897"/>
                <a:gd name="T68" fmla="*/ 281 w 764"/>
                <a:gd name="T69" fmla="*/ 59 h 897"/>
                <a:gd name="T70" fmla="*/ 291 w 764"/>
                <a:gd name="T71" fmla="*/ 41 h 897"/>
                <a:gd name="T72" fmla="*/ 269 w 764"/>
                <a:gd name="T73" fmla="*/ 62 h 897"/>
                <a:gd name="T74" fmla="*/ 201 w 764"/>
                <a:gd name="T75" fmla="*/ 86 h 897"/>
                <a:gd name="T76" fmla="*/ 161 w 764"/>
                <a:gd name="T77" fmla="*/ 93 h 897"/>
                <a:gd name="T78" fmla="*/ 156 w 764"/>
                <a:gd name="T79" fmla="*/ 96 h 897"/>
                <a:gd name="T80" fmla="*/ 133 w 764"/>
                <a:gd name="T81" fmla="*/ 81 h 897"/>
                <a:gd name="T82" fmla="*/ 73 w 764"/>
                <a:gd name="T83" fmla="*/ 164 h 897"/>
                <a:gd name="T84" fmla="*/ 71 w 764"/>
                <a:gd name="T85" fmla="*/ 166 h 897"/>
                <a:gd name="T86" fmla="*/ 54 w 764"/>
                <a:gd name="T87" fmla="*/ 180 h 897"/>
                <a:gd name="T88" fmla="*/ 91 w 764"/>
                <a:gd name="T89" fmla="*/ 189 h 897"/>
                <a:gd name="T90" fmla="*/ 131 w 764"/>
                <a:gd name="T91" fmla="*/ 251 h 897"/>
                <a:gd name="T92" fmla="*/ 125 w 764"/>
                <a:gd name="T93" fmla="*/ 285 h 897"/>
                <a:gd name="T94" fmla="*/ 93 w 764"/>
                <a:gd name="T95" fmla="*/ 339 h 897"/>
                <a:gd name="T96" fmla="*/ 81 w 764"/>
                <a:gd name="T97" fmla="*/ 389 h 897"/>
                <a:gd name="T98" fmla="*/ 17 w 764"/>
                <a:gd name="T99" fmla="*/ 446 h 897"/>
                <a:gd name="T100" fmla="*/ 35 w 764"/>
                <a:gd name="T101" fmla="*/ 506 h 897"/>
                <a:gd name="T102" fmla="*/ 637 w 764"/>
                <a:gd name="T103" fmla="*/ 203 h 897"/>
                <a:gd name="T104" fmla="*/ 629 w 764"/>
                <a:gd name="T105" fmla="*/ 187 h 897"/>
                <a:gd name="T106" fmla="*/ 656 w 764"/>
                <a:gd name="T107" fmla="*/ 204 h 897"/>
                <a:gd name="T108" fmla="*/ 616 w 764"/>
                <a:gd name="T109" fmla="*/ 178 h 897"/>
                <a:gd name="T110" fmla="*/ 642 w 764"/>
                <a:gd name="T111" fmla="*/ 175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4" h="897">
                  <a:moveTo>
                    <a:pt x="35" y="506"/>
                  </a:moveTo>
                  <a:cubicBezTo>
                    <a:pt x="52" y="520"/>
                    <a:pt x="27" y="536"/>
                    <a:pt x="27" y="536"/>
                  </a:cubicBezTo>
                  <a:cubicBezTo>
                    <a:pt x="17" y="554"/>
                    <a:pt x="43" y="573"/>
                    <a:pt x="43" y="573"/>
                  </a:cubicBezTo>
                  <a:cubicBezTo>
                    <a:pt x="17" y="597"/>
                    <a:pt x="37" y="614"/>
                    <a:pt x="37" y="614"/>
                  </a:cubicBezTo>
                  <a:cubicBezTo>
                    <a:pt x="44" y="619"/>
                    <a:pt x="36" y="627"/>
                    <a:pt x="36" y="627"/>
                  </a:cubicBezTo>
                  <a:cubicBezTo>
                    <a:pt x="29" y="632"/>
                    <a:pt x="23" y="649"/>
                    <a:pt x="23" y="649"/>
                  </a:cubicBezTo>
                  <a:cubicBezTo>
                    <a:pt x="4" y="715"/>
                    <a:pt x="60" y="730"/>
                    <a:pt x="60" y="730"/>
                  </a:cubicBezTo>
                  <a:cubicBezTo>
                    <a:pt x="83" y="739"/>
                    <a:pt x="171" y="735"/>
                    <a:pt x="171" y="735"/>
                  </a:cubicBezTo>
                  <a:cubicBezTo>
                    <a:pt x="171" y="736"/>
                    <a:pt x="171" y="736"/>
                    <a:pt x="171" y="736"/>
                  </a:cubicBezTo>
                  <a:cubicBezTo>
                    <a:pt x="171" y="736"/>
                    <a:pt x="174" y="748"/>
                    <a:pt x="170" y="764"/>
                  </a:cubicBezTo>
                  <a:cubicBezTo>
                    <a:pt x="166" y="781"/>
                    <a:pt x="176" y="813"/>
                    <a:pt x="179" y="823"/>
                  </a:cubicBezTo>
                  <a:cubicBezTo>
                    <a:pt x="182" y="834"/>
                    <a:pt x="189" y="881"/>
                    <a:pt x="197" y="887"/>
                  </a:cubicBezTo>
                  <a:cubicBezTo>
                    <a:pt x="200" y="889"/>
                    <a:pt x="202" y="893"/>
                    <a:pt x="203" y="897"/>
                  </a:cubicBezTo>
                  <a:cubicBezTo>
                    <a:pt x="589" y="897"/>
                    <a:pt x="589" y="897"/>
                    <a:pt x="589" y="897"/>
                  </a:cubicBezTo>
                  <a:cubicBezTo>
                    <a:pt x="580" y="887"/>
                    <a:pt x="572" y="878"/>
                    <a:pt x="565" y="871"/>
                  </a:cubicBezTo>
                  <a:cubicBezTo>
                    <a:pt x="539" y="845"/>
                    <a:pt x="538" y="838"/>
                    <a:pt x="522" y="818"/>
                  </a:cubicBezTo>
                  <a:cubicBezTo>
                    <a:pt x="506" y="797"/>
                    <a:pt x="504" y="766"/>
                    <a:pt x="503" y="738"/>
                  </a:cubicBezTo>
                  <a:cubicBezTo>
                    <a:pt x="502" y="711"/>
                    <a:pt x="518" y="680"/>
                    <a:pt x="524" y="670"/>
                  </a:cubicBezTo>
                  <a:cubicBezTo>
                    <a:pt x="530" y="659"/>
                    <a:pt x="535" y="658"/>
                    <a:pt x="547" y="646"/>
                  </a:cubicBezTo>
                  <a:cubicBezTo>
                    <a:pt x="559" y="634"/>
                    <a:pt x="567" y="632"/>
                    <a:pt x="585" y="615"/>
                  </a:cubicBezTo>
                  <a:cubicBezTo>
                    <a:pt x="604" y="599"/>
                    <a:pt x="613" y="577"/>
                    <a:pt x="621" y="564"/>
                  </a:cubicBezTo>
                  <a:cubicBezTo>
                    <a:pt x="629" y="550"/>
                    <a:pt x="640" y="537"/>
                    <a:pt x="640" y="537"/>
                  </a:cubicBezTo>
                  <a:cubicBezTo>
                    <a:pt x="635" y="545"/>
                    <a:pt x="643" y="577"/>
                    <a:pt x="640" y="559"/>
                  </a:cubicBezTo>
                  <a:cubicBezTo>
                    <a:pt x="640" y="559"/>
                    <a:pt x="640" y="558"/>
                    <a:pt x="640" y="558"/>
                  </a:cubicBezTo>
                  <a:cubicBezTo>
                    <a:pt x="640" y="539"/>
                    <a:pt x="674" y="496"/>
                    <a:pt x="674" y="496"/>
                  </a:cubicBezTo>
                  <a:cubicBezTo>
                    <a:pt x="673" y="500"/>
                    <a:pt x="686" y="508"/>
                    <a:pt x="686" y="508"/>
                  </a:cubicBezTo>
                  <a:cubicBezTo>
                    <a:pt x="676" y="501"/>
                    <a:pt x="683" y="478"/>
                    <a:pt x="683" y="478"/>
                  </a:cubicBezTo>
                  <a:cubicBezTo>
                    <a:pt x="692" y="470"/>
                    <a:pt x="695" y="493"/>
                    <a:pt x="695" y="493"/>
                  </a:cubicBezTo>
                  <a:cubicBezTo>
                    <a:pt x="712" y="482"/>
                    <a:pt x="701" y="457"/>
                    <a:pt x="701" y="457"/>
                  </a:cubicBezTo>
                  <a:cubicBezTo>
                    <a:pt x="753" y="468"/>
                    <a:pt x="764" y="446"/>
                    <a:pt x="764" y="446"/>
                  </a:cubicBezTo>
                  <a:cubicBezTo>
                    <a:pt x="755" y="456"/>
                    <a:pt x="736" y="450"/>
                    <a:pt x="736" y="450"/>
                  </a:cubicBezTo>
                  <a:cubicBezTo>
                    <a:pt x="749" y="444"/>
                    <a:pt x="751" y="442"/>
                    <a:pt x="751" y="442"/>
                  </a:cubicBezTo>
                  <a:cubicBezTo>
                    <a:pt x="670" y="475"/>
                    <a:pt x="689" y="396"/>
                    <a:pt x="689" y="396"/>
                  </a:cubicBezTo>
                  <a:cubicBezTo>
                    <a:pt x="711" y="374"/>
                    <a:pt x="700" y="349"/>
                    <a:pt x="700" y="349"/>
                  </a:cubicBezTo>
                  <a:cubicBezTo>
                    <a:pt x="715" y="365"/>
                    <a:pt x="701" y="394"/>
                    <a:pt x="701" y="394"/>
                  </a:cubicBezTo>
                  <a:cubicBezTo>
                    <a:pt x="718" y="373"/>
                    <a:pt x="705" y="338"/>
                    <a:pt x="702" y="332"/>
                  </a:cubicBezTo>
                  <a:cubicBezTo>
                    <a:pt x="700" y="326"/>
                    <a:pt x="700" y="318"/>
                    <a:pt x="700" y="318"/>
                  </a:cubicBezTo>
                  <a:cubicBezTo>
                    <a:pt x="714" y="329"/>
                    <a:pt x="715" y="345"/>
                    <a:pt x="715" y="345"/>
                  </a:cubicBezTo>
                  <a:cubicBezTo>
                    <a:pt x="719" y="334"/>
                    <a:pt x="698" y="303"/>
                    <a:pt x="698" y="303"/>
                  </a:cubicBezTo>
                  <a:cubicBezTo>
                    <a:pt x="702" y="294"/>
                    <a:pt x="694" y="268"/>
                    <a:pt x="694" y="268"/>
                  </a:cubicBezTo>
                  <a:cubicBezTo>
                    <a:pt x="702" y="263"/>
                    <a:pt x="715" y="275"/>
                    <a:pt x="715" y="275"/>
                  </a:cubicBezTo>
                  <a:cubicBezTo>
                    <a:pt x="712" y="265"/>
                    <a:pt x="694" y="264"/>
                    <a:pt x="694" y="264"/>
                  </a:cubicBezTo>
                  <a:cubicBezTo>
                    <a:pt x="694" y="259"/>
                    <a:pt x="678" y="249"/>
                    <a:pt x="678" y="249"/>
                  </a:cubicBezTo>
                  <a:cubicBezTo>
                    <a:pt x="671" y="224"/>
                    <a:pt x="639" y="208"/>
                    <a:pt x="639" y="208"/>
                  </a:cubicBezTo>
                  <a:cubicBezTo>
                    <a:pt x="645" y="207"/>
                    <a:pt x="651" y="207"/>
                    <a:pt x="655" y="208"/>
                  </a:cubicBezTo>
                  <a:cubicBezTo>
                    <a:pt x="655" y="213"/>
                    <a:pt x="654" y="216"/>
                    <a:pt x="654" y="216"/>
                  </a:cubicBezTo>
                  <a:cubicBezTo>
                    <a:pt x="655" y="213"/>
                    <a:pt x="656" y="211"/>
                    <a:pt x="656" y="208"/>
                  </a:cubicBezTo>
                  <a:cubicBezTo>
                    <a:pt x="687" y="215"/>
                    <a:pt x="692" y="255"/>
                    <a:pt x="692" y="255"/>
                  </a:cubicBezTo>
                  <a:cubicBezTo>
                    <a:pt x="689" y="221"/>
                    <a:pt x="672" y="209"/>
                    <a:pt x="657" y="205"/>
                  </a:cubicBezTo>
                  <a:cubicBezTo>
                    <a:pt x="660" y="193"/>
                    <a:pt x="657" y="184"/>
                    <a:pt x="651" y="178"/>
                  </a:cubicBezTo>
                  <a:cubicBezTo>
                    <a:pt x="662" y="168"/>
                    <a:pt x="658" y="154"/>
                    <a:pt x="658" y="154"/>
                  </a:cubicBezTo>
                  <a:cubicBezTo>
                    <a:pt x="656" y="164"/>
                    <a:pt x="652" y="169"/>
                    <a:pt x="646" y="173"/>
                  </a:cubicBezTo>
                  <a:cubicBezTo>
                    <a:pt x="626" y="156"/>
                    <a:pt x="588" y="154"/>
                    <a:pt x="588" y="154"/>
                  </a:cubicBezTo>
                  <a:cubicBezTo>
                    <a:pt x="622" y="139"/>
                    <a:pt x="620" y="109"/>
                    <a:pt x="620" y="109"/>
                  </a:cubicBezTo>
                  <a:cubicBezTo>
                    <a:pt x="613" y="149"/>
                    <a:pt x="576" y="150"/>
                    <a:pt x="566" y="145"/>
                  </a:cubicBezTo>
                  <a:cubicBezTo>
                    <a:pt x="556" y="140"/>
                    <a:pt x="531" y="143"/>
                    <a:pt x="516" y="139"/>
                  </a:cubicBezTo>
                  <a:cubicBezTo>
                    <a:pt x="501" y="136"/>
                    <a:pt x="482" y="114"/>
                    <a:pt x="482" y="114"/>
                  </a:cubicBezTo>
                  <a:cubicBezTo>
                    <a:pt x="483" y="50"/>
                    <a:pt x="408" y="62"/>
                    <a:pt x="408" y="62"/>
                  </a:cubicBezTo>
                  <a:cubicBezTo>
                    <a:pt x="398" y="36"/>
                    <a:pt x="368" y="45"/>
                    <a:pt x="368" y="45"/>
                  </a:cubicBezTo>
                  <a:cubicBezTo>
                    <a:pt x="439" y="56"/>
                    <a:pt x="381" y="92"/>
                    <a:pt x="381" y="92"/>
                  </a:cubicBezTo>
                  <a:cubicBezTo>
                    <a:pt x="381" y="92"/>
                    <a:pt x="387" y="95"/>
                    <a:pt x="379" y="92"/>
                  </a:cubicBezTo>
                  <a:cubicBezTo>
                    <a:pt x="371" y="88"/>
                    <a:pt x="383" y="73"/>
                    <a:pt x="383" y="73"/>
                  </a:cubicBezTo>
                  <a:cubicBezTo>
                    <a:pt x="368" y="84"/>
                    <a:pt x="379" y="97"/>
                    <a:pt x="379" y="97"/>
                  </a:cubicBezTo>
                  <a:cubicBezTo>
                    <a:pt x="388" y="105"/>
                    <a:pt x="377" y="99"/>
                    <a:pt x="367" y="96"/>
                  </a:cubicBezTo>
                  <a:cubicBezTo>
                    <a:pt x="358" y="93"/>
                    <a:pt x="348" y="90"/>
                    <a:pt x="348" y="90"/>
                  </a:cubicBezTo>
                  <a:cubicBezTo>
                    <a:pt x="334" y="81"/>
                    <a:pt x="348" y="68"/>
                    <a:pt x="348" y="68"/>
                  </a:cubicBezTo>
                  <a:cubicBezTo>
                    <a:pt x="359" y="59"/>
                    <a:pt x="366" y="87"/>
                    <a:pt x="366" y="87"/>
                  </a:cubicBezTo>
                  <a:cubicBezTo>
                    <a:pt x="360" y="36"/>
                    <a:pt x="290" y="59"/>
                    <a:pt x="290" y="59"/>
                  </a:cubicBezTo>
                  <a:cubicBezTo>
                    <a:pt x="326" y="20"/>
                    <a:pt x="354" y="36"/>
                    <a:pt x="354" y="36"/>
                  </a:cubicBezTo>
                  <a:cubicBezTo>
                    <a:pt x="328" y="16"/>
                    <a:pt x="281" y="59"/>
                    <a:pt x="281" y="59"/>
                  </a:cubicBezTo>
                  <a:cubicBezTo>
                    <a:pt x="285" y="47"/>
                    <a:pt x="308" y="35"/>
                    <a:pt x="308" y="35"/>
                  </a:cubicBezTo>
                  <a:cubicBezTo>
                    <a:pt x="301" y="34"/>
                    <a:pt x="291" y="41"/>
                    <a:pt x="291" y="41"/>
                  </a:cubicBezTo>
                  <a:cubicBezTo>
                    <a:pt x="307" y="18"/>
                    <a:pt x="317" y="32"/>
                    <a:pt x="317" y="32"/>
                  </a:cubicBezTo>
                  <a:cubicBezTo>
                    <a:pt x="307" y="0"/>
                    <a:pt x="269" y="62"/>
                    <a:pt x="269" y="62"/>
                  </a:cubicBezTo>
                  <a:cubicBezTo>
                    <a:pt x="253" y="51"/>
                    <a:pt x="240" y="69"/>
                    <a:pt x="240" y="69"/>
                  </a:cubicBezTo>
                  <a:cubicBezTo>
                    <a:pt x="218" y="50"/>
                    <a:pt x="201" y="86"/>
                    <a:pt x="201" y="86"/>
                  </a:cubicBezTo>
                  <a:cubicBezTo>
                    <a:pt x="196" y="87"/>
                    <a:pt x="191" y="93"/>
                    <a:pt x="191" y="93"/>
                  </a:cubicBezTo>
                  <a:cubicBezTo>
                    <a:pt x="180" y="85"/>
                    <a:pt x="161" y="93"/>
                    <a:pt x="161" y="93"/>
                  </a:cubicBezTo>
                  <a:cubicBezTo>
                    <a:pt x="164" y="68"/>
                    <a:pt x="185" y="65"/>
                    <a:pt x="192" y="65"/>
                  </a:cubicBezTo>
                  <a:cubicBezTo>
                    <a:pt x="158" y="65"/>
                    <a:pt x="156" y="96"/>
                    <a:pt x="156" y="96"/>
                  </a:cubicBezTo>
                  <a:cubicBezTo>
                    <a:pt x="141" y="85"/>
                    <a:pt x="99" y="105"/>
                    <a:pt x="99" y="105"/>
                  </a:cubicBezTo>
                  <a:cubicBezTo>
                    <a:pt x="105" y="71"/>
                    <a:pt x="133" y="81"/>
                    <a:pt x="133" y="81"/>
                  </a:cubicBezTo>
                  <a:cubicBezTo>
                    <a:pt x="101" y="65"/>
                    <a:pt x="91" y="115"/>
                    <a:pt x="91" y="115"/>
                  </a:cubicBezTo>
                  <a:cubicBezTo>
                    <a:pt x="71" y="123"/>
                    <a:pt x="73" y="164"/>
                    <a:pt x="73" y="164"/>
                  </a:cubicBezTo>
                  <a:cubicBezTo>
                    <a:pt x="63" y="160"/>
                    <a:pt x="65" y="147"/>
                    <a:pt x="65" y="147"/>
                  </a:cubicBezTo>
                  <a:cubicBezTo>
                    <a:pt x="60" y="158"/>
                    <a:pt x="71" y="166"/>
                    <a:pt x="71" y="166"/>
                  </a:cubicBezTo>
                  <a:cubicBezTo>
                    <a:pt x="68" y="174"/>
                    <a:pt x="74" y="185"/>
                    <a:pt x="74" y="185"/>
                  </a:cubicBezTo>
                  <a:cubicBezTo>
                    <a:pt x="64" y="187"/>
                    <a:pt x="54" y="180"/>
                    <a:pt x="54" y="180"/>
                  </a:cubicBezTo>
                  <a:cubicBezTo>
                    <a:pt x="61" y="191"/>
                    <a:pt x="91" y="188"/>
                    <a:pt x="91" y="188"/>
                  </a:cubicBezTo>
                  <a:cubicBezTo>
                    <a:pt x="91" y="188"/>
                    <a:pt x="102" y="171"/>
                    <a:pt x="91" y="189"/>
                  </a:cubicBezTo>
                  <a:cubicBezTo>
                    <a:pt x="81" y="207"/>
                    <a:pt x="129" y="230"/>
                    <a:pt x="129" y="230"/>
                  </a:cubicBezTo>
                  <a:cubicBezTo>
                    <a:pt x="115" y="237"/>
                    <a:pt x="131" y="251"/>
                    <a:pt x="131" y="251"/>
                  </a:cubicBezTo>
                  <a:cubicBezTo>
                    <a:pt x="118" y="231"/>
                    <a:pt x="146" y="232"/>
                    <a:pt x="146" y="232"/>
                  </a:cubicBezTo>
                  <a:cubicBezTo>
                    <a:pt x="144" y="235"/>
                    <a:pt x="129" y="277"/>
                    <a:pt x="125" y="285"/>
                  </a:cubicBezTo>
                  <a:cubicBezTo>
                    <a:pt x="122" y="293"/>
                    <a:pt x="119" y="297"/>
                    <a:pt x="109" y="310"/>
                  </a:cubicBezTo>
                  <a:cubicBezTo>
                    <a:pt x="99" y="324"/>
                    <a:pt x="93" y="339"/>
                    <a:pt x="93" y="339"/>
                  </a:cubicBezTo>
                  <a:cubicBezTo>
                    <a:pt x="81" y="351"/>
                    <a:pt x="98" y="365"/>
                    <a:pt x="98" y="365"/>
                  </a:cubicBezTo>
                  <a:cubicBezTo>
                    <a:pt x="103" y="370"/>
                    <a:pt x="98" y="382"/>
                    <a:pt x="81" y="389"/>
                  </a:cubicBezTo>
                  <a:cubicBezTo>
                    <a:pt x="65" y="396"/>
                    <a:pt x="57" y="408"/>
                    <a:pt x="51" y="414"/>
                  </a:cubicBezTo>
                  <a:cubicBezTo>
                    <a:pt x="45" y="419"/>
                    <a:pt x="35" y="428"/>
                    <a:pt x="17" y="446"/>
                  </a:cubicBezTo>
                  <a:cubicBezTo>
                    <a:pt x="0" y="463"/>
                    <a:pt x="6" y="475"/>
                    <a:pt x="6" y="475"/>
                  </a:cubicBezTo>
                  <a:cubicBezTo>
                    <a:pt x="9" y="496"/>
                    <a:pt x="35" y="506"/>
                    <a:pt x="35" y="506"/>
                  </a:cubicBezTo>
                  <a:close/>
                  <a:moveTo>
                    <a:pt x="656" y="204"/>
                  </a:moveTo>
                  <a:cubicBezTo>
                    <a:pt x="645" y="202"/>
                    <a:pt x="637" y="203"/>
                    <a:pt x="637" y="203"/>
                  </a:cubicBezTo>
                  <a:cubicBezTo>
                    <a:pt x="638" y="198"/>
                    <a:pt x="628" y="193"/>
                    <a:pt x="628" y="193"/>
                  </a:cubicBezTo>
                  <a:cubicBezTo>
                    <a:pt x="629" y="190"/>
                    <a:pt x="629" y="187"/>
                    <a:pt x="629" y="187"/>
                  </a:cubicBezTo>
                  <a:cubicBezTo>
                    <a:pt x="637" y="185"/>
                    <a:pt x="643" y="183"/>
                    <a:pt x="648" y="180"/>
                  </a:cubicBezTo>
                  <a:cubicBezTo>
                    <a:pt x="655" y="188"/>
                    <a:pt x="657" y="197"/>
                    <a:pt x="656" y="204"/>
                  </a:cubicBezTo>
                  <a:close/>
                  <a:moveTo>
                    <a:pt x="642" y="175"/>
                  </a:moveTo>
                  <a:cubicBezTo>
                    <a:pt x="630" y="181"/>
                    <a:pt x="616" y="178"/>
                    <a:pt x="616" y="178"/>
                  </a:cubicBezTo>
                  <a:cubicBezTo>
                    <a:pt x="618" y="173"/>
                    <a:pt x="605" y="168"/>
                    <a:pt x="605" y="168"/>
                  </a:cubicBezTo>
                  <a:cubicBezTo>
                    <a:pt x="623" y="168"/>
                    <a:pt x="634" y="171"/>
                    <a:pt x="642" y="175"/>
                  </a:cubicBezTo>
                  <a:close/>
                </a:path>
              </a:pathLst>
            </a:custGeom>
            <a:solidFill>
              <a:schemeClr val="tx2">
                <a:lumMod val="60000"/>
                <a:lumOff val="4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4"/>
            <p:cNvGrpSpPr/>
            <p:nvPr/>
          </p:nvGrpSpPr>
          <p:grpSpPr>
            <a:xfrm>
              <a:off x="6911115" y="4116699"/>
              <a:ext cx="934635" cy="960622"/>
              <a:chOff x="6746504" y="3812399"/>
              <a:chExt cx="1130908" cy="1162352"/>
            </a:xfrm>
          </p:grpSpPr>
          <p:sp>
            <p:nvSpPr>
              <p:cNvPr id="6" name="Freeform 6"/>
              <p:cNvSpPr/>
              <p:nvPr/>
            </p:nvSpPr>
            <p:spPr bwMode="auto">
              <a:xfrm>
                <a:off x="6746504" y="3812399"/>
                <a:ext cx="1130908" cy="1162352"/>
              </a:xfrm>
              <a:custGeom>
                <a:avLst/>
                <a:gdLst>
                  <a:gd name="T0" fmla="*/ 419 w 441"/>
                  <a:gd name="T1" fmla="*/ 163 h 453"/>
                  <a:gd name="T2" fmla="*/ 166 w 441"/>
                  <a:gd name="T3" fmla="*/ 34 h 453"/>
                  <a:gd name="T4" fmla="*/ 33 w 441"/>
                  <a:gd name="T5" fmla="*/ 285 h 453"/>
                  <a:gd name="T6" fmla="*/ 286 w 441"/>
                  <a:gd name="T7" fmla="*/ 415 h 453"/>
                  <a:gd name="T8" fmla="*/ 299 w 441"/>
                  <a:gd name="T9" fmla="*/ 410 h 453"/>
                  <a:gd name="T10" fmla="*/ 391 w 441"/>
                  <a:gd name="T11" fmla="*/ 453 h 453"/>
                  <a:gd name="T12" fmla="*/ 373 w 441"/>
                  <a:gd name="T13" fmla="*/ 361 h 453"/>
                  <a:gd name="T14" fmla="*/ 419 w 441"/>
                  <a:gd name="T15" fmla="*/ 16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53">
                    <a:moveTo>
                      <a:pt x="419" y="163"/>
                    </a:moveTo>
                    <a:cubicBezTo>
                      <a:pt x="386" y="58"/>
                      <a:pt x="272" y="0"/>
                      <a:pt x="166" y="34"/>
                    </a:cubicBezTo>
                    <a:cubicBezTo>
                      <a:pt x="59" y="67"/>
                      <a:pt x="0" y="180"/>
                      <a:pt x="33" y="285"/>
                    </a:cubicBezTo>
                    <a:cubicBezTo>
                      <a:pt x="66" y="390"/>
                      <a:pt x="180" y="448"/>
                      <a:pt x="286" y="415"/>
                    </a:cubicBezTo>
                    <a:cubicBezTo>
                      <a:pt x="290" y="413"/>
                      <a:pt x="295" y="412"/>
                      <a:pt x="299" y="410"/>
                    </a:cubicBezTo>
                    <a:cubicBezTo>
                      <a:pt x="391" y="453"/>
                      <a:pt x="391" y="453"/>
                      <a:pt x="391" y="453"/>
                    </a:cubicBezTo>
                    <a:cubicBezTo>
                      <a:pt x="373" y="361"/>
                      <a:pt x="373" y="361"/>
                      <a:pt x="373" y="361"/>
                    </a:cubicBezTo>
                    <a:cubicBezTo>
                      <a:pt x="421" y="310"/>
                      <a:pt x="441" y="235"/>
                      <a:pt x="419" y="163"/>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22"/>
              <p:cNvSpPr>
                <a:spLocks noEditPoints="1"/>
              </p:cNvSpPr>
              <p:nvPr/>
            </p:nvSpPr>
            <p:spPr bwMode="auto">
              <a:xfrm>
                <a:off x="6928664" y="4178887"/>
                <a:ext cx="548648" cy="549732"/>
              </a:xfrm>
              <a:custGeom>
                <a:avLst/>
                <a:gdLst>
                  <a:gd name="T0" fmla="*/ 206 w 214"/>
                  <a:gd name="T1" fmla="*/ 84 h 214"/>
                  <a:gd name="T2" fmla="*/ 194 w 214"/>
                  <a:gd name="T3" fmla="*/ 84 h 214"/>
                  <a:gd name="T4" fmla="*/ 185 w 214"/>
                  <a:gd name="T5" fmla="*/ 60 h 214"/>
                  <a:gd name="T6" fmla="*/ 193 w 214"/>
                  <a:gd name="T7" fmla="*/ 52 h 214"/>
                  <a:gd name="T8" fmla="*/ 193 w 214"/>
                  <a:gd name="T9" fmla="*/ 41 h 214"/>
                  <a:gd name="T10" fmla="*/ 170 w 214"/>
                  <a:gd name="T11" fmla="*/ 19 h 214"/>
                  <a:gd name="T12" fmla="*/ 159 w 214"/>
                  <a:gd name="T13" fmla="*/ 19 h 214"/>
                  <a:gd name="T14" fmla="*/ 152 w 214"/>
                  <a:gd name="T15" fmla="*/ 26 h 214"/>
                  <a:gd name="T16" fmla="*/ 130 w 214"/>
                  <a:gd name="T17" fmla="*/ 16 h 214"/>
                  <a:gd name="T18" fmla="*/ 130 w 214"/>
                  <a:gd name="T19" fmla="*/ 8 h 214"/>
                  <a:gd name="T20" fmla="*/ 123 w 214"/>
                  <a:gd name="T21" fmla="*/ 0 h 214"/>
                  <a:gd name="T22" fmla="*/ 91 w 214"/>
                  <a:gd name="T23" fmla="*/ 0 h 214"/>
                  <a:gd name="T24" fmla="*/ 84 w 214"/>
                  <a:gd name="T25" fmla="*/ 8 h 214"/>
                  <a:gd name="T26" fmla="*/ 84 w 214"/>
                  <a:gd name="T27" fmla="*/ 14 h 214"/>
                  <a:gd name="T28" fmla="*/ 56 w 214"/>
                  <a:gd name="T29" fmla="*/ 25 h 214"/>
                  <a:gd name="T30" fmla="*/ 52 w 214"/>
                  <a:gd name="T31" fmla="*/ 21 h 214"/>
                  <a:gd name="T32" fmla="*/ 41 w 214"/>
                  <a:gd name="T33" fmla="*/ 22 h 214"/>
                  <a:gd name="T34" fmla="*/ 19 w 214"/>
                  <a:gd name="T35" fmla="*/ 44 h 214"/>
                  <a:gd name="T36" fmla="*/ 19 w 214"/>
                  <a:gd name="T37" fmla="*/ 55 h 214"/>
                  <a:gd name="T38" fmla="*/ 23 w 214"/>
                  <a:gd name="T39" fmla="*/ 58 h 214"/>
                  <a:gd name="T40" fmla="*/ 13 w 214"/>
                  <a:gd name="T41" fmla="*/ 84 h 214"/>
                  <a:gd name="T42" fmla="*/ 8 w 214"/>
                  <a:gd name="T43" fmla="*/ 84 h 214"/>
                  <a:gd name="T44" fmla="*/ 0 w 214"/>
                  <a:gd name="T45" fmla="*/ 91 h 214"/>
                  <a:gd name="T46" fmla="*/ 0 w 214"/>
                  <a:gd name="T47" fmla="*/ 123 h 214"/>
                  <a:gd name="T48" fmla="*/ 8 w 214"/>
                  <a:gd name="T49" fmla="*/ 131 h 214"/>
                  <a:gd name="T50" fmla="*/ 13 w 214"/>
                  <a:gd name="T51" fmla="*/ 131 h 214"/>
                  <a:gd name="T52" fmla="*/ 26 w 214"/>
                  <a:gd name="T53" fmla="*/ 157 h 214"/>
                  <a:gd name="T54" fmla="*/ 21 w 214"/>
                  <a:gd name="T55" fmla="*/ 162 h 214"/>
                  <a:gd name="T56" fmla="*/ 21 w 214"/>
                  <a:gd name="T57" fmla="*/ 173 h 214"/>
                  <a:gd name="T58" fmla="*/ 44 w 214"/>
                  <a:gd name="T59" fmla="*/ 195 h 214"/>
                  <a:gd name="T60" fmla="*/ 55 w 214"/>
                  <a:gd name="T61" fmla="*/ 195 h 214"/>
                  <a:gd name="T62" fmla="*/ 61 w 214"/>
                  <a:gd name="T63" fmla="*/ 189 h 214"/>
                  <a:gd name="T64" fmla="*/ 84 w 214"/>
                  <a:gd name="T65" fmla="*/ 197 h 214"/>
                  <a:gd name="T66" fmla="*/ 84 w 214"/>
                  <a:gd name="T67" fmla="*/ 206 h 214"/>
                  <a:gd name="T68" fmla="*/ 91 w 214"/>
                  <a:gd name="T69" fmla="*/ 214 h 214"/>
                  <a:gd name="T70" fmla="*/ 123 w 214"/>
                  <a:gd name="T71" fmla="*/ 214 h 214"/>
                  <a:gd name="T72" fmla="*/ 130 w 214"/>
                  <a:gd name="T73" fmla="*/ 206 h 214"/>
                  <a:gd name="T74" fmla="*/ 130 w 214"/>
                  <a:gd name="T75" fmla="*/ 195 h 214"/>
                  <a:gd name="T76" fmla="*/ 153 w 214"/>
                  <a:gd name="T77" fmla="*/ 184 h 214"/>
                  <a:gd name="T78" fmla="*/ 162 w 214"/>
                  <a:gd name="T79" fmla="*/ 193 h 214"/>
                  <a:gd name="T80" fmla="*/ 173 w 214"/>
                  <a:gd name="T81" fmla="*/ 193 h 214"/>
                  <a:gd name="T82" fmla="*/ 195 w 214"/>
                  <a:gd name="T83" fmla="*/ 170 h 214"/>
                  <a:gd name="T84" fmla="*/ 195 w 214"/>
                  <a:gd name="T85" fmla="*/ 159 h 214"/>
                  <a:gd name="T86" fmla="*/ 185 w 214"/>
                  <a:gd name="T87" fmla="*/ 150 h 214"/>
                  <a:gd name="T88" fmla="*/ 193 w 214"/>
                  <a:gd name="T89" fmla="*/ 131 h 214"/>
                  <a:gd name="T90" fmla="*/ 206 w 214"/>
                  <a:gd name="T91" fmla="*/ 131 h 214"/>
                  <a:gd name="T92" fmla="*/ 214 w 214"/>
                  <a:gd name="T93" fmla="*/ 123 h 214"/>
                  <a:gd name="T94" fmla="*/ 214 w 214"/>
                  <a:gd name="T95" fmla="*/ 91 h 214"/>
                  <a:gd name="T96" fmla="*/ 206 w 214"/>
                  <a:gd name="T97" fmla="*/ 84 h 214"/>
                  <a:gd name="T98" fmla="*/ 103 w 214"/>
                  <a:gd name="T99" fmla="*/ 156 h 214"/>
                  <a:gd name="T100" fmla="*/ 53 w 214"/>
                  <a:gd name="T101" fmla="*/ 106 h 214"/>
                  <a:gd name="T102" fmla="*/ 103 w 214"/>
                  <a:gd name="T103" fmla="*/ 55 h 214"/>
                  <a:gd name="T104" fmla="*/ 153 w 214"/>
                  <a:gd name="T105" fmla="*/ 106 h 214"/>
                  <a:gd name="T106" fmla="*/ 103 w 214"/>
                  <a:gd name="T107" fmla="*/ 15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4" h="214">
                    <a:moveTo>
                      <a:pt x="206" y="84"/>
                    </a:moveTo>
                    <a:cubicBezTo>
                      <a:pt x="194" y="84"/>
                      <a:pt x="194" y="84"/>
                      <a:pt x="194" y="84"/>
                    </a:cubicBezTo>
                    <a:cubicBezTo>
                      <a:pt x="192" y="75"/>
                      <a:pt x="189" y="68"/>
                      <a:pt x="185" y="60"/>
                    </a:cubicBezTo>
                    <a:cubicBezTo>
                      <a:pt x="193" y="52"/>
                      <a:pt x="193" y="52"/>
                      <a:pt x="193" y="52"/>
                    </a:cubicBezTo>
                    <a:cubicBezTo>
                      <a:pt x="196" y="49"/>
                      <a:pt x="196" y="44"/>
                      <a:pt x="193" y="41"/>
                    </a:cubicBezTo>
                    <a:cubicBezTo>
                      <a:pt x="170" y="19"/>
                      <a:pt x="170" y="19"/>
                      <a:pt x="170" y="19"/>
                    </a:cubicBezTo>
                    <a:cubicBezTo>
                      <a:pt x="167" y="16"/>
                      <a:pt x="162" y="16"/>
                      <a:pt x="159" y="19"/>
                    </a:cubicBezTo>
                    <a:cubicBezTo>
                      <a:pt x="152" y="26"/>
                      <a:pt x="152" y="26"/>
                      <a:pt x="152" y="26"/>
                    </a:cubicBezTo>
                    <a:cubicBezTo>
                      <a:pt x="146" y="22"/>
                      <a:pt x="138" y="19"/>
                      <a:pt x="130" y="16"/>
                    </a:cubicBezTo>
                    <a:cubicBezTo>
                      <a:pt x="130" y="8"/>
                      <a:pt x="130" y="8"/>
                      <a:pt x="130" y="8"/>
                    </a:cubicBezTo>
                    <a:cubicBezTo>
                      <a:pt x="130" y="4"/>
                      <a:pt x="127" y="0"/>
                      <a:pt x="123" y="0"/>
                    </a:cubicBezTo>
                    <a:cubicBezTo>
                      <a:pt x="91" y="0"/>
                      <a:pt x="91" y="0"/>
                      <a:pt x="91" y="0"/>
                    </a:cubicBezTo>
                    <a:cubicBezTo>
                      <a:pt x="87" y="0"/>
                      <a:pt x="84" y="4"/>
                      <a:pt x="84" y="8"/>
                    </a:cubicBezTo>
                    <a:cubicBezTo>
                      <a:pt x="84" y="14"/>
                      <a:pt x="84" y="14"/>
                      <a:pt x="84" y="14"/>
                    </a:cubicBezTo>
                    <a:cubicBezTo>
                      <a:pt x="74" y="17"/>
                      <a:pt x="64" y="20"/>
                      <a:pt x="56" y="25"/>
                    </a:cubicBezTo>
                    <a:cubicBezTo>
                      <a:pt x="52" y="21"/>
                      <a:pt x="52" y="21"/>
                      <a:pt x="52" y="21"/>
                    </a:cubicBezTo>
                    <a:cubicBezTo>
                      <a:pt x="49" y="18"/>
                      <a:pt x="44" y="19"/>
                      <a:pt x="41" y="22"/>
                    </a:cubicBezTo>
                    <a:cubicBezTo>
                      <a:pt x="19" y="44"/>
                      <a:pt x="19" y="44"/>
                      <a:pt x="19" y="44"/>
                    </a:cubicBezTo>
                    <a:cubicBezTo>
                      <a:pt x="16" y="47"/>
                      <a:pt x="16" y="52"/>
                      <a:pt x="19" y="55"/>
                    </a:cubicBezTo>
                    <a:cubicBezTo>
                      <a:pt x="23" y="58"/>
                      <a:pt x="23" y="58"/>
                      <a:pt x="23" y="58"/>
                    </a:cubicBezTo>
                    <a:cubicBezTo>
                      <a:pt x="18" y="66"/>
                      <a:pt x="15" y="75"/>
                      <a:pt x="13" y="84"/>
                    </a:cubicBezTo>
                    <a:cubicBezTo>
                      <a:pt x="8" y="84"/>
                      <a:pt x="8" y="84"/>
                      <a:pt x="8" y="84"/>
                    </a:cubicBezTo>
                    <a:cubicBezTo>
                      <a:pt x="4" y="84"/>
                      <a:pt x="0" y="87"/>
                      <a:pt x="0" y="91"/>
                    </a:cubicBezTo>
                    <a:cubicBezTo>
                      <a:pt x="0" y="123"/>
                      <a:pt x="0" y="123"/>
                      <a:pt x="0" y="123"/>
                    </a:cubicBezTo>
                    <a:cubicBezTo>
                      <a:pt x="0" y="127"/>
                      <a:pt x="4" y="131"/>
                      <a:pt x="8" y="131"/>
                    </a:cubicBezTo>
                    <a:cubicBezTo>
                      <a:pt x="13" y="131"/>
                      <a:pt x="13" y="131"/>
                      <a:pt x="13" y="131"/>
                    </a:cubicBezTo>
                    <a:cubicBezTo>
                      <a:pt x="16" y="140"/>
                      <a:pt x="20" y="149"/>
                      <a:pt x="26" y="157"/>
                    </a:cubicBezTo>
                    <a:cubicBezTo>
                      <a:pt x="21" y="162"/>
                      <a:pt x="21" y="162"/>
                      <a:pt x="21" y="162"/>
                    </a:cubicBezTo>
                    <a:cubicBezTo>
                      <a:pt x="18" y="165"/>
                      <a:pt x="18" y="170"/>
                      <a:pt x="21" y="173"/>
                    </a:cubicBezTo>
                    <a:cubicBezTo>
                      <a:pt x="44" y="195"/>
                      <a:pt x="44" y="195"/>
                      <a:pt x="44" y="195"/>
                    </a:cubicBezTo>
                    <a:cubicBezTo>
                      <a:pt x="47" y="198"/>
                      <a:pt x="52" y="198"/>
                      <a:pt x="55" y="195"/>
                    </a:cubicBezTo>
                    <a:cubicBezTo>
                      <a:pt x="61" y="189"/>
                      <a:pt x="61" y="189"/>
                      <a:pt x="61" y="189"/>
                    </a:cubicBezTo>
                    <a:cubicBezTo>
                      <a:pt x="68" y="192"/>
                      <a:pt x="76" y="195"/>
                      <a:pt x="84" y="197"/>
                    </a:cubicBezTo>
                    <a:cubicBezTo>
                      <a:pt x="84" y="206"/>
                      <a:pt x="84" y="206"/>
                      <a:pt x="84" y="206"/>
                    </a:cubicBezTo>
                    <a:cubicBezTo>
                      <a:pt x="84" y="211"/>
                      <a:pt x="87" y="214"/>
                      <a:pt x="91" y="214"/>
                    </a:cubicBezTo>
                    <a:cubicBezTo>
                      <a:pt x="123" y="214"/>
                      <a:pt x="123" y="214"/>
                      <a:pt x="123" y="214"/>
                    </a:cubicBezTo>
                    <a:cubicBezTo>
                      <a:pt x="127" y="214"/>
                      <a:pt x="130" y="211"/>
                      <a:pt x="130" y="206"/>
                    </a:cubicBezTo>
                    <a:cubicBezTo>
                      <a:pt x="130" y="195"/>
                      <a:pt x="130" y="195"/>
                      <a:pt x="130" y="195"/>
                    </a:cubicBezTo>
                    <a:cubicBezTo>
                      <a:pt x="139" y="192"/>
                      <a:pt x="146" y="189"/>
                      <a:pt x="153" y="184"/>
                    </a:cubicBezTo>
                    <a:cubicBezTo>
                      <a:pt x="162" y="193"/>
                      <a:pt x="162" y="193"/>
                      <a:pt x="162" y="193"/>
                    </a:cubicBezTo>
                    <a:cubicBezTo>
                      <a:pt x="165" y="196"/>
                      <a:pt x="170" y="196"/>
                      <a:pt x="173" y="193"/>
                    </a:cubicBezTo>
                    <a:cubicBezTo>
                      <a:pt x="195" y="170"/>
                      <a:pt x="195" y="170"/>
                      <a:pt x="195" y="170"/>
                    </a:cubicBezTo>
                    <a:cubicBezTo>
                      <a:pt x="198" y="167"/>
                      <a:pt x="198" y="162"/>
                      <a:pt x="195" y="159"/>
                    </a:cubicBezTo>
                    <a:cubicBezTo>
                      <a:pt x="185" y="150"/>
                      <a:pt x="185" y="150"/>
                      <a:pt x="185" y="150"/>
                    </a:cubicBezTo>
                    <a:cubicBezTo>
                      <a:pt x="188" y="144"/>
                      <a:pt x="191" y="137"/>
                      <a:pt x="193" y="131"/>
                    </a:cubicBezTo>
                    <a:cubicBezTo>
                      <a:pt x="206" y="131"/>
                      <a:pt x="206" y="131"/>
                      <a:pt x="206" y="131"/>
                    </a:cubicBezTo>
                    <a:cubicBezTo>
                      <a:pt x="210" y="131"/>
                      <a:pt x="214" y="127"/>
                      <a:pt x="214" y="123"/>
                    </a:cubicBezTo>
                    <a:cubicBezTo>
                      <a:pt x="214" y="91"/>
                      <a:pt x="214" y="91"/>
                      <a:pt x="214" y="91"/>
                    </a:cubicBezTo>
                    <a:cubicBezTo>
                      <a:pt x="214" y="87"/>
                      <a:pt x="210" y="84"/>
                      <a:pt x="206" y="84"/>
                    </a:cubicBezTo>
                    <a:close/>
                    <a:moveTo>
                      <a:pt x="103" y="156"/>
                    </a:moveTo>
                    <a:cubicBezTo>
                      <a:pt x="76" y="156"/>
                      <a:pt x="53" y="133"/>
                      <a:pt x="53" y="106"/>
                    </a:cubicBezTo>
                    <a:cubicBezTo>
                      <a:pt x="53" y="78"/>
                      <a:pt x="76" y="55"/>
                      <a:pt x="103" y="55"/>
                    </a:cubicBezTo>
                    <a:cubicBezTo>
                      <a:pt x="131" y="55"/>
                      <a:pt x="153" y="78"/>
                      <a:pt x="153" y="106"/>
                    </a:cubicBezTo>
                    <a:cubicBezTo>
                      <a:pt x="153" y="133"/>
                      <a:pt x="131" y="156"/>
                      <a:pt x="103" y="1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23"/>
              <p:cNvSpPr>
                <a:spLocks noEditPoints="1"/>
              </p:cNvSpPr>
              <p:nvPr/>
            </p:nvSpPr>
            <p:spPr bwMode="auto">
              <a:xfrm>
                <a:off x="7433940" y="4159370"/>
                <a:ext cx="292757" cy="291672"/>
              </a:xfrm>
              <a:custGeom>
                <a:avLst/>
                <a:gdLst>
                  <a:gd name="T0" fmla="*/ 103 w 114"/>
                  <a:gd name="T1" fmla="*/ 30 h 114"/>
                  <a:gd name="T2" fmla="*/ 97 w 114"/>
                  <a:gd name="T3" fmla="*/ 31 h 114"/>
                  <a:gd name="T4" fmla="*/ 89 w 114"/>
                  <a:gd name="T5" fmla="*/ 21 h 114"/>
                  <a:gd name="T6" fmla="*/ 92 w 114"/>
                  <a:gd name="T7" fmla="*/ 16 h 114"/>
                  <a:gd name="T8" fmla="*/ 90 w 114"/>
                  <a:gd name="T9" fmla="*/ 10 h 114"/>
                  <a:gd name="T10" fmla="*/ 75 w 114"/>
                  <a:gd name="T11" fmla="*/ 3 h 114"/>
                  <a:gd name="T12" fmla="*/ 69 w 114"/>
                  <a:gd name="T13" fmla="*/ 5 h 114"/>
                  <a:gd name="T14" fmla="*/ 67 w 114"/>
                  <a:gd name="T15" fmla="*/ 9 h 114"/>
                  <a:gd name="T16" fmla="*/ 54 w 114"/>
                  <a:gd name="T17" fmla="*/ 8 h 114"/>
                  <a:gd name="T18" fmla="*/ 53 w 114"/>
                  <a:gd name="T19" fmla="*/ 3 h 114"/>
                  <a:gd name="T20" fmla="*/ 48 w 114"/>
                  <a:gd name="T21" fmla="*/ 1 h 114"/>
                  <a:gd name="T22" fmla="*/ 32 w 114"/>
                  <a:gd name="T23" fmla="*/ 6 h 114"/>
                  <a:gd name="T24" fmla="*/ 29 w 114"/>
                  <a:gd name="T25" fmla="*/ 11 h 114"/>
                  <a:gd name="T26" fmla="*/ 31 w 114"/>
                  <a:gd name="T27" fmla="*/ 14 h 114"/>
                  <a:gd name="T28" fmla="*/ 18 w 114"/>
                  <a:gd name="T29" fmla="*/ 24 h 114"/>
                  <a:gd name="T30" fmla="*/ 16 w 114"/>
                  <a:gd name="T31" fmla="*/ 23 h 114"/>
                  <a:gd name="T32" fmla="*/ 10 w 114"/>
                  <a:gd name="T33" fmla="*/ 24 h 114"/>
                  <a:gd name="T34" fmla="*/ 3 w 114"/>
                  <a:gd name="T35" fmla="*/ 39 h 114"/>
                  <a:gd name="T36" fmla="*/ 5 w 114"/>
                  <a:gd name="T37" fmla="*/ 45 h 114"/>
                  <a:gd name="T38" fmla="*/ 7 w 114"/>
                  <a:gd name="T39" fmla="*/ 46 h 114"/>
                  <a:gd name="T40" fmla="*/ 6 w 114"/>
                  <a:gd name="T41" fmla="*/ 60 h 114"/>
                  <a:gd name="T42" fmla="*/ 3 w 114"/>
                  <a:gd name="T43" fmla="*/ 61 h 114"/>
                  <a:gd name="T44" fmla="*/ 1 w 114"/>
                  <a:gd name="T45" fmla="*/ 66 h 114"/>
                  <a:gd name="T46" fmla="*/ 6 w 114"/>
                  <a:gd name="T47" fmla="*/ 82 h 114"/>
                  <a:gd name="T48" fmla="*/ 11 w 114"/>
                  <a:gd name="T49" fmla="*/ 85 h 114"/>
                  <a:gd name="T50" fmla="*/ 14 w 114"/>
                  <a:gd name="T51" fmla="*/ 84 h 114"/>
                  <a:gd name="T52" fmla="*/ 24 w 114"/>
                  <a:gd name="T53" fmla="*/ 95 h 114"/>
                  <a:gd name="T54" fmla="*/ 23 w 114"/>
                  <a:gd name="T55" fmla="*/ 98 h 114"/>
                  <a:gd name="T56" fmla="*/ 24 w 114"/>
                  <a:gd name="T57" fmla="*/ 104 h 114"/>
                  <a:gd name="T58" fmla="*/ 39 w 114"/>
                  <a:gd name="T59" fmla="*/ 111 h 114"/>
                  <a:gd name="T60" fmla="*/ 45 w 114"/>
                  <a:gd name="T61" fmla="*/ 109 h 114"/>
                  <a:gd name="T62" fmla="*/ 47 w 114"/>
                  <a:gd name="T63" fmla="*/ 105 h 114"/>
                  <a:gd name="T64" fmla="*/ 59 w 114"/>
                  <a:gd name="T65" fmla="*/ 106 h 114"/>
                  <a:gd name="T66" fmla="*/ 61 w 114"/>
                  <a:gd name="T67" fmla="*/ 111 h 114"/>
                  <a:gd name="T68" fmla="*/ 66 w 114"/>
                  <a:gd name="T69" fmla="*/ 113 h 114"/>
                  <a:gd name="T70" fmla="*/ 82 w 114"/>
                  <a:gd name="T71" fmla="*/ 108 h 114"/>
                  <a:gd name="T72" fmla="*/ 85 w 114"/>
                  <a:gd name="T73" fmla="*/ 103 h 114"/>
                  <a:gd name="T74" fmla="*/ 83 w 114"/>
                  <a:gd name="T75" fmla="*/ 97 h 114"/>
                  <a:gd name="T76" fmla="*/ 93 w 114"/>
                  <a:gd name="T77" fmla="*/ 89 h 114"/>
                  <a:gd name="T78" fmla="*/ 98 w 114"/>
                  <a:gd name="T79" fmla="*/ 92 h 114"/>
                  <a:gd name="T80" fmla="*/ 104 w 114"/>
                  <a:gd name="T81" fmla="*/ 90 h 114"/>
                  <a:gd name="T82" fmla="*/ 111 w 114"/>
                  <a:gd name="T83" fmla="*/ 75 h 114"/>
                  <a:gd name="T84" fmla="*/ 109 w 114"/>
                  <a:gd name="T85" fmla="*/ 69 h 114"/>
                  <a:gd name="T86" fmla="*/ 103 w 114"/>
                  <a:gd name="T87" fmla="*/ 66 h 114"/>
                  <a:gd name="T88" fmla="*/ 104 w 114"/>
                  <a:gd name="T89" fmla="*/ 55 h 114"/>
                  <a:gd name="T90" fmla="*/ 111 w 114"/>
                  <a:gd name="T91" fmla="*/ 53 h 114"/>
                  <a:gd name="T92" fmla="*/ 113 w 114"/>
                  <a:gd name="T93" fmla="*/ 48 h 114"/>
                  <a:gd name="T94" fmla="*/ 108 w 114"/>
                  <a:gd name="T95" fmla="*/ 32 h 114"/>
                  <a:gd name="T96" fmla="*/ 103 w 114"/>
                  <a:gd name="T97" fmla="*/ 30 h 114"/>
                  <a:gd name="T98" fmla="*/ 63 w 114"/>
                  <a:gd name="T99" fmla="*/ 82 h 114"/>
                  <a:gd name="T100" fmla="*/ 30 w 114"/>
                  <a:gd name="T101" fmla="*/ 65 h 114"/>
                  <a:gd name="T102" fmla="*/ 47 w 114"/>
                  <a:gd name="T103" fmla="*/ 32 h 114"/>
                  <a:gd name="T104" fmla="*/ 80 w 114"/>
                  <a:gd name="T105" fmla="*/ 49 h 114"/>
                  <a:gd name="T106" fmla="*/ 63 w 114"/>
                  <a:gd name="T107" fmla="*/ 8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114">
                    <a:moveTo>
                      <a:pt x="103" y="30"/>
                    </a:moveTo>
                    <a:cubicBezTo>
                      <a:pt x="97" y="31"/>
                      <a:pt x="97" y="31"/>
                      <a:pt x="97" y="31"/>
                    </a:cubicBezTo>
                    <a:cubicBezTo>
                      <a:pt x="95" y="28"/>
                      <a:pt x="92" y="24"/>
                      <a:pt x="89" y="21"/>
                    </a:cubicBezTo>
                    <a:cubicBezTo>
                      <a:pt x="92" y="16"/>
                      <a:pt x="92" y="16"/>
                      <a:pt x="92" y="16"/>
                    </a:cubicBezTo>
                    <a:cubicBezTo>
                      <a:pt x="92" y="14"/>
                      <a:pt x="92" y="11"/>
                      <a:pt x="90" y="10"/>
                    </a:cubicBezTo>
                    <a:cubicBezTo>
                      <a:pt x="75" y="3"/>
                      <a:pt x="75" y="3"/>
                      <a:pt x="75" y="3"/>
                    </a:cubicBezTo>
                    <a:cubicBezTo>
                      <a:pt x="73" y="2"/>
                      <a:pt x="70" y="3"/>
                      <a:pt x="69" y="5"/>
                    </a:cubicBezTo>
                    <a:cubicBezTo>
                      <a:pt x="67" y="9"/>
                      <a:pt x="67" y="9"/>
                      <a:pt x="67" y="9"/>
                    </a:cubicBezTo>
                    <a:cubicBezTo>
                      <a:pt x="63" y="8"/>
                      <a:pt x="59" y="8"/>
                      <a:pt x="54" y="8"/>
                    </a:cubicBezTo>
                    <a:cubicBezTo>
                      <a:pt x="53" y="3"/>
                      <a:pt x="53" y="3"/>
                      <a:pt x="53" y="3"/>
                    </a:cubicBezTo>
                    <a:cubicBezTo>
                      <a:pt x="52" y="1"/>
                      <a:pt x="50" y="0"/>
                      <a:pt x="48" y="1"/>
                    </a:cubicBezTo>
                    <a:cubicBezTo>
                      <a:pt x="32" y="6"/>
                      <a:pt x="32" y="6"/>
                      <a:pt x="32" y="6"/>
                    </a:cubicBezTo>
                    <a:cubicBezTo>
                      <a:pt x="30" y="7"/>
                      <a:pt x="29" y="9"/>
                      <a:pt x="29" y="11"/>
                    </a:cubicBezTo>
                    <a:cubicBezTo>
                      <a:pt x="31" y="14"/>
                      <a:pt x="31" y="14"/>
                      <a:pt x="31" y="14"/>
                    </a:cubicBezTo>
                    <a:cubicBezTo>
                      <a:pt x="26" y="17"/>
                      <a:pt x="22" y="20"/>
                      <a:pt x="18" y="24"/>
                    </a:cubicBezTo>
                    <a:cubicBezTo>
                      <a:pt x="16" y="23"/>
                      <a:pt x="16" y="23"/>
                      <a:pt x="16" y="23"/>
                    </a:cubicBezTo>
                    <a:cubicBezTo>
                      <a:pt x="14" y="22"/>
                      <a:pt x="11" y="22"/>
                      <a:pt x="10" y="24"/>
                    </a:cubicBezTo>
                    <a:cubicBezTo>
                      <a:pt x="3" y="39"/>
                      <a:pt x="3" y="39"/>
                      <a:pt x="3" y="39"/>
                    </a:cubicBezTo>
                    <a:cubicBezTo>
                      <a:pt x="2" y="41"/>
                      <a:pt x="3" y="44"/>
                      <a:pt x="5" y="45"/>
                    </a:cubicBezTo>
                    <a:cubicBezTo>
                      <a:pt x="7" y="46"/>
                      <a:pt x="7" y="46"/>
                      <a:pt x="7" y="46"/>
                    </a:cubicBezTo>
                    <a:cubicBezTo>
                      <a:pt x="6" y="51"/>
                      <a:pt x="5" y="55"/>
                      <a:pt x="6" y="60"/>
                    </a:cubicBezTo>
                    <a:cubicBezTo>
                      <a:pt x="3" y="61"/>
                      <a:pt x="3" y="61"/>
                      <a:pt x="3" y="61"/>
                    </a:cubicBezTo>
                    <a:cubicBezTo>
                      <a:pt x="1" y="62"/>
                      <a:pt x="0" y="64"/>
                      <a:pt x="1" y="66"/>
                    </a:cubicBezTo>
                    <a:cubicBezTo>
                      <a:pt x="6" y="82"/>
                      <a:pt x="6" y="82"/>
                      <a:pt x="6" y="82"/>
                    </a:cubicBezTo>
                    <a:cubicBezTo>
                      <a:pt x="7" y="84"/>
                      <a:pt x="9" y="85"/>
                      <a:pt x="11" y="85"/>
                    </a:cubicBezTo>
                    <a:cubicBezTo>
                      <a:pt x="14" y="84"/>
                      <a:pt x="14" y="84"/>
                      <a:pt x="14" y="84"/>
                    </a:cubicBezTo>
                    <a:cubicBezTo>
                      <a:pt x="17" y="88"/>
                      <a:pt x="20" y="92"/>
                      <a:pt x="24" y="95"/>
                    </a:cubicBezTo>
                    <a:cubicBezTo>
                      <a:pt x="23" y="98"/>
                      <a:pt x="23" y="98"/>
                      <a:pt x="23" y="98"/>
                    </a:cubicBezTo>
                    <a:cubicBezTo>
                      <a:pt x="22" y="100"/>
                      <a:pt x="22" y="103"/>
                      <a:pt x="24" y="104"/>
                    </a:cubicBezTo>
                    <a:cubicBezTo>
                      <a:pt x="39" y="111"/>
                      <a:pt x="39" y="111"/>
                      <a:pt x="39" y="111"/>
                    </a:cubicBezTo>
                    <a:cubicBezTo>
                      <a:pt x="41" y="112"/>
                      <a:pt x="44" y="111"/>
                      <a:pt x="45" y="109"/>
                    </a:cubicBezTo>
                    <a:cubicBezTo>
                      <a:pt x="47" y="105"/>
                      <a:pt x="47" y="105"/>
                      <a:pt x="47" y="105"/>
                    </a:cubicBezTo>
                    <a:cubicBezTo>
                      <a:pt x="51" y="106"/>
                      <a:pt x="55" y="106"/>
                      <a:pt x="59" y="106"/>
                    </a:cubicBezTo>
                    <a:cubicBezTo>
                      <a:pt x="61" y="111"/>
                      <a:pt x="61" y="111"/>
                      <a:pt x="61" y="111"/>
                    </a:cubicBezTo>
                    <a:cubicBezTo>
                      <a:pt x="62" y="113"/>
                      <a:pt x="64" y="114"/>
                      <a:pt x="66" y="113"/>
                    </a:cubicBezTo>
                    <a:cubicBezTo>
                      <a:pt x="82" y="108"/>
                      <a:pt x="82" y="108"/>
                      <a:pt x="82" y="108"/>
                    </a:cubicBezTo>
                    <a:cubicBezTo>
                      <a:pt x="84" y="108"/>
                      <a:pt x="85" y="105"/>
                      <a:pt x="85" y="103"/>
                    </a:cubicBezTo>
                    <a:cubicBezTo>
                      <a:pt x="83" y="97"/>
                      <a:pt x="83" y="97"/>
                      <a:pt x="83" y="97"/>
                    </a:cubicBezTo>
                    <a:cubicBezTo>
                      <a:pt x="86" y="95"/>
                      <a:pt x="90" y="92"/>
                      <a:pt x="93" y="89"/>
                    </a:cubicBezTo>
                    <a:cubicBezTo>
                      <a:pt x="98" y="92"/>
                      <a:pt x="98" y="92"/>
                      <a:pt x="98" y="92"/>
                    </a:cubicBezTo>
                    <a:cubicBezTo>
                      <a:pt x="100" y="92"/>
                      <a:pt x="103" y="92"/>
                      <a:pt x="104" y="90"/>
                    </a:cubicBezTo>
                    <a:cubicBezTo>
                      <a:pt x="111" y="75"/>
                      <a:pt x="111" y="75"/>
                      <a:pt x="111" y="75"/>
                    </a:cubicBezTo>
                    <a:cubicBezTo>
                      <a:pt x="112" y="73"/>
                      <a:pt x="111" y="70"/>
                      <a:pt x="109" y="69"/>
                    </a:cubicBezTo>
                    <a:cubicBezTo>
                      <a:pt x="103" y="66"/>
                      <a:pt x="103" y="66"/>
                      <a:pt x="103" y="66"/>
                    </a:cubicBezTo>
                    <a:cubicBezTo>
                      <a:pt x="104" y="63"/>
                      <a:pt x="104" y="59"/>
                      <a:pt x="104" y="55"/>
                    </a:cubicBezTo>
                    <a:cubicBezTo>
                      <a:pt x="111" y="53"/>
                      <a:pt x="111" y="53"/>
                      <a:pt x="111" y="53"/>
                    </a:cubicBezTo>
                    <a:cubicBezTo>
                      <a:pt x="113" y="52"/>
                      <a:pt x="114" y="50"/>
                      <a:pt x="113" y="48"/>
                    </a:cubicBezTo>
                    <a:cubicBezTo>
                      <a:pt x="108" y="32"/>
                      <a:pt x="108" y="32"/>
                      <a:pt x="108" y="32"/>
                    </a:cubicBezTo>
                    <a:cubicBezTo>
                      <a:pt x="108" y="30"/>
                      <a:pt x="105" y="29"/>
                      <a:pt x="103" y="30"/>
                    </a:cubicBezTo>
                    <a:close/>
                    <a:moveTo>
                      <a:pt x="63" y="82"/>
                    </a:moveTo>
                    <a:cubicBezTo>
                      <a:pt x="49" y="86"/>
                      <a:pt x="34" y="79"/>
                      <a:pt x="30" y="65"/>
                    </a:cubicBezTo>
                    <a:cubicBezTo>
                      <a:pt x="25" y="51"/>
                      <a:pt x="33" y="36"/>
                      <a:pt x="47" y="32"/>
                    </a:cubicBezTo>
                    <a:cubicBezTo>
                      <a:pt x="61" y="27"/>
                      <a:pt x="76" y="35"/>
                      <a:pt x="80" y="49"/>
                    </a:cubicBezTo>
                    <a:cubicBezTo>
                      <a:pt x="85" y="63"/>
                      <a:pt x="77" y="78"/>
                      <a:pt x="6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8820262" y="4009693"/>
              <a:ext cx="724050" cy="741973"/>
              <a:chOff x="8990972" y="3802641"/>
              <a:chExt cx="876101" cy="897787"/>
            </a:xfrm>
          </p:grpSpPr>
          <p:sp>
            <p:nvSpPr>
              <p:cNvPr id="10" name="Freeform 8"/>
              <p:cNvSpPr/>
              <p:nvPr/>
            </p:nvSpPr>
            <p:spPr bwMode="auto">
              <a:xfrm>
                <a:off x="8990972" y="3802641"/>
                <a:ext cx="876101" cy="897787"/>
              </a:xfrm>
              <a:custGeom>
                <a:avLst/>
                <a:gdLst>
                  <a:gd name="T0" fmla="*/ 266 w 342"/>
                  <a:gd name="T1" fmla="*/ 292 h 350"/>
                  <a:gd name="T2" fmla="*/ 290 w 342"/>
                  <a:gd name="T3" fmla="*/ 78 h 350"/>
                  <a:gd name="T4" fmla="*/ 76 w 342"/>
                  <a:gd name="T5" fmla="*/ 52 h 350"/>
                  <a:gd name="T6" fmla="*/ 53 w 342"/>
                  <a:gd name="T7" fmla="*/ 265 h 350"/>
                  <a:gd name="T8" fmla="*/ 59 w 342"/>
                  <a:gd name="T9" fmla="*/ 273 h 350"/>
                  <a:gd name="T10" fmla="*/ 54 w 342"/>
                  <a:gd name="T11" fmla="*/ 350 h 350"/>
                  <a:gd name="T12" fmla="*/ 114 w 342"/>
                  <a:gd name="T13" fmla="*/ 312 h 350"/>
                  <a:gd name="T14" fmla="*/ 266 w 342"/>
                  <a:gd name="T15" fmla="*/ 292 h 3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2" h="350">
                    <a:moveTo>
                      <a:pt x="266" y="292"/>
                    </a:moveTo>
                    <a:cubicBezTo>
                      <a:pt x="331" y="240"/>
                      <a:pt x="342" y="144"/>
                      <a:pt x="290" y="78"/>
                    </a:cubicBezTo>
                    <a:cubicBezTo>
                      <a:pt x="237" y="12"/>
                      <a:pt x="142" y="0"/>
                      <a:pt x="76" y="52"/>
                    </a:cubicBezTo>
                    <a:cubicBezTo>
                      <a:pt x="11" y="104"/>
                      <a:pt x="0" y="199"/>
                      <a:pt x="53" y="265"/>
                    </a:cubicBezTo>
                    <a:cubicBezTo>
                      <a:pt x="55" y="268"/>
                      <a:pt x="57" y="271"/>
                      <a:pt x="59" y="273"/>
                    </a:cubicBezTo>
                    <a:cubicBezTo>
                      <a:pt x="54" y="350"/>
                      <a:pt x="54" y="350"/>
                      <a:pt x="54" y="350"/>
                    </a:cubicBezTo>
                    <a:cubicBezTo>
                      <a:pt x="114" y="312"/>
                      <a:pt x="114" y="312"/>
                      <a:pt x="114" y="312"/>
                    </a:cubicBezTo>
                    <a:cubicBezTo>
                      <a:pt x="163" y="333"/>
                      <a:pt x="221" y="327"/>
                      <a:pt x="266" y="29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24"/>
              <p:cNvSpPr/>
              <p:nvPr/>
            </p:nvSpPr>
            <p:spPr bwMode="auto">
              <a:xfrm>
                <a:off x="9139518" y="4086723"/>
                <a:ext cx="535636" cy="285167"/>
              </a:xfrm>
              <a:custGeom>
                <a:avLst/>
                <a:gdLst>
                  <a:gd name="T0" fmla="*/ 190 w 209"/>
                  <a:gd name="T1" fmla="*/ 21 h 111"/>
                  <a:gd name="T2" fmla="*/ 48 w 209"/>
                  <a:gd name="T3" fmla="*/ 21 h 111"/>
                  <a:gd name="T4" fmla="*/ 46 w 209"/>
                  <a:gd name="T5" fmla="*/ 21 h 111"/>
                  <a:gd name="T6" fmla="*/ 30 w 209"/>
                  <a:gd name="T7" fmla="*/ 3 h 111"/>
                  <a:gd name="T8" fmla="*/ 23 w 209"/>
                  <a:gd name="T9" fmla="*/ 0 h 111"/>
                  <a:gd name="T10" fmla="*/ 14 w 209"/>
                  <a:gd name="T11" fmla="*/ 0 h 111"/>
                  <a:gd name="T12" fmla="*/ 10 w 209"/>
                  <a:gd name="T13" fmla="*/ 0 h 111"/>
                  <a:gd name="T14" fmla="*/ 0 w 209"/>
                  <a:gd name="T15" fmla="*/ 10 h 111"/>
                  <a:gd name="T16" fmla="*/ 10 w 209"/>
                  <a:gd name="T17" fmla="*/ 20 h 111"/>
                  <a:gd name="T18" fmla="*/ 18 w 209"/>
                  <a:gd name="T19" fmla="*/ 15 h 111"/>
                  <a:gd name="T20" fmla="*/ 23 w 209"/>
                  <a:gd name="T21" fmla="*/ 15 h 111"/>
                  <a:gd name="T22" fmla="*/ 31 w 209"/>
                  <a:gd name="T23" fmla="*/ 19 h 111"/>
                  <a:gd name="T24" fmla="*/ 36 w 209"/>
                  <a:gd name="T25" fmla="*/ 26 h 111"/>
                  <a:gd name="T26" fmla="*/ 36 w 209"/>
                  <a:gd name="T27" fmla="*/ 32 h 111"/>
                  <a:gd name="T28" fmla="*/ 75 w 209"/>
                  <a:gd name="T29" fmla="*/ 107 h 111"/>
                  <a:gd name="T30" fmla="*/ 76 w 209"/>
                  <a:gd name="T31" fmla="*/ 108 h 111"/>
                  <a:gd name="T32" fmla="*/ 78 w 209"/>
                  <a:gd name="T33" fmla="*/ 110 h 111"/>
                  <a:gd name="T34" fmla="*/ 80 w 209"/>
                  <a:gd name="T35" fmla="*/ 111 h 111"/>
                  <a:gd name="T36" fmla="*/ 83 w 209"/>
                  <a:gd name="T37" fmla="*/ 111 h 111"/>
                  <a:gd name="T38" fmla="*/ 145 w 209"/>
                  <a:gd name="T39" fmla="*/ 111 h 111"/>
                  <a:gd name="T40" fmla="*/ 160 w 209"/>
                  <a:gd name="T41" fmla="*/ 104 h 111"/>
                  <a:gd name="T42" fmla="*/ 160 w 209"/>
                  <a:gd name="T43" fmla="*/ 103 h 111"/>
                  <a:gd name="T44" fmla="*/ 160 w 209"/>
                  <a:gd name="T45" fmla="*/ 102 h 111"/>
                  <a:gd name="T46" fmla="*/ 160 w 209"/>
                  <a:gd name="T47" fmla="*/ 101 h 111"/>
                  <a:gd name="T48" fmla="*/ 159 w 209"/>
                  <a:gd name="T49" fmla="*/ 100 h 111"/>
                  <a:gd name="T50" fmla="*/ 159 w 209"/>
                  <a:gd name="T51" fmla="*/ 99 h 111"/>
                  <a:gd name="T52" fmla="*/ 157 w 209"/>
                  <a:gd name="T53" fmla="*/ 99 h 111"/>
                  <a:gd name="T54" fmla="*/ 155 w 209"/>
                  <a:gd name="T55" fmla="*/ 98 h 111"/>
                  <a:gd name="T56" fmla="*/ 88 w 209"/>
                  <a:gd name="T57" fmla="*/ 98 h 111"/>
                  <a:gd name="T58" fmla="*/ 83 w 209"/>
                  <a:gd name="T59" fmla="*/ 95 h 111"/>
                  <a:gd name="T60" fmla="*/ 79 w 209"/>
                  <a:gd name="T61" fmla="*/ 85 h 111"/>
                  <a:gd name="T62" fmla="*/ 88 w 209"/>
                  <a:gd name="T63" fmla="*/ 83 h 111"/>
                  <a:gd name="T64" fmla="*/ 167 w 209"/>
                  <a:gd name="T65" fmla="*/ 83 h 111"/>
                  <a:gd name="T66" fmla="*/ 169 w 209"/>
                  <a:gd name="T67" fmla="*/ 83 h 111"/>
                  <a:gd name="T68" fmla="*/ 170 w 209"/>
                  <a:gd name="T69" fmla="*/ 83 h 111"/>
                  <a:gd name="T70" fmla="*/ 171 w 209"/>
                  <a:gd name="T71" fmla="*/ 83 h 111"/>
                  <a:gd name="T72" fmla="*/ 172 w 209"/>
                  <a:gd name="T73" fmla="*/ 82 h 111"/>
                  <a:gd name="T74" fmla="*/ 173 w 209"/>
                  <a:gd name="T75" fmla="*/ 81 h 111"/>
                  <a:gd name="T76" fmla="*/ 174 w 209"/>
                  <a:gd name="T77" fmla="*/ 81 h 111"/>
                  <a:gd name="T78" fmla="*/ 174 w 209"/>
                  <a:gd name="T79" fmla="*/ 80 h 111"/>
                  <a:gd name="T80" fmla="*/ 175 w 209"/>
                  <a:gd name="T81" fmla="*/ 79 h 111"/>
                  <a:gd name="T82" fmla="*/ 202 w 209"/>
                  <a:gd name="T83" fmla="*/ 32 h 111"/>
                  <a:gd name="T84" fmla="*/ 190 w 209"/>
                  <a:gd name="T85" fmla="*/ 2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9" h="111">
                    <a:moveTo>
                      <a:pt x="190" y="21"/>
                    </a:moveTo>
                    <a:cubicBezTo>
                      <a:pt x="48" y="21"/>
                      <a:pt x="48" y="21"/>
                      <a:pt x="48" y="21"/>
                    </a:cubicBezTo>
                    <a:cubicBezTo>
                      <a:pt x="48" y="21"/>
                      <a:pt x="47" y="21"/>
                      <a:pt x="46" y="21"/>
                    </a:cubicBezTo>
                    <a:cubicBezTo>
                      <a:pt x="30" y="3"/>
                      <a:pt x="30" y="3"/>
                      <a:pt x="30" y="3"/>
                    </a:cubicBezTo>
                    <a:cubicBezTo>
                      <a:pt x="30" y="3"/>
                      <a:pt x="28" y="0"/>
                      <a:pt x="23" y="0"/>
                    </a:cubicBezTo>
                    <a:cubicBezTo>
                      <a:pt x="19" y="1"/>
                      <a:pt x="16" y="0"/>
                      <a:pt x="14" y="0"/>
                    </a:cubicBezTo>
                    <a:cubicBezTo>
                      <a:pt x="12" y="0"/>
                      <a:pt x="11" y="0"/>
                      <a:pt x="10" y="0"/>
                    </a:cubicBezTo>
                    <a:cubicBezTo>
                      <a:pt x="4" y="0"/>
                      <a:pt x="0" y="4"/>
                      <a:pt x="0" y="10"/>
                    </a:cubicBezTo>
                    <a:cubicBezTo>
                      <a:pt x="0" y="15"/>
                      <a:pt x="4" y="20"/>
                      <a:pt x="10" y="20"/>
                    </a:cubicBezTo>
                    <a:cubicBezTo>
                      <a:pt x="13" y="20"/>
                      <a:pt x="16" y="18"/>
                      <a:pt x="18" y="15"/>
                    </a:cubicBezTo>
                    <a:cubicBezTo>
                      <a:pt x="23" y="15"/>
                      <a:pt x="23" y="15"/>
                      <a:pt x="23" y="15"/>
                    </a:cubicBezTo>
                    <a:cubicBezTo>
                      <a:pt x="23" y="15"/>
                      <a:pt x="27" y="14"/>
                      <a:pt x="31" y="19"/>
                    </a:cubicBezTo>
                    <a:cubicBezTo>
                      <a:pt x="32" y="20"/>
                      <a:pt x="33" y="23"/>
                      <a:pt x="36" y="26"/>
                    </a:cubicBezTo>
                    <a:cubicBezTo>
                      <a:pt x="35" y="27"/>
                      <a:pt x="36" y="29"/>
                      <a:pt x="36" y="32"/>
                    </a:cubicBezTo>
                    <a:cubicBezTo>
                      <a:pt x="75" y="107"/>
                      <a:pt x="75" y="107"/>
                      <a:pt x="75" y="107"/>
                    </a:cubicBezTo>
                    <a:cubicBezTo>
                      <a:pt x="76" y="108"/>
                      <a:pt x="76" y="108"/>
                      <a:pt x="76" y="108"/>
                    </a:cubicBezTo>
                    <a:cubicBezTo>
                      <a:pt x="78" y="110"/>
                      <a:pt x="78" y="110"/>
                      <a:pt x="78" y="110"/>
                    </a:cubicBezTo>
                    <a:cubicBezTo>
                      <a:pt x="80" y="111"/>
                      <a:pt x="80" y="111"/>
                      <a:pt x="80" y="111"/>
                    </a:cubicBezTo>
                    <a:cubicBezTo>
                      <a:pt x="83" y="111"/>
                      <a:pt x="83" y="111"/>
                      <a:pt x="83" y="111"/>
                    </a:cubicBezTo>
                    <a:cubicBezTo>
                      <a:pt x="145" y="111"/>
                      <a:pt x="145" y="111"/>
                      <a:pt x="145" y="111"/>
                    </a:cubicBezTo>
                    <a:cubicBezTo>
                      <a:pt x="156" y="111"/>
                      <a:pt x="160" y="107"/>
                      <a:pt x="160" y="104"/>
                    </a:cubicBezTo>
                    <a:cubicBezTo>
                      <a:pt x="160" y="103"/>
                      <a:pt x="160" y="103"/>
                      <a:pt x="160" y="103"/>
                    </a:cubicBezTo>
                    <a:cubicBezTo>
                      <a:pt x="160" y="102"/>
                      <a:pt x="160" y="102"/>
                      <a:pt x="160" y="102"/>
                    </a:cubicBezTo>
                    <a:cubicBezTo>
                      <a:pt x="160" y="101"/>
                      <a:pt x="160" y="101"/>
                      <a:pt x="160" y="101"/>
                    </a:cubicBezTo>
                    <a:cubicBezTo>
                      <a:pt x="159" y="100"/>
                      <a:pt x="159" y="100"/>
                      <a:pt x="159" y="100"/>
                    </a:cubicBezTo>
                    <a:cubicBezTo>
                      <a:pt x="159" y="99"/>
                      <a:pt x="159" y="99"/>
                      <a:pt x="159" y="99"/>
                    </a:cubicBezTo>
                    <a:cubicBezTo>
                      <a:pt x="157" y="99"/>
                      <a:pt x="157" y="99"/>
                      <a:pt x="157" y="99"/>
                    </a:cubicBezTo>
                    <a:cubicBezTo>
                      <a:pt x="155" y="98"/>
                      <a:pt x="155" y="98"/>
                      <a:pt x="155" y="98"/>
                    </a:cubicBezTo>
                    <a:cubicBezTo>
                      <a:pt x="88" y="98"/>
                      <a:pt x="88" y="98"/>
                      <a:pt x="88" y="98"/>
                    </a:cubicBezTo>
                    <a:cubicBezTo>
                      <a:pt x="88" y="98"/>
                      <a:pt x="85" y="99"/>
                      <a:pt x="83" y="95"/>
                    </a:cubicBezTo>
                    <a:cubicBezTo>
                      <a:pt x="79" y="85"/>
                      <a:pt x="79" y="85"/>
                      <a:pt x="79" y="85"/>
                    </a:cubicBezTo>
                    <a:cubicBezTo>
                      <a:pt x="79" y="83"/>
                      <a:pt x="86" y="83"/>
                      <a:pt x="88" y="83"/>
                    </a:cubicBezTo>
                    <a:cubicBezTo>
                      <a:pt x="167" y="83"/>
                      <a:pt x="167" y="83"/>
                      <a:pt x="167" y="83"/>
                    </a:cubicBezTo>
                    <a:cubicBezTo>
                      <a:pt x="169" y="83"/>
                      <a:pt x="169" y="83"/>
                      <a:pt x="169" y="83"/>
                    </a:cubicBezTo>
                    <a:cubicBezTo>
                      <a:pt x="170" y="83"/>
                      <a:pt x="170" y="83"/>
                      <a:pt x="170" y="83"/>
                    </a:cubicBezTo>
                    <a:cubicBezTo>
                      <a:pt x="171" y="83"/>
                      <a:pt x="171" y="83"/>
                      <a:pt x="171" y="83"/>
                    </a:cubicBezTo>
                    <a:cubicBezTo>
                      <a:pt x="172" y="82"/>
                      <a:pt x="172" y="82"/>
                      <a:pt x="172" y="82"/>
                    </a:cubicBezTo>
                    <a:cubicBezTo>
                      <a:pt x="173" y="81"/>
                      <a:pt x="173" y="81"/>
                      <a:pt x="173" y="81"/>
                    </a:cubicBezTo>
                    <a:cubicBezTo>
                      <a:pt x="174" y="81"/>
                      <a:pt x="174" y="81"/>
                      <a:pt x="174" y="81"/>
                    </a:cubicBezTo>
                    <a:cubicBezTo>
                      <a:pt x="174" y="80"/>
                      <a:pt x="174" y="80"/>
                      <a:pt x="174" y="80"/>
                    </a:cubicBezTo>
                    <a:cubicBezTo>
                      <a:pt x="175" y="79"/>
                      <a:pt x="175" y="79"/>
                      <a:pt x="175" y="79"/>
                    </a:cubicBezTo>
                    <a:cubicBezTo>
                      <a:pt x="202" y="32"/>
                      <a:pt x="202" y="32"/>
                      <a:pt x="202" y="32"/>
                    </a:cubicBezTo>
                    <a:cubicBezTo>
                      <a:pt x="209" y="21"/>
                      <a:pt x="203" y="21"/>
                      <a:pt x="190"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Oval 25"/>
              <p:cNvSpPr>
                <a:spLocks noChangeArrowheads="1"/>
              </p:cNvSpPr>
              <p:nvPr/>
            </p:nvSpPr>
            <p:spPr bwMode="auto">
              <a:xfrm>
                <a:off x="9344448" y="4400081"/>
                <a:ext cx="66141" cy="6939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Oval 26"/>
              <p:cNvSpPr>
                <a:spLocks noChangeArrowheads="1"/>
              </p:cNvSpPr>
              <p:nvPr/>
            </p:nvSpPr>
            <p:spPr bwMode="auto">
              <a:xfrm>
                <a:off x="9477815" y="4400081"/>
                <a:ext cx="66141" cy="6939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p:nvGrpSpPr>
          <p:grpSpPr>
            <a:xfrm>
              <a:off x="9750416" y="2212111"/>
              <a:ext cx="1059194" cy="1174790"/>
              <a:chOff x="10116458" y="1627567"/>
              <a:chExt cx="1281624" cy="1421496"/>
            </a:xfrm>
          </p:grpSpPr>
          <p:sp>
            <p:nvSpPr>
              <p:cNvPr id="15" name="Freeform 11"/>
              <p:cNvSpPr/>
              <p:nvPr/>
            </p:nvSpPr>
            <p:spPr bwMode="auto">
              <a:xfrm>
                <a:off x="10116458" y="1627567"/>
                <a:ext cx="1281624" cy="1421496"/>
              </a:xfrm>
              <a:custGeom>
                <a:avLst/>
                <a:gdLst>
                  <a:gd name="T0" fmla="*/ 448 w 500"/>
                  <a:gd name="T1" fmla="*/ 345 h 554"/>
                  <a:gd name="T2" fmla="*/ 345 w 500"/>
                  <a:gd name="T3" fmla="*/ 53 h 554"/>
                  <a:gd name="T4" fmla="*/ 52 w 500"/>
                  <a:gd name="T5" fmla="*/ 153 h 554"/>
                  <a:gd name="T6" fmla="*/ 155 w 500"/>
                  <a:gd name="T7" fmla="*/ 445 h 554"/>
                  <a:gd name="T8" fmla="*/ 169 w 500"/>
                  <a:gd name="T9" fmla="*/ 451 h 554"/>
                  <a:gd name="T10" fmla="*/ 210 w 500"/>
                  <a:gd name="T11" fmla="*/ 554 h 554"/>
                  <a:gd name="T12" fmla="*/ 264 w 500"/>
                  <a:gd name="T13" fmla="*/ 467 h 554"/>
                  <a:gd name="T14" fmla="*/ 448 w 500"/>
                  <a:gd name="T15" fmla="*/ 345 h 5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0" h="554">
                    <a:moveTo>
                      <a:pt x="448" y="345"/>
                    </a:moveTo>
                    <a:cubicBezTo>
                      <a:pt x="500" y="237"/>
                      <a:pt x="454" y="106"/>
                      <a:pt x="345" y="53"/>
                    </a:cubicBezTo>
                    <a:cubicBezTo>
                      <a:pt x="235" y="0"/>
                      <a:pt x="104" y="45"/>
                      <a:pt x="52" y="153"/>
                    </a:cubicBezTo>
                    <a:cubicBezTo>
                      <a:pt x="0" y="261"/>
                      <a:pt x="46" y="392"/>
                      <a:pt x="155" y="445"/>
                    </a:cubicBezTo>
                    <a:cubicBezTo>
                      <a:pt x="160" y="447"/>
                      <a:pt x="164" y="449"/>
                      <a:pt x="169" y="451"/>
                    </a:cubicBezTo>
                    <a:cubicBezTo>
                      <a:pt x="210" y="554"/>
                      <a:pt x="210" y="554"/>
                      <a:pt x="210" y="554"/>
                    </a:cubicBezTo>
                    <a:cubicBezTo>
                      <a:pt x="264" y="467"/>
                      <a:pt x="264" y="467"/>
                      <a:pt x="264" y="467"/>
                    </a:cubicBezTo>
                    <a:cubicBezTo>
                      <a:pt x="341" y="463"/>
                      <a:pt x="413" y="418"/>
                      <a:pt x="448" y="345"/>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27"/>
              <p:cNvSpPr/>
              <p:nvPr/>
            </p:nvSpPr>
            <p:spPr bwMode="auto">
              <a:xfrm>
                <a:off x="10379939" y="2194647"/>
                <a:ext cx="251554" cy="330707"/>
              </a:xfrm>
              <a:custGeom>
                <a:avLst/>
                <a:gdLst>
                  <a:gd name="T0" fmla="*/ 78 w 98"/>
                  <a:gd name="T1" fmla="*/ 44 h 129"/>
                  <a:gd name="T2" fmla="*/ 98 w 98"/>
                  <a:gd name="T3" fmla="*/ 55 h 129"/>
                  <a:gd name="T4" fmla="*/ 67 w 98"/>
                  <a:gd name="T5" fmla="*/ 0 h 129"/>
                  <a:gd name="T6" fmla="*/ 3 w 98"/>
                  <a:gd name="T7" fmla="*/ 0 h 129"/>
                  <a:gd name="T8" fmla="*/ 21 w 98"/>
                  <a:gd name="T9" fmla="*/ 11 h 129"/>
                  <a:gd name="T10" fmla="*/ 7 w 98"/>
                  <a:gd name="T11" fmla="*/ 38 h 129"/>
                  <a:gd name="T12" fmla="*/ 7 w 98"/>
                  <a:gd name="T13" fmla="*/ 64 h 129"/>
                  <a:gd name="T14" fmla="*/ 44 w 98"/>
                  <a:gd name="T15" fmla="*/ 129 h 129"/>
                  <a:gd name="T16" fmla="*/ 47 w 98"/>
                  <a:gd name="T17" fmla="*/ 97 h 129"/>
                  <a:gd name="T18" fmla="*/ 78 w 98"/>
                  <a:gd name="T19" fmla="*/ 4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29">
                    <a:moveTo>
                      <a:pt x="78" y="44"/>
                    </a:moveTo>
                    <a:cubicBezTo>
                      <a:pt x="98" y="55"/>
                      <a:pt x="98" y="55"/>
                      <a:pt x="98" y="55"/>
                    </a:cubicBezTo>
                    <a:cubicBezTo>
                      <a:pt x="67" y="0"/>
                      <a:pt x="67" y="0"/>
                      <a:pt x="67" y="0"/>
                    </a:cubicBezTo>
                    <a:cubicBezTo>
                      <a:pt x="3" y="0"/>
                      <a:pt x="3" y="0"/>
                      <a:pt x="3" y="0"/>
                    </a:cubicBezTo>
                    <a:cubicBezTo>
                      <a:pt x="21" y="11"/>
                      <a:pt x="21" y="11"/>
                      <a:pt x="21" y="11"/>
                    </a:cubicBezTo>
                    <a:cubicBezTo>
                      <a:pt x="7" y="38"/>
                      <a:pt x="7" y="38"/>
                      <a:pt x="7" y="38"/>
                    </a:cubicBezTo>
                    <a:cubicBezTo>
                      <a:pt x="0" y="50"/>
                      <a:pt x="7" y="64"/>
                      <a:pt x="7" y="64"/>
                    </a:cubicBezTo>
                    <a:cubicBezTo>
                      <a:pt x="44" y="129"/>
                      <a:pt x="44" y="129"/>
                      <a:pt x="44" y="129"/>
                    </a:cubicBezTo>
                    <a:cubicBezTo>
                      <a:pt x="38" y="117"/>
                      <a:pt x="47" y="97"/>
                      <a:pt x="47" y="97"/>
                    </a:cubicBezTo>
                    <a:lnTo>
                      <a:pt x="78"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28"/>
              <p:cNvSpPr/>
              <p:nvPr/>
            </p:nvSpPr>
            <p:spPr bwMode="auto">
              <a:xfrm>
                <a:off x="10460176" y="2435358"/>
                <a:ext cx="274324" cy="166980"/>
              </a:xfrm>
              <a:custGeom>
                <a:avLst/>
                <a:gdLst>
                  <a:gd name="T0" fmla="*/ 62 w 107"/>
                  <a:gd name="T1" fmla="*/ 65 h 65"/>
                  <a:gd name="T2" fmla="*/ 107 w 107"/>
                  <a:gd name="T3" fmla="*/ 64 h 65"/>
                  <a:gd name="T4" fmla="*/ 107 w 107"/>
                  <a:gd name="T5" fmla="*/ 0 h 65"/>
                  <a:gd name="T6" fmla="*/ 30 w 107"/>
                  <a:gd name="T7" fmla="*/ 0 h 65"/>
                  <a:gd name="T8" fmla="*/ 62 w 107"/>
                  <a:gd name="T9" fmla="*/ 65 h 65"/>
                </a:gdLst>
                <a:ahLst/>
                <a:cxnLst>
                  <a:cxn ang="0">
                    <a:pos x="T0" y="T1"/>
                  </a:cxn>
                  <a:cxn ang="0">
                    <a:pos x="T2" y="T3"/>
                  </a:cxn>
                  <a:cxn ang="0">
                    <a:pos x="T4" y="T5"/>
                  </a:cxn>
                  <a:cxn ang="0">
                    <a:pos x="T6" y="T7"/>
                  </a:cxn>
                  <a:cxn ang="0">
                    <a:pos x="T8" y="T9"/>
                  </a:cxn>
                </a:cxnLst>
                <a:rect l="0" t="0" r="r" b="b"/>
                <a:pathLst>
                  <a:path w="107" h="65">
                    <a:moveTo>
                      <a:pt x="62" y="65"/>
                    </a:moveTo>
                    <a:cubicBezTo>
                      <a:pt x="107" y="64"/>
                      <a:pt x="107" y="64"/>
                      <a:pt x="107" y="64"/>
                    </a:cubicBezTo>
                    <a:cubicBezTo>
                      <a:pt x="107" y="0"/>
                      <a:pt x="107" y="0"/>
                      <a:pt x="107" y="0"/>
                    </a:cubicBezTo>
                    <a:cubicBezTo>
                      <a:pt x="30" y="0"/>
                      <a:pt x="30" y="0"/>
                      <a:pt x="30" y="0"/>
                    </a:cubicBezTo>
                    <a:cubicBezTo>
                      <a:pt x="30" y="0"/>
                      <a:pt x="0" y="58"/>
                      <a:pt x="62" y="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29"/>
              <p:cNvSpPr/>
              <p:nvPr/>
            </p:nvSpPr>
            <p:spPr bwMode="auto">
              <a:xfrm>
                <a:off x="10678117" y="1925745"/>
                <a:ext cx="338297" cy="214688"/>
              </a:xfrm>
              <a:custGeom>
                <a:avLst/>
                <a:gdLst>
                  <a:gd name="T0" fmla="*/ 101 w 132"/>
                  <a:gd name="T1" fmla="*/ 83 h 84"/>
                  <a:gd name="T2" fmla="*/ 132 w 132"/>
                  <a:gd name="T3" fmla="*/ 28 h 84"/>
                  <a:gd name="T4" fmla="*/ 113 w 132"/>
                  <a:gd name="T5" fmla="*/ 38 h 84"/>
                  <a:gd name="T6" fmla="*/ 97 w 132"/>
                  <a:gd name="T7" fmla="*/ 12 h 84"/>
                  <a:gd name="T8" fmla="*/ 74 w 132"/>
                  <a:gd name="T9" fmla="*/ 0 h 84"/>
                  <a:gd name="T10" fmla="*/ 0 w 132"/>
                  <a:gd name="T11" fmla="*/ 0 h 84"/>
                  <a:gd name="T12" fmla="*/ 26 w 132"/>
                  <a:gd name="T13" fmla="*/ 19 h 84"/>
                  <a:gd name="T14" fmla="*/ 57 w 132"/>
                  <a:gd name="T15" fmla="*/ 71 h 84"/>
                  <a:gd name="T16" fmla="*/ 38 w 132"/>
                  <a:gd name="T17" fmla="*/ 84 h 84"/>
                  <a:gd name="T18" fmla="*/ 101 w 132"/>
                  <a:gd name="T19" fmla="*/ 8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84">
                    <a:moveTo>
                      <a:pt x="101" y="83"/>
                    </a:moveTo>
                    <a:cubicBezTo>
                      <a:pt x="132" y="28"/>
                      <a:pt x="132" y="28"/>
                      <a:pt x="132" y="28"/>
                    </a:cubicBezTo>
                    <a:cubicBezTo>
                      <a:pt x="113" y="38"/>
                      <a:pt x="113" y="38"/>
                      <a:pt x="113" y="38"/>
                    </a:cubicBezTo>
                    <a:cubicBezTo>
                      <a:pt x="97" y="12"/>
                      <a:pt x="97" y="12"/>
                      <a:pt x="97" y="12"/>
                    </a:cubicBezTo>
                    <a:cubicBezTo>
                      <a:pt x="90" y="1"/>
                      <a:pt x="74" y="0"/>
                      <a:pt x="74" y="0"/>
                    </a:cubicBezTo>
                    <a:cubicBezTo>
                      <a:pt x="0" y="0"/>
                      <a:pt x="0" y="0"/>
                      <a:pt x="0" y="0"/>
                    </a:cubicBezTo>
                    <a:cubicBezTo>
                      <a:pt x="13" y="1"/>
                      <a:pt x="26" y="19"/>
                      <a:pt x="26" y="19"/>
                    </a:cubicBezTo>
                    <a:cubicBezTo>
                      <a:pt x="57" y="71"/>
                      <a:pt x="57" y="71"/>
                      <a:pt x="57" y="71"/>
                    </a:cubicBezTo>
                    <a:cubicBezTo>
                      <a:pt x="38" y="84"/>
                      <a:pt x="38" y="84"/>
                      <a:pt x="38" y="84"/>
                    </a:cubicBezTo>
                    <a:lnTo>
                      <a:pt x="101" y="8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30"/>
              <p:cNvSpPr/>
              <p:nvPr/>
            </p:nvSpPr>
            <p:spPr bwMode="auto">
              <a:xfrm>
                <a:off x="10492705" y="1869362"/>
                <a:ext cx="238542" cy="312274"/>
              </a:xfrm>
              <a:custGeom>
                <a:avLst/>
                <a:gdLst>
                  <a:gd name="T0" fmla="*/ 93 w 93"/>
                  <a:gd name="T1" fmla="*/ 55 h 122"/>
                  <a:gd name="T2" fmla="*/ 21 w 93"/>
                  <a:gd name="T3" fmla="*/ 51 h 122"/>
                  <a:gd name="T4" fmla="*/ 0 w 93"/>
                  <a:gd name="T5" fmla="*/ 91 h 122"/>
                  <a:gd name="T6" fmla="*/ 56 w 93"/>
                  <a:gd name="T7" fmla="*/ 122 h 122"/>
                  <a:gd name="T8" fmla="*/ 93 w 93"/>
                  <a:gd name="T9" fmla="*/ 55 h 122"/>
                </a:gdLst>
                <a:ahLst/>
                <a:cxnLst>
                  <a:cxn ang="0">
                    <a:pos x="T0" y="T1"/>
                  </a:cxn>
                  <a:cxn ang="0">
                    <a:pos x="T2" y="T3"/>
                  </a:cxn>
                  <a:cxn ang="0">
                    <a:pos x="T4" y="T5"/>
                  </a:cxn>
                  <a:cxn ang="0">
                    <a:pos x="T6" y="T7"/>
                  </a:cxn>
                  <a:cxn ang="0">
                    <a:pos x="T8" y="T9"/>
                  </a:cxn>
                </a:cxnLst>
                <a:rect l="0" t="0" r="r" b="b"/>
                <a:pathLst>
                  <a:path w="93" h="122">
                    <a:moveTo>
                      <a:pt x="93" y="55"/>
                    </a:moveTo>
                    <a:cubicBezTo>
                      <a:pt x="93" y="55"/>
                      <a:pt x="57" y="0"/>
                      <a:pt x="21" y="51"/>
                    </a:cubicBezTo>
                    <a:cubicBezTo>
                      <a:pt x="0" y="91"/>
                      <a:pt x="0" y="91"/>
                      <a:pt x="0" y="91"/>
                    </a:cubicBezTo>
                    <a:cubicBezTo>
                      <a:pt x="56" y="122"/>
                      <a:pt x="56" y="122"/>
                      <a:pt x="56" y="122"/>
                    </a:cubicBezTo>
                    <a:lnTo>
                      <a:pt x="93" y="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31"/>
              <p:cNvSpPr/>
              <p:nvPr/>
            </p:nvSpPr>
            <p:spPr bwMode="auto">
              <a:xfrm>
                <a:off x="10787630" y="2374639"/>
                <a:ext cx="313358" cy="278661"/>
              </a:xfrm>
              <a:custGeom>
                <a:avLst/>
                <a:gdLst>
                  <a:gd name="T0" fmla="*/ 93 w 122"/>
                  <a:gd name="T1" fmla="*/ 19 h 109"/>
                  <a:gd name="T2" fmla="*/ 32 w 122"/>
                  <a:gd name="T3" fmla="*/ 22 h 109"/>
                  <a:gd name="T4" fmla="*/ 30 w 122"/>
                  <a:gd name="T5" fmla="*/ 0 h 109"/>
                  <a:gd name="T6" fmla="*/ 0 w 122"/>
                  <a:gd name="T7" fmla="*/ 55 h 109"/>
                  <a:gd name="T8" fmla="*/ 35 w 122"/>
                  <a:gd name="T9" fmla="*/ 109 h 109"/>
                  <a:gd name="T10" fmla="*/ 35 w 122"/>
                  <a:gd name="T11" fmla="*/ 87 h 109"/>
                  <a:gd name="T12" fmla="*/ 65 w 122"/>
                  <a:gd name="T13" fmla="*/ 85 h 109"/>
                  <a:gd name="T14" fmla="*/ 87 w 122"/>
                  <a:gd name="T15" fmla="*/ 71 h 109"/>
                  <a:gd name="T16" fmla="*/ 122 w 122"/>
                  <a:gd name="T17" fmla="*/ 5 h 109"/>
                  <a:gd name="T18" fmla="*/ 93 w 122"/>
                  <a:gd name="T19" fmla="*/ 1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09">
                    <a:moveTo>
                      <a:pt x="93" y="19"/>
                    </a:moveTo>
                    <a:cubicBezTo>
                      <a:pt x="32" y="22"/>
                      <a:pt x="32" y="22"/>
                      <a:pt x="32" y="22"/>
                    </a:cubicBezTo>
                    <a:cubicBezTo>
                      <a:pt x="30" y="0"/>
                      <a:pt x="30" y="0"/>
                      <a:pt x="30" y="0"/>
                    </a:cubicBezTo>
                    <a:cubicBezTo>
                      <a:pt x="0" y="55"/>
                      <a:pt x="0" y="55"/>
                      <a:pt x="0" y="55"/>
                    </a:cubicBezTo>
                    <a:cubicBezTo>
                      <a:pt x="35" y="109"/>
                      <a:pt x="35" y="109"/>
                      <a:pt x="35" y="109"/>
                    </a:cubicBezTo>
                    <a:cubicBezTo>
                      <a:pt x="35" y="87"/>
                      <a:pt x="35" y="87"/>
                      <a:pt x="35" y="87"/>
                    </a:cubicBezTo>
                    <a:cubicBezTo>
                      <a:pt x="65" y="85"/>
                      <a:pt x="65" y="85"/>
                      <a:pt x="65" y="85"/>
                    </a:cubicBezTo>
                    <a:cubicBezTo>
                      <a:pt x="78" y="84"/>
                      <a:pt x="87" y="71"/>
                      <a:pt x="87" y="71"/>
                    </a:cubicBezTo>
                    <a:cubicBezTo>
                      <a:pt x="122" y="5"/>
                      <a:pt x="122" y="5"/>
                      <a:pt x="122" y="5"/>
                    </a:cubicBezTo>
                    <a:cubicBezTo>
                      <a:pt x="115" y="17"/>
                      <a:pt x="93" y="19"/>
                      <a:pt x="93"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32"/>
              <p:cNvSpPr/>
              <p:nvPr/>
            </p:nvSpPr>
            <p:spPr bwMode="auto">
              <a:xfrm>
                <a:off x="10896058" y="2143686"/>
                <a:ext cx="271071" cy="253722"/>
              </a:xfrm>
              <a:custGeom>
                <a:avLst/>
                <a:gdLst>
                  <a:gd name="T0" fmla="*/ 41 w 106"/>
                  <a:gd name="T1" fmla="*/ 99 h 99"/>
                  <a:gd name="T2" fmla="*/ 79 w 106"/>
                  <a:gd name="T3" fmla="*/ 38 h 99"/>
                  <a:gd name="T4" fmla="*/ 53 w 106"/>
                  <a:gd name="T5" fmla="*/ 0 h 99"/>
                  <a:gd name="T6" fmla="*/ 0 w 106"/>
                  <a:gd name="T7" fmla="*/ 34 h 99"/>
                  <a:gd name="T8" fmla="*/ 41 w 106"/>
                  <a:gd name="T9" fmla="*/ 99 h 99"/>
                </a:gdLst>
                <a:ahLst/>
                <a:cxnLst>
                  <a:cxn ang="0">
                    <a:pos x="T0" y="T1"/>
                  </a:cxn>
                  <a:cxn ang="0">
                    <a:pos x="T2" y="T3"/>
                  </a:cxn>
                  <a:cxn ang="0">
                    <a:pos x="T4" y="T5"/>
                  </a:cxn>
                  <a:cxn ang="0">
                    <a:pos x="T6" y="T7"/>
                  </a:cxn>
                  <a:cxn ang="0">
                    <a:pos x="T8" y="T9"/>
                  </a:cxn>
                </a:cxnLst>
                <a:rect l="0" t="0" r="r" b="b"/>
                <a:pathLst>
                  <a:path w="106" h="99">
                    <a:moveTo>
                      <a:pt x="41" y="99"/>
                    </a:moveTo>
                    <a:cubicBezTo>
                      <a:pt x="41" y="99"/>
                      <a:pt x="106" y="93"/>
                      <a:pt x="79" y="38"/>
                    </a:cubicBezTo>
                    <a:cubicBezTo>
                      <a:pt x="53" y="0"/>
                      <a:pt x="53" y="0"/>
                      <a:pt x="53" y="0"/>
                    </a:cubicBezTo>
                    <a:cubicBezTo>
                      <a:pt x="0" y="34"/>
                      <a:pt x="0" y="34"/>
                      <a:pt x="0" y="34"/>
                    </a:cubicBezTo>
                    <a:lnTo>
                      <a:pt x="41" y="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21"/>
            <p:cNvGrpSpPr/>
            <p:nvPr/>
          </p:nvGrpSpPr>
          <p:grpSpPr>
            <a:xfrm>
              <a:off x="7224304" y="2008696"/>
              <a:ext cx="802907" cy="909544"/>
              <a:chOff x="7059862" y="1381434"/>
              <a:chExt cx="971518" cy="1100548"/>
            </a:xfrm>
          </p:grpSpPr>
          <p:sp>
            <p:nvSpPr>
              <p:cNvPr id="23" name="Freeform 17"/>
              <p:cNvSpPr/>
              <p:nvPr/>
            </p:nvSpPr>
            <p:spPr bwMode="auto">
              <a:xfrm>
                <a:off x="7059862" y="1381434"/>
                <a:ext cx="971518" cy="1100548"/>
              </a:xfrm>
              <a:custGeom>
                <a:avLst/>
                <a:gdLst>
                  <a:gd name="T0" fmla="*/ 359 w 379"/>
                  <a:gd name="T1" fmla="*/ 224 h 429"/>
                  <a:gd name="T2" fmla="*/ 226 w 379"/>
                  <a:gd name="T3" fmla="*/ 20 h 429"/>
                  <a:gd name="T4" fmla="*/ 20 w 379"/>
                  <a:gd name="T5" fmla="*/ 151 h 429"/>
                  <a:gd name="T6" fmla="*/ 153 w 379"/>
                  <a:gd name="T7" fmla="*/ 355 h 429"/>
                  <a:gd name="T8" fmla="*/ 165 w 379"/>
                  <a:gd name="T9" fmla="*/ 357 h 429"/>
                  <a:gd name="T10" fmla="*/ 215 w 379"/>
                  <a:gd name="T11" fmla="*/ 429 h 429"/>
                  <a:gd name="T12" fmla="*/ 241 w 379"/>
                  <a:gd name="T13" fmla="*/ 352 h 429"/>
                  <a:gd name="T14" fmla="*/ 359 w 379"/>
                  <a:gd name="T15" fmla="*/ 224 h 4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9" h="429">
                    <a:moveTo>
                      <a:pt x="359" y="224"/>
                    </a:moveTo>
                    <a:cubicBezTo>
                      <a:pt x="379" y="132"/>
                      <a:pt x="319" y="40"/>
                      <a:pt x="226" y="20"/>
                    </a:cubicBezTo>
                    <a:cubicBezTo>
                      <a:pt x="132" y="0"/>
                      <a:pt x="40" y="58"/>
                      <a:pt x="20" y="151"/>
                    </a:cubicBezTo>
                    <a:cubicBezTo>
                      <a:pt x="0" y="244"/>
                      <a:pt x="60" y="335"/>
                      <a:pt x="153" y="355"/>
                    </a:cubicBezTo>
                    <a:cubicBezTo>
                      <a:pt x="157" y="356"/>
                      <a:pt x="161" y="357"/>
                      <a:pt x="165" y="357"/>
                    </a:cubicBezTo>
                    <a:cubicBezTo>
                      <a:pt x="215" y="429"/>
                      <a:pt x="215" y="429"/>
                      <a:pt x="215" y="429"/>
                    </a:cubicBezTo>
                    <a:cubicBezTo>
                      <a:pt x="241" y="352"/>
                      <a:pt x="241" y="352"/>
                      <a:pt x="241" y="352"/>
                    </a:cubicBezTo>
                    <a:cubicBezTo>
                      <a:pt x="299" y="334"/>
                      <a:pt x="346" y="287"/>
                      <a:pt x="359" y="224"/>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33"/>
              <p:cNvSpPr>
                <a:spLocks noEditPoints="1"/>
              </p:cNvSpPr>
              <p:nvPr/>
            </p:nvSpPr>
            <p:spPr bwMode="auto">
              <a:xfrm>
                <a:off x="7400327" y="1646000"/>
                <a:ext cx="272155" cy="451062"/>
              </a:xfrm>
              <a:custGeom>
                <a:avLst/>
                <a:gdLst>
                  <a:gd name="T0" fmla="*/ 65 w 106"/>
                  <a:gd name="T1" fmla="*/ 81 h 176"/>
                  <a:gd name="T2" fmla="*/ 106 w 106"/>
                  <a:gd name="T3" fmla="*/ 28 h 176"/>
                  <a:gd name="T4" fmla="*/ 106 w 106"/>
                  <a:gd name="T5" fmla="*/ 0 h 176"/>
                  <a:gd name="T6" fmla="*/ 98 w 106"/>
                  <a:gd name="T7" fmla="*/ 0 h 176"/>
                  <a:gd name="T8" fmla="*/ 8 w 106"/>
                  <a:gd name="T9" fmla="*/ 0 h 176"/>
                  <a:gd name="T10" fmla="*/ 0 w 106"/>
                  <a:gd name="T11" fmla="*/ 0 h 176"/>
                  <a:gd name="T12" fmla="*/ 0 w 106"/>
                  <a:gd name="T13" fmla="*/ 28 h 176"/>
                  <a:gd name="T14" fmla="*/ 0 w 106"/>
                  <a:gd name="T15" fmla="*/ 28 h 176"/>
                  <a:gd name="T16" fmla="*/ 42 w 106"/>
                  <a:gd name="T17" fmla="*/ 81 h 176"/>
                  <a:gd name="T18" fmla="*/ 48 w 106"/>
                  <a:gd name="T19" fmla="*/ 89 h 176"/>
                  <a:gd name="T20" fmla="*/ 45 w 106"/>
                  <a:gd name="T21" fmla="*/ 94 h 176"/>
                  <a:gd name="T22" fmla="*/ 0 w 106"/>
                  <a:gd name="T23" fmla="*/ 147 h 176"/>
                  <a:gd name="T24" fmla="*/ 0 w 106"/>
                  <a:gd name="T25" fmla="*/ 147 h 176"/>
                  <a:gd name="T26" fmla="*/ 0 w 106"/>
                  <a:gd name="T27" fmla="*/ 176 h 176"/>
                  <a:gd name="T28" fmla="*/ 8 w 106"/>
                  <a:gd name="T29" fmla="*/ 176 h 176"/>
                  <a:gd name="T30" fmla="*/ 98 w 106"/>
                  <a:gd name="T31" fmla="*/ 176 h 176"/>
                  <a:gd name="T32" fmla="*/ 106 w 106"/>
                  <a:gd name="T33" fmla="*/ 176 h 176"/>
                  <a:gd name="T34" fmla="*/ 106 w 106"/>
                  <a:gd name="T35" fmla="*/ 147 h 176"/>
                  <a:gd name="T36" fmla="*/ 62 w 106"/>
                  <a:gd name="T37" fmla="*/ 94 h 176"/>
                  <a:gd name="T38" fmla="*/ 59 w 106"/>
                  <a:gd name="T39" fmla="*/ 89 h 176"/>
                  <a:gd name="T40" fmla="*/ 65 w 106"/>
                  <a:gd name="T41" fmla="*/ 81 h 176"/>
                  <a:gd name="T42" fmla="*/ 16 w 106"/>
                  <a:gd name="T43" fmla="*/ 147 h 176"/>
                  <a:gd name="T44" fmla="*/ 16 w 106"/>
                  <a:gd name="T45" fmla="*/ 143 h 176"/>
                  <a:gd name="T46" fmla="*/ 16 w 106"/>
                  <a:gd name="T47" fmla="*/ 143 h 176"/>
                  <a:gd name="T48" fmla="*/ 47 w 106"/>
                  <a:gd name="T49" fmla="*/ 106 h 176"/>
                  <a:gd name="T50" fmla="*/ 16 w 106"/>
                  <a:gd name="T51" fmla="*/ 147 h 176"/>
                  <a:gd name="T52" fmla="*/ 90 w 106"/>
                  <a:gd name="T53" fmla="*/ 143 h 176"/>
                  <a:gd name="T54" fmla="*/ 90 w 106"/>
                  <a:gd name="T55" fmla="*/ 145 h 176"/>
                  <a:gd name="T56" fmla="*/ 58 w 106"/>
                  <a:gd name="T57" fmla="*/ 106 h 176"/>
                  <a:gd name="T58" fmla="*/ 90 w 106"/>
                  <a:gd name="T59" fmla="*/ 143 h 176"/>
                  <a:gd name="T60" fmla="*/ 47 w 106"/>
                  <a:gd name="T61" fmla="*/ 47 h 176"/>
                  <a:gd name="T62" fmla="*/ 21 w 106"/>
                  <a:gd name="T63" fmla="*/ 51 h 176"/>
                  <a:gd name="T64" fmla="*/ 16 w 106"/>
                  <a:gd name="T65" fmla="*/ 32 h 176"/>
                  <a:gd name="T66" fmla="*/ 16 w 106"/>
                  <a:gd name="T67" fmla="*/ 32 h 176"/>
                  <a:gd name="T68" fmla="*/ 16 w 106"/>
                  <a:gd name="T69" fmla="*/ 12 h 176"/>
                  <a:gd name="T70" fmla="*/ 22 w 106"/>
                  <a:gd name="T71" fmla="*/ 12 h 176"/>
                  <a:gd name="T72" fmla="*/ 85 w 106"/>
                  <a:gd name="T73" fmla="*/ 12 h 176"/>
                  <a:gd name="T74" fmla="*/ 90 w 106"/>
                  <a:gd name="T75" fmla="*/ 12 h 176"/>
                  <a:gd name="T76" fmla="*/ 90 w 106"/>
                  <a:gd name="T77" fmla="*/ 32 h 176"/>
                  <a:gd name="T78" fmla="*/ 89 w 106"/>
                  <a:gd name="T79" fmla="*/ 42 h 176"/>
                  <a:gd name="T80" fmla="*/ 68 w 106"/>
                  <a:gd name="T81" fmla="*/ 49 h 176"/>
                  <a:gd name="T82" fmla="*/ 47 w 106"/>
                  <a:gd name="T83" fmla="*/ 4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176">
                    <a:moveTo>
                      <a:pt x="65" y="81"/>
                    </a:moveTo>
                    <a:cubicBezTo>
                      <a:pt x="89" y="75"/>
                      <a:pt x="106" y="54"/>
                      <a:pt x="106" y="28"/>
                    </a:cubicBezTo>
                    <a:cubicBezTo>
                      <a:pt x="106" y="0"/>
                      <a:pt x="106" y="0"/>
                      <a:pt x="106" y="0"/>
                    </a:cubicBezTo>
                    <a:cubicBezTo>
                      <a:pt x="98" y="0"/>
                      <a:pt x="98" y="0"/>
                      <a:pt x="98" y="0"/>
                    </a:cubicBezTo>
                    <a:cubicBezTo>
                      <a:pt x="8" y="0"/>
                      <a:pt x="8" y="0"/>
                      <a:pt x="8" y="0"/>
                    </a:cubicBezTo>
                    <a:cubicBezTo>
                      <a:pt x="0" y="0"/>
                      <a:pt x="0" y="0"/>
                      <a:pt x="0" y="0"/>
                    </a:cubicBezTo>
                    <a:cubicBezTo>
                      <a:pt x="0" y="28"/>
                      <a:pt x="0" y="28"/>
                      <a:pt x="0" y="28"/>
                    </a:cubicBezTo>
                    <a:cubicBezTo>
                      <a:pt x="0" y="28"/>
                      <a:pt x="0" y="28"/>
                      <a:pt x="0" y="28"/>
                    </a:cubicBezTo>
                    <a:cubicBezTo>
                      <a:pt x="0" y="54"/>
                      <a:pt x="18" y="76"/>
                      <a:pt x="42" y="81"/>
                    </a:cubicBezTo>
                    <a:cubicBezTo>
                      <a:pt x="45" y="83"/>
                      <a:pt x="47" y="86"/>
                      <a:pt x="48" y="89"/>
                    </a:cubicBezTo>
                    <a:cubicBezTo>
                      <a:pt x="47" y="91"/>
                      <a:pt x="46" y="92"/>
                      <a:pt x="45" y="94"/>
                    </a:cubicBezTo>
                    <a:cubicBezTo>
                      <a:pt x="20" y="98"/>
                      <a:pt x="0" y="120"/>
                      <a:pt x="0" y="147"/>
                    </a:cubicBezTo>
                    <a:cubicBezTo>
                      <a:pt x="0" y="147"/>
                      <a:pt x="0" y="147"/>
                      <a:pt x="0" y="147"/>
                    </a:cubicBezTo>
                    <a:cubicBezTo>
                      <a:pt x="0" y="176"/>
                      <a:pt x="0" y="176"/>
                      <a:pt x="0" y="176"/>
                    </a:cubicBezTo>
                    <a:cubicBezTo>
                      <a:pt x="8" y="176"/>
                      <a:pt x="8" y="176"/>
                      <a:pt x="8" y="176"/>
                    </a:cubicBezTo>
                    <a:cubicBezTo>
                      <a:pt x="98" y="176"/>
                      <a:pt x="98" y="176"/>
                      <a:pt x="98" y="176"/>
                    </a:cubicBezTo>
                    <a:cubicBezTo>
                      <a:pt x="106" y="176"/>
                      <a:pt x="106" y="176"/>
                      <a:pt x="106" y="176"/>
                    </a:cubicBezTo>
                    <a:cubicBezTo>
                      <a:pt x="106" y="147"/>
                      <a:pt x="106" y="147"/>
                      <a:pt x="106" y="147"/>
                    </a:cubicBezTo>
                    <a:cubicBezTo>
                      <a:pt x="106" y="120"/>
                      <a:pt x="87" y="98"/>
                      <a:pt x="62" y="94"/>
                    </a:cubicBezTo>
                    <a:cubicBezTo>
                      <a:pt x="61" y="92"/>
                      <a:pt x="60" y="91"/>
                      <a:pt x="59" y="89"/>
                    </a:cubicBezTo>
                    <a:cubicBezTo>
                      <a:pt x="60" y="86"/>
                      <a:pt x="62" y="83"/>
                      <a:pt x="65" y="81"/>
                    </a:cubicBezTo>
                    <a:close/>
                    <a:moveTo>
                      <a:pt x="16" y="147"/>
                    </a:moveTo>
                    <a:cubicBezTo>
                      <a:pt x="16" y="143"/>
                      <a:pt x="16" y="143"/>
                      <a:pt x="16" y="143"/>
                    </a:cubicBezTo>
                    <a:cubicBezTo>
                      <a:pt x="16" y="143"/>
                      <a:pt x="16" y="143"/>
                      <a:pt x="16" y="143"/>
                    </a:cubicBezTo>
                    <a:cubicBezTo>
                      <a:pt x="16" y="124"/>
                      <a:pt x="29" y="109"/>
                      <a:pt x="47" y="106"/>
                    </a:cubicBezTo>
                    <a:cubicBezTo>
                      <a:pt x="47" y="113"/>
                      <a:pt x="43" y="131"/>
                      <a:pt x="16" y="147"/>
                    </a:cubicBezTo>
                    <a:close/>
                    <a:moveTo>
                      <a:pt x="90" y="143"/>
                    </a:moveTo>
                    <a:cubicBezTo>
                      <a:pt x="90" y="145"/>
                      <a:pt x="90" y="145"/>
                      <a:pt x="90" y="145"/>
                    </a:cubicBezTo>
                    <a:cubicBezTo>
                      <a:pt x="79" y="138"/>
                      <a:pt x="57" y="122"/>
                      <a:pt x="58" y="106"/>
                    </a:cubicBezTo>
                    <a:cubicBezTo>
                      <a:pt x="76" y="109"/>
                      <a:pt x="90" y="124"/>
                      <a:pt x="90" y="143"/>
                    </a:cubicBezTo>
                    <a:close/>
                    <a:moveTo>
                      <a:pt x="47" y="47"/>
                    </a:moveTo>
                    <a:cubicBezTo>
                      <a:pt x="36" y="42"/>
                      <a:pt x="26" y="48"/>
                      <a:pt x="21" y="51"/>
                    </a:cubicBezTo>
                    <a:cubicBezTo>
                      <a:pt x="18" y="46"/>
                      <a:pt x="16" y="39"/>
                      <a:pt x="16" y="32"/>
                    </a:cubicBezTo>
                    <a:cubicBezTo>
                      <a:pt x="16" y="32"/>
                      <a:pt x="16" y="32"/>
                      <a:pt x="16" y="32"/>
                    </a:cubicBezTo>
                    <a:cubicBezTo>
                      <a:pt x="16" y="12"/>
                      <a:pt x="16" y="12"/>
                      <a:pt x="16" y="12"/>
                    </a:cubicBezTo>
                    <a:cubicBezTo>
                      <a:pt x="22" y="12"/>
                      <a:pt x="22" y="12"/>
                      <a:pt x="22" y="12"/>
                    </a:cubicBezTo>
                    <a:cubicBezTo>
                      <a:pt x="85" y="12"/>
                      <a:pt x="85" y="12"/>
                      <a:pt x="85" y="12"/>
                    </a:cubicBezTo>
                    <a:cubicBezTo>
                      <a:pt x="90" y="12"/>
                      <a:pt x="90" y="12"/>
                      <a:pt x="90" y="12"/>
                    </a:cubicBezTo>
                    <a:cubicBezTo>
                      <a:pt x="90" y="32"/>
                      <a:pt x="90" y="32"/>
                      <a:pt x="90" y="32"/>
                    </a:cubicBezTo>
                    <a:cubicBezTo>
                      <a:pt x="90" y="36"/>
                      <a:pt x="90" y="39"/>
                      <a:pt x="89" y="42"/>
                    </a:cubicBezTo>
                    <a:cubicBezTo>
                      <a:pt x="83" y="42"/>
                      <a:pt x="72" y="47"/>
                      <a:pt x="68" y="49"/>
                    </a:cubicBezTo>
                    <a:cubicBezTo>
                      <a:pt x="63" y="52"/>
                      <a:pt x="63" y="53"/>
                      <a:pt x="4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34"/>
              <p:cNvSpPr/>
              <p:nvPr/>
            </p:nvSpPr>
            <p:spPr bwMode="auto">
              <a:xfrm>
                <a:off x="7375389" y="2115495"/>
                <a:ext cx="319864" cy="56383"/>
              </a:xfrm>
              <a:custGeom>
                <a:avLst/>
                <a:gdLst>
                  <a:gd name="T0" fmla="*/ 117 w 125"/>
                  <a:gd name="T1" fmla="*/ 0 h 22"/>
                  <a:gd name="T2" fmla="*/ 8 w 125"/>
                  <a:gd name="T3" fmla="*/ 0 h 22"/>
                  <a:gd name="T4" fmla="*/ 0 w 125"/>
                  <a:gd name="T5" fmla="*/ 11 h 22"/>
                  <a:gd name="T6" fmla="*/ 8 w 125"/>
                  <a:gd name="T7" fmla="*/ 22 h 22"/>
                  <a:gd name="T8" fmla="*/ 117 w 125"/>
                  <a:gd name="T9" fmla="*/ 22 h 22"/>
                  <a:gd name="T10" fmla="*/ 125 w 125"/>
                  <a:gd name="T11" fmla="*/ 11 h 22"/>
                  <a:gd name="T12" fmla="*/ 117 w 125"/>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5" h="22">
                    <a:moveTo>
                      <a:pt x="117" y="0"/>
                    </a:moveTo>
                    <a:cubicBezTo>
                      <a:pt x="8" y="0"/>
                      <a:pt x="8" y="0"/>
                      <a:pt x="8" y="0"/>
                    </a:cubicBezTo>
                    <a:cubicBezTo>
                      <a:pt x="3" y="0"/>
                      <a:pt x="0" y="5"/>
                      <a:pt x="0" y="11"/>
                    </a:cubicBezTo>
                    <a:cubicBezTo>
                      <a:pt x="0" y="17"/>
                      <a:pt x="3" y="22"/>
                      <a:pt x="8" y="22"/>
                    </a:cubicBezTo>
                    <a:cubicBezTo>
                      <a:pt x="117" y="22"/>
                      <a:pt x="117" y="22"/>
                      <a:pt x="117" y="22"/>
                    </a:cubicBezTo>
                    <a:cubicBezTo>
                      <a:pt x="121" y="22"/>
                      <a:pt x="125" y="17"/>
                      <a:pt x="125" y="11"/>
                    </a:cubicBezTo>
                    <a:cubicBezTo>
                      <a:pt x="125" y="5"/>
                      <a:pt x="121" y="0"/>
                      <a:pt x="11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35"/>
              <p:cNvSpPr/>
              <p:nvPr/>
            </p:nvSpPr>
            <p:spPr bwMode="auto">
              <a:xfrm>
                <a:off x="7375389" y="1569016"/>
                <a:ext cx="319864" cy="58551"/>
              </a:xfrm>
              <a:custGeom>
                <a:avLst/>
                <a:gdLst>
                  <a:gd name="T0" fmla="*/ 8 w 125"/>
                  <a:gd name="T1" fmla="*/ 23 h 23"/>
                  <a:gd name="T2" fmla="*/ 117 w 125"/>
                  <a:gd name="T3" fmla="*/ 23 h 23"/>
                  <a:gd name="T4" fmla="*/ 125 w 125"/>
                  <a:gd name="T5" fmla="*/ 11 h 23"/>
                  <a:gd name="T6" fmla="*/ 117 w 125"/>
                  <a:gd name="T7" fmla="*/ 0 h 23"/>
                  <a:gd name="T8" fmla="*/ 8 w 125"/>
                  <a:gd name="T9" fmla="*/ 0 h 23"/>
                  <a:gd name="T10" fmla="*/ 0 w 125"/>
                  <a:gd name="T11" fmla="*/ 11 h 23"/>
                  <a:gd name="T12" fmla="*/ 8 w 12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125" h="23">
                    <a:moveTo>
                      <a:pt x="8" y="23"/>
                    </a:moveTo>
                    <a:cubicBezTo>
                      <a:pt x="117" y="23"/>
                      <a:pt x="117" y="23"/>
                      <a:pt x="117" y="23"/>
                    </a:cubicBezTo>
                    <a:cubicBezTo>
                      <a:pt x="121" y="23"/>
                      <a:pt x="125" y="17"/>
                      <a:pt x="125" y="11"/>
                    </a:cubicBezTo>
                    <a:cubicBezTo>
                      <a:pt x="125" y="5"/>
                      <a:pt x="121" y="0"/>
                      <a:pt x="117" y="0"/>
                    </a:cubicBezTo>
                    <a:cubicBezTo>
                      <a:pt x="8" y="0"/>
                      <a:pt x="8" y="0"/>
                      <a:pt x="8" y="0"/>
                    </a:cubicBezTo>
                    <a:cubicBezTo>
                      <a:pt x="3" y="0"/>
                      <a:pt x="0" y="5"/>
                      <a:pt x="0" y="11"/>
                    </a:cubicBezTo>
                    <a:cubicBezTo>
                      <a:pt x="0" y="17"/>
                      <a:pt x="3" y="23"/>
                      <a:pt x="8"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Group 26"/>
            <p:cNvGrpSpPr/>
            <p:nvPr/>
          </p:nvGrpSpPr>
          <p:grpSpPr>
            <a:xfrm>
              <a:off x="8309484" y="3068785"/>
              <a:ext cx="1059194" cy="1156869"/>
              <a:chOff x="8372930" y="2664142"/>
              <a:chExt cx="1281624" cy="1399811"/>
            </a:xfrm>
          </p:grpSpPr>
          <p:sp>
            <p:nvSpPr>
              <p:cNvPr id="28" name="Freeform 18"/>
              <p:cNvSpPr/>
              <p:nvPr/>
            </p:nvSpPr>
            <p:spPr bwMode="auto">
              <a:xfrm>
                <a:off x="8372930" y="2664142"/>
                <a:ext cx="1281624" cy="1399811"/>
              </a:xfrm>
              <a:custGeom>
                <a:avLst/>
                <a:gdLst>
                  <a:gd name="T0" fmla="*/ 435 w 500"/>
                  <a:gd name="T1" fmla="*/ 369 h 546"/>
                  <a:gd name="T2" fmla="*/ 369 w 500"/>
                  <a:gd name="T3" fmla="*/ 66 h 546"/>
                  <a:gd name="T4" fmla="*/ 66 w 500"/>
                  <a:gd name="T5" fmla="*/ 129 h 546"/>
                  <a:gd name="T6" fmla="*/ 132 w 500"/>
                  <a:gd name="T7" fmla="*/ 431 h 546"/>
                  <a:gd name="T8" fmla="*/ 144 w 500"/>
                  <a:gd name="T9" fmla="*/ 439 h 546"/>
                  <a:gd name="T10" fmla="*/ 172 w 500"/>
                  <a:gd name="T11" fmla="*/ 546 h 546"/>
                  <a:gd name="T12" fmla="*/ 237 w 500"/>
                  <a:gd name="T13" fmla="*/ 466 h 546"/>
                  <a:gd name="T14" fmla="*/ 435 w 500"/>
                  <a:gd name="T15" fmla="*/ 369 h 5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0" h="546">
                    <a:moveTo>
                      <a:pt x="435" y="369"/>
                    </a:moveTo>
                    <a:cubicBezTo>
                      <a:pt x="500" y="268"/>
                      <a:pt x="471" y="133"/>
                      <a:pt x="369" y="66"/>
                    </a:cubicBezTo>
                    <a:cubicBezTo>
                      <a:pt x="267" y="0"/>
                      <a:pt x="131" y="28"/>
                      <a:pt x="66" y="129"/>
                    </a:cubicBezTo>
                    <a:cubicBezTo>
                      <a:pt x="0" y="229"/>
                      <a:pt x="30" y="365"/>
                      <a:pt x="132" y="431"/>
                    </a:cubicBezTo>
                    <a:cubicBezTo>
                      <a:pt x="136" y="434"/>
                      <a:pt x="140" y="436"/>
                      <a:pt x="144" y="439"/>
                    </a:cubicBezTo>
                    <a:cubicBezTo>
                      <a:pt x="172" y="546"/>
                      <a:pt x="172" y="546"/>
                      <a:pt x="172" y="546"/>
                    </a:cubicBezTo>
                    <a:cubicBezTo>
                      <a:pt x="237" y="466"/>
                      <a:pt x="237" y="466"/>
                      <a:pt x="237" y="466"/>
                    </a:cubicBezTo>
                    <a:cubicBezTo>
                      <a:pt x="313" y="472"/>
                      <a:pt x="390" y="437"/>
                      <a:pt x="435" y="369"/>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36"/>
              <p:cNvSpPr>
                <a:spLocks noEditPoints="1"/>
              </p:cNvSpPr>
              <p:nvPr/>
            </p:nvSpPr>
            <p:spPr bwMode="auto">
              <a:xfrm>
                <a:off x="8767609" y="2946056"/>
                <a:ext cx="479253" cy="715627"/>
              </a:xfrm>
              <a:custGeom>
                <a:avLst/>
                <a:gdLst>
                  <a:gd name="T0" fmla="*/ 93 w 187"/>
                  <a:gd name="T1" fmla="*/ 1 h 279"/>
                  <a:gd name="T2" fmla="*/ 18 w 187"/>
                  <a:gd name="T3" fmla="*/ 38 h 279"/>
                  <a:gd name="T4" fmla="*/ 2 w 187"/>
                  <a:gd name="T5" fmla="*/ 103 h 279"/>
                  <a:gd name="T6" fmla="*/ 27 w 187"/>
                  <a:gd name="T7" fmla="*/ 158 h 279"/>
                  <a:gd name="T8" fmla="*/ 27 w 187"/>
                  <a:gd name="T9" fmla="*/ 158 h 279"/>
                  <a:gd name="T10" fmla="*/ 42 w 187"/>
                  <a:gd name="T11" fmla="*/ 204 h 279"/>
                  <a:gd name="T12" fmla="*/ 51 w 187"/>
                  <a:gd name="T13" fmla="*/ 269 h 279"/>
                  <a:gd name="T14" fmla="*/ 55 w 187"/>
                  <a:gd name="T15" fmla="*/ 273 h 279"/>
                  <a:gd name="T16" fmla="*/ 91 w 187"/>
                  <a:gd name="T17" fmla="*/ 279 h 279"/>
                  <a:gd name="T18" fmla="*/ 134 w 187"/>
                  <a:gd name="T19" fmla="*/ 271 h 279"/>
                  <a:gd name="T20" fmla="*/ 144 w 187"/>
                  <a:gd name="T21" fmla="*/ 246 h 279"/>
                  <a:gd name="T22" fmla="*/ 149 w 187"/>
                  <a:gd name="T23" fmla="*/ 184 h 279"/>
                  <a:gd name="T24" fmla="*/ 160 w 187"/>
                  <a:gd name="T25" fmla="*/ 156 h 279"/>
                  <a:gd name="T26" fmla="*/ 176 w 187"/>
                  <a:gd name="T27" fmla="*/ 127 h 279"/>
                  <a:gd name="T28" fmla="*/ 185 w 187"/>
                  <a:gd name="T29" fmla="*/ 70 h 279"/>
                  <a:gd name="T30" fmla="*/ 94 w 187"/>
                  <a:gd name="T31" fmla="*/ 1 h 279"/>
                  <a:gd name="T32" fmla="*/ 164 w 187"/>
                  <a:gd name="T33" fmla="*/ 74 h 279"/>
                  <a:gd name="T34" fmla="*/ 130 w 187"/>
                  <a:gd name="T35" fmla="*/ 169 h 279"/>
                  <a:gd name="T36" fmla="*/ 127 w 187"/>
                  <a:gd name="T37" fmla="*/ 184 h 279"/>
                  <a:gd name="T38" fmla="*/ 125 w 187"/>
                  <a:gd name="T39" fmla="*/ 193 h 279"/>
                  <a:gd name="T40" fmla="*/ 103 w 187"/>
                  <a:gd name="T41" fmla="*/ 199 h 279"/>
                  <a:gd name="T42" fmla="*/ 101 w 187"/>
                  <a:gd name="T43" fmla="*/ 148 h 279"/>
                  <a:gd name="T44" fmla="*/ 125 w 187"/>
                  <a:gd name="T45" fmla="*/ 71 h 279"/>
                  <a:gd name="T46" fmla="*/ 112 w 187"/>
                  <a:gd name="T47" fmla="*/ 65 h 279"/>
                  <a:gd name="T48" fmla="*/ 99 w 187"/>
                  <a:gd name="T49" fmla="*/ 66 h 279"/>
                  <a:gd name="T50" fmla="*/ 75 w 187"/>
                  <a:gd name="T51" fmla="*/ 68 h 279"/>
                  <a:gd name="T52" fmla="*/ 66 w 187"/>
                  <a:gd name="T53" fmla="*/ 69 h 279"/>
                  <a:gd name="T54" fmla="*/ 52 w 187"/>
                  <a:gd name="T55" fmla="*/ 77 h 279"/>
                  <a:gd name="T56" fmla="*/ 83 w 187"/>
                  <a:gd name="T57" fmla="*/ 153 h 279"/>
                  <a:gd name="T58" fmla="*/ 65 w 187"/>
                  <a:gd name="T59" fmla="*/ 198 h 279"/>
                  <a:gd name="T60" fmla="*/ 62 w 187"/>
                  <a:gd name="T61" fmla="*/ 194 h 279"/>
                  <a:gd name="T62" fmla="*/ 60 w 187"/>
                  <a:gd name="T63" fmla="*/ 185 h 279"/>
                  <a:gd name="T64" fmla="*/ 57 w 187"/>
                  <a:gd name="T65" fmla="*/ 170 h 279"/>
                  <a:gd name="T66" fmla="*/ 31 w 187"/>
                  <a:gd name="T67" fmla="*/ 122 h 279"/>
                  <a:gd name="T68" fmla="*/ 23 w 187"/>
                  <a:gd name="T69" fmla="*/ 76 h 279"/>
                  <a:gd name="T70" fmla="*/ 36 w 187"/>
                  <a:gd name="T71" fmla="*/ 47 h 279"/>
                  <a:gd name="T72" fmla="*/ 93 w 187"/>
                  <a:gd name="T73" fmla="*/ 20 h 279"/>
                  <a:gd name="T74" fmla="*/ 93 w 187"/>
                  <a:gd name="T75" fmla="*/ 19 h 279"/>
                  <a:gd name="T76" fmla="*/ 150 w 187"/>
                  <a:gd name="T77" fmla="*/ 45 h 279"/>
                  <a:gd name="T78" fmla="*/ 72 w 187"/>
                  <a:gd name="T79" fmla="*/ 71 h 279"/>
                  <a:gd name="T80" fmla="*/ 80 w 187"/>
                  <a:gd name="T81" fmla="*/ 76 h 279"/>
                  <a:gd name="T82" fmla="*/ 83 w 187"/>
                  <a:gd name="T83" fmla="*/ 69 h 279"/>
                  <a:gd name="T84" fmla="*/ 91 w 187"/>
                  <a:gd name="T85" fmla="*/ 69 h 279"/>
                  <a:gd name="T86" fmla="*/ 95 w 187"/>
                  <a:gd name="T87" fmla="*/ 69 h 279"/>
                  <a:gd name="T88" fmla="*/ 98 w 187"/>
                  <a:gd name="T89" fmla="*/ 79 h 279"/>
                  <a:gd name="T90" fmla="*/ 103 w 187"/>
                  <a:gd name="T91" fmla="*/ 77 h 279"/>
                  <a:gd name="T92" fmla="*/ 116 w 187"/>
                  <a:gd name="T93" fmla="*/ 78 h 279"/>
                  <a:gd name="T94" fmla="*/ 63 w 187"/>
                  <a:gd name="T95" fmla="*/ 80 h 279"/>
                  <a:gd name="T96" fmla="*/ 72 w 187"/>
                  <a:gd name="T97" fmla="*/ 71 h 279"/>
                  <a:gd name="T98" fmla="*/ 114 w 187"/>
                  <a:gd name="T99" fmla="*/ 71 h 279"/>
                  <a:gd name="T100" fmla="*/ 115 w 187"/>
                  <a:gd name="T101" fmla="*/ 69 h 279"/>
                  <a:gd name="T102" fmla="*/ 107 w 187"/>
                  <a:gd name="T103" fmla="*/ 68 h 279"/>
                  <a:gd name="T104" fmla="*/ 103 w 187"/>
                  <a:gd name="T105" fmla="*/ 69 h 279"/>
                  <a:gd name="T106" fmla="*/ 62 w 187"/>
                  <a:gd name="T107" fmla="*/ 77 h 279"/>
                  <a:gd name="T108" fmla="*/ 62 w 187"/>
                  <a:gd name="T109" fmla="*/ 7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7" h="279">
                    <a:moveTo>
                      <a:pt x="94" y="1"/>
                    </a:moveTo>
                    <a:cubicBezTo>
                      <a:pt x="93" y="1"/>
                      <a:pt x="93" y="1"/>
                      <a:pt x="93" y="1"/>
                    </a:cubicBezTo>
                    <a:cubicBezTo>
                      <a:pt x="93" y="1"/>
                      <a:pt x="93" y="1"/>
                      <a:pt x="92" y="1"/>
                    </a:cubicBezTo>
                    <a:cubicBezTo>
                      <a:pt x="53" y="2"/>
                      <a:pt x="30" y="21"/>
                      <a:pt x="18" y="38"/>
                    </a:cubicBezTo>
                    <a:cubicBezTo>
                      <a:pt x="6" y="54"/>
                      <a:pt x="2" y="71"/>
                      <a:pt x="2" y="73"/>
                    </a:cubicBezTo>
                    <a:cubicBezTo>
                      <a:pt x="0" y="82"/>
                      <a:pt x="0" y="92"/>
                      <a:pt x="2" y="103"/>
                    </a:cubicBezTo>
                    <a:cubicBezTo>
                      <a:pt x="4" y="112"/>
                      <a:pt x="7" y="121"/>
                      <a:pt x="11" y="130"/>
                    </a:cubicBezTo>
                    <a:cubicBezTo>
                      <a:pt x="18" y="146"/>
                      <a:pt x="26" y="157"/>
                      <a:pt x="27" y="158"/>
                    </a:cubicBezTo>
                    <a:cubicBezTo>
                      <a:pt x="27" y="158"/>
                      <a:pt x="27" y="158"/>
                      <a:pt x="27" y="158"/>
                    </a:cubicBezTo>
                    <a:cubicBezTo>
                      <a:pt x="27" y="158"/>
                      <a:pt x="27" y="158"/>
                      <a:pt x="27" y="158"/>
                    </a:cubicBezTo>
                    <a:cubicBezTo>
                      <a:pt x="34" y="166"/>
                      <a:pt x="37" y="180"/>
                      <a:pt x="37" y="185"/>
                    </a:cubicBezTo>
                    <a:cubicBezTo>
                      <a:pt x="37" y="193"/>
                      <a:pt x="40" y="200"/>
                      <a:pt x="42" y="204"/>
                    </a:cubicBezTo>
                    <a:cubicBezTo>
                      <a:pt x="41" y="222"/>
                      <a:pt x="41" y="236"/>
                      <a:pt x="43" y="248"/>
                    </a:cubicBezTo>
                    <a:cubicBezTo>
                      <a:pt x="45" y="257"/>
                      <a:pt x="47" y="265"/>
                      <a:pt x="51" y="269"/>
                    </a:cubicBezTo>
                    <a:cubicBezTo>
                      <a:pt x="52" y="272"/>
                      <a:pt x="52" y="272"/>
                      <a:pt x="52" y="272"/>
                    </a:cubicBezTo>
                    <a:cubicBezTo>
                      <a:pt x="55" y="273"/>
                      <a:pt x="55" y="273"/>
                      <a:pt x="55" y="273"/>
                    </a:cubicBezTo>
                    <a:cubicBezTo>
                      <a:pt x="61" y="275"/>
                      <a:pt x="73" y="279"/>
                      <a:pt x="91" y="279"/>
                    </a:cubicBezTo>
                    <a:cubicBezTo>
                      <a:pt x="91" y="279"/>
                      <a:pt x="91" y="279"/>
                      <a:pt x="91" y="279"/>
                    </a:cubicBezTo>
                    <a:cubicBezTo>
                      <a:pt x="104" y="278"/>
                      <a:pt x="117" y="276"/>
                      <a:pt x="131" y="272"/>
                    </a:cubicBezTo>
                    <a:cubicBezTo>
                      <a:pt x="134" y="271"/>
                      <a:pt x="134" y="271"/>
                      <a:pt x="134" y="271"/>
                    </a:cubicBezTo>
                    <a:cubicBezTo>
                      <a:pt x="137" y="268"/>
                      <a:pt x="137" y="268"/>
                      <a:pt x="137" y="268"/>
                    </a:cubicBezTo>
                    <a:cubicBezTo>
                      <a:pt x="140" y="263"/>
                      <a:pt x="142" y="256"/>
                      <a:pt x="144" y="246"/>
                    </a:cubicBezTo>
                    <a:cubicBezTo>
                      <a:pt x="146" y="234"/>
                      <a:pt x="146" y="220"/>
                      <a:pt x="145" y="202"/>
                    </a:cubicBezTo>
                    <a:cubicBezTo>
                      <a:pt x="147" y="198"/>
                      <a:pt x="150" y="192"/>
                      <a:pt x="149" y="184"/>
                    </a:cubicBezTo>
                    <a:cubicBezTo>
                      <a:pt x="150" y="178"/>
                      <a:pt x="152" y="164"/>
                      <a:pt x="159" y="156"/>
                    </a:cubicBezTo>
                    <a:cubicBezTo>
                      <a:pt x="160" y="156"/>
                      <a:pt x="160" y="156"/>
                      <a:pt x="160" y="156"/>
                    </a:cubicBezTo>
                    <a:cubicBezTo>
                      <a:pt x="160" y="155"/>
                      <a:pt x="160" y="155"/>
                      <a:pt x="160" y="155"/>
                    </a:cubicBezTo>
                    <a:cubicBezTo>
                      <a:pt x="160" y="155"/>
                      <a:pt x="169" y="143"/>
                      <a:pt x="176" y="127"/>
                    </a:cubicBezTo>
                    <a:cubicBezTo>
                      <a:pt x="180" y="118"/>
                      <a:pt x="183" y="108"/>
                      <a:pt x="185" y="100"/>
                    </a:cubicBezTo>
                    <a:cubicBezTo>
                      <a:pt x="187" y="89"/>
                      <a:pt x="187" y="79"/>
                      <a:pt x="185" y="70"/>
                    </a:cubicBezTo>
                    <a:cubicBezTo>
                      <a:pt x="184" y="67"/>
                      <a:pt x="180" y="51"/>
                      <a:pt x="168" y="35"/>
                    </a:cubicBezTo>
                    <a:cubicBezTo>
                      <a:pt x="156" y="19"/>
                      <a:pt x="133" y="0"/>
                      <a:pt x="94" y="1"/>
                    </a:cubicBezTo>
                    <a:close/>
                    <a:moveTo>
                      <a:pt x="164" y="73"/>
                    </a:moveTo>
                    <a:cubicBezTo>
                      <a:pt x="164" y="74"/>
                      <a:pt x="164" y="74"/>
                      <a:pt x="164" y="74"/>
                    </a:cubicBezTo>
                    <a:cubicBezTo>
                      <a:pt x="171" y="102"/>
                      <a:pt x="144" y="140"/>
                      <a:pt x="142" y="144"/>
                    </a:cubicBezTo>
                    <a:cubicBezTo>
                      <a:pt x="136" y="150"/>
                      <a:pt x="132" y="159"/>
                      <a:pt x="130" y="169"/>
                    </a:cubicBezTo>
                    <a:cubicBezTo>
                      <a:pt x="128" y="176"/>
                      <a:pt x="127" y="182"/>
                      <a:pt x="127" y="183"/>
                    </a:cubicBezTo>
                    <a:cubicBezTo>
                      <a:pt x="127" y="184"/>
                      <a:pt x="127" y="184"/>
                      <a:pt x="127" y="184"/>
                    </a:cubicBezTo>
                    <a:cubicBezTo>
                      <a:pt x="127" y="184"/>
                      <a:pt x="127" y="184"/>
                      <a:pt x="127" y="184"/>
                    </a:cubicBezTo>
                    <a:cubicBezTo>
                      <a:pt x="127" y="189"/>
                      <a:pt x="125" y="192"/>
                      <a:pt x="125" y="193"/>
                    </a:cubicBezTo>
                    <a:cubicBezTo>
                      <a:pt x="122" y="195"/>
                      <a:pt x="122" y="195"/>
                      <a:pt x="122" y="195"/>
                    </a:cubicBezTo>
                    <a:cubicBezTo>
                      <a:pt x="115" y="197"/>
                      <a:pt x="109" y="199"/>
                      <a:pt x="103" y="199"/>
                    </a:cubicBezTo>
                    <a:cubicBezTo>
                      <a:pt x="102" y="152"/>
                      <a:pt x="102" y="152"/>
                      <a:pt x="102" y="152"/>
                    </a:cubicBezTo>
                    <a:cubicBezTo>
                      <a:pt x="102" y="151"/>
                      <a:pt x="102" y="149"/>
                      <a:pt x="101" y="148"/>
                    </a:cubicBezTo>
                    <a:cubicBezTo>
                      <a:pt x="128" y="72"/>
                      <a:pt x="128" y="72"/>
                      <a:pt x="128" y="72"/>
                    </a:cubicBezTo>
                    <a:cubicBezTo>
                      <a:pt x="125" y="71"/>
                      <a:pt x="125" y="71"/>
                      <a:pt x="125" y="71"/>
                    </a:cubicBezTo>
                    <a:cubicBezTo>
                      <a:pt x="125" y="70"/>
                      <a:pt x="125" y="69"/>
                      <a:pt x="124" y="69"/>
                    </a:cubicBezTo>
                    <a:cubicBezTo>
                      <a:pt x="122" y="64"/>
                      <a:pt x="117" y="64"/>
                      <a:pt x="112" y="65"/>
                    </a:cubicBezTo>
                    <a:cubicBezTo>
                      <a:pt x="112" y="65"/>
                      <a:pt x="111" y="64"/>
                      <a:pt x="110" y="63"/>
                    </a:cubicBezTo>
                    <a:cubicBezTo>
                      <a:pt x="106" y="62"/>
                      <a:pt x="102" y="63"/>
                      <a:pt x="99" y="66"/>
                    </a:cubicBezTo>
                    <a:cubicBezTo>
                      <a:pt x="96" y="65"/>
                      <a:pt x="92" y="65"/>
                      <a:pt x="89" y="66"/>
                    </a:cubicBezTo>
                    <a:cubicBezTo>
                      <a:pt x="85" y="64"/>
                      <a:pt x="79" y="65"/>
                      <a:pt x="75" y="68"/>
                    </a:cubicBezTo>
                    <a:cubicBezTo>
                      <a:pt x="74" y="67"/>
                      <a:pt x="72" y="66"/>
                      <a:pt x="70" y="67"/>
                    </a:cubicBezTo>
                    <a:cubicBezTo>
                      <a:pt x="69" y="67"/>
                      <a:pt x="67" y="68"/>
                      <a:pt x="66" y="69"/>
                    </a:cubicBezTo>
                    <a:cubicBezTo>
                      <a:pt x="61" y="65"/>
                      <a:pt x="56" y="70"/>
                      <a:pt x="55" y="76"/>
                    </a:cubicBezTo>
                    <a:cubicBezTo>
                      <a:pt x="52" y="77"/>
                      <a:pt x="52" y="77"/>
                      <a:pt x="52" y="77"/>
                    </a:cubicBezTo>
                    <a:cubicBezTo>
                      <a:pt x="85" y="149"/>
                      <a:pt x="85" y="149"/>
                      <a:pt x="85" y="149"/>
                    </a:cubicBezTo>
                    <a:cubicBezTo>
                      <a:pt x="84" y="150"/>
                      <a:pt x="83" y="151"/>
                      <a:pt x="83" y="153"/>
                    </a:cubicBezTo>
                    <a:cubicBezTo>
                      <a:pt x="84" y="201"/>
                      <a:pt x="84" y="201"/>
                      <a:pt x="84" y="201"/>
                    </a:cubicBezTo>
                    <a:cubicBezTo>
                      <a:pt x="76" y="200"/>
                      <a:pt x="69" y="199"/>
                      <a:pt x="65" y="198"/>
                    </a:cubicBezTo>
                    <a:cubicBezTo>
                      <a:pt x="65" y="197"/>
                      <a:pt x="65" y="197"/>
                      <a:pt x="65" y="197"/>
                    </a:cubicBezTo>
                    <a:cubicBezTo>
                      <a:pt x="62" y="194"/>
                      <a:pt x="62" y="194"/>
                      <a:pt x="62" y="194"/>
                    </a:cubicBezTo>
                    <a:cubicBezTo>
                      <a:pt x="62" y="194"/>
                      <a:pt x="59" y="190"/>
                      <a:pt x="60" y="186"/>
                    </a:cubicBezTo>
                    <a:cubicBezTo>
                      <a:pt x="60" y="185"/>
                      <a:pt x="60" y="185"/>
                      <a:pt x="60" y="185"/>
                    </a:cubicBezTo>
                    <a:cubicBezTo>
                      <a:pt x="60" y="184"/>
                      <a:pt x="60" y="184"/>
                      <a:pt x="60" y="184"/>
                    </a:cubicBezTo>
                    <a:cubicBezTo>
                      <a:pt x="59" y="183"/>
                      <a:pt x="59" y="178"/>
                      <a:pt x="57" y="170"/>
                    </a:cubicBezTo>
                    <a:cubicBezTo>
                      <a:pt x="54" y="160"/>
                      <a:pt x="50" y="152"/>
                      <a:pt x="45" y="145"/>
                    </a:cubicBezTo>
                    <a:cubicBezTo>
                      <a:pt x="44" y="144"/>
                      <a:pt x="37" y="134"/>
                      <a:pt x="31" y="122"/>
                    </a:cubicBezTo>
                    <a:cubicBezTo>
                      <a:pt x="25" y="109"/>
                      <a:pt x="19" y="92"/>
                      <a:pt x="23" y="76"/>
                    </a:cubicBezTo>
                    <a:cubicBezTo>
                      <a:pt x="23" y="76"/>
                      <a:pt x="23" y="76"/>
                      <a:pt x="23" y="76"/>
                    </a:cubicBezTo>
                    <a:cubicBezTo>
                      <a:pt x="23" y="76"/>
                      <a:pt x="23" y="76"/>
                      <a:pt x="23" y="76"/>
                    </a:cubicBezTo>
                    <a:cubicBezTo>
                      <a:pt x="23" y="76"/>
                      <a:pt x="26" y="61"/>
                      <a:pt x="36" y="47"/>
                    </a:cubicBezTo>
                    <a:cubicBezTo>
                      <a:pt x="49" y="29"/>
                      <a:pt x="68" y="20"/>
                      <a:pt x="92" y="20"/>
                    </a:cubicBezTo>
                    <a:cubicBezTo>
                      <a:pt x="93" y="20"/>
                      <a:pt x="93" y="20"/>
                      <a:pt x="93" y="20"/>
                    </a:cubicBezTo>
                    <a:cubicBezTo>
                      <a:pt x="93" y="20"/>
                      <a:pt x="93" y="20"/>
                      <a:pt x="93" y="20"/>
                    </a:cubicBezTo>
                    <a:cubicBezTo>
                      <a:pt x="93" y="19"/>
                      <a:pt x="93" y="19"/>
                      <a:pt x="93" y="19"/>
                    </a:cubicBezTo>
                    <a:cubicBezTo>
                      <a:pt x="93" y="20"/>
                      <a:pt x="93" y="19"/>
                      <a:pt x="94" y="19"/>
                    </a:cubicBezTo>
                    <a:cubicBezTo>
                      <a:pt x="118" y="19"/>
                      <a:pt x="137" y="27"/>
                      <a:pt x="150" y="45"/>
                    </a:cubicBezTo>
                    <a:cubicBezTo>
                      <a:pt x="160" y="58"/>
                      <a:pt x="164" y="73"/>
                      <a:pt x="164" y="73"/>
                    </a:cubicBezTo>
                    <a:close/>
                    <a:moveTo>
                      <a:pt x="72" y="71"/>
                    </a:moveTo>
                    <a:cubicBezTo>
                      <a:pt x="71" y="72"/>
                      <a:pt x="70" y="75"/>
                      <a:pt x="71" y="77"/>
                    </a:cubicBezTo>
                    <a:cubicBezTo>
                      <a:pt x="73" y="80"/>
                      <a:pt x="78" y="79"/>
                      <a:pt x="80" y="76"/>
                    </a:cubicBezTo>
                    <a:cubicBezTo>
                      <a:pt x="80" y="74"/>
                      <a:pt x="80" y="72"/>
                      <a:pt x="79" y="70"/>
                    </a:cubicBezTo>
                    <a:cubicBezTo>
                      <a:pt x="80" y="69"/>
                      <a:pt x="81" y="69"/>
                      <a:pt x="83" y="69"/>
                    </a:cubicBezTo>
                    <a:cubicBezTo>
                      <a:pt x="76" y="75"/>
                      <a:pt x="89" y="83"/>
                      <a:pt x="91" y="73"/>
                    </a:cubicBezTo>
                    <a:cubicBezTo>
                      <a:pt x="92" y="71"/>
                      <a:pt x="91" y="70"/>
                      <a:pt x="91" y="69"/>
                    </a:cubicBezTo>
                    <a:cubicBezTo>
                      <a:pt x="91" y="69"/>
                      <a:pt x="92" y="69"/>
                      <a:pt x="92" y="69"/>
                    </a:cubicBezTo>
                    <a:cubicBezTo>
                      <a:pt x="93" y="69"/>
                      <a:pt x="94" y="69"/>
                      <a:pt x="95" y="69"/>
                    </a:cubicBezTo>
                    <a:cubicBezTo>
                      <a:pt x="95" y="69"/>
                      <a:pt x="95" y="69"/>
                      <a:pt x="95" y="69"/>
                    </a:cubicBezTo>
                    <a:cubicBezTo>
                      <a:pt x="92" y="72"/>
                      <a:pt x="93" y="80"/>
                      <a:pt x="98" y="79"/>
                    </a:cubicBezTo>
                    <a:cubicBezTo>
                      <a:pt x="100" y="78"/>
                      <a:pt x="101" y="78"/>
                      <a:pt x="102" y="76"/>
                    </a:cubicBezTo>
                    <a:cubicBezTo>
                      <a:pt x="103" y="77"/>
                      <a:pt x="103" y="77"/>
                      <a:pt x="103" y="77"/>
                    </a:cubicBezTo>
                    <a:cubicBezTo>
                      <a:pt x="108" y="79"/>
                      <a:pt x="111" y="77"/>
                      <a:pt x="113" y="74"/>
                    </a:cubicBezTo>
                    <a:cubicBezTo>
                      <a:pt x="113" y="76"/>
                      <a:pt x="114" y="77"/>
                      <a:pt x="116" y="78"/>
                    </a:cubicBezTo>
                    <a:cubicBezTo>
                      <a:pt x="92" y="144"/>
                      <a:pt x="92" y="144"/>
                      <a:pt x="92" y="144"/>
                    </a:cubicBezTo>
                    <a:cubicBezTo>
                      <a:pt x="63" y="80"/>
                      <a:pt x="63" y="80"/>
                      <a:pt x="63" y="80"/>
                    </a:cubicBezTo>
                    <a:cubicBezTo>
                      <a:pt x="69" y="82"/>
                      <a:pt x="70" y="76"/>
                      <a:pt x="68" y="72"/>
                    </a:cubicBezTo>
                    <a:cubicBezTo>
                      <a:pt x="69" y="71"/>
                      <a:pt x="70" y="71"/>
                      <a:pt x="72" y="71"/>
                    </a:cubicBezTo>
                    <a:close/>
                    <a:moveTo>
                      <a:pt x="115" y="69"/>
                    </a:moveTo>
                    <a:cubicBezTo>
                      <a:pt x="115" y="70"/>
                      <a:pt x="114" y="70"/>
                      <a:pt x="114" y="71"/>
                    </a:cubicBezTo>
                    <a:cubicBezTo>
                      <a:pt x="114" y="70"/>
                      <a:pt x="114" y="69"/>
                      <a:pt x="114" y="69"/>
                    </a:cubicBezTo>
                    <a:cubicBezTo>
                      <a:pt x="114" y="69"/>
                      <a:pt x="115" y="69"/>
                      <a:pt x="115" y="69"/>
                    </a:cubicBezTo>
                    <a:close/>
                    <a:moveTo>
                      <a:pt x="102" y="67"/>
                    </a:moveTo>
                    <a:cubicBezTo>
                      <a:pt x="104" y="67"/>
                      <a:pt x="105" y="67"/>
                      <a:pt x="107" y="68"/>
                    </a:cubicBezTo>
                    <a:cubicBezTo>
                      <a:pt x="106" y="69"/>
                      <a:pt x="105" y="70"/>
                      <a:pt x="104" y="71"/>
                    </a:cubicBezTo>
                    <a:cubicBezTo>
                      <a:pt x="103" y="70"/>
                      <a:pt x="103" y="69"/>
                      <a:pt x="103" y="69"/>
                    </a:cubicBezTo>
                    <a:cubicBezTo>
                      <a:pt x="103" y="68"/>
                      <a:pt x="102" y="68"/>
                      <a:pt x="102" y="67"/>
                    </a:cubicBezTo>
                    <a:close/>
                    <a:moveTo>
                      <a:pt x="62" y="77"/>
                    </a:moveTo>
                    <a:cubicBezTo>
                      <a:pt x="62" y="77"/>
                      <a:pt x="62" y="77"/>
                      <a:pt x="62" y="77"/>
                    </a:cubicBezTo>
                    <a:cubicBezTo>
                      <a:pt x="62" y="77"/>
                      <a:pt x="62" y="77"/>
                      <a:pt x="62" y="77"/>
                    </a:cubicBezTo>
                    <a:cubicBezTo>
                      <a:pt x="62" y="77"/>
                      <a:pt x="62" y="77"/>
                      <a:pt x="62" y="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Group 29"/>
            <p:cNvGrpSpPr/>
            <p:nvPr/>
          </p:nvGrpSpPr>
          <p:grpSpPr>
            <a:xfrm>
              <a:off x="8423929" y="1631840"/>
              <a:ext cx="1046648" cy="1170310"/>
              <a:chOff x="8375098" y="1043138"/>
              <a:chExt cx="1266444" cy="1416075"/>
            </a:xfrm>
          </p:grpSpPr>
          <p:sp>
            <p:nvSpPr>
              <p:cNvPr id="31" name="Freeform 19"/>
              <p:cNvSpPr/>
              <p:nvPr/>
            </p:nvSpPr>
            <p:spPr bwMode="auto">
              <a:xfrm>
                <a:off x="8375098" y="1043138"/>
                <a:ext cx="1266444" cy="1416075"/>
              </a:xfrm>
              <a:custGeom>
                <a:avLst/>
                <a:gdLst>
                  <a:gd name="T0" fmla="*/ 455 w 494"/>
                  <a:gd name="T1" fmla="*/ 317 h 552"/>
                  <a:gd name="T2" fmla="*/ 317 w 494"/>
                  <a:gd name="T3" fmla="*/ 39 h 552"/>
                  <a:gd name="T4" fmla="*/ 39 w 494"/>
                  <a:gd name="T5" fmla="*/ 174 h 552"/>
                  <a:gd name="T6" fmla="*/ 176 w 494"/>
                  <a:gd name="T7" fmla="*/ 451 h 552"/>
                  <a:gd name="T8" fmla="*/ 190 w 494"/>
                  <a:gd name="T9" fmla="*/ 455 h 552"/>
                  <a:gd name="T10" fmla="*/ 243 w 494"/>
                  <a:gd name="T11" fmla="*/ 552 h 552"/>
                  <a:gd name="T12" fmla="*/ 287 w 494"/>
                  <a:gd name="T13" fmla="*/ 460 h 552"/>
                  <a:gd name="T14" fmla="*/ 455 w 494"/>
                  <a:gd name="T15" fmla="*/ 317 h 5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552">
                    <a:moveTo>
                      <a:pt x="455" y="317"/>
                    </a:moveTo>
                    <a:cubicBezTo>
                      <a:pt x="494" y="203"/>
                      <a:pt x="432" y="79"/>
                      <a:pt x="317" y="39"/>
                    </a:cubicBezTo>
                    <a:cubicBezTo>
                      <a:pt x="202" y="0"/>
                      <a:pt x="78" y="60"/>
                      <a:pt x="39" y="174"/>
                    </a:cubicBezTo>
                    <a:cubicBezTo>
                      <a:pt x="0" y="287"/>
                      <a:pt x="61" y="412"/>
                      <a:pt x="176" y="451"/>
                    </a:cubicBezTo>
                    <a:cubicBezTo>
                      <a:pt x="181" y="453"/>
                      <a:pt x="186" y="454"/>
                      <a:pt x="190" y="455"/>
                    </a:cubicBezTo>
                    <a:cubicBezTo>
                      <a:pt x="243" y="552"/>
                      <a:pt x="243" y="552"/>
                      <a:pt x="243" y="552"/>
                    </a:cubicBezTo>
                    <a:cubicBezTo>
                      <a:pt x="287" y="460"/>
                      <a:pt x="287" y="460"/>
                      <a:pt x="287" y="460"/>
                    </a:cubicBezTo>
                    <a:cubicBezTo>
                      <a:pt x="362" y="446"/>
                      <a:pt x="428" y="394"/>
                      <a:pt x="455" y="317"/>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38"/>
              <p:cNvSpPr>
                <a:spLocks noEditPoints="1"/>
              </p:cNvSpPr>
              <p:nvPr/>
            </p:nvSpPr>
            <p:spPr bwMode="auto">
              <a:xfrm>
                <a:off x="8608219" y="1396614"/>
                <a:ext cx="813213" cy="564912"/>
              </a:xfrm>
              <a:custGeom>
                <a:avLst/>
                <a:gdLst>
                  <a:gd name="T0" fmla="*/ 314 w 317"/>
                  <a:gd name="T1" fmla="*/ 82 h 220"/>
                  <a:gd name="T2" fmla="*/ 309 w 317"/>
                  <a:gd name="T3" fmla="*/ 75 h 220"/>
                  <a:gd name="T4" fmla="*/ 303 w 317"/>
                  <a:gd name="T5" fmla="*/ 71 h 220"/>
                  <a:gd name="T6" fmla="*/ 302 w 317"/>
                  <a:gd name="T7" fmla="*/ 72 h 220"/>
                  <a:gd name="T8" fmla="*/ 306 w 317"/>
                  <a:gd name="T9" fmla="*/ 83 h 220"/>
                  <a:gd name="T10" fmla="*/ 307 w 317"/>
                  <a:gd name="T11" fmla="*/ 87 h 220"/>
                  <a:gd name="T12" fmla="*/ 305 w 317"/>
                  <a:gd name="T13" fmla="*/ 92 h 220"/>
                  <a:gd name="T14" fmla="*/ 303 w 317"/>
                  <a:gd name="T15" fmla="*/ 94 h 220"/>
                  <a:gd name="T16" fmla="*/ 302 w 317"/>
                  <a:gd name="T17" fmla="*/ 94 h 220"/>
                  <a:gd name="T18" fmla="*/ 303 w 317"/>
                  <a:gd name="T19" fmla="*/ 94 h 220"/>
                  <a:gd name="T20" fmla="*/ 303 w 317"/>
                  <a:gd name="T21" fmla="*/ 94 h 220"/>
                  <a:gd name="T22" fmla="*/ 301 w 317"/>
                  <a:gd name="T23" fmla="*/ 95 h 220"/>
                  <a:gd name="T24" fmla="*/ 298 w 317"/>
                  <a:gd name="T25" fmla="*/ 96 h 220"/>
                  <a:gd name="T26" fmla="*/ 159 w 317"/>
                  <a:gd name="T27" fmla="*/ 0 h 220"/>
                  <a:gd name="T28" fmla="*/ 17 w 317"/>
                  <a:gd name="T29" fmla="*/ 11 h 220"/>
                  <a:gd name="T30" fmla="*/ 20 w 317"/>
                  <a:gd name="T31" fmla="*/ 99 h 220"/>
                  <a:gd name="T32" fmla="*/ 9 w 317"/>
                  <a:gd name="T33" fmla="*/ 99 h 220"/>
                  <a:gd name="T34" fmla="*/ 9 w 317"/>
                  <a:gd name="T35" fmla="*/ 146 h 220"/>
                  <a:gd name="T36" fmla="*/ 91 w 317"/>
                  <a:gd name="T37" fmla="*/ 185 h 220"/>
                  <a:gd name="T38" fmla="*/ 113 w 317"/>
                  <a:gd name="T39" fmla="*/ 220 h 220"/>
                  <a:gd name="T40" fmla="*/ 135 w 317"/>
                  <a:gd name="T41" fmla="*/ 196 h 220"/>
                  <a:gd name="T42" fmla="*/ 177 w 317"/>
                  <a:gd name="T43" fmla="*/ 197 h 220"/>
                  <a:gd name="T44" fmla="*/ 196 w 317"/>
                  <a:gd name="T45" fmla="*/ 220 h 220"/>
                  <a:gd name="T46" fmla="*/ 220 w 317"/>
                  <a:gd name="T47" fmla="*/ 187 h 220"/>
                  <a:gd name="T48" fmla="*/ 303 w 317"/>
                  <a:gd name="T49" fmla="*/ 110 h 220"/>
                  <a:gd name="T50" fmla="*/ 309 w 317"/>
                  <a:gd name="T51" fmla="*/ 106 h 220"/>
                  <a:gd name="T52" fmla="*/ 311 w 317"/>
                  <a:gd name="T53" fmla="*/ 104 h 220"/>
                  <a:gd name="T54" fmla="*/ 312 w 317"/>
                  <a:gd name="T55" fmla="*/ 104 h 220"/>
                  <a:gd name="T56" fmla="*/ 312 w 317"/>
                  <a:gd name="T57" fmla="*/ 103 h 220"/>
                  <a:gd name="T58" fmla="*/ 312 w 317"/>
                  <a:gd name="T59" fmla="*/ 103 h 220"/>
                  <a:gd name="T60" fmla="*/ 316 w 317"/>
                  <a:gd name="T61" fmla="*/ 96 h 220"/>
                  <a:gd name="T62" fmla="*/ 316 w 317"/>
                  <a:gd name="T63" fmla="*/ 85 h 220"/>
                  <a:gd name="T64" fmla="*/ 52 w 317"/>
                  <a:gd name="T65" fmla="*/ 99 h 220"/>
                  <a:gd name="T66" fmla="*/ 76 w 317"/>
                  <a:gd name="T67" fmla="*/ 99 h 220"/>
                  <a:gd name="T68" fmla="*/ 201 w 317"/>
                  <a:gd name="T69" fmla="*/ 24 h 220"/>
                  <a:gd name="T70" fmla="*/ 158 w 317"/>
                  <a:gd name="T71" fmla="*/ 31 h 220"/>
                  <a:gd name="T72" fmla="*/ 119 w 317"/>
                  <a:gd name="T73" fmla="*/ 37 h 220"/>
                  <a:gd name="T74" fmla="*/ 113 w 317"/>
                  <a:gd name="T75" fmla="*/ 25 h 220"/>
                  <a:gd name="T76" fmla="*/ 158 w 317"/>
                  <a:gd name="T77" fmla="*/ 12 h 220"/>
                  <a:gd name="T78" fmla="*/ 201 w 317"/>
                  <a:gd name="T79" fmla="*/ 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7" h="220">
                    <a:moveTo>
                      <a:pt x="316" y="85"/>
                    </a:moveTo>
                    <a:cubicBezTo>
                      <a:pt x="315" y="84"/>
                      <a:pt x="315" y="83"/>
                      <a:pt x="314" y="82"/>
                    </a:cubicBezTo>
                    <a:cubicBezTo>
                      <a:pt x="314" y="81"/>
                      <a:pt x="313" y="80"/>
                      <a:pt x="313" y="79"/>
                    </a:cubicBezTo>
                    <a:cubicBezTo>
                      <a:pt x="311" y="78"/>
                      <a:pt x="310" y="77"/>
                      <a:pt x="309" y="75"/>
                    </a:cubicBezTo>
                    <a:cubicBezTo>
                      <a:pt x="308" y="74"/>
                      <a:pt x="307" y="74"/>
                      <a:pt x="306" y="73"/>
                    </a:cubicBezTo>
                    <a:cubicBezTo>
                      <a:pt x="305" y="72"/>
                      <a:pt x="304" y="71"/>
                      <a:pt x="303" y="71"/>
                    </a:cubicBezTo>
                    <a:cubicBezTo>
                      <a:pt x="302" y="70"/>
                      <a:pt x="301" y="70"/>
                      <a:pt x="301" y="70"/>
                    </a:cubicBezTo>
                    <a:cubicBezTo>
                      <a:pt x="301" y="70"/>
                      <a:pt x="301" y="71"/>
                      <a:pt x="302" y="72"/>
                    </a:cubicBezTo>
                    <a:cubicBezTo>
                      <a:pt x="303" y="74"/>
                      <a:pt x="304" y="76"/>
                      <a:pt x="305" y="78"/>
                    </a:cubicBezTo>
                    <a:cubicBezTo>
                      <a:pt x="305" y="80"/>
                      <a:pt x="306" y="81"/>
                      <a:pt x="306" y="83"/>
                    </a:cubicBezTo>
                    <a:cubicBezTo>
                      <a:pt x="306" y="83"/>
                      <a:pt x="306" y="84"/>
                      <a:pt x="306" y="85"/>
                    </a:cubicBezTo>
                    <a:cubicBezTo>
                      <a:pt x="307" y="85"/>
                      <a:pt x="307" y="86"/>
                      <a:pt x="307" y="87"/>
                    </a:cubicBezTo>
                    <a:cubicBezTo>
                      <a:pt x="307" y="88"/>
                      <a:pt x="306" y="89"/>
                      <a:pt x="306" y="90"/>
                    </a:cubicBezTo>
                    <a:cubicBezTo>
                      <a:pt x="306" y="91"/>
                      <a:pt x="305" y="91"/>
                      <a:pt x="305" y="92"/>
                    </a:cubicBezTo>
                    <a:cubicBezTo>
                      <a:pt x="305" y="92"/>
                      <a:pt x="305" y="92"/>
                      <a:pt x="305" y="92"/>
                    </a:cubicBezTo>
                    <a:cubicBezTo>
                      <a:pt x="303" y="94"/>
                      <a:pt x="303" y="94"/>
                      <a:pt x="303" y="94"/>
                    </a:cubicBezTo>
                    <a:cubicBezTo>
                      <a:pt x="302" y="94"/>
                      <a:pt x="302" y="94"/>
                      <a:pt x="302" y="94"/>
                    </a:cubicBezTo>
                    <a:cubicBezTo>
                      <a:pt x="302" y="94"/>
                      <a:pt x="302" y="94"/>
                      <a:pt x="302" y="94"/>
                    </a:cubicBezTo>
                    <a:cubicBezTo>
                      <a:pt x="302" y="94"/>
                      <a:pt x="303" y="94"/>
                      <a:pt x="303" y="94"/>
                    </a:cubicBezTo>
                    <a:cubicBezTo>
                      <a:pt x="303" y="94"/>
                      <a:pt x="303" y="94"/>
                      <a:pt x="303" y="94"/>
                    </a:cubicBezTo>
                    <a:cubicBezTo>
                      <a:pt x="303" y="94"/>
                      <a:pt x="303" y="94"/>
                      <a:pt x="303" y="94"/>
                    </a:cubicBezTo>
                    <a:cubicBezTo>
                      <a:pt x="303" y="94"/>
                      <a:pt x="303" y="94"/>
                      <a:pt x="303" y="94"/>
                    </a:cubicBezTo>
                    <a:cubicBezTo>
                      <a:pt x="302" y="94"/>
                      <a:pt x="302" y="94"/>
                      <a:pt x="302" y="94"/>
                    </a:cubicBezTo>
                    <a:cubicBezTo>
                      <a:pt x="301" y="95"/>
                      <a:pt x="301" y="95"/>
                      <a:pt x="301" y="95"/>
                    </a:cubicBezTo>
                    <a:cubicBezTo>
                      <a:pt x="301" y="95"/>
                      <a:pt x="300" y="95"/>
                      <a:pt x="300" y="96"/>
                    </a:cubicBezTo>
                    <a:cubicBezTo>
                      <a:pt x="299" y="96"/>
                      <a:pt x="299" y="96"/>
                      <a:pt x="298" y="96"/>
                    </a:cubicBezTo>
                    <a:cubicBezTo>
                      <a:pt x="298" y="96"/>
                      <a:pt x="297" y="96"/>
                      <a:pt x="297" y="96"/>
                    </a:cubicBezTo>
                    <a:cubicBezTo>
                      <a:pt x="295" y="43"/>
                      <a:pt x="234" y="0"/>
                      <a:pt x="159" y="0"/>
                    </a:cubicBezTo>
                    <a:cubicBezTo>
                      <a:pt x="123" y="0"/>
                      <a:pt x="90" y="10"/>
                      <a:pt x="66" y="26"/>
                    </a:cubicBezTo>
                    <a:cubicBezTo>
                      <a:pt x="56" y="19"/>
                      <a:pt x="39" y="11"/>
                      <a:pt x="17" y="11"/>
                    </a:cubicBezTo>
                    <a:cubicBezTo>
                      <a:pt x="17" y="11"/>
                      <a:pt x="32" y="33"/>
                      <a:pt x="40" y="48"/>
                    </a:cubicBezTo>
                    <a:cubicBezTo>
                      <a:pt x="28" y="63"/>
                      <a:pt x="20" y="80"/>
                      <a:pt x="20" y="99"/>
                    </a:cubicBezTo>
                    <a:cubicBezTo>
                      <a:pt x="20" y="99"/>
                      <a:pt x="20" y="99"/>
                      <a:pt x="20" y="99"/>
                    </a:cubicBezTo>
                    <a:cubicBezTo>
                      <a:pt x="9" y="99"/>
                      <a:pt x="9" y="99"/>
                      <a:pt x="9" y="99"/>
                    </a:cubicBezTo>
                    <a:cubicBezTo>
                      <a:pt x="9" y="99"/>
                      <a:pt x="0" y="108"/>
                      <a:pt x="0" y="123"/>
                    </a:cubicBezTo>
                    <a:cubicBezTo>
                      <a:pt x="0" y="138"/>
                      <a:pt x="9" y="146"/>
                      <a:pt x="9" y="146"/>
                    </a:cubicBezTo>
                    <a:cubicBezTo>
                      <a:pt x="45" y="155"/>
                      <a:pt x="45" y="155"/>
                      <a:pt x="45" y="155"/>
                    </a:cubicBezTo>
                    <a:cubicBezTo>
                      <a:pt x="57" y="167"/>
                      <a:pt x="72" y="177"/>
                      <a:pt x="91" y="185"/>
                    </a:cubicBezTo>
                    <a:cubicBezTo>
                      <a:pt x="99" y="216"/>
                      <a:pt x="99" y="216"/>
                      <a:pt x="99" y="216"/>
                    </a:cubicBezTo>
                    <a:cubicBezTo>
                      <a:pt x="99" y="216"/>
                      <a:pt x="101" y="220"/>
                      <a:pt x="113" y="220"/>
                    </a:cubicBezTo>
                    <a:cubicBezTo>
                      <a:pt x="126" y="220"/>
                      <a:pt x="130" y="216"/>
                      <a:pt x="130" y="216"/>
                    </a:cubicBezTo>
                    <a:cubicBezTo>
                      <a:pt x="135" y="196"/>
                      <a:pt x="135" y="196"/>
                      <a:pt x="135" y="196"/>
                    </a:cubicBezTo>
                    <a:cubicBezTo>
                      <a:pt x="143" y="197"/>
                      <a:pt x="151" y="197"/>
                      <a:pt x="159" y="197"/>
                    </a:cubicBezTo>
                    <a:cubicBezTo>
                      <a:pt x="165" y="197"/>
                      <a:pt x="171" y="197"/>
                      <a:pt x="177" y="197"/>
                    </a:cubicBezTo>
                    <a:cubicBezTo>
                      <a:pt x="182" y="216"/>
                      <a:pt x="182" y="216"/>
                      <a:pt x="182" y="216"/>
                    </a:cubicBezTo>
                    <a:cubicBezTo>
                      <a:pt x="182" y="216"/>
                      <a:pt x="184" y="220"/>
                      <a:pt x="196" y="220"/>
                    </a:cubicBezTo>
                    <a:cubicBezTo>
                      <a:pt x="208" y="220"/>
                      <a:pt x="213" y="216"/>
                      <a:pt x="213" y="216"/>
                    </a:cubicBezTo>
                    <a:cubicBezTo>
                      <a:pt x="220" y="187"/>
                      <a:pt x="220" y="187"/>
                      <a:pt x="220" y="187"/>
                    </a:cubicBezTo>
                    <a:cubicBezTo>
                      <a:pt x="260" y="173"/>
                      <a:pt x="290" y="145"/>
                      <a:pt x="296" y="111"/>
                    </a:cubicBezTo>
                    <a:cubicBezTo>
                      <a:pt x="298" y="111"/>
                      <a:pt x="300" y="111"/>
                      <a:pt x="303" y="110"/>
                    </a:cubicBezTo>
                    <a:cubicBezTo>
                      <a:pt x="304" y="109"/>
                      <a:pt x="305" y="109"/>
                      <a:pt x="306" y="108"/>
                    </a:cubicBezTo>
                    <a:cubicBezTo>
                      <a:pt x="307" y="108"/>
                      <a:pt x="308" y="107"/>
                      <a:pt x="309" y="106"/>
                    </a:cubicBezTo>
                    <a:cubicBezTo>
                      <a:pt x="311" y="105"/>
                      <a:pt x="311" y="105"/>
                      <a:pt x="311" y="105"/>
                    </a:cubicBezTo>
                    <a:cubicBezTo>
                      <a:pt x="311" y="104"/>
                      <a:pt x="311" y="104"/>
                      <a:pt x="311" y="104"/>
                    </a:cubicBezTo>
                    <a:cubicBezTo>
                      <a:pt x="312" y="104"/>
                      <a:pt x="312" y="104"/>
                      <a:pt x="312" y="104"/>
                    </a:cubicBezTo>
                    <a:cubicBezTo>
                      <a:pt x="312" y="104"/>
                      <a:pt x="312" y="104"/>
                      <a:pt x="312" y="104"/>
                    </a:cubicBezTo>
                    <a:cubicBezTo>
                      <a:pt x="312" y="104"/>
                      <a:pt x="312" y="104"/>
                      <a:pt x="312" y="104"/>
                    </a:cubicBezTo>
                    <a:cubicBezTo>
                      <a:pt x="312" y="103"/>
                      <a:pt x="312" y="103"/>
                      <a:pt x="312" y="103"/>
                    </a:cubicBezTo>
                    <a:cubicBezTo>
                      <a:pt x="312" y="103"/>
                      <a:pt x="312" y="103"/>
                      <a:pt x="312" y="103"/>
                    </a:cubicBezTo>
                    <a:cubicBezTo>
                      <a:pt x="312" y="103"/>
                      <a:pt x="312" y="103"/>
                      <a:pt x="312" y="103"/>
                    </a:cubicBezTo>
                    <a:cubicBezTo>
                      <a:pt x="314" y="101"/>
                      <a:pt x="314" y="101"/>
                      <a:pt x="314" y="101"/>
                    </a:cubicBezTo>
                    <a:cubicBezTo>
                      <a:pt x="315" y="99"/>
                      <a:pt x="316" y="98"/>
                      <a:pt x="316" y="96"/>
                    </a:cubicBezTo>
                    <a:cubicBezTo>
                      <a:pt x="317" y="95"/>
                      <a:pt x="317" y="93"/>
                      <a:pt x="317" y="92"/>
                    </a:cubicBezTo>
                    <a:cubicBezTo>
                      <a:pt x="317" y="89"/>
                      <a:pt x="317" y="87"/>
                      <a:pt x="316" y="85"/>
                    </a:cubicBezTo>
                    <a:close/>
                    <a:moveTo>
                      <a:pt x="64" y="111"/>
                    </a:moveTo>
                    <a:cubicBezTo>
                      <a:pt x="57" y="111"/>
                      <a:pt x="52" y="106"/>
                      <a:pt x="52" y="99"/>
                    </a:cubicBezTo>
                    <a:cubicBezTo>
                      <a:pt x="52" y="93"/>
                      <a:pt x="57" y="87"/>
                      <a:pt x="64" y="87"/>
                    </a:cubicBezTo>
                    <a:cubicBezTo>
                      <a:pt x="70" y="87"/>
                      <a:pt x="76" y="93"/>
                      <a:pt x="76" y="99"/>
                    </a:cubicBezTo>
                    <a:cubicBezTo>
                      <a:pt x="76" y="106"/>
                      <a:pt x="70" y="111"/>
                      <a:pt x="64" y="111"/>
                    </a:cubicBezTo>
                    <a:close/>
                    <a:moveTo>
                      <a:pt x="201" y="24"/>
                    </a:moveTo>
                    <a:cubicBezTo>
                      <a:pt x="200" y="27"/>
                      <a:pt x="197" y="37"/>
                      <a:pt x="195" y="36"/>
                    </a:cubicBezTo>
                    <a:cubicBezTo>
                      <a:pt x="183" y="33"/>
                      <a:pt x="171" y="31"/>
                      <a:pt x="158" y="31"/>
                    </a:cubicBezTo>
                    <a:cubicBezTo>
                      <a:pt x="145" y="31"/>
                      <a:pt x="132" y="33"/>
                      <a:pt x="119" y="37"/>
                    </a:cubicBezTo>
                    <a:cubicBezTo>
                      <a:pt x="119" y="37"/>
                      <a:pt x="119" y="37"/>
                      <a:pt x="119" y="37"/>
                    </a:cubicBezTo>
                    <a:cubicBezTo>
                      <a:pt x="119" y="37"/>
                      <a:pt x="119" y="37"/>
                      <a:pt x="119" y="37"/>
                    </a:cubicBezTo>
                    <a:cubicBezTo>
                      <a:pt x="116" y="36"/>
                      <a:pt x="114" y="27"/>
                      <a:pt x="113" y="25"/>
                    </a:cubicBezTo>
                    <a:cubicBezTo>
                      <a:pt x="112" y="23"/>
                      <a:pt x="114" y="20"/>
                      <a:pt x="116" y="19"/>
                    </a:cubicBezTo>
                    <a:cubicBezTo>
                      <a:pt x="130" y="15"/>
                      <a:pt x="144" y="12"/>
                      <a:pt x="158" y="12"/>
                    </a:cubicBezTo>
                    <a:cubicBezTo>
                      <a:pt x="172" y="12"/>
                      <a:pt x="185" y="14"/>
                      <a:pt x="198" y="18"/>
                    </a:cubicBezTo>
                    <a:cubicBezTo>
                      <a:pt x="200" y="19"/>
                      <a:pt x="202" y="22"/>
                      <a:pt x="20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2"/>
            <p:cNvGrpSpPr/>
            <p:nvPr/>
          </p:nvGrpSpPr>
          <p:grpSpPr>
            <a:xfrm>
              <a:off x="9332833" y="3121655"/>
              <a:ext cx="847714" cy="902375"/>
              <a:chOff x="9611182" y="2728115"/>
              <a:chExt cx="1025733" cy="1091874"/>
            </a:xfrm>
          </p:grpSpPr>
          <p:sp>
            <p:nvSpPr>
              <p:cNvPr id="34" name="Freeform 7"/>
              <p:cNvSpPr/>
              <p:nvPr/>
            </p:nvSpPr>
            <p:spPr bwMode="auto">
              <a:xfrm>
                <a:off x="9611182" y="2728115"/>
                <a:ext cx="1025733" cy="1091874"/>
              </a:xfrm>
              <a:custGeom>
                <a:avLst/>
                <a:gdLst>
                  <a:gd name="T0" fmla="*/ 327 w 400"/>
                  <a:gd name="T1" fmla="*/ 332 h 426"/>
                  <a:gd name="T2" fmla="*/ 330 w 400"/>
                  <a:gd name="T3" fmla="*/ 75 h 426"/>
                  <a:gd name="T4" fmla="*/ 74 w 400"/>
                  <a:gd name="T5" fmla="*/ 69 h 426"/>
                  <a:gd name="T6" fmla="*/ 70 w 400"/>
                  <a:gd name="T7" fmla="*/ 326 h 426"/>
                  <a:gd name="T8" fmla="*/ 79 w 400"/>
                  <a:gd name="T9" fmla="*/ 334 h 426"/>
                  <a:gd name="T10" fmla="*/ 82 w 400"/>
                  <a:gd name="T11" fmla="*/ 426 h 426"/>
                  <a:gd name="T12" fmla="*/ 149 w 400"/>
                  <a:gd name="T13" fmla="*/ 374 h 426"/>
                  <a:gd name="T14" fmla="*/ 327 w 400"/>
                  <a:gd name="T15" fmla="*/ 332 h 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0" h="426">
                    <a:moveTo>
                      <a:pt x="327" y="332"/>
                    </a:moveTo>
                    <a:cubicBezTo>
                      <a:pt x="399" y="263"/>
                      <a:pt x="400" y="148"/>
                      <a:pt x="330" y="75"/>
                    </a:cubicBezTo>
                    <a:cubicBezTo>
                      <a:pt x="260" y="3"/>
                      <a:pt x="146" y="0"/>
                      <a:pt x="74" y="69"/>
                    </a:cubicBezTo>
                    <a:cubicBezTo>
                      <a:pt x="2" y="138"/>
                      <a:pt x="0" y="253"/>
                      <a:pt x="70" y="326"/>
                    </a:cubicBezTo>
                    <a:cubicBezTo>
                      <a:pt x="73" y="329"/>
                      <a:pt x="76" y="331"/>
                      <a:pt x="79" y="334"/>
                    </a:cubicBezTo>
                    <a:cubicBezTo>
                      <a:pt x="82" y="426"/>
                      <a:pt x="82" y="426"/>
                      <a:pt x="82" y="426"/>
                    </a:cubicBezTo>
                    <a:cubicBezTo>
                      <a:pt x="149" y="374"/>
                      <a:pt x="149" y="374"/>
                      <a:pt x="149" y="374"/>
                    </a:cubicBezTo>
                    <a:cubicBezTo>
                      <a:pt x="210" y="393"/>
                      <a:pt x="278" y="379"/>
                      <a:pt x="327" y="332"/>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39"/>
              <p:cNvSpPr/>
              <p:nvPr/>
            </p:nvSpPr>
            <p:spPr bwMode="auto">
              <a:xfrm>
                <a:off x="9787920" y="3010029"/>
                <a:ext cx="499855" cy="325285"/>
              </a:xfrm>
              <a:custGeom>
                <a:avLst/>
                <a:gdLst>
                  <a:gd name="T0" fmla="*/ 95 w 195"/>
                  <a:gd name="T1" fmla="*/ 122 h 127"/>
                  <a:gd name="T2" fmla="*/ 180 w 195"/>
                  <a:gd name="T3" fmla="*/ 65 h 127"/>
                  <a:gd name="T4" fmla="*/ 195 w 195"/>
                  <a:gd name="T5" fmla="*/ 66 h 127"/>
                  <a:gd name="T6" fmla="*/ 195 w 195"/>
                  <a:gd name="T7" fmla="*/ 63 h 127"/>
                  <a:gd name="T8" fmla="*/ 100 w 195"/>
                  <a:gd name="T9" fmla="*/ 0 h 127"/>
                  <a:gd name="T10" fmla="*/ 5 w 195"/>
                  <a:gd name="T11" fmla="*/ 63 h 127"/>
                  <a:gd name="T12" fmla="*/ 28 w 195"/>
                  <a:gd name="T13" fmla="*/ 105 h 127"/>
                  <a:gd name="T14" fmla="*/ 0 w 195"/>
                  <a:gd name="T15" fmla="*/ 125 h 127"/>
                  <a:gd name="T16" fmla="*/ 13 w 195"/>
                  <a:gd name="T17" fmla="*/ 127 h 127"/>
                  <a:gd name="T18" fmla="*/ 44 w 195"/>
                  <a:gd name="T19" fmla="*/ 115 h 127"/>
                  <a:gd name="T20" fmla="*/ 94 w 195"/>
                  <a:gd name="T21" fmla="*/ 126 h 127"/>
                  <a:gd name="T22" fmla="*/ 95 w 195"/>
                  <a:gd name="T23" fmla="*/ 1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5" h="127">
                    <a:moveTo>
                      <a:pt x="95" y="122"/>
                    </a:moveTo>
                    <a:cubicBezTo>
                      <a:pt x="102" y="89"/>
                      <a:pt x="134" y="65"/>
                      <a:pt x="180" y="65"/>
                    </a:cubicBezTo>
                    <a:cubicBezTo>
                      <a:pt x="185" y="65"/>
                      <a:pt x="190" y="65"/>
                      <a:pt x="195" y="66"/>
                    </a:cubicBezTo>
                    <a:cubicBezTo>
                      <a:pt x="195" y="65"/>
                      <a:pt x="195" y="64"/>
                      <a:pt x="195" y="63"/>
                    </a:cubicBezTo>
                    <a:cubicBezTo>
                      <a:pt x="195" y="28"/>
                      <a:pt x="152" y="0"/>
                      <a:pt x="100" y="0"/>
                    </a:cubicBezTo>
                    <a:cubicBezTo>
                      <a:pt x="47" y="0"/>
                      <a:pt x="5" y="28"/>
                      <a:pt x="5" y="63"/>
                    </a:cubicBezTo>
                    <a:cubicBezTo>
                      <a:pt x="5" y="79"/>
                      <a:pt x="14" y="94"/>
                      <a:pt x="28" y="105"/>
                    </a:cubicBezTo>
                    <a:cubicBezTo>
                      <a:pt x="21" y="114"/>
                      <a:pt x="11" y="121"/>
                      <a:pt x="0" y="125"/>
                    </a:cubicBezTo>
                    <a:cubicBezTo>
                      <a:pt x="4" y="126"/>
                      <a:pt x="8" y="127"/>
                      <a:pt x="13" y="127"/>
                    </a:cubicBezTo>
                    <a:cubicBezTo>
                      <a:pt x="25" y="127"/>
                      <a:pt x="36" y="122"/>
                      <a:pt x="44" y="115"/>
                    </a:cubicBezTo>
                    <a:cubicBezTo>
                      <a:pt x="59" y="122"/>
                      <a:pt x="74" y="126"/>
                      <a:pt x="94" y="126"/>
                    </a:cubicBezTo>
                    <a:cubicBezTo>
                      <a:pt x="93" y="125"/>
                      <a:pt x="94" y="123"/>
                      <a:pt x="95"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40"/>
              <p:cNvSpPr>
                <a:spLocks noEditPoints="1"/>
              </p:cNvSpPr>
              <p:nvPr/>
            </p:nvSpPr>
            <p:spPr bwMode="auto">
              <a:xfrm>
                <a:off x="10073087" y="3220380"/>
                <a:ext cx="387089" cy="251554"/>
              </a:xfrm>
              <a:custGeom>
                <a:avLst/>
                <a:gdLst>
                  <a:gd name="T0" fmla="*/ 129 w 151"/>
                  <a:gd name="T1" fmla="*/ 81 h 98"/>
                  <a:gd name="T2" fmla="*/ 147 w 151"/>
                  <a:gd name="T3" fmla="*/ 49 h 98"/>
                  <a:gd name="T4" fmla="*/ 73 w 151"/>
                  <a:gd name="T5" fmla="*/ 0 h 98"/>
                  <a:gd name="T6" fmla="*/ 0 w 151"/>
                  <a:gd name="T7" fmla="*/ 49 h 98"/>
                  <a:gd name="T8" fmla="*/ 73 w 151"/>
                  <a:gd name="T9" fmla="*/ 98 h 98"/>
                  <a:gd name="T10" fmla="*/ 116 w 151"/>
                  <a:gd name="T11" fmla="*/ 88 h 98"/>
                  <a:gd name="T12" fmla="*/ 140 w 151"/>
                  <a:gd name="T13" fmla="*/ 98 h 98"/>
                  <a:gd name="T14" fmla="*/ 151 w 151"/>
                  <a:gd name="T15" fmla="*/ 96 h 98"/>
                  <a:gd name="T16" fmla="*/ 129 w 151"/>
                  <a:gd name="T17" fmla="*/ 81 h 98"/>
                  <a:gd name="T18" fmla="*/ 46 w 151"/>
                  <a:gd name="T19" fmla="*/ 57 h 98"/>
                  <a:gd name="T20" fmla="*/ 37 w 151"/>
                  <a:gd name="T21" fmla="*/ 49 h 98"/>
                  <a:gd name="T22" fmla="*/ 46 w 151"/>
                  <a:gd name="T23" fmla="*/ 40 h 98"/>
                  <a:gd name="T24" fmla="*/ 54 w 151"/>
                  <a:gd name="T25" fmla="*/ 49 h 98"/>
                  <a:gd name="T26" fmla="*/ 46 w 151"/>
                  <a:gd name="T27" fmla="*/ 57 h 98"/>
                  <a:gd name="T28" fmla="*/ 76 w 151"/>
                  <a:gd name="T29" fmla="*/ 57 h 98"/>
                  <a:gd name="T30" fmla="*/ 67 w 151"/>
                  <a:gd name="T31" fmla="*/ 49 h 98"/>
                  <a:gd name="T32" fmla="*/ 76 w 151"/>
                  <a:gd name="T33" fmla="*/ 40 h 98"/>
                  <a:gd name="T34" fmla="*/ 84 w 151"/>
                  <a:gd name="T35" fmla="*/ 49 h 98"/>
                  <a:gd name="T36" fmla="*/ 76 w 151"/>
                  <a:gd name="T37" fmla="*/ 57 h 98"/>
                  <a:gd name="T38" fmla="*/ 106 w 151"/>
                  <a:gd name="T39" fmla="*/ 57 h 98"/>
                  <a:gd name="T40" fmla="*/ 97 w 151"/>
                  <a:gd name="T41" fmla="*/ 49 h 98"/>
                  <a:gd name="T42" fmla="*/ 106 w 151"/>
                  <a:gd name="T43" fmla="*/ 40 h 98"/>
                  <a:gd name="T44" fmla="*/ 114 w 151"/>
                  <a:gd name="T45" fmla="*/ 49 h 98"/>
                  <a:gd name="T46" fmla="*/ 106 w 151"/>
                  <a:gd name="T47"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 h="98">
                    <a:moveTo>
                      <a:pt x="129" y="81"/>
                    </a:moveTo>
                    <a:cubicBezTo>
                      <a:pt x="140" y="72"/>
                      <a:pt x="147" y="61"/>
                      <a:pt x="147" y="49"/>
                    </a:cubicBezTo>
                    <a:cubicBezTo>
                      <a:pt x="147" y="22"/>
                      <a:pt x="114" y="0"/>
                      <a:pt x="73" y="0"/>
                    </a:cubicBezTo>
                    <a:cubicBezTo>
                      <a:pt x="33" y="0"/>
                      <a:pt x="0" y="22"/>
                      <a:pt x="0" y="49"/>
                    </a:cubicBezTo>
                    <a:cubicBezTo>
                      <a:pt x="0" y="76"/>
                      <a:pt x="33" y="98"/>
                      <a:pt x="73" y="98"/>
                    </a:cubicBezTo>
                    <a:cubicBezTo>
                      <a:pt x="89" y="98"/>
                      <a:pt x="104" y="94"/>
                      <a:pt x="116" y="88"/>
                    </a:cubicBezTo>
                    <a:cubicBezTo>
                      <a:pt x="123" y="94"/>
                      <a:pt x="131" y="98"/>
                      <a:pt x="140" y="98"/>
                    </a:cubicBezTo>
                    <a:cubicBezTo>
                      <a:pt x="144" y="98"/>
                      <a:pt x="147" y="97"/>
                      <a:pt x="151" y="96"/>
                    </a:cubicBezTo>
                    <a:cubicBezTo>
                      <a:pt x="142" y="93"/>
                      <a:pt x="134" y="88"/>
                      <a:pt x="129" y="81"/>
                    </a:cubicBezTo>
                    <a:close/>
                    <a:moveTo>
                      <a:pt x="46" y="57"/>
                    </a:moveTo>
                    <a:cubicBezTo>
                      <a:pt x="41" y="57"/>
                      <a:pt x="37" y="54"/>
                      <a:pt x="37" y="49"/>
                    </a:cubicBezTo>
                    <a:cubicBezTo>
                      <a:pt x="37" y="44"/>
                      <a:pt x="41" y="40"/>
                      <a:pt x="46" y="40"/>
                    </a:cubicBezTo>
                    <a:cubicBezTo>
                      <a:pt x="50" y="40"/>
                      <a:pt x="54" y="44"/>
                      <a:pt x="54" y="49"/>
                    </a:cubicBezTo>
                    <a:cubicBezTo>
                      <a:pt x="54" y="54"/>
                      <a:pt x="50" y="57"/>
                      <a:pt x="46" y="57"/>
                    </a:cubicBezTo>
                    <a:close/>
                    <a:moveTo>
                      <a:pt x="76" y="57"/>
                    </a:moveTo>
                    <a:cubicBezTo>
                      <a:pt x="71" y="57"/>
                      <a:pt x="67" y="54"/>
                      <a:pt x="67" y="49"/>
                    </a:cubicBezTo>
                    <a:cubicBezTo>
                      <a:pt x="67" y="44"/>
                      <a:pt x="71" y="40"/>
                      <a:pt x="76" y="40"/>
                    </a:cubicBezTo>
                    <a:cubicBezTo>
                      <a:pt x="80" y="40"/>
                      <a:pt x="84" y="44"/>
                      <a:pt x="84" y="49"/>
                    </a:cubicBezTo>
                    <a:cubicBezTo>
                      <a:pt x="84" y="54"/>
                      <a:pt x="80" y="57"/>
                      <a:pt x="76" y="57"/>
                    </a:cubicBezTo>
                    <a:close/>
                    <a:moveTo>
                      <a:pt x="106" y="57"/>
                    </a:moveTo>
                    <a:cubicBezTo>
                      <a:pt x="101" y="57"/>
                      <a:pt x="97" y="54"/>
                      <a:pt x="97" y="49"/>
                    </a:cubicBezTo>
                    <a:cubicBezTo>
                      <a:pt x="97" y="44"/>
                      <a:pt x="101" y="40"/>
                      <a:pt x="106" y="40"/>
                    </a:cubicBezTo>
                    <a:cubicBezTo>
                      <a:pt x="110" y="40"/>
                      <a:pt x="114" y="44"/>
                      <a:pt x="114" y="49"/>
                    </a:cubicBezTo>
                    <a:cubicBezTo>
                      <a:pt x="114" y="54"/>
                      <a:pt x="110" y="57"/>
                      <a:pt x="106"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10146494" y="3213057"/>
              <a:ext cx="1055608" cy="1012596"/>
              <a:chOff x="10595712" y="2838712"/>
              <a:chExt cx="1277286" cy="1225241"/>
            </a:xfrm>
          </p:grpSpPr>
          <p:sp>
            <p:nvSpPr>
              <p:cNvPr id="38" name="Freeform 12"/>
              <p:cNvSpPr/>
              <p:nvPr/>
            </p:nvSpPr>
            <p:spPr bwMode="auto">
              <a:xfrm>
                <a:off x="10595712" y="2838712"/>
                <a:ext cx="1277286" cy="1225241"/>
              </a:xfrm>
              <a:custGeom>
                <a:avLst/>
                <a:gdLst>
                  <a:gd name="T0" fmla="*/ 314 w 498"/>
                  <a:gd name="T1" fmla="*/ 456 h 478"/>
                  <a:gd name="T2" fmla="*/ 465 w 498"/>
                  <a:gd name="T3" fmla="*/ 187 h 478"/>
                  <a:gd name="T4" fmla="*/ 197 w 498"/>
                  <a:gd name="T5" fmla="*/ 32 h 478"/>
                  <a:gd name="T6" fmla="*/ 46 w 498"/>
                  <a:gd name="T7" fmla="*/ 302 h 478"/>
                  <a:gd name="T8" fmla="*/ 50 w 498"/>
                  <a:gd name="T9" fmla="*/ 316 h 478"/>
                  <a:gd name="T10" fmla="*/ 0 w 498"/>
                  <a:gd name="T11" fmla="*/ 415 h 478"/>
                  <a:gd name="T12" fmla="*/ 101 w 498"/>
                  <a:gd name="T13" fmla="*/ 398 h 478"/>
                  <a:gd name="T14" fmla="*/ 314 w 498"/>
                  <a:gd name="T15" fmla="*/ 456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478">
                    <a:moveTo>
                      <a:pt x="314" y="456"/>
                    </a:moveTo>
                    <a:cubicBezTo>
                      <a:pt x="430" y="425"/>
                      <a:pt x="498" y="304"/>
                      <a:pt x="465" y="187"/>
                    </a:cubicBezTo>
                    <a:cubicBezTo>
                      <a:pt x="433" y="69"/>
                      <a:pt x="313" y="0"/>
                      <a:pt x="197" y="32"/>
                    </a:cubicBezTo>
                    <a:cubicBezTo>
                      <a:pt x="81" y="64"/>
                      <a:pt x="14" y="185"/>
                      <a:pt x="46" y="302"/>
                    </a:cubicBezTo>
                    <a:cubicBezTo>
                      <a:pt x="47" y="307"/>
                      <a:pt x="49" y="312"/>
                      <a:pt x="50" y="316"/>
                    </a:cubicBezTo>
                    <a:cubicBezTo>
                      <a:pt x="0" y="415"/>
                      <a:pt x="0" y="415"/>
                      <a:pt x="0" y="415"/>
                    </a:cubicBezTo>
                    <a:cubicBezTo>
                      <a:pt x="101" y="398"/>
                      <a:pt x="101" y="398"/>
                      <a:pt x="101" y="398"/>
                    </a:cubicBezTo>
                    <a:cubicBezTo>
                      <a:pt x="155" y="453"/>
                      <a:pt x="235" y="478"/>
                      <a:pt x="314" y="456"/>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41"/>
              <p:cNvSpPr>
                <a:spLocks noEditPoints="1"/>
              </p:cNvSpPr>
              <p:nvPr/>
            </p:nvSpPr>
            <p:spPr bwMode="auto">
              <a:xfrm>
                <a:off x="10931840" y="3214959"/>
                <a:ext cx="651655" cy="477085"/>
              </a:xfrm>
              <a:custGeom>
                <a:avLst/>
                <a:gdLst>
                  <a:gd name="T0" fmla="*/ 223 w 254"/>
                  <a:gd name="T1" fmla="*/ 0 h 186"/>
                  <a:gd name="T2" fmla="*/ 31 w 254"/>
                  <a:gd name="T3" fmla="*/ 0 h 186"/>
                  <a:gd name="T4" fmla="*/ 0 w 254"/>
                  <a:gd name="T5" fmla="*/ 31 h 186"/>
                  <a:gd name="T6" fmla="*/ 0 w 254"/>
                  <a:gd name="T7" fmla="*/ 155 h 186"/>
                  <a:gd name="T8" fmla="*/ 31 w 254"/>
                  <a:gd name="T9" fmla="*/ 186 h 186"/>
                  <a:gd name="T10" fmla="*/ 223 w 254"/>
                  <a:gd name="T11" fmla="*/ 186 h 186"/>
                  <a:gd name="T12" fmla="*/ 254 w 254"/>
                  <a:gd name="T13" fmla="*/ 155 h 186"/>
                  <a:gd name="T14" fmla="*/ 254 w 254"/>
                  <a:gd name="T15" fmla="*/ 31 h 186"/>
                  <a:gd name="T16" fmla="*/ 223 w 254"/>
                  <a:gd name="T17" fmla="*/ 0 h 186"/>
                  <a:gd name="T18" fmla="*/ 216 w 254"/>
                  <a:gd name="T19" fmla="*/ 24 h 186"/>
                  <a:gd name="T20" fmla="*/ 129 w 254"/>
                  <a:gd name="T21" fmla="*/ 86 h 186"/>
                  <a:gd name="T22" fmla="*/ 47 w 254"/>
                  <a:gd name="T23" fmla="*/ 24 h 186"/>
                  <a:gd name="T24" fmla="*/ 216 w 254"/>
                  <a:gd name="T25" fmla="*/ 24 h 186"/>
                  <a:gd name="T26" fmla="*/ 223 w 254"/>
                  <a:gd name="T27" fmla="*/ 162 h 186"/>
                  <a:gd name="T28" fmla="*/ 31 w 254"/>
                  <a:gd name="T29" fmla="*/ 162 h 186"/>
                  <a:gd name="T30" fmla="*/ 24 w 254"/>
                  <a:gd name="T31" fmla="*/ 155 h 186"/>
                  <a:gd name="T32" fmla="*/ 24 w 254"/>
                  <a:gd name="T33" fmla="*/ 36 h 186"/>
                  <a:gd name="T34" fmla="*/ 128 w 254"/>
                  <a:gd name="T35" fmla="*/ 115 h 186"/>
                  <a:gd name="T36" fmla="*/ 230 w 254"/>
                  <a:gd name="T37" fmla="*/ 43 h 186"/>
                  <a:gd name="T38" fmla="*/ 230 w 254"/>
                  <a:gd name="T39" fmla="*/ 155 h 186"/>
                  <a:gd name="T40" fmla="*/ 223 w 254"/>
                  <a:gd name="T41" fmla="*/ 16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4" h="186">
                    <a:moveTo>
                      <a:pt x="223" y="0"/>
                    </a:moveTo>
                    <a:cubicBezTo>
                      <a:pt x="31" y="0"/>
                      <a:pt x="31" y="0"/>
                      <a:pt x="31" y="0"/>
                    </a:cubicBezTo>
                    <a:cubicBezTo>
                      <a:pt x="14" y="0"/>
                      <a:pt x="0" y="14"/>
                      <a:pt x="0" y="31"/>
                    </a:cubicBezTo>
                    <a:cubicBezTo>
                      <a:pt x="0" y="155"/>
                      <a:pt x="0" y="155"/>
                      <a:pt x="0" y="155"/>
                    </a:cubicBezTo>
                    <a:cubicBezTo>
                      <a:pt x="0" y="172"/>
                      <a:pt x="14" y="186"/>
                      <a:pt x="31" y="186"/>
                    </a:cubicBezTo>
                    <a:cubicBezTo>
                      <a:pt x="223" y="186"/>
                      <a:pt x="223" y="186"/>
                      <a:pt x="223" y="186"/>
                    </a:cubicBezTo>
                    <a:cubicBezTo>
                      <a:pt x="240" y="186"/>
                      <a:pt x="254" y="172"/>
                      <a:pt x="254" y="155"/>
                    </a:cubicBezTo>
                    <a:cubicBezTo>
                      <a:pt x="254" y="31"/>
                      <a:pt x="254" y="31"/>
                      <a:pt x="254" y="31"/>
                    </a:cubicBezTo>
                    <a:cubicBezTo>
                      <a:pt x="254" y="14"/>
                      <a:pt x="240" y="0"/>
                      <a:pt x="223" y="0"/>
                    </a:cubicBezTo>
                    <a:close/>
                    <a:moveTo>
                      <a:pt x="216" y="24"/>
                    </a:moveTo>
                    <a:cubicBezTo>
                      <a:pt x="129" y="86"/>
                      <a:pt x="129" y="86"/>
                      <a:pt x="129" y="86"/>
                    </a:cubicBezTo>
                    <a:cubicBezTo>
                      <a:pt x="47" y="24"/>
                      <a:pt x="47" y="24"/>
                      <a:pt x="47" y="24"/>
                    </a:cubicBezTo>
                    <a:lnTo>
                      <a:pt x="216" y="24"/>
                    </a:lnTo>
                    <a:close/>
                    <a:moveTo>
                      <a:pt x="223" y="162"/>
                    </a:moveTo>
                    <a:cubicBezTo>
                      <a:pt x="31" y="162"/>
                      <a:pt x="31" y="162"/>
                      <a:pt x="31" y="162"/>
                    </a:cubicBezTo>
                    <a:cubicBezTo>
                      <a:pt x="27" y="162"/>
                      <a:pt x="24" y="159"/>
                      <a:pt x="24" y="155"/>
                    </a:cubicBezTo>
                    <a:cubicBezTo>
                      <a:pt x="24" y="36"/>
                      <a:pt x="24" y="36"/>
                      <a:pt x="24" y="36"/>
                    </a:cubicBezTo>
                    <a:cubicBezTo>
                      <a:pt x="128" y="115"/>
                      <a:pt x="128" y="115"/>
                      <a:pt x="128" y="115"/>
                    </a:cubicBezTo>
                    <a:cubicBezTo>
                      <a:pt x="230" y="43"/>
                      <a:pt x="230" y="43"/>
                      <a:pt x="230" y="43"/>
                    </a:cubicBezTo>
                    <a:cubicBezTo>
                      <a:pt x="230" y="155"/>
                      <a:pt x="230" y="155"/>
                      <a:pt x="230" y="155"/>
                    </a:cubicBezTo>
                    <a:cubicBezTo>
                      <a:pt x="230" y="159"/>
                      <a:pt x="227" y="162"/>
                      <a:pt x="223" y="1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39"/>
            <p:cNvGrpSpPr/>
            <p:nvPr/>
          </p:nvGrpSpPr>
          <p:grpSpPr>
            <a:xfrm>
              <a:off x="7855160" y="2471085"/>
              <a:ext cx="805596" cy="898791"/>
              <a:chOff x="7823198" y="1940925"/>
              <a:chExt cx="974771" cy="1087537"/>
            </a:xfrm>
          </p:grpSpPr>
          <p:sp>
            <p:nvSpPr>
              <p:cNvPr id="41" name="Freeform 9"/>
              <p:cNvSpPr/>
              <p:nvPr/>
            </p:nvSpPr>
            <p:spPr bwMode="auto">
              <a:xfrm>
                <a:off x="7823198" y="1940925"/>
                <a:ext cx="974771" cy="1087537"/>
              </a:xfrm>
              <a:custGeom>
                <a:avLst/>
                <a:gdLst>
                  <a:gd name="T0" fmla="*/ 347 w 380"/>
                  <a:gd name="T1" fmla="*/ 249 h 424"/>
                  <a:gd name="T2" fmla="*/ 250 w 380"/>
                  <a:gd name="T3" fmla="*/ 33 h 424"/>
                  <a:gd name="T4" fmla="*/ 33 w 380"/>
                  <a:gd name="T5" fmla="*/ 129 h 424"/>
                  <a:gd name="T6" fmla="*/ 131 w 380"/>
                  <a:gd name="T7" fmla="*/ 344 h 424"/>
                  <a:gd name="T8" fmla="*/ 141 w 380"/>
                  <a:gd name="T9" fmla="*/ 348 h 424"/>
                  <a:gd name="T10" fmla="*/ 179 w 380"/>
                  <a:gd name="T11" fmla="*/ 424 h 424"/>
                  <a:gd name="T12" fmla="*/ 215 w 380"/>
                  <a:gd name="T13" fmla="*/ 354 h 424"/>
                  <a:gd name="T14" fmla="*/ 347 w 380"/>
                  <a:gd name="T15" fmla="*/ 249 h 4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24">
                    <a:moveTo>
                      <a:pt x="347" y="249"/>
                    </a:moveTo>
                    <a:cubicBezTo>
                      <a:pt x="380" y="163"/>
                      <a:pt x="337" y="67"/>
                      <a:pt x="250" y="33"/>
                    </a:cubicBezTo>
                    <a:cubicBezTo>
                      <a:pt x="163" y="0"/>
                      <a:pt x="66" y="43"/>
                      <a:pt x="33" y="129"/>
                    </a:cubicBezTo>
                    <a:cubicBezTo>
                      <a:pt x="0" y="215"/>
                      <a:pt x="44" y="311"/>
                      <a:pt x="131" y="344"/>
                    </a:cubicBezTo>
                    <a:cubicBezTo>
                      <a:pt x="134" y="346"/>
                      <a:pt x="138" y="347"/>
                      <a:pt x="141" y="348"/>
                    </a:cubicBezTo>
                    <a:cubicBezTo>
                      <a:pt x="179" y="424"/>
                      <a:pt x="179" y="424"/>
                      <a:pt x="179" y="424"/>
                    </a:cubicBezTo>
                    <a:cubicBezTo>
                      <a:pt x="215" y="354"/>
                      <a:pt x="215" y="354"/>
                      <a:pt x="215" y="354"/>
                    </a:cubicBezTo>
                    <a:cubicBezTo>
                      <a:pt x="273" y="346"/>
                      <a:pt x="325" y="307"/>
                      <a:pt x="347" y="249"/>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42"/>
              <p:cNvSpPr>
                <a:spLocks noEditPoints="1"/>
              </p:cNvSpPr>
              <p:nvPr/>
            </p:nvSpPr>
            <p:spPr bwMode="auto">
              <a:xfrm>
                <a:off x="8051982" y="2176215"/>
                <a:ext cx="497686" cy="510698"/>
              </a:xfrm>
              <a:custGeom>
                <a:avLst/>
                <a:gdLst>
                  <a:gd name="T0" fmla="*/ 142 w 194"/>
                  <a:gd name="T1" fmla="*/ 189 h 199"/>
                  <a:gd name="T2" fmla="*/ 89 w 194"/>
                  <a:gd name="T3" fmla="*/ 199 h 199"/>
                  <a:gd name="T4" fmla="*/ 0 w 194"/>
                  <a:gd name="T5" fmla="*/ 109 h 199"/>
                  <a:gd name="T6" fmla="*/ 107 w 194"/>
                  <a:gd name="T7" fmla="*/ 0 h 199"/>
                  <a:gd name="T8" fmla="*/ 194 w 194"/>
                  <a:gd name="T9" fmla="*/ 83 h 199"/>
                  <a:gd name="T10" fmla="*/ 139 w 194"/>
                  <a:gd name="T11" fmla="*/ 151 h 199"/>
                  <a:gd name="T12" fmla="*/ 115 w 194"/>
                  <a:gd name="T13" fmla="*/ 129 h 199"/>
                  <a:gd name="T14" fmla="*/ 114 w 194"/>
                  <a:gd name="T15" fmla="*/ 129 h 199"/>
                  <a:gd name="T16" fmla="*/ 77 w 194"/>
                  <a:gd name="T17" fmla="*/ 151 h 199"/>
                  <a:gd name="T18" fmla="*/ 45 w 194"/>
                  <a:gd name="T19" fmla="*/ 114 h 199"/>
                  <a:gd name="T20" fmla="*/ 112 w 194"/>
                  <a:gd name="T21" fmla="*/ 47 h 199"/>
                  <a:gd name="T22" fmla="*/ 146 w 194"/>
                  <a:gd name="T23" fmla="*/ 54 h 199"/>
                  <a:gd name="T24" fmla="*/ 138 w 194"/>
                  <a:gd name="T25" fmla="*/ 107 h 199"/>
                  <a:gd name="T26" fmla="*/ 145 w 194"/>
                  <a:gd name="T27" fmla="*/ 132 h 199"/>
                  <a:gd name="T28" fmla="*/ 173 w 194"/>
                  <a:gd name="T29" fmla="*/ 84 h 199"/>
                  <a:gd name="T30" fmla="*/ 104 w 194"/>
                  <a:gd name="T31" fmla="*/ 17 h 199"/>
                  <a:gd name="T32" fmla="*/ 22 w 194"/>
                  <a:gd name="T33" fmla="*/ 106 h 199"/>
                  <a:gd name="T34" fmla="*/ 95 w 194"/>
                  <a:gd name="T35" fmla="*/ 181 h 199"/>
                  <a:gd name="T36" fmla="*/ 137 w 194"/>
                  <a:gd name="T37" fmla="*/ 173 h 199"/>
                  <a:gd name="T38" fmla="*/ 142 w 194"/>
                  <a:gd name="T39" fmla="*/ 189 h 199"/>
                  <a:gd name="T40" fmla="*/ 117 w 194"/>
                  <a:gd name="T41" fmla="*/ 71 h 199"/>
                  <a:gd name="T42" fmla="*/ 108 w 194"/>
                  <a:gd name="T43" fmla="*/ 70 h 199"/>
                  <a:gd name="T44" fmla="*/ 74 w 194"/>
                  <a:gd name="T45" fmla="*/ 110 h 199"/>
                  <a:gd name="T46" fmla="*/ 88 w 194"/>
                  <a:gd name="T47" fmla="*/ 128 h 199"/>
                  <a:gd name="T48" fmla="*/ 113 w 194"/>
                  <a:gd name="T49" fmla="*/ 98 h 199"/>
                  <a:gd name="T50" fmla="*/ 117 w 194"/>
                  <a:gd name="T51" fmla="*/ 7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199">
                    <a:moveTo>
                      <a:pt x="142" y="189"/>
                    </a:moveTo>
                    <a:cubicBezTo>
                      <a:pt x="125" y="197"/>
                      <a:pt x="110" y="199"/>
                      <a:pt x="89" y="199"/>
                    </a:cubicBezTo>
                    <a:cubicBezTo>
                      <a:pt x="42" y="199"/>
                      <a:pt x="0" y="165"/>
                      <a:pt x="0" y="109"/>
                    </a:cubicBezTo>
                    <a:cubicBezTo>
                      <a:pt x="0" y="51"/>
                      <a:pt x="43" y="0"/>
                      <a:pt x="107" y="0"/>
                    </a:cubicBezTo>
                    <a:cubicBezTo>
                      <a:pt x="158" y="0"/>
                      <a:pt x="194" y="35"/>
                      <a:pt x="194" y="83"/>
                    </a:cubicBezTo>
                    <a:cubicBezTo>
                      <a:pt x="194" y="125"/>
                      <a:pt x="170" y="151"/>
                      <a:pt x="139" y="151"/>
                    </a:cubicBezTo>
                    <a:cubicBezTo>
                      <a:pt x="126" y="151"/>
                      <a:pt x="116" y="144"/>
                      <a:pt x="115" y="129"/>
                    </a:cubicBezTo>
                    <a:cubicBezTo>
                      <a:pt x="114" y="129"/>
                      <a:pt x="114" y="129"/>
                      <a:pt x="114" y="129"/>
                    </a:cubicBezTo>
                    <a:cubicBezTo>
                      <a:pt x="105" y="143"/>
                      <a:pt x="92" y="151"/>
                      <a:pt x="77" y="151"/>
                    </a:cubicBezTo>
                    <a:cubicBezTo>
                      <a:pt x="59" y="151"/>
                      <a:pt x="45" y="137"/>
                      <a:pt x="45" y="114"/>
                    </a:cubicBezTo>
                    <a:cubicBezTo>
                      <a:pt x="45" y="78"/>
                      <a:pt x="71" y="47"/>
                      <a:pt x="112" y="47"/>
                    </a:cubicBezTo>
                    <a:cubicBezTo>
                      <a:pt x="125" y="47"/>
                      <a:pt x="139" y="50"/>
                      <a:pt x="146" y="54"/>
                    </a:cubicBezTo>
                    <a:cubicBezTo>
                      <a:pt x="138" y="107"/>
                      <a:pt x="138" y="107"/>
                      <a:pt x="138" y="107"/>
                    </a:cubicBezTo>
                    <a:cubicBezTo>
                      <a:pt x="135" y="124"/>
                      <a:pt x="137" y="132"/>
                      <a:pt x="145" y="132"/>
                    </a:cubicBezTo>
                    <a:cubicBezTo>
                      <a:pt x="157" y="132"/>
                      <a:pt x="173" y="117"/>
                      <a:pt x="173" y="84"/>
                    </a:cubicBezTo>
                    <a:cubicBezTo>
                      <a:pt x="173" y="46"/>
                      <a:pt x="149" y="17"/>
                      <a:pt x="104" y="17"/>
                    </a:cubicBezTo>
                    <a:cubicBezTo>
                      <a:pt x="60" y="17"/>
                      <a:pt x="22" y="51"/>
                      <a:pt x="22" y="106"/>
                    </a:cubicBezTo>
                    <a:cubicBezTo>
                      <a:pt x="22" y="154"/>
                      <a:pt x="52" y="181"/>
                      <a:pt x="95" y="181"/>
                    </a:cubicBezTo>
                    <a:cubicBezTo>
                      <a:pt x="110" y="181"/>
                      <a:pt x="125" y="178"/>
                      <a:pt x="137" y="173"/>
                    </a:cubicBezTo>
                    <a:lnTo>
                      <a:pt x="142" y="189"/>
                    </a:lnTo>
                    <a:close/>
                    <a:moveTo>
                      <a:pt x="117" y="71"/>
                    </a:moveTo>
                    <a:cubicBezTo>
                      <a:pt x="114" y="70"/>
                      <a:pt x="111" y="70"/>
                      <a:pt x="108" y="70"/>
                    </a:cubicBezTo>
                    <a:cubicBezTo>
                      <a:pt x="89" y="70"/>
                      <a:pt x="74" y="88"/>
                      <a:pt x="74" y="110"/>
                    </a:cubicBezTo>
                    <a:cubicBezTo>
                      <a:pt x="74" y="121"/>
                      <a:pt x="79" y="128"/>
                      <a:pt x="88" y="128"/>
                    </a:cubicBezTo>
                    <a:cubicBezTo>
                      <a:pt x="99" y="128"/>
                      <a:pt x="110" y="114"/>
                      <a:pt x="113" y="98"/>
                    </a:cubicBezTo>
                    <a:lnTo>
                      <a:pt x="117" y="7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9455598" y="4119913"/>
              <a:ext cx="1051128" cy="1015285"/>
              <a:chOff x="9759729" y="3936007"/>
              <a:chExt cx="1271865" cy="1228494"/>
            </a:xfrm>
          </p:grpSpPr>
          <p:sp>
            <p:nvSpPr>
              <p:cNvPr id="44" name="Freeform 14"/>
              <p:cNvSpPr/>
              <p:nvPr/>
            </p:nvSpPr>
            <p:spPr bwMode="auto">
              <a:xfrm>
                <a:off x="9759729" y="3936007"/>
                <a:ext cx="1271865" cy="1228494"/>
              </a:xfrm>
              <a:custGeom>
                <a:avLst/>
                <a:gdLst>
                  <a:gd name="T0" fmla="*/ 315 w 496"/>
                  <a:gd name="T1" fmla="*/ 456 h 479"/>
                  <a:gd name="T2" fmla="*/ 462 w 496"/>
                  <a:gd name="T3" fmla="*/ 184 h 479"/>
                  <a:gd name="T4" fmla="*/ 191 w 496"/>
                  <a:gd name="T5" fmla="*/ 34 h 479"/>
                  <a:gd name="T6" fmla="*/ 44 w 496"/>
                  <a:gd name="T7" fmla="*/ 307 h 479"/>
                  <a:gd name="T8" fmla="*/ 49 w 496"/>
                  <a:gd name="T9" fmla="*/ 321 h 479"/>
                  <a:gd name="T10" fmla="*/ 0 w 496"/>
                  <a:gd name="T11" fmla="*/ 420 h 479"/>
                  <a:gd name="T12" fmla="*/ 101 w 496"/>
                  <a:gd name="T13" fmla="*/ 402 h 479"/>
                  <a:gd name="T14" fmla="*/ 315 w 496"/>
                  <a:gd name="T15" fmla="*/ 456 h 4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79">
                    <a:moveTo>
                      <a:pt x="315" y="456"/>
                    </a:moveTo>
                    <a:cubicBezTo>
                      <a:pt x="430" y="422"/>
                      <a:pt x="496" y="300"/>
                      <a:pt x="462" y="184"/>
                    </a:cubicBezTo>
                    <a:cubicBezTo>
                      <a:pt x="427" y="67"/>
                      <a:pt x="306" y="0"/>
                      <a:pt x="191" y="34"/>
                    </a:cubicBezTo>
                    <a:cubicBezTo>
                      <a:pt x="75" y="68"/>
                      <a:pt x="10" y="190"/>
                      <a:pt x="44" y="307"/>
                    </a:cubicBezTo>
                    <a:cubicBezTo>
                      <a:pt x="46" y="311"/>
                      <a:pt x="47" y="316"/>
                      <a:pt x="49" y="321"/>
                    </a:cubicBezTo>
                    <a:cubicBezTo>
                      <a:pt x="0" y="420"/>
                      <a:pt x="0" y="420"/>
                      <a:pt x="0" y="420"/>
                    </a:cubicBezTo>
                    <a:cubicBezTo>
                      <a:pt x="101" y="402"/>
                      <a:pt x="101" y="402"/>
                      <a:pt x="101" y="402"/>
                    </a:cubicBezTo>
                    <a:cubicBezTo>
                      <a:pt x="156" y="456"/>
                      <a:pt x="237" y="479"/>
                      <a:pt x="315" y="456"/>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43"/>
              <p:cNvSpPr/>
              <p:nvPr/>
            </p:nvSpPr>
            <p:spPr bwMode="auto">
              <a:xfrm>
                <a:off x="10011283" y="4235270"/>
                <a:ext cx="535636" cy="518288"/>
              </a:xfrm>
              <a:custGeom>
                <a:avLst/>
                <a:gdLst>
                  <a:gd name="T0" fmla="*/ 11 w 209"/>
                  <a:gd name="T1" fmla="*/ 202 h 202"/>
                  <a:gd name="T2" fmla="*/ 26 w 209"/>
                  <a:gd name="T3" fmla="*/ 166 h 202"/>
                  <a:gd name="T4" fmla="*/ 79 w 209"/>
                  <a:gd name="T5" fmla="*/ 119 h 202"/>
                  <a:gd name="T6" fmla="*/ 52 w 209"/>
                  <a:gd name="T7" fmla="*/ 63 h 202"/>
                  <a:gd name="T8" fmla="*/ 107 w 209"/>
                  <a:gd name="T9" fmla="*/ 0 h 202"/>
                  <a:gd name="T10" fmla="*/ 159 w 209"/>
                  <a:gd name="T11" fmla="*/ 68 h 202"/>
                  <a:gd name="T12" fmla="*/ 134 w 209"/>
                  <a:gd name="T13" fmla="*/ 121 h 202"/>
                  <a:gd name="T14" fmla="*/ 190 w 209"/>
                  <a:gd name="T15" fmla="*/ 163 h 202"/>
                  <a:gd name="T16" fmla="*/ 209 w 209"/>
                  <a:gd name="T17" fmla="*/ 202 h 202"/>
                  <a:gd name="T18" fmla="*/ 11 w 209"/>
                  <a:gd name="T19"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02">
                    <a:moveTo>
                      <a:pt x="11" y="202"/>
                    </a:moveTo>
                    <a:cubicBezTo>
                      <a:pt x="11" y="202"/>
                      <a:pt x="0" y="174"/>
                      <a:pt x="26" y="166"/>
                    </a:cubicBezTo>
                    <a:cubicBezTo>
                      <a:pt x="52" y="158"/>
                      <a:pt x="79" y="149"/>
                      <a:pt x="79" y="119"/>
                    </a:cubicBezTo>
                    <a:cubicBezTo>
                      <a:pt x="79" y="119"/>
                      <a:pt x="52" y="108"/>
                      <a:pt x="52" y="63"/>
                    </a:cubicBezTo>
                    <a:cubicBezTo>
                      <a:pt x="52" y="23"/>
                      <a:pt x="73" y="0"/>
                      <a:pt x="107" y="0"/>
                    </a:cubicBezTo>
                    <a:cubicBezTo>
                      <a:pt x="140" y="0"/>
                      <a:pt x="159" y="25"/>
                      <a:pt x="159" y="68"/>
                    </a:cubicBezTo>
                    <a:cubicBezTo>
                      <a:pt x="159" y="68"/>
                      <a:pt x="152" y="111"/>
                      <a:pt x="134" y="121"/>
                    </a:cubicBezTo>
                    <a:cubicBezTo>
                      <a:pt x="135" y="128"/>
                      <a:pt x="130" y="154"/>
                      <a:pt x="190" y="163"/>
                    </a:cubicBezTo>
                    <a:cubicBezTo>
                      <a:pt x="208" y="165"/>
                      <a:pt x="209" y="183"/>
                      <a:pt x="209" y="202"/>
                    </a:cubicBezTo>
                    <a:lnTo>
                      <a:pt x="11" y="20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4"/>
              <p:cNvSpPr/>
              <p:nvPr/>
            </p:nvSpPr>
            <p:spPr bwMode="auto">
              <a:xfrm>
                <a:off x="10482946" y="4304664"/>
                <a:ext cx="345887" cy="446725"/>
              </a:xfrm>
              <a:custGeom>
                <a:avLst/>
                <a:gdLst>
                  <a:gd name="T0" fmla="*/ 40 w 135"/>
                  <a:gd name="T1" fmla="*/ 174 h 174"/>
                  <a:gd name="T2" fmla="*/ 135 w 135"/>
                  <a:gd name="T3" fmla="*/ 174 h 174"/>
                  <a:gd name="T4" fmla="*/ 119 w 135"/>
                  <a:gd name="T5" fmla="*/ 141 h 174"/>
                  <a:gd name="T6" fmla="*/ 70 w 135"/>
                  <a:gd name="T7" fmla="*/ 104 h 174"/>
                  <a:gd name="T8" fmla="*/ 92 w 135"/>
                  <a:gd name="T9" fmla="*/ 59 h 174"/>
                  <a:gd name="T10" fmla="*/ 47 w 135"/>
                  <a:gd name="T11" fmla="*/ 0 h 174"/>
                  <a:gd name="T12" fmla="*/ 0 w 135"/>
                  <a:gd name="T13" fmla="*/ 55 h 174"/>
                  <a:gd name="T14" fmla="*/ 23 w 135"/>
                  <a:gd name="T15" fmla="*/ 103 h 174"/>
                  <a:gd name="T16" fmla="*/ 14 w 135"/>
                  <a:gd name="T17" fmla="*/ 124 h 174"/>
                  <a:gd name="T18" fmla="*/ 38 w 135"/>
                  <a:gd name="T19" fmla="*/ 146 h 174"/>
                  <a:gd name="T20" fmla="*/ 40 w 135"/>
                  <a:gd name="T2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174">
                    <a:moveTo>
                      <a:pt x="40" y="174"/>
                    </a:moveTo>
                    <a:cubicBezTo>
                      <a:pt x="135" y="174"/>
                      <a:pt x="135" y="174"/>
                      <a:pt x="135" y="174"/>
                    </a:cubicBezTo>
                    <a:cubicBezTo>
                      <a:pt x="135" y="158"/>
                      <a:pt x="134" y="143"/>
                      <a:pt x="119" y="141"/>
                    </a:cubicBezTo>
                    <a:cubicBezTo>
                      <a:pt x="67" y="133"/>
                      <a:pt x="71" y="111"/>
                      <a:pt x="70" y="104"/>
                    </a:cubicBezTo>
                    <a:cubicBezTo>
                      <a:pt x="86" y="96"/>
                      <a:pt x="92" y="59"/>
                      <a:pt x="92" y="59"/>
                    </a:cubicBezTo>
                    <a:cubicBezTo>
                      <a:pt x="92" y="22"/>
                      <a:pt x="76" y="0"/>
                      <a:pt x="47" y="0"/>
                    </a:cubicBezTo>
                    <a:cubicBezTo>
                      <a:pt x="18" y="0"/>
                      <a:pt x="0" y="20"/>
                      <a:pt x="0" y="55"/>
                    </a:cubicBezTo>
                    <a:cubicBezTo>
                      <a:pt x="0" y="93"/>
                      <a:pt x="23" y="103"/>
                      <a:pt x="23" y="103"/>
                    </a:cubicBezTo>
                    <a:cubicBezTo>
                      <a:pt x="23" y="115"/>
                      <a:pt x="18" y="121"/>
                      <a:pt x="14" y="124"/>
                    </a:cubicBezTo>
                    <a:cubicBezTo>
                      <a:pt x="14" y="124"/>
                      <a:pt x="33" y="129"/>
                      <a:pt x="38" y="146"/>
                    </a:cubicBezTo>
                    <a:cubicBezTo>
                      <a:pt x="42" y="158"/>
                      <a:pt x="40" y="174"/>
                      <a:pt x="40" y="1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7" name="Group 46"/>
            <p:cNvGrpSpPr/>
            <p:nvPr/>
          </p:nvGrpSpPr>
          <p:grpSpPr>
            <a:xfrm>
              <a:off x="6300422" y="3401239"/>
              <a:ext cx="887141" cy="826206"/>
              <a:chOff x="5941965" y="3066412"/>
              <a:chExt cx="1073441" cy="999710"/>
            </a:xfrm>
          </p:grpSpPr>
          <p:sp>
            <p:nvSpPr>
              <p:cNvPr id="48" name="Freeform 20"/>
              <p:cNvSpPr/>
              <p:nvPr/>
            </p:nvSpPr>
            <p:spPr bwMode="auto">
              <a:xfrm>
                <a:off x="5941965" y="3066412"/>
                <a:ext cx="1073441" cy="999710"/>
              </a:xfrm>
              <a:custGeom>
                <a:avLst/>
                <a:gdLst>
                  <a:gd name="T0" fmla="*/ 311 w 419"/>
                  <a:gd name="T1" fmla="*/ 64 h 390"/>
                  <a:gd name="T2" fmla="*/ 65 w 419"/>
                  <a:gd name="T3" fmla="*/ 79 h 390"/>
                  <a:gd name="T4" fmla="*/ 77 w 419"/>
                  <a:gd name="T5" fmla="*/ 326 h 390"/>
                  <a:gd name="T6" fmla="*/ 323 w 419"/>
                  <a:gd name="T7" fmla="*/ 311 h 390"/>
                  <a:gd name="T8" fmla="*/ 331 w 419"/>
                  <a:gd name="T9" fmla="*/ 302 h 390"/>
                  <a:gd name="T10" fmla="*/ 419 w 419"/>
                  <a:gd name="T11" fmla="*/ 293 h 390"/>
                  <a:gd name="T12" fmla="*/ 364 w 419"/>
                  <a:gd name="T13" fmla="*/ 232 h 390"/>
                  <a:gd name="T14" fmla="*/ 311 w 419"/>
                  <a:gd name="T15" fmla="*/ 64 h 3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 h="390">
                    <a:moveTo>
                      <a:pt x="311" y="64"/>
                    </a:moveTo>
                    <a:cubicBezTo>
                      <a:pt x="240" y="0"/>
                      <a:pt x="129" y="7"/>
                      <a:pt x="65" y="79"/>
                    </a:cubicBezTo>
                    <a:cubicBezTo>
                      <a:pt x="0" y="151"/>
                      <a:pt x="5" y="262"/>
                      <a:pt x="77" y="326"/>
                    </a:cubicBezTo>
                    <a:cubicBezTo>
                      <a:pt x="148" y="390"/>
                      <a:pt x="259" y="383"/>
                      <a:pt x="323" y="311"/>
                    </a:cubicBezTo>
                    <a:cubicBezTo>
                      <a:pt x="326" y="308"/>
                      <a:pt x="328" y="305"/>
                      <a:pt x="331" y="302"/>
                    </a:cubicBezTo>
                    <a:cubicBezTo>
                      <a:pt x="419" y="293"/>
                      <a:pt x="419" y="293"/>
                      <a:pt x="419" y="293"/>
                    </a:cubicBezTo>
                    <a:cubicBezTo>
                      <a:pt x="364" y="232"/>
                      <a:pt x="364" y="232"/>
                      <a:pt x="364" y="232"/>
                    </a:cubicBezTo>
                    <a:cubicBezTo>
                      <a:pt x="378" y="173"/>
                      <a:pt x="360" y="108"/>
                      <a:pt x="311" y="64"/>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5"/>
              <p:cNvSpPr/>
              <p:nvPr/>
            </p:nvSpPr>
            <p:spPr bwMode="auto">
              <a:xfrm>
                <a:off x="6159906" y="3286521"/>
                <a:ext cx="481422" cy="512866"/>
              </a:xfrm>
              <a:custGeom>
                <a:avLst/>
                <a:gdLst>
                  <a:gd name="T0" fmla="*/ 188 w 188"/>
                  <a:gd name="T1" fmla="*/ 9 h 200"/>
                  <a:gd name="T2" fmla="*/ 179 w 188"/>
                  <a:gd name="T3" fmla="*/ 0 h 200"/>
                  <a:gd name="T4" fmla="*/ 48 w 188"/>
                  <a:gd name="T5" fmla="*/ 42 h 200"/>
                  <a:gd name="T6" fmla="*/ 48 w 188"/>
                  <a:gd name="T7" fmla="*/ 154 h 200"/>
                  <a:gd name="T8" fmla="*/ 34 w 188"/>
                  <a:gd name="T9" fmla="*/ 151 h 200"/>
                  <a:gd name="T10" fmla="*/ 0 w 188"/>
                  <a:gd name="T11" fmla="*/ 176 h 200"/>
                  <a:gd name="T12" fmla="*/ 34 w 188"/>
                  <a:gd name="T13" fmla="*/ 200 h 200"/>
                  <a:gd name="T14" fmla="*/ 68 w 188"/>
                  <a:gd name="T15" fmla="*/ 176 h 200"/>
                  <a:gd name="T16" fmla="*/ 68 w 188"/>
                  <a:gd name="T17" fmla="*/ 172 h 200"/>
                  <a:gd name="T18" fmla="*/ 68 w 188"/>
                  <a:gd name="T19" fmla="*/ 80 h 200"/>
                  <a:gd name="T20" fmla="*/ 159 w 188"/>
                  <a:gd name="T21" fmla="*/ 50 h 200"/>
                  <a:gd name="T22" fmla="*/ 159 w 188"/>
                  <a:gd name="T23" fmla="*/ 120 h 200"/>
                  <a:gd name="T24" fmla="*/ 145 w 188"/>
                  <a:gd name="T25" fmla="*/ 117 h 200"/>
                  <a:gd name="T26" fmla="*/ 111 w 188"/>
                  <a:gd name="T27" fmla="*/ 142 h 200"/>
                  <a:gd name="T28" fmla="*/ 145 w 188"/>
                  <a:gd name="T29" fmla="*/ 166 h 200"/>
                  <a:gd name="T30" fmla="*/ 179 w 188"/>
                  <a:gd name="T31" fmla="*/ 142 h 200"/>
                  <a:gd name="T32" fmla="*/ 178 w 188"/>
                  <a:gd name="T33" fmla="*/ 137 h 200"/>
                  <a:gd name="T34" fmla="*/ 179 w 188"/>
                  <a:gd name="T35" fmla="*/ 137 h 200"/>
                  <a:gd name="T36" fmla="*/ 188 w 188"/>
                  <a:gd name="T37" fmla="*/ 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 h="200">
                    <a:moveTo>
                      <a:pt x="188" y="9"/>
                    </a:moveTo>
                    <a:cubicBezTo>
                      <a:pt x="179" y="0"/>
                      <a:pt x="179" y="0"/>
                      <a:pt x="179" y="0"/>
                    </a:cubicBezTo>
                    <a:cubicBezTo>
                      <a:pt x="48" y="42"/>
                      <a:pt x="48" y="42"/>
                      <a:pt x="48" y="42"/>
                    </a:cubicBezTo>
                    <a:cubicBezTo>
                      <a:pt x="48" y="154"/>
                      <a:pt x="48" y="154"/>
                      <a:pt x="48" y="154"/>
                    </a:cubicBezTo>
                    <a:cubicBezTo>
                      <a:pt x="44" y="152"/>
                      <a:pt x="39" y="151"/>
                      <a:pt x="34" y="151"/>
                    </a:cubicBezTo>
                    <a:cubicBezTo>
                      <a:pt x="15" y="151"/>
                      <a:pt x="0" y="162"/>
                      <a:pt x="0" y="176"/>
                    </a:cubicBezTo>
                    <a:cubicBezTo>
                      <a:pt x="0" y="189"/>
                      <a:pt x="15" y="200"/>
                      <a:pt x="34" y="200"/>
                    </a:cubicBezTo>
                    <a:cubicBezTo>
                      <a:pt x="53" y="200"/>
                      <a:pt x="68" y="189"/>
                      <a:pt x="68" y="176"/>
                    </a:cubicBezTo>
                    <a:cubicBezTo>
                      <a:pt x="68" y="174"/>
                      <a:pt x="68" y="173"/>
                      <a:pt x="68" y="172"/>
                    </a:cubicBezTo>
                    <a:cubicBezTo>
                      <a:pt x="68" y="80"/>
                      <a:pt x="68" y="80"/>
                      <a:pt x="68" y="80"/>
                    </a:cubicBezTo>
                    <a:cubicBezTo>
                      <a:pt x="159" y="50"/>
                      <a:pt x="159" y="50"/>
                      <a:pt x="159" y="50"/>
                    </a:cubicBezTo>
                    <a:cubicBezTo>
                      <a:pt x="159" y="120"/>
                      <a:pt x="159" y="120"/>
                      <a:pt x="159" y="120"/>
                    </a:cubicBezTo>
                    <a:cubicBezTo>
                      <a:pt x="155" y="118"/>
                      <a:pt x="150" y="117"/>
                      <a:pt x="145" y="117"/>
                    </a:cubicBezTo>
                    <a:cubicBezTo>
                      <a:pt x="126" y="117"/>
                      <a:pt x="111" y="128"/>
                      <a:pt x="111" y="142"/>
                    </a:cubicBezTo>
                    <a:cubicBezTo>
                      <a:pt x="111" y="155"/>
                      <a:pt x="126" y="166"/>
                      <a:pt x="145" y="166"/>
                    </a:cubicBezTo>
                    <a:cubicBezTo>
                      <a:pt x="164" y="166"/>
                      <a:pt x="179" y="155"/>
                      <a:pt x="179" y="142"/>
                    </a:cubicBezTo>
                    <a:cubicBezTo>
                      <a:pt x="179" y="140"/>
                      <a:pt x="179" y="138"/>
                      <a:pt x="178" y="137"/>
                    </a:cubicBezTo>
                    <a:cubicBezTo>
                      <a:pt x="179" y="137"/>
                      <a:pt x="179" y="137"/>
                      <a:pt x="179" y="137"/>
                    </a:cubicBezTo>
                    <a:lnTo>
                      <a:pt x="188"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0" name="Group 49"/>
            <p:cNvGrpSpPr/>
            <p:nvPr/>
          </p:nvGrpSpPr>
          <p:grpSpPr>
            <a:xfrm>
              <a:off x="7202648" y="3165770"/>
              <a:ext cx="964206" cy="1080699"/>
              <a:chOff x="6913484" y="2576315"/>
              <a:chExt cx="1166689" cy="1307646"/>
            </a:xfrm>
          </p:grpSpPr>
          <p:sp>
            <p:nvSpPr>
              <p:cNvPr id="51" name="Freeform 10"/>
              <p:cNvSpPr/>
              <p:nvPr/>
            </p:nvSpPr>
            <p:spPr bwMode="auto">
              <a:xfrm>
                <a:off x="6913484" y="2576315"/>
                <a:ext cx="1166689" cy="1307646"/>
              </a:xfrm>
              <a:custGeom>
                <a:avLst/>
                <a:gdLst>
                  <a:gd name="T0" fmla="*/ 449 w 455"/>
                  <a:gd name="T1" fmla="*/ 209 h 510"/>
                  <a:gd name="T2" fmla="*/ 212 w 455"/>
                  <a:gd name="T3" fmla="*/ 10 h 510"/>
                  <a:gd name="T4" fmla="*/ 10 w 455"/>
                  <a:gd name="T5" fmla="*/ 245 h 510"/>
                  <a:gd name="T6" fmla="*/ 247 w 455"/>
                  <a:gd name="T7" fmla="*/ 444 h 510"/>
                  <a:gd name="T8" fmla="*/ 262 w 455"/>
                  <a:gd name="T9" fmla="*/ 442 h 510"/>
                  <a:gd name="T10" fmla="*/ 349 w 455"/>
                  <a:gd name="T11" fmla="*/ 510 h 510"/>
                  <a:gd name="T12" fmla="*/ 352 w 455"/>
                  <a:gd name="T13" fmla="*/ 408 h 510"/>
                  <a:gd name="T14" fmla="*/ 449 w 455"/>
                  <a:gd name="T15" fmla="*/ 209 h 5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510">
                    <a:moveTo>
                      <a:pt x="449" y="209"/>
                    </a:moveTo>
                    <a:cubicBezTo>
                      <a:pt x="439" y="90"/>
                      <a:pt x="333" y="0"/>
                      <a:pt x="212" y="10"/>
                    </a:cubicBezTo>
                    <a:cubicBezTo>
                      <a:pt x="91" y="20"/>
                      <a:pt x="0" y="125"/>
                      <a:pt x="10" y="245"/>
                    </a:cubicBezTo>
                    <a:cubicBezTo>
                      <a:pt x="20" y="365"/>
                      <a:pt x="126" y="454"/>
                      <a:pt x="247" y="444"/>
                    </a:cubicBezTo>
                    <a:cubicBezTo>
                      <a:pt x="252" y="444"/>
                      <a:pt x="257" y="443"/>
                      <a:pt x="262" y="442"/>
                    </a:cubicBezTo>
                    <a:cubicBezTo>
                      <a:pt x="349" y="510"/>
                      <a:pt x="349" y="510"/>
                      <a:pt x="349" y="510"/>
                    </a:cubicBezTo>
                    <a:cubicBezTo>
                      <a:pt x="352" y="408"/>
                      <a:pt x="352" y="408"/>
                      <a:pt x="352" y="408"/>
                    </a:cubicBezTo>
                    <a:cubicBezTo>
                      <a:pt x="416" y="365"/>
                      <a:pt x="455" y="291"/>
                      <a:pt x="449" y="209"/>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46"/>
              <p:cNvSpPr/>
              <p:nvPr/>
            </p:nvSpPr>
            <p:spPr bwMode="auto">
              <a:xfrm>
                <a:off x="7118413" y="2850639"/>
                <a:ext cx="669003" cy="628885"/>
              </a:xfrm>
              <a:custGeom>
                <a:avLst/>
                <a:gdLst>
                  <a:gd name="T0" fmla="*/ 245 w 261"/>
                  <a:gd name="T1" fmla="*/ 61 h 245"/>
                  <a:gd name="T2" fmla="*/ 168 w 261"/>
                  <a:gd name="T3" fmla="*/ 18 h 245"/>
                  <a:gd name="T4" fmla="*/ 122 w 261"/>
                  <a:gd name="T5" fmla="*/ 70 h 245"/>
                  <a:gd name="T6" fmla="*/ 55 w 261"/>
                  <a:gd name="T7" fmla="*/ 54 h 245"/>
                  <a:gd name="T8" fmla="*/ 17 w 261"/>
                  <a:gd name="T9" fmla="*/ 134 h 245"/>
                  <a:gd name="T10" fmla="*/ 86 w 261"/>
                  <a:gd name="T11" fmla="*/ 204 h 245"/>
                  <a:gd name="T12" fmla="*/ 179 w 261"/>
                  <a:gd name="T13" fmla="*/ 245 h 245"/>
                  <a:gd name="T14" fmla="*/ 179 w 261"/>
                  <a:gd name="T15" fmla="*/ 245 h 245"/>
                  <a:gd name="T16" fmla="*/ 179 w 261"/>
                  <a:gd name="T17" fmla="*/ 245 h 245"/>
                  <a:gd name="T18" fmla="*/ 179 w 261"/>
                  <a:gd name="T19" fmla="*/ 245 h 245"/>
                  <a:gd name="T20" fmla="*/ 179 w 261"/>
                  <a:gd name="T21" fmla="*/ 245 h 245"/>
                  <a:gd name="T22" fmla="*/ 230 w 261"/>
                  <a:gd name="T23" fmla="*/ 158 h 245"/>
                  <a:gd name="T24" fmla="*/ 245 w 261"/>
                  <a:gd name="T25" fmla="*/ 6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245">
                    <a:moveTo>
                      <a:pt x="245" y="61"/>
                    </a:moveTo>
                    <a:cubicBezTo>
                      <a:pt x="222" y="0"/>
                      <a:pt x="168" y="18"/>
                      <a:pt x="168" y="18"/>
                    </a:cubicBezTo>
                    <a:cubicBezTo>
                      <a:pt x="131" y="28"/>
                      <a:pt x="123" y="68"/>
                      <a:pt x="122" y="70"/>
                    </a:cubicBezTo>
                    <a:cubicBezTo>
                      <a:pt x="121" y="68"/>
                      <a:pt x="91" y="41"/>
                      <a:pt x="55" y="54"/>
                    </a:cubicBezTo>
                    <a:cubicBezTo>
                      <a:pt x="55" y="54"/>
                      <a:pt x="0" y="71"/>
                      <a:pt x="17" y="134"/>
                    </a:cubicBezTo>
                    <a:cubicBezTo>
                      <a:pt x="17" y="134"/>
                      <a:pt x="28" y="176"/>
                      <a:pt x="86" y="204"/>
                    </a:cubicBezTo>
                    <a:cubicBezTo>
                      <a:pt x="179" y="245"/>
                      <a:pt x="179" y="245"/>
                      <a:pt x="179" y="245"/>
                    </a:cubicBezTo>
                    <a:cubicBezTo>
                      <a:pt x="179" y="245"/>
                      <a:pt x="179" y="245"/>
                      <a:pt x="179" y="245"/>
                    </a:cubicBezTo>
                    <a:cubicBezTo>
                      <a:pt x="179" y="245"/>
                      <a:pt x="179" y="245"/>
                      <a:pt x="179" y="245"/>
                    </a:cubicBezTo>
                    <a:cubicBezTo>
                      <a:pt x="179" y="245"/>
                      <a:pt x="179" y="245"/>
                      <a:pt x="179" y="245"/>
                    </a:cubicBezTo>
                    <a:cubicBezTo>
                      <a:pt x="179" y="245"/>
                      <a:pt x="179" y="245"/>
                      <a:pt x="179" y="245"/>
                    </a:cubicBezTo>
                    <a:cubicBezTo>
                      <a:pt x="230" y="158"/>
                      <a:pt x="230" y="158"/>
                      <a:pt x="230" y="158"/>
                    </a:cubicBezTo>
                    <a:cubicBezTo>
                      <a:pt x="261" y="101"/>
                      <a:pt x="245" y="61"/>
                      <a:pt x="245"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3" name="Group 52"/>
            <p:cNvGrpSpPr/>
            <p:nvPr/>
          </p:nvGrpSpPr>
          <p:grpSpPr>
            <a:xfrm>
              <a:off x="6232318" y="2301721"/>
              <a:ext cx="983024" cy="1076219"/>
              <a:chOff x="5859560" y="1735995"/>
              <a:chExt cx="1189459" cy="1302225"/>
            </a:xfrm>
          </p:grpSpPr>
          <p:sp>
            <p:nvSpPr>
              <p:cNvPr id="54" name="Freeform 13"/>
              <p:cNvSpPr/>
              <p:nvPr/>
            </p:nvSpPr>
            <p:spPr bwMode="auto">
              <a:xfrm>
                <a:off x="5859560" y="1735995"/>
                <a:ext cx="1189459" cy="1302225"/>
              </a:xfrm>
              <a:custGeom>
                <a:avLst/>
                <a:gdLst>
                  <a:gd name="T0" fmla="*/ 453 w 464"/>
                  <a:gd name="T1" fmla="*/ 202 h 508"/>
                  <a:gd name="T2" fmla="*/ 205 w 464"/>
                  <a:gd name="T3" fmla="*/ 17 h 508"/>
                  <a:gd name="T4" fmla="*/ 17 w 464"/>
                  <a:gd name="T5" fmla="*/ 263 h 508"/>
                  <a:gd name="T6" fmla="*/ 265 w 464"/>
                  <a:gd name="T7" fmla="*/ 448 h 508"/>
                  <a:gd name="T8" fmla="*/ 280 w 464"/>
                  <a:gd name="T9" fmla="*/ 445 h 508"/>
                  <a:gd name="T10" fmla="*/ 371 w 464"/>
                  <a:gd name="T11" fmla="*/ 508 h 508"/>
                  <a:gd name="T12" fmla="*/ 368 w 464"/>
                  <a:gd name="T13" fmla="*/ 406 h 508"/>
                  <a:gd name="T14" fmla="*/ 453 w 464"/>
                  <a:gd name="T15" fmla="*/ 202 h 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4" h="508">
                    <a:moveTo>
                      <a:pt x="453" y="202"/>
                    </a:moveTo>
                    <a:cubicBezTo>
                      <a:pt x="436" y="83"/>
                      <a:pt x="325" y="0"/>
                      <a:pt x="205" y="17"/>
                    </a:cubicBezTo>
                    <a:cubicBezTo>
                      <a:pt x="84" y="34"/>
                      <a:pt x="0" y="144"/>
                      <a:pt x="17" y="263"/>
                    </a:cubicBezTo>
                    <a:cubicBezTo>
                      <a:pt x="34" y="382"/>
                      <a:pt x="145" y="465"/>
                      <a:pt x="265" y="448"/>
                    </a:cubicBezTo>
                    <a:cubicBezTo>
                      <a:pt x="270" y="447"/>
                      <a:pt x="275" y="446"/>
                      <a:pt x="280" y="445"/>
                    </a:cubicBezTo>
                    <a:cubicBezTo>
                      <a:pt x="371" y="508"/>
                      <a:pt x="371" y="508"/>
                      <a:pt x="371" y="508"/>
                    </a:cubicBezTo>
                    <a:cubicBezTo>
                      <a:pt x="368" y="406"/>
                      <a:pt x="368" y="406"/>
                      <a:pt x="368" y="406"/>
                    </a:cubicBezTo>
                    <a:cubicBezTo>
                      <a:pt x="429" y="359"/>
                      <a:pt x="464" y="283"/>
                      <a:pt x="453" y="20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47"/>
              <p:cNvSpPr>
                <a:spLocks noEditPoints="1"/>
              </p:cNvSpPr>
              <p:nvPr/>
            </p:nvSpPr>
            <p:spPr bwMode="auto">
              <a:xfrm>
                <a:off x="6023287" y="2030921"/>
                <a:ext cx="841404" cy="702616"/>
              </a:xfrm>
              <a:custGeom>
                <a:avLst/>
                <a:gdLst>
                  <a:gd name="T0" fmla="*/ 328 w 328"/>
                  <a:gd name="T1" fmla="*/ 42 h 274"/>
                  <a:gd name="T2" fmla="*/ 163 w 328"/>
                  <a:gd name="T3" fmla="*/ 0 h 274"/>
                  <a:gd name="T4" fmla="*/ 0 w 328"/>
                  <a:gd name="T5" fmla="*/ 42 h 274"/>
                  <a:gd name="T6" fmla="*/ 1 w 328"/>
                  <a:gd name="T7" fmla="*/ 53 h 274"/>
                  <a:gd name="T8" fmla="*/ 66 w 328"/>
                  <a:gd name="T9" fmla="*/ 70 h 274"/>
                  <a:gd name="T10" fmla="*/ 66 w 328"/>
                  <a:gd name="T11" fmla="*/ 150 h 274"/>
                  <a:gd name="T12" fmla="*/ 160 w 328"/>
                  <a:gd name="T13" fmla="*/ 197 h 274"/>
                  <a:gd name="T14" fmla="*/ 261 w 328"/>
                  <a:gd name="T15" fmla="*/ 150 h 274"/>
                  <a:gd name="T16" fmla="*/ 262 w 328"/>
                  <a:gd name="T17" fmla="*/ 71 h 274"/>
                  <a:gd name="T18" fmla="*/ 266 w 328"/>
                  <a:gd name="T19" fmla="*/ 70 h 274"/>
                  <a:gd name="T20" fmla="*/ 272 w 328"/>
                  <a:gd name="T21" fmla="*/ 134 h 274"/>
                  <a:gd name="T22" fmla="*/ 269 w 328"/>
                  <a:gd name="T23" fmla="*/ 204 h 274"/>
                  <a:gd name="T24" fmla="*/ 258 w 328"/>
                  <a:gd name="T25" fmla="*/ 216 h 274"/>
                  <a:gd name="T26" fmla="*/ 267 w 328"/>
                  <a:gd name="T27" fmla="*/ 228 h 274"/>
                  <a:gd name="T28" fmla="*/ 252 w 328"/>
                  <a:gd name="T29" fmla="*/ 272 h 274"/>
                  <a:gd name="T30" fmla="*/ 256 w 328"/>
                  <a:gd name="T31" fmla="*/ 273 h 274"/>
                  <a:gd name="T32" fmla="*/ 263 w 328"/>
                  <a:gd name="T33" fmla="*/ 256 h 274"/>
                  <a:gd name="T34" fmla="*/ 259 w 328"/>
                  <a:gd name="T35" fmla="*/ 273 h 274"/>
                  <a:gd name="T36" fmla="*/ 264 w 328"/>
                  <a:gd name="T37" fmla="*/ 274 h 274"/>
                  <a:gd name="T38" fmla="*/ 266 w 328"/>
                  <a:gd name="T39" fmla="*/ 261 h 274"/>
                  <a:gd name="T40" fmla="*/ 267 w 328"/>
                  <a:gd name="T41" fmla="*/ 274 h 274"/>
                  <a:gd name="T42" fmla="*/ 272 w 328"/>
                  <a:gd name="T43" fmla="*/ 274 h 274"/>
                  <a:gd name="T44" fmla="*/ 272 w 328"/>
                  <a:gd name="T45" fmla="*/ 261 h 274"/>
                  <a:gd name="T46" fmla="*/ 274 w 328"/>
                  <a:gd name="T47" fmla="*/ 274 h 274"/>
                  <a:gd name="T48" fmla="*/ 278 w 328"/>
                  <a:gd name="T49" fmla="*/ 274 h 274"/>
                  <a:gd name="T50" fmla="*/ 276 w 328"/>
                  <a:gd name="T51" fmla="*/ 259 h 274"/>
                  <a:gd name="T52" fmla="*/ 281 w 328"/>
                  <a:gd name="T53" fmla="*/ 273 h 274"/>
                  <a:gd name="T54" fmla="*/ 284 w 328"/>
                  <a:gd name="T55" fmla="*/ 272 h 274"/>
                  <a:gd name="T56" fmla="*/ 274 w 328"/>
                  <a:gd name="T57" fmla="*/ 228 h 274"/>
                  <a:gd name="T58" fmla="*/ 283 w 328"/>
                  <a:gd name="T59" fmla="*/ 216 h 274"/>
                  <a:gd name="T60" fmla="*/ 274 w 328"/>
                  <a:gd name="T61" fmla="*/ 204 h 274"/>
                  <a:gd name="T62" fmla="*/ 277 w 328"/>
                  <a:gd name="T63" fmla="*/ 134 h 274"/>
                  <a:gd name="T64" fmla="*/ 271 w 328"/>
                  <a:gd name="T65" fmla="*/ 68 h 274"/>
                  <a:gd name="T66" fmla="*/ 327 w 328"/>
                  <a:gd name="T67" fmla="*/ 54 h 274"/>
                  <a:gd name="T68" fmla="*/ 328 w 328"/>
                  <a:gd name="T69" fmla="*/ 42 h 274"/>
                  <a:gd name="T70" fmla="*/ 162 w 328"/>
                  <a:gd name="T71" fmla="*/ 57 h 274"/>
                  <a:gd name="T72" fmla="*/ 66 w 328"/>
                  <a:gd name="T73" fmla="*/ 40 h 274"/>
                  <a:gd name="T74" fmla="*/ 162 w 328"/>
                  <a:gd name="T75" fmla="*/ 23 h 274"/>
                  <a:gd name="T76" fmla="*/ 258 w 328"/>
                  <a:gd name="T77" fmla="*/ 40 h 274"/>
                  <a:gd name="T78" fmla="*/ 162 w 328"/>
                  <a:gd name="T79" fmla="*/ 5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8" h="274">
                    <a:moveTo>
                      <a:pt x="328" y="42"/>
                    </a:moveTo>
                    <a:cubicBezTo>
                      <a:pt x="163" y="0"/>
                      <a:pt x="163" y="0"/>
                      <a:pt x="163" y="0"/>
                    </a:cubicBezTo>
                    <a:cubicBezTo>
                      <a:pt x="0" y="42"/>
                      <a:pt x="0" y="42"/>
                      <a:pt x="0" y="42"/>
                    </a:cubicBezTo>
                    <a:cubicBezTo>
                      <a:pt x="1" y="53"/>
                      <a:pt x="1" y="53"/>
                      <a:pt x="1" y="53"/>
                    </a:cubicBezTo>
                    <a:cubicBezTo>
                      <a:pt x="66" y="70"/>
                      <a:pt x="66" y="70"/>
                      <a:pt x="66" y="70"/>
                    </a:cubicBezTo>
                    <a:cubicBezTo>
                      <a:pt x="66" y="150"/>
                      <a:pt x="66" y="150"/>
                      <a:pt x="66" y="150"/>
                    </a:cubicBezTo>
                    <a:cubicBezTo>
                      <a:pt x="80" y="195"/>
                      <a:pt x="160" y="197"/>
                      <a:pt x="160" y="197"/>
                    </a:cubicBezTo>
                    <a:cubicBezTo>
                      <a:pt x="253" y="196"/>
                      <a:pt x="261" y="150"/>
                      <a:pt x="261" y="150"/>
                    </a:cubicBezTo>
                    <a:cubicBezTo>
                      <a:pt x="262" y="71"/>
                      <a:pt x="262" y="71"/>
                      <a:pt x="262" y="71"/>
                    </a:cubicBezTo>
                    <a:cubicBezTo>
                      <a:pt x="266" y="70"/>
                      <a:pt x="266" y="70"/>
                      <a:pt x="266" y="70"/>
                    </a:cubicBezTo>
                    <a:cubicBezTo>
                      <a:pt x="270" y="80"/>
                      <a:pt x="274" y="99"/>
                      <a:pt x="272" y="134"/>
                    </a:cubicBezTo>
                    <a:cubicBezTo>
                      <a:pt x="269" y="182"/>
                      <a:pt x="268" y="196"/>
                      <a:pt x="269" y="204"/>
                    </a:cubicBezTo>
                    <a:cubicBezTo>
                      <a:pt x="263" y="204"/>
                      <a:pt x="258" y="210"/>
                      <a:pt x="258" y="216"/>
                    </a:cubicBezTo>
                    <a:cubicBezTo>
                      <a:pt x="258" y="222"/>
                      <a:pt x="262" y="226"/>
                      <a:pt x="267" y="228"/>
                    </a:cubicBezTo>
                    <a:cubicBezTo>
                      <a:pt x="266" y="234"/>
                      <a:pt x="261" y="251"/>
                      <a:pt x="252" y="272"/>
                    </a:cubicBezTo>
                    <a:cubicBezTo>
                      <a:pt x="256" y="273"/>
                      <a:pt x="256" y="273"/>
                      <a:pt x="256" y="273"/>
                    </a:cubicBezTo>
                    <a:cubicBezTo>
                      <a:pt x="256" y="273"/>
                      <a:pt x="262" y="260"/>
                      <a:pt x="263" y="256"/>
                    </a:cubicBezTo>
                    <a:cubicBezTo>
                      <a:pt x="262" y="259"/>
                      <a:pt x="260" y="272"/>
                      <a:pt x="259" y="273"/>
                    </a:cubicBezTo>
                    <a:cubicBezTo>
                      <a:pt x="264" y="274"/>
                      <a:pt x="264" y="274"/>
                      <a:pt x="264" y="274"/>
                    </a:cubicBezTo>
                    <a:cubicBezTo>
                      <a:pt x="264" y="274"/>
                      <a:pt x="267" y="263"/>
                      <a:pt x="266" y="261"/>
                    </a:cubicBezTo>
                    <a:cubicBezTo>
                      <a:pt x="266" y="261"/>
                      <a:pt x="267" y="273"/>
                      <a:pt x="267" y="274"/>
                    </a:cubicBezTo>
                    <a:cubicBezTo>
                      <a:pt x="272" y="274"/>
                      <a:pt x="272" y="274"/>
                      <a:pt x="272" y="274"/>
                    </a:cubicBezTo>
                    <a:cubicBezTo>
                      <a:pt x="272" y="274"/>
                      <a:pt x="271" y="263"/>
                      <a:pt x="272" y="261"/>
                    </a:cubicBezTo>
                    <a:cubicBezTo>
                      <a:pt x="272" y="261"/>
                      <a:pt x="274" y="268"/>
                      <a:pt x="274" y="274"/>
                    </a:cubicBezTo>
                    <a:cubicBezTo>
                      <a:pt x="278" y="274"/>
                      <a:pt x="278" y="274"/>
                      <a:pt x="278" y="274"/>
                    </a:cubicBezTo>
                    <a:cubicBezTo>
                      <a:pt x="278" y="274"/>
                      <a:pt x="277" y="261"/>
                      <a:pt x="276" y="259"/>
                    </a:cubicBezTo>
                    <a:cubicBezTo>
                      <a:pt x="276" y="259"/>
                      <a:pt x="280" y="266"/>
                      <a:pt x="281" y="273"/>
                    </a:cubicBezTo>
                    <a:cubicBezTo>
                      <a:pt x="284" y="272"/>
                      <a:pt x="284" y="272"/>
                      <a:pt x="284" y="272"/>
                    </a:cubicBezTo>
                    <a:cubicBezTo>
                      <a:pt x="284" y="272"/>
                      <a:pt x="277" y="237"/>
                      <a:pt x="274" y="228"/>
                    </a:cubicBezTo>
                    <a:cubicBezTo>
                      <a:pt x="279" y="226"/>
                      <a:pt x="283" y="221"/>
                      <a:pt x="283" y="216"/>
                    </a:cubicBezTo>
                    <a:cubicBezTo>
                      <a:pt x="283" y="210"/>
                      <a:pt x="279" y="205"/>
                      <a:pt x="274" y="204"/>
                    </a:cubicBezTo>
                    <a:cubicBezTo>
                      <a:pt x="274" y="196"/>
                      <a:pt x="274" y="183"/>
                      <a:pt x="277" y="134"/>
                    </a:cubicBezTo>
                    <a:cubicBezTo>
                      <a:pt x="279" y="105"/>
                      <a:pt x="277" y="83"/>
                      <a:pt x="271" y="68"/>
                    </a:cubicBezTo>
                    <a:cubicBezTo>
                      <a:pt x="327" y="54"/>
                      <a:pt x="327" y="54"/>
                      <a:pt x="327" y="54"/>
                    </a:cubicBezTo>
                    <a:lnTo>
                      <a:pt x="328" y="42"/>
                    </a:lnTo>
                    <a:close/>
                    <a:moveTo>
                      <a:pt x="162" y="57"/>
                    </a:moveTo>
                    <a:cubicBezTo>
                      <a:pt x="109" y="57"/>
                      <a:pt x="66" y="50"/>
                      <a:pt x="66" y="40"/>
                    </a:cubicBezTo>
                    <a:cubicBezTo>
                      <a:pt x="66" y="30"/>
                      <a:pt x="109" y="23"/>
                      <a:pt x="162" y="23"/>
                    </a:cubicBezTo>
                    <a:cubicBezTo>
                      <a:pt x="215" y="23"/>
                      <a:pt x="258" y="30"/>
                      <a:pt x="258" y="40"/>
                    </a:cubicBezTo>
                    <a:cubicBezTo>
                      <a:pt x="258" y="50"/>
                      <a:pt x="215" y="57"/>
                      <a:pt x="162"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Group 55"/>
            <p:cNvGrpSpPr/>
            <p:nvPr/>
          </p:nvGrpSpPr>
          <p:grpSpPr>
            <a:xfrm>
              <a:off x="9020988" y="2621630"/>
              <a:ext cx="612934" cy="675661"/>
              <a:chOff x="9233851" y="2123085"/>
              <a:chExt cx="741650" cy="817550"/>
            </a:xfrm>
          </p:grpSpPr>
          <p:sp>
            <p:nvSpPr>
              <p:cNvPr id="57" name="Freeform 16"/>
              <p:cNvSpPr/>
              <p:nvPr/>
            </p:nvSpPr>
            <p:spPr bwMode="auto">
              <a:xfrm>
                <a:off x="9233851" y="2123085"/>
                <a:ext cx="741650" cy="817550"/>
              </a:xfrm>
              <a:custGeom>
                <a:avLst/>
                <a:gdLst>
                  <a:gd name="T0" fmla="*/ 258 w 289"/>
                  <a:gd name="T1" fmla="*/ 200 h 319"/>
                  <a:gd name="T2" fmla="*/ 201 w 289"/>
                  <a:gd name="T3" fmla="*/ 31 h 319"/>
                  <a:gd name="T4" fmla="*/ 31 w 289"/>
                  <a:gd name="T5" fmla="*/ 87 h 319"/>
                  <a:gd name="T6" fmla="*/ 89 w 289"/>
                  <a:gd name="T7" fmla="*/ 256 h 319"/>
                  <a:gd name="T8" fmla="*/ 96 w 289"/>
                  <a:gd name="T9" fmla="*/ 259 h 319"/>
                  <a:gd name="T10" fmla="*/ 119 w 289"/>
                  <a:gd name="T11" fmla="*/ 319 h 319"/>
                  <a:gd name="T12" fmla="*/ 151 w 289"/>
                  <a:gd name="T13" fmla="*/ 269 h 319"/>
                  <a:gd name="T14" fmla="*/ 258 w 289"/>
                  <a:gd name="T15" fmla="*/ 200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319">
                    <a:moveTo>
                      <a:pt x="258" y="200"/>
                    </a:moveTo>
                    <a:cubicBezTo>
                      <a:pt x="289" y="138"/>
                      <a:pt x="264" y="62"/>
                      <a:pt x="201" y="31"/>
                    </a:cubicBezTo>
                    <a:cubicBezTo>
                      <a:pt x="138" y="0"/>
                      <a:pt x="62" y="25"/>
                      <a:pt x="31" y="87"/>
                    </a:cubicBezTo>
                    <a:cubicBezTo>
                      <a:pt x="0" y="149"/>
                      <a:pt x="26" y="224"/>
                      <a:pt x="89" y="256"/>
                    </a:cubicBezTo>
                    <a:cubicBezTo>
                      <a:pt x="91" y="257"/>
                      <a:pt x="94" y="258"/>
                      <a:pt x="96" y="259"/>
                    </a:cubicBezTo>
                    <a:cubicBezTo>
                      <a:pt x="119" y="319"/>
                      <a:pt x="119" y="319"/>
                      <a:pt x="119" y="319"/>
                    </a:cubicBezTo>
                    <a:cubicBezTo>
                      <a:pt x="151" y="269"/>
                      <a:pt x="151" y="269"/>
                      <a:pt x="151" y="269"/>
                    </a:cubicBezTo>
                    <a:cubicBezTo>
                      <a:pt x="196" y="267"/>
                      <a:pt x="237" y="242"/>
                      <a:pt x="258" y="200"/>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48"/>
              <p:cNvSpPr>
                <a:spLocks noEditPoints="1"/>
              </p:cNvSpPr>
              <p:nvPr/>
            </p:nvSpPr>
            <p:spPr bwMode="auto">
              <a:xfrm>
                <a:off x="9419264" y="2251030"/>
                <a:ext cx="368657" cy="492265"/>
              </a:xfrm>
              <a:custGeom>
                <a:avLst/>
                <a:gdLst>
                  <a:gd name="T0" fmla="*/ 87 w 144"/>
                  <a:gd name="T1" fmla="*/ 86 h 192"/>
                  <a:gd name="T2" fmla="*/ 126 w 144"/>
                  <a:gd name="T3" fmla="*/ 119 h 192"/>
                  <a:gd name="T4" fmla="*/ 128 w 144"/>
                  <a:gd name="T5" fmla="*/ 143 h 192"/>
                  <a:gd name="T6" fmla="*/ 127 w 144"/>
                  <a:gd name="T7" fmla="*/ 145 h 192"/>
                  <a:gd name="T8" fmla="*/ 104 w 144"/>
                  <a:gd name="T9" fmla="*/ 169 h 192"/>
                  <a:gd name="T10" fmla="*/ 65 w 144"/>
                  <a:gd name="T11" fmla="*/ 171 h 192"/>
                  <a:gd name="T12" fmla="*/ 61 w 144"/>
                  <a:gd name="T13" fmla="*/ 186 h 192"/>
                  <a:gd name="T14" fmla="*/ 51 w 144"/>
                  <a:gd name="T15" fmla="*/ 191 h 192"/>
                  <a:gd name="T16" fmla="*/ 45 w 144"/>
                  <a:gd name="T17" fmla="*/ 182 h 192"/>
                  <a:gd name="T18" fmla="*/ 48 w 144"/>
                  <a:gd name="T19" fmla="*/ 167 h 192"/>
                  <a:gd name="T20" fmla="*/ 12 w 144"/>
                  <a:gd name="T21" fmla="*/ 143 h 192"/>
                  <a:gd name="T22" fmla="*/ 2 w 144"/>
                  <a:gd name="T23" fmla="*/ 113 h 192"/>
                  <a:gd name="T24" fmla="*/ 17 w 144"/>
                  <a:gd name="T25" fmla="*/ 106 h 192"/>
                  <a:gd name="T26" fmla="*/ 27 w 144"/>
                  <a:gd name="T27" fmla="*/ 118 h 192"/>
                  <a:gd name="T28" fmla="*/ 53 w 144"/>
                  <a:gd name="T29" fmla="*/ 150 h 192"/>
                  <a:gd name="T30" fmla="*/ 66 w 144"/>
                  <a:gd name="T31" fmla="*/ 99 h 192"/>
                  <a:gd name="T32" fmla="*/ 28 w 144"/>
                  <a:gd name="T33" fmla="*/ 47 h 192"/>
                  <a:gd name="T34" fmla="*/ 86 w 144"/>
                  <a:gd name="T35" fmla="*/ 20 h 192"/>
                  <a:gd name="T36" fmla="*/ 90 w 144"/>
                  <a:gd name="T37" fmla="*/ 6 h 192"/>
                  <a:gd name="T38" fmla="*/ 100 w 144"/>
                  <a:gd name="T39" fmla="*/ 1 h 192"/>
                  <a:gd name="T40" fmla="*/ 106 w 144"/>
                  <a:gd name="T41" fmla="*/ 10 h 192"/>
                  <a:gd name="T42" fmla="*/ 102 w 144"/>
                  <a:gd name="T43" fmla="*/ 25 h 192"/>
                  <a:gd name="T44" fmla="*/ 143 w 144"/>
                  <a:gd name="T45" fmla="*/ 71 h 192"/>
                  <a:gd name="T46" fmla="*/ 129 w 144"/>
                  <a:gd name="T47" fmla="*/ 77 h 192"/>
                  <a:gd name="T48" fmla="*/ 120 w 144"/>
                  <a:gd name="T49" fmla="*/ 68 h 192"/>
                  <a:gd name="T50" fmla="*/ 98 w 144"/>
                  <a:gd name="T51" fmla="*/ 41 h 192"/>
                  <a:gd name="T52" fmla="*/ 87 w 144"/>
                  <a:gd name="T53" fmla="*/ 86 h 192"/>
                  <a:gd name="T54" fmla="*/ 82 w 144"/>
                  <a:gd name="T55" fmla="*/ 37 h 192"/>
                  <a:gd name="T56" fmla="*/ 53 w 144"/>
                  <a:gd name="T57" fmla="*/ 51 h 192"/>
                  <a:gd name="T58" fmla="*/ 72 w 144"/>
                  <a:gd name="T59" fmla="*/ 78 h 192"/>
                  <a:gd name="T60" fmla="*/ 82 w 144"/>
                  <a:gd name="T61" fmla="*/ 37 h 192"/>
                  <a:gd name="T62" fmla="*/ 69 w 144"/>
                  <a:gd name="T63" fmla="*/ 154 h 192"/>
                  <a:gd name="T64" fmla="*/ 103 w 144"/>
                  <a:gd name="T65" fmla="*/ 139 h 192"/>
                  <a:gd name="T66" fmla="*/ 81 w 144"/>
                  <a:gd name="T67" fmla="*/ 108 h 192"/>
                  <a:gd name="T68" fmla="*/ 69 w 144"/>
                  <a:gd name="T69" fmla="*/ 15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92">
                    <a:moveTo>
                      <a:pt x="87" y="86"/>
                    </a:moveTo>
                    <a:cubicBezTo>
                      <a:pt x="109" y="99"/>
                      <a:pt x="120" y="107"/>
                      <a:pt x="126" y="119"/>
                    </a:cubicBezTo>
                    <a:cubicBezTo>
                      <a:pt x="129" y="126"/>
                      <a:pt x="130" y="135"/>
                      <a:pt x="128" y="143"/>
                    </a:cubicBezTo>
                    <a:cubicBezTo>
                      <a:pt x="127" y="145"/>
                      <a:pt x="127" y="145"/>
                      <a:pt x="127" y="145"/>
                    </a:cubicBezTo>
                    <a:cubicBezTo>
                      <a:pt x="125" y="154"/>
                      <a:pt x="119" y="164"/>
                      <a:pt x="104" y="169"/>
                    </a:cubicBezTo>
                    <a:cubicBezTo>
                      <a:pt x="88" y="175"/>
                      <a:pt x="73" y="173"/>
                      <a:pt x="65" y="171"/>
                    </a:cubicBezTo>
                    <a:cubicBezTo>
                      <a:pt x="61" y="186"/>
                      <a:pt x="61" y="186"/>
                      <a:pt x="61" y="186"/>
                    </a:cubicBezTo>
                    <a:cubicBezTo>
                      <a:pt x="60" y="188"/>
                      <a:pt x="59" y="192"/>
                      <a:pt x="51" y="191"/>
                    </a:cubicBezTo>
                    <a:cubicBezTo>
                      <a:pt x="44" y="189"/>
                      <a:pt x="44" y="184"/>
                      <a:pt x="45" y="182"/>
                    </a:cubicBezTo>
                    <a:cubicBezTo>
                      <a:pt x="48" y="167"/>
                      <a:pt x="48" y="167"/>
                      <a:pt x="48" y="167"/>
                    </a:cubicBezTo>
                    <a:cubicBezTo>
                      <a:pt x="41" y="165"/>
                      <a:pt x="24" y="159"/>
                      <a:pt x="12" y="143"/>
                    </a:cubicBezTo>
                    <a:cubicBezTo>
                      <a:pt x="4" y="132"/>
                      <a:pt x="0" y="119"/>
                      <a:pt x="2" y="113"/>
                    </a:cubicBezTo>
                    <a:cubicBezTo>
                      <a:pt x="4" y="107"/>
                      <a:pt x="11" y="105"/>
                      <a:pt x="17" y="106"/>
                    </a:cubicBezTo>
                    <a:cubicBezTo>
                      <a:pt x="25" y="108"/>
                      <a:pt x="26" y="114"/>
                      <a:pt x="27" y="118"/>
                    </a:cubicBezTo>
                    <a:cubicBezTo>
                      <a:pt x="28" y="127"/>
                      <a:pt x="31" y="142"/>
                      <a:pt x="53" y="150"/>
                    </a:cubicBezTo>
                    <a:cubicBezTo>
                      <a:pt x="66" y="99"/>
                      <a:pt x="66" y="99"/>
                      <a:pt x="66" y="99"/>
                    </a:cubicBezTo>
                    <a:cubicBezTo>
                      <a:pt x="46" y="88"/>
                      <a:pt x="21" y="73"/>
                      <a:pt x="28" y="47"/>
                    </a:cubicBezTo>
                    <a:cubicBezTo>
                      <a:pt x="33" y="24"/>
                      <a:pt x="57" y="15"/>
                      <a:pt x="86" y="20"/>
                    </a:cubicBezTo>
                    <a:cubicBezTo>
                      <a:pt x="90" y="6"/>
                      <a:pt x="90" y="6"/>
                      <a:pt x="90" y="6"/>
                    </a:cubicBezTo>
                    <a:cubicBezTo>
                      <a:pt x="91" y="4"/>
                      <a:pt x="93" y="0"/>
                      <a:pt x="100" y="1"/>
                    </a:cubicBezTo>
                    <a:cubicBezTo>
                      <a:pt x="107" y="3"/>
                      <a:pt x="106" y="8"/>
                      <a:pt x="106" y="10"/>
                    </a:cubicBezTo>
                    <a:cubicBezTo>
                      <a:pt x="102" y="25"/>
                      <a:pt x="102" y="25"/>
                      <a:pt x="102" y="25"/>
                    </a:cubicBezTo>
                    <a:cubicBezTo>
                      <a:pt x="142" y="37"/>
                      <a:pt x="144" y="67"/>
                      <a:pt x="143" y="71"/>
                    </a:cubicBezTo>
                    <a:cubicBezTo>
                      <a:pt x="141" y="77"/>
                      <a:pt x="135" y="79"/>
                      <a:pt x="129" y="77"/>
                    </a:cubicBezTo>
                    <a:cubicBezTo>
                      <a:pt x="122" y="75"/>
                      <a:pt x="120" y="71"/>
                      <a:pt x="120" y="68"/>
                    </a:cubicBezTo>
                    <a:cubicBezTo>
                      <a:pt x="118" y="60"/>
                      <a:pt x="116" y="49"/>
                      <a:pt x="98" y="41"/>
                    </a:cubicBezTo>
                    <a:lnTo>
                      <a:pt x="87" y="86"/>
                    </a:lnTo>
                    <a:close/>
                    <a:moveTo>
                      <a:pt x="82" y="37"/>
                    </a:moveTo>
                    <a:cubicBezTo>
                      <a:pt x="63" y="34"/>
                      <a:pt x="55" y="44"/>
                      <a:pt x="53" y="51"/>
                    </a:cubicBezTo>
                    <a:cubicBezTo>
                      <a:pt x="50" y="64"/>
                      <a:pt x="60" y="70"/>
                      <a:pt x="72" y="78"/>
                    </a:cubicBezTo>
                    <a:lnTo>
                      <a:pt x="82" y="37"/>
                    </a:lnTo>
                    <a:close/>
                    <a:moveTo>
                      <a:pt x="69" y="154"/>
                    </a:moveTo>
                    <a:cubicBezTo>
                      <a:pt x="75" y="155"/>
                      <a:pt x="98" y="157"/>
                      <a:pt x="103" y="139"/>
                    </a:cubicBezTo>
                    <a:cubicBezTo>
                      <a:pt x="106" y="125"/>
                      <a:pt x="95" y="116"/>
                      <a:pt x="81" y="108"/>
                    </a:cubicBezTo>
                    <a:lnTo>
                      <a:pt x="69" y="1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0" name="Group 59"/>
            <p:cNvGrpSpPr/>
            <p:nvPr/>
          </p:nvGrpSpPr>
          <p:grpSpPr>
            <a:xfrm>
              <a:off x="8020490" y="4111471"/>
              <a:ext cx="612934" cy="675661"/>
              <a:chOff x="9233851" y="2123085"/>
              <a:chExt cx="741650" cy="817550"/>
            </a:xfrm>
          </p:grpSpPr>
          <p:sp>
            <p:nvSpPr>
              <p:cNvPr id="61" name="Freeform 16"/>
              <p:cNvSpPr/>
              <p:nvPr/>
            </p:nvSpPr>
            <p:spPr bwMode="auto">
              <a:xfrm>
                <a:off x="9233851" y="2123085"/>
                <a:ext cx="741650" cy="817550"/>
              </a:xfrm>
              <a:custGeom>
                <a:avLst/>
                <a:gdLst>
                  <a:gd name="T0" fmla="*/ 258 w 289"/>
                  <a:gd name="T1" fmla="*/ 200 h 319"/>
                  <a:gd name="T2" fmla="*/ 201 w 289"/>
                  <a:gd name="T3" fmla="*/ 31 h 319"/>
                  <a:gd name="T4" fmla="*/ 31 w 289"/>
                  <a:gd name="T5" fmla="*/ 87 h 319"/>
                  <a:gd name="T6" fmla="*/ 89 w 289"/>
                  <a:gd name="T7" fmla="*/ 256 h 319"/>
                  <a:gd name="T8" fmla="*/ 96 w 289"/>
                  <a:gd name="T9" fmla="*/ 259 h 319"/>
                  <a:gd name="T10" fmla="*/ 119 w 289"/>
                  <a:gd name="T11" fmla="*/ 319 h 319"/>
                  <a:gd name="T12" fmla="*/ 151 w 289"/>
                  <a:gd name="T13" fmla="*/ 269 h 319"/>
                  <a:gd name="T14" fmla="*/ 258 w 289"/>
                  <a:gd name="T15" fmla="*/ 200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319">
                    <a:moveTo>
                      <a:pt x="258" y="200"/>
                    </a:moveTo>
                    <a:cubicBezTo>
                      <a:pt x="289" y="138"/>
                      <a:pt x="264" y="62"/>
                      <a:pt x="201" y="31"/>
                    </a:cubicBezTo>
                    <a:cubicBezTo>
                      <a:pt x="138" y="0"/>
                      <a:pt x="62" y="25"/>
                      <a:pt x="31" y="87"/>
                    </a:cubicBezTo>
                    <a:cubicBezTo>
                      <a:pt x="0" y="149"/>
                      <a:pt x="26" y="224"/>
                      <a:pt x="89" y="256"/>
                    </a:cubicBezTo>
                    <a:cubicBezTo>
                      <a:pt x="91" y="257"/>
                      <a:pt x="94" y="258"/>
                      <a:pt x="96" y="259"/>
                    </a:cubicBezTo>
                    <a:cubicBezTo>
                      <a:pt x="119" y="319"/>
                      <a:pt x="119" y="319"/>
                      <a:pt x="119" y="319"/>
                    </a:cubicBezTo>
                    <a:cubicBezTo>
                      <a:pt x="151" y="269"/>
                      <a:pt x="151" y="269"/>
                      <a:pt x="151" y="269"/>
                    </a:cubicBezTo>
                    <a:cubicBezTo>
                      <a:pt x="196" y="267"/>
                      <a:pt x="237" y="242"/>
                      <a:pt x="258" y="200"/>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48"/>
              <p:cNvSpPr>
                <a:spLocks noEditPoints="1"/>
              </p:cNvSpPr>
              <p:nvPr/>
            </p:nvSpPr>
            <p:spPr bwMode="auto">
              <a:xfrm>
                <a:off x="9419264" y="2251030"/>
                <a:ext cx="368657" cy="492265"/>
              </a:xfrm>
              <a:custGeom>
                <a:avLst/>
                <a:gdLst>
                  <a:gd name="T0" fmla="*/ 87 w 144"/>
                  <a:gd name="T1" fmla="*/ 86 h 192"/>
                  <a:gd name="T2" fmla="*/ 126 w 144"/>
                  <a:gd name="T3" fmla="*/ 119 h 192"/>
                  <a:gd name="T4" fmla="*/ 128 w 144"/>
                  <a:gd name="T5" fmla="*/ 143 h 192"/>
                  <a:gd name="T6" fmla="*/ 127 w 144"/>
                  <a:gd name="T7" fmla="*/ 145 h 192"/>
                  <a:gd name="T8" fmla="*/ 104 w 144"/>
                  <a:gd name="T9" fmla="*/ 169 h 192"/>
                  <a:gd name="T10" fmla="*/ 65 w 144"/>
                  <a:gd name="T11" fmla="*/ 171 h 192"/>
                  <a:gd name="T12" fmla="*/ 61 w 144"/>
                  <a:gd name="T13" fmla="*/ 186 h 192"/>
                  <a:gd name="T14" fmla="*/ 51 w 144"/>
                  <a:gd name="T15" fmla="*/ 191 h 192"/>
                  <a:gd name="T16" fmla="*/ 45 w 144"/>
                  <a:gd name="T17" fmla="*/ 182 h 192"/>
                  <a:gd name="T18" fmla="*/ 48 w 144"/>
                  <a:gd name="T19" fmla="*/ 167 h 192"/>
                  <a:gd name="T20" fmla="*/ 12 w 144"/>
                  <a:gd name="T21" fmla="*/ 143 h 192"/>
                  <a:gd name="T22" fmla="*/ 2 w 144"/>
                  <a:gd name="T23" fmla="*/ 113 h 192"/>
                  <a:gd name="T24" fmla="*/ 17 w 144"/>
                  <a:gd name="T25" fmla="*/ 106 h 192"/>
                  <a:gd name="T26" fmla="*/ 27 w 144"/>
                  <a:gd name="T27" fmla="*/ 118 h 192"/>
                  <a:gd name="T28" fmla="*/ 53 w 144"/>
                  <a:gd name="T29" fmla="*/ 150 h 192"/>
                  <a:gd name="T30" fmla="*/ 66 w 144"/>
                  <a:gd name="T31" fmla="*/ 99 h 192"/>
                  <a:gd name="T32" fmla="*/ 28 w 144"/>
                  <a:gd name="T33" fmla="*/ 47 h 192"/>
                  <a:gd name="T34" fmla="*/ 86 w 144"/>
                  <a:gd name="T35" fmla="*/ 20 h 192"/>
                  <a:gd name="T36" fmla="*/ 90 w 144"/>
                  <a:gd name="T37" fmla="*/ 6 h 192"/>
                  <a:gd name="T38" fmla="*/ 100 w 144"/>
                  <a:gd name="T39" fmla="*/ 1 h 192"/>
                  <a:gd name="T40" fmla="*/ 106 w 144"/>
                  <a:gd name="T41" fmla="*/ 10 h 192"/>
                  <a:gd name="T42" fmla="*/ 102 w 144"/>
                  <a:gd name="T43" fmla="*/ 25 h 192"/>
                  <a:gd name="T44" fmla="*/ 143 w 144"/>
                  <a:gd name="T45" fmla="*/ 71 h 192"/>
                  <a:gd name="T46" fmla="*/ 129 w 144"/>
                  <a:gd name="T47" fmla="*/ 77 h 192"/>
                  <a:gd name="T48" fmla="*/ 120 w 144"/>
                  <a:gd name="T49" fmla="*/ 68 h 192"/>
                  <a:gd name="T50" fmla="*/ 98 w 144"/>
                  <a:gd name="T51" fmla="*/ 41 h 192"/>
                  <a:gd name="T52" fmla="*/ 87 w 144"/>
                  <a:gd name="T53" fmla="*/ 86 h 192"/>
                  <a:gd name="T54" fmla="*/ 82 w 144"/>
                  <a:gd name="T55" fmla="*/ 37 h 192"/>
                  <a:gd name="T56" fmla="*/ 53 w 144"/>
                  <a:gd name="T57" fmla="*/ 51 h 192"/>
                  <a:gd name="T58" fmla="*/ 72 w 144"/>
                  <a:gd name="T59" fmla="*/ 78 h 192"/>
                  <a:gd name="T60" fmla="*/ 82 w 144"/>
                  <a:gd name="T61" fmla="*/ 37 h 192"/>
                  <a:gd name="T62" fmla="*/ 69 w 144"/>
                  <a:gd name="T63" fmla="*/ 154 h 192"/>
                  <a:gd name="T64" fmla="*/ 103 w 144"/>
                  <a:gd name="T65" fmla="*/ 139 h 192"/>
                  <a:gd name="T66" fmla="*/ 81 w 144"/>
                  <a:gd name="T67" fmla="*/ 108 h 192"/>
                  <a:gd name="T68" fmla="*/ 69 w 144"/>
                  <a:gd name="T69" fmla="*/ 15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92">
                    <a:moveTo>
                      <a:pt x="87" y="86"/>
                    </a:moveTo>
                    <a:cubicBezTo>
                      <a:pt x="109" y="99"/>
                      <a:pt x="120" y="107"/>
                      <a:pt x="126" y="119"/>
                    </a:cubicBezTo>
                    <a:cubicBezTo>
                      <a:pt x="129" y="126"/>
                      <a:pt x="130" y="135"/>
                      <a:pt x="128" y="143"/>
                    </a:cubicBezTo>
                    <a:cubicBezTo>
                      <a:pt x="127" y="145"/>
                      <a:pt x="127" y="145"/>
                      <a:pt x="127" y="145"/>
                    </a:cubicBezTo>
                    <a:cubicBezTo>
                      <a:pt x="125" y="154"/>
                      <a:pt x="119" y="164"/>
                      <a:pt x="104" y="169"/>
                    </a:cubicBezTo>
                    <a:cubicBezTo>
                      <a:pt x="88" y="175"/>
                      <a:pt x="73" y="173"/>
                      <a:pt x="65" y="171"/>
                    </a:cubicBezTo>
                    <a:cubicBezTo>
                      <a:pt x="61" y="186"/>
                      <a:pt x="61" y="186"/>
                      <a:pt x="61" y="186"/>
                    </a:cubicBezTo>
                    <a:cubicBezTo>
                      <a:pt x="60" y="188"/>
                      <a:pt x="59" y="192"/>
                      <a:pt x="51" y="191"/>
                    </a:cubicBezTo>
                    <a:cubicBezTo>
                      <a:pt x="44" y="189"/>
                      <a:pt x="44" y="184"/>
                      <a:pt x="45" y="182"/>
                    </a:cubicBezTo>
                    <a:cubicBezTo>
                      <a:pt x="48" y="167"/>
                      <a:pt x="48" y="167"/>
                      <a:pt x="48" y="167"/>
                    </a:cubicBezTo>
                    <a:cubicBezTo>
                      <a:pt x="41" y="165"/>
                      <a:pt x="24" y="159"/>
                      <a:pt x="12" y="143"/>
                    </a:cubicBezTo>
                    <a:cubicBezTo>
                      <a:pt x="4" y="132"/>
                      <a:pt x="0" y="119"/>
                      <a:pt x="2" y="113"/>
                    </a:cubicBezTo>
                    <a:cubicBezTo>
                      <a:pt x="4" y="107"/>
                      <a:pt x="11" y="105"/>
                      <a:pt x="17" y="106"/>
                    </a:cubicBezTo>
                    <a:cubicBezTo>
                      <a:pt x="25" y="108"/>
                      <a:pt x="26" y="114"/>
                      <a:pt x="27" y="118"/>
                    </a:cubicBezTo>
                    <a:cubicBezTo>
                      <a:pt x="28" y="127"/>
                      <a:pt x="31" y="142"/>
                      <a:pt x="53" y="150"/>
                    </a:cubicBezTo>
                    <a:cubicBezTo>
                      <a:pt x="66" y="99"/>
                      <a:pt x="66" y="99"/>
                      <a:pt x="66" y="99"/>
                    </a:cubicBezTo>
                    <a:cubicBezTo>
                      <a:pt x="46" y="88"/>
                      <a:pt x="21" y="73"/>
                      <a:pt x="28" y="47"/>
                    </a:cubicBezTo>
                    <a:cubicBezTo>
                      <a:pt x="33" y="24"/>
                      <a:pt x="57" y="15"/>
                      <a:pt x="86" y="20"/>
                    </a:cubicBezTo>
                    <a:cubicBezTo>
                      <a:pt x="90" y="6"/>
                      <a:pt x="90" y="6"/>
                      <a:pt x="90" y="6"/>
                    </a:cubicBezTo>
                    <a:cubicBezTo>
                      <a:pt x="91" y="4"/>
                      <a:pt x="93" y="0"/>
                      <a:pt x="100" y="1"/>
                    </a:cubicBezTo>
                    <a:cubicBezTo>
                      <a:pt x="107" y="3"/>
                      <a:pt x="106" y="8"/>
                      <a:pt x="106" y="10"/>
                    </a:cubicBezTo>
                    <a:cubicBezTo>
                      <a:pt x="102" y="25"/>
                      <a:pt x="102" y="25"/>
                      <a:pt x="102" y="25"/>
                    </a:cubicBezTo>
                    <a:cubicBezTo>
                      <a:pt x="142" y="37"/>
                      <a:pt x="144" y="67"/>
                      <a:pt x="143" y="71"/>
                    </a:cubicBezTo>
                    <a:cubicBezTo>
                      <a:pt x="141" y="77"/>
                      <a:pt x="135" y="79"/>
                      <a:pt x="129" y="77"/>
                    </a:cubicBezTo>
                    <a:cubicBezTo>
                      <a:pt x="122" y="75"/>
                      <a:pt x="120" y="71"/>
                      <a:pt x="120" y="68"/>
                    </a:cubicBezTo>
                    <a:cubicBezTo>
                      <a:pt x="118" y="60"/>
                      <a:pt x="116" y="49"/>
                      <a:pt x="98" y="41"/>
                    </a:cubicBezTo>
                    <a:lnTo>
                      <a:pt x="87" y="86"/>
                    </a:lnTo>
                    <a:close/>
                    <a:moveTo>
                      <a:pt x="82" y="37"/>
                    </a:moveTo>
                    <a:cubicBezTo>
                      <a:pt x="63" y="34"/>
                      <a:pt x="55" y="44"/>
                      <a:pt x="53" y="51"/>
                    </a:cubicBezTo>
                    <a:cubicBezTo>
                      <a:pt x="50" y="64"/>
                      <a:pt x="60" y="70"/>
                      <a:pt x="72" y="78"/>
                    </a:cubicBezTo>
                    <a:lnTo>
                      <a:pt x="82" y="37"/>
                    </a:lnTo>
                    <a:close/>
                    <a:moveTo>
                      <a:pt x="69" y="154"/>
                    </a:moveTo>
                    <a:cubicBezTo>
                      <a:pt x="75" y="155"/>
                      <a:pt x="98" y="157"/>
                      <a:pt x="103" y="139"/>
                    </a:cubicBezTo>
                    <a:cubicBezTo>
                      <a:pt x="106" y="125"/>
                      <a:pt x="95" y="116"/>
                      <a:pt x="81" y="108"/>
                    </a:cubicBezTo>
                    <a:lnTo>
                      <a:pt x="69" y="1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63" name="TextBox 62"/>
          <p:cNvSpPr txBox="1"/>
          <p:nvPr/>
        </p:nvSpPr>
        <p:spPr>
          <a:xfrm>
            <a:off x="1664769" y="2456175"/>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Rectangle 64"/>
          <p:cNvSpPr/>
          <p:nvPr/>
        </p:nvSpPr>
        <p:spPr>
          <a:xfrm>
            <a:off x="1659844" y="2720726"/>
            <a:ext cx="4744767" cy="38779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Donut 65"/>
          <p:cNvSpPr/>
          <p:nvPr/>
        </p:nvSpPr>
        <p:spPr>
          <a:xfrm>
            <a:off x="1747893" y="3853506"/>
            <a:ext cx="724494" cy="724494"/>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66"/>
          <p:cNvSpPr>
            <a:spLocks noEditPoints="1"/>
          </p:cNvSpPr>
          <p:nvPr/>
        </p:nvSpPr>
        <p:spPr bwMode="auto">
          <a:xfrm>
            <a:off x="1953649" y="4050947"/>
            <a:ext cx="312978" cy="3296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67"/>
          <p:cNvSpPr>
            <a:spLocks noEditPoints="1"/>
          </p:cNvSpPr>
          <p:nvPr/>
        </p:nvSpPr>
        <p:spPr bwMode="auto">
          <a:xfrm>
            <a:off x="1925298" y="5576090"/>
            <a:ext cx="355312" cy="28727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68"/>
          <p:cNvSpPr>
            <a:spLocks noEditPoints="1"/>
          </p:cNvSpPr>
          <p:nvPr/>
        </p:nvSpPr>
        <p:spPr bwMode="auto">
          <a:xfrm>
            <a:off x="4664852" y="5573569"/>
            <a:ext cx="237380" cy="347754"/>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69"/>
          <p:cNvSpPr>
            <a:spLocks noEditPoints="1"/>
          </p:cNvSpPr>
          <p:nvPr/>
        </p:nvSpPr>
        <p:spPr bwMode="auto">
          <a:xfrm>
            <a:off x="4654720" y="4063800"/>
            <a:ext cx="250987" cy="3039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Donut 70"/>
          <p:cNvSpPr/>
          <p:nvPr/>
        </p:nvSpPr>
        <p:spPr>
          <a:xfrm>
            <a:off x="4421297" y="5370545"/>
            <a:ext cx="724494" cy="724494"/>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Donut 71"/>
          <p:cNvSpPr/>
          <p:nvPr/>
        </p:nvSpPr>
        <p:spPr>
          <a:xfrm>
            <a:off x="1742473" y="5370696"/>
            <a:ext cx="724494" cy="724494"/>
          </a:xfrm>
          <a:prstGeom prst="donut">
            <a:avLst>
              <a:gd name="adj" fmla="val 68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Donut 72"/>
          <p:cNvSpPr/>
          <p:nvPr/>
        </p:nvSpPr>
        <p:spPr>
          <a:xfrm>
            <a:off x="4415591" y="3853506"/>
            <a:ext cx="724494" cy="724494"/>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Box 73"/>
          <p:cNvSpPr txBox="1"/>
          <p:nvPr/>
        </p:nvSpPr>
        <p:spPr>
          <a:xfrm>
            <a:off x="2490546" y="4161509"/>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74"/>
          <p:cNvSpPr txBox="1"/>
          <p:nvPr/>
        </p:nvSpPr>
        <p:spPr>
          <a:xfrm>
            <a:off x="2490546" y="3892286"/>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TextBox 75"/>
          <p:cNvSpPr txBox="1"/>
          <p:nvPr/>
        </p:nvSpPr>
        <p:spPr>
          <a:xfrm>
            <a:off x="5188550" y="4161510"/>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TextBox 76"/>
          <p:cNvSpPr txBox="1"/>
          <p:nvPr/>
        </p:nvSpPr>
        <p:spPr>
          <a:xfrm>
            <a:off x="5188550" y="3892286"/>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Box 77"/>
          <p:cNvSpPr txBox="1"/>
          <p:nvPr/>
        </p:nvSpPr>
        <p:spPr>
          <a:xfrm>
            <a:off x="2490546" y="5687456"/>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78"/>
          <p:cNvSpPr txBox="1"/>
          <p:nvPr/>
        </p:nvSpPr>
        <p:spPr>
          <a:xfrm>
            <a:off x="2490546" y="5401656"/>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Box 79"/>
          <p:cNvSpPr txBox="1"/>
          <p:nvPr/>
        </p:nvSpPr>
        <p:spPr>
          <a:xfrm>
            <a:off x="5188550" y="5687456"/>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TextBox 80"/>
          <p:cNvSpPr txBox="1"/>
          <p:nvPr/>
        </p:nvSpPr>
        <p:spPr>
          <a:xfrm>
            <a:off x="5188550" y="5401656"/>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55%</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Rectangle 81"/>
          <p:cNvSpPr/>
          <p:nvPr/>
        </p:nvSpPr>
        <p:spPr>
          <a:xfrm>
            <a:off x="1694774" y="4588309"/>
            <a:ext cx="2400274" cy="52193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ectangle 82"/>
          <p:cNvSpPr/>
          <p:nvPr/>
        </p:nvSpPr>
        <p:spPr>
          <a:xfrm>
            <a:off x="1694774" y="6111854"/>
            <a:ext cx="2400274" cy="52193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Rectangle 83"/>
          <p:cNvSpPr/>
          <p:nvPr/>
        </p:nvSpPr>
        <p:spPr>
          <a:xfrm>
            <a:off x="4359086" y="4588309"/>
            <a:ext cx="2400274" cy="52193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Rectangle 84"/>
          <p:cNvSpPr/>
          <p:nvPr/>
        </p:nvSpPr>
        <p:spPr>
          <a:xfrm>
            <a:off x="4352957" y="6111854"/>
            <a:ext cx="2400274" cy="52193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TextBox 8"/>
          <p:cNvSpPr txBox="1"/>
          <p:nvPr/>
        </p:nvSpPr>
        <p:spPr>
          <a:xfrm>
            <a:off x="4454798" y="233568"/>
            <a:ext cx="3949155" cy="492443"/>
          </a:xfrm>
          <a:prstGeom prst="rect">
            <a:avLst/>
          </a:prstGeom>
          <a:noFill/>
        </p:spPr>
        <p:txBody>
          <a:bodyPr wrap="square" lIns="0" tIns="0" rIns="0" bIns="0" rtlCol="0" anchor="ctr">
            <a:spAutoFit/>
          </a:bodyPr>
          <a:lstStyle/>
          <a:p>
            <a:pPr algn="ctr"/>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TextBox 8"/>
          <p:cNvSpPr txBox="1"/>
          <p:nvPr/>
        </p:nvSpPr>
        <p:spPr>
          <a:xfrm>
            <a:off x="5025515" y="743527"/>
            <a:ext cx="2807720" cy="215444"/>
          </a:xfrm>
          <a:prstGeom prst="rect">
            <a:avLst/>
          </a:prstGeom>
          <a:noFill/>
        </p:spPr>
        <p:txBody>
          <a:bodyPr wrap="square" lIns="0" tIns="0" rIns="0" bIns="0" rtlCol="0" anchor="ctr">
            <a:spAutoFit/>
          </a:bodyPr>
          <a:lstStyle/>
          <a:p>
            <a:pPr algn="ctr"/>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3" name="组合 92"/>
          <p:cNvGrpSpPr/>
          <p:nvPr/>
        </p:nvGrpSpPr>
        <p:grpSpPr>
          <a:xfrm>
            <a:off x="539014" y="726011"/>
            <a:ext cx="11780723" cy="0"/>
            <a:chOff x="503625" y="726011"/>
            <a:chExt cx="11780723" cy="0"/>
          </a:xfrm>
        </p:grpSpPr>
        <p:cxnSp>
          <p:nvCxnSpPr>
            <p:cNvPr id="94" name="直接连接符 93"/>
            <p:cNvCxnSpPr/>
            <p:nvPr/>
          </p:nvCxnSpPr>
          <p:spPr>
            <a:xfrm>
              <a:off x="50362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833317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p:cTn id="13" dur="500" fill="hold"/>
                                        <p:tgtEl>
                                          <p:spTgt spid="63"/>
                                        </p:tgtEl>
                                        <p:attrNameLst>
                                          <p:attrName>ppt_w</p:attrName>
                                        </p:attrNameLst>
                                      </p:cBhvr>
                                      <p:tavLst>
                                        <p:tav tm="0">
                                          <p:val>
                                            <p:fltVal val="0"/>
                                          </p:val>
                                        </p:tav>
                                        <p:tav tm="100000">
                                          <p:val>
                                            <p:strVal val="#ppt_w"/>
                                          </p:val>
                                        </p:tav>
                                      </p:tavLst>
                                    </p:anim>
                                    <p:anim calcmode="lin" valueType="num">
                                      <p:cBhvr>
                                        <p:cTn id="14" dur="500" fill="hold"/>
                                        <p:tgtEl>
                                          <p:spTgt spid="63"/>
                                        </p:tgtEl>
                                        <p:attrNameLst>
                                          <p:attrName>ppt_h</p:attrName>
                                        </p:attrNameLst>
                                      </p:cBhvr>
                                      <p:tavLst>
                                        <p:tav tm="0">
                                          <p:val>
                                            <p:fltVal val="0"/>
                                          </p:val>
                                        </p:tav>
                                        <p:tav tm="100000">
                                          <p:val>
                                            <p:strVal val="#ppt_h"/>
                                          </p:val>
                                        </p:tav>
                                      </p:tavLst>
                                    </p:anim>
                                    <p:animEffect transition="in" filter="fade">
                                      <p:cBhvr>
                                        <p:cTn id="15" dur="500"/>
                                        <p:tgtEl>
                                          <p:spTgt spid="6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left)">
                                      <p:cBhvr>
                                        <p:cTn id="19" dur="500"/>
                                        <p:tgtEl>
                                          <p:spTgt spid="65"/>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p:cTn id="23" dur="500" fill="hold"/>
                                        <p:tgtEl>
                                          <p:spTgt spid="66"/>
                                        </p:tgtEl>
                                        <p:attrNameLst>
                                          <p:attrName>ppt_w</p:attrName>
                                        </p:attrNameLst>
                                      </p:cBhvr>
                                      <p:tavLst>
                                        <p:tav tm="0">
                                          <p:val>
                                            <p:fltVal val="0"/>
                                          </p:val>
                                        </p:tav>
                                        <p:tav tm="100000">
                                          <p:val>
                                            <p:strVal val="#ppt_w"/>
                                          </p:val>
                                        </p:tav>
                                      </p:tavLst>
                                    </p:anim>
                                    <p:anim calcmode="lin" valueType="num">
                                      <p:cBhvr>
                                        <p:cTn id="24" dur="500" fill="hold"/>
                                        <p:tgtEl>
                                          <p:spTgt spid="66"/>
                                        </p:tgtEl>
                                        <p:attrNameLst>
                                          <p:attrName>ppt_h</p:attrName>
                                        </p:attrNameLst>
                                      </p:cBhvr>
                                      <p:tavLst>
                                        <p:tav tm="0">
                                          <p:val>
                                            <p:fltVal val="0"/>
                                          </p:val>
                                        </p:tav>
                                        <p:tav tm="100000">
                                          <p:val>
                                            <p:strVal val="#ppt_h"/>
                                          </p:val>
                                        </p:tav>
                                      </p:tavLst>
                                    </p:anim>
                                    <p:anim calcmode="lin" valueType="num">
                                      <p:cBhvr>
                                        <p:cTn id="25" dur="500" fill="hold"/>
                                        <p:tgtEl>
                                          <p:spTgt spid="66"/>
                                        </p:tgtEl>
                                        <p:attrNameLst>
                                          <p:attrName>style.rotation</p:attrName>
                                        </p:attrNameLst>
                                      </p:cBhvr>
                                      <p:tavLst>
                                        <p:tav tm="0">
                                          <p:val>
                                            <p:fltVal val="360"/>
                                          </p:val>
                                        </p:tav>
                                        <p:tav tm="100000">
                                          <p:val>
                                            <p:fltVal val="0"/>
                                          </p:val>
                                        </p:tav>
                                      </p:tavLst>
                                    </p:anim>
                                    <p:animEffect transition="in" filter="fade">
                                      <p:cBhvr>
                                        <p:cTn id="26" dur="500"/>
                                        <p:tgtEl>
                                          <p:spTgt spid="66"/>
                                        </p:tgtEl>
                                      </p:cBhvr>
                                    </p:animEffect>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67"/>
                                        </p:tgtEl>
                                        <p:attrNameLst>
                                          <p:attrName>style.visibility</p:attrName>
                                        </p:attrNameLst>
                                      </p:cBhvr>
                                      <p:to>
                                        <p:strVal val="visible"/>
                                      </p:to>
                                    </p:set>
                                    <p:anim calcmode="lin" valueType="num">
                                      <p:cBhvr>
                                        <p:cTn id="30" dur="500" fill="hold"/>
                                        <p:tgtEl>
                                          <p:spTgt spid="67"/>
                                        </p:tgtEl>
                                        <p:attrNameLst>
                                          <p:attrName>ppt_w</p:attrName>
                                        </p:attrNameLst>
                                      </p:cBhvr>
                                      <p:tavLst>
                                        <p:tav tm="0">
                                          <p:val>
                                            <p:fltVal val="0"/>
                                          </p:val>
                                        </p:tav>
                                        <p:tav tm="100000">
                                          <p:val>
                                            <p:strVal val="#ppt_w"/>
                                          </p:val>
                                        </p:tav>
                                      </p:tavLst>
                                    </p:anim>
                                    <p:anim calcmode="lin" valueType="num">
                                      <p:cBhvr>
                                        <p:cTn id="31" dur="500" fill="hold"/>
                                        <p:tgtEl>
                                          <p:spTgt spid="67"/>
                                        </p:tgtEl>
                                        <p:attrNameLst>
                                          <p:attrName>ppt_h</p:attrName>
                                        </p:attrNameLst>
                                      </p:cBhvr>
                                      <p:tavLst>
                                        <p:tav tm="0">
                                          <p:val>
                                            <p:fltVal val="0"/>
                                          </p:val>
                                        </p:tav>
                                        <p:tav tm="100000">
                                          <p:val>
                                            <p:strVal val="#ppt_h"/>
                                          </p:val>
                                        </p:tav>
                                      </p:tavLst>
                                    </p:anim>
                                    <p:anim calcmode="lin" valueType="num">
                                      <p:cBhvr>
                                        <p:cTn id="32" dur="500" fill="hold"/>
                                        <p:tgtEl>
                                          <p:spTgt spid="67"/>
                                        </p:tgtEl>
                                        <p:attrNameLst>
                                          <p:attrName>style.rotation</p:attrName>
                                        </p:attrNameLst>
                                      </p:cBhvr>
                                      <p:tavLst>
                                        <p:tav tm="0">
                                          <p:val>
                                            <p:fltVal val="360"/>
                                          </p:val>
                                        </p:tav>
                                        <p:tav tm="100000">
                                          <p:val>
                                            <p:fltVal val="0"/>
                                          </p:val>
                                        </p:tav>
                                      </p:tavLst>
                                    </p:anim>
                                    <p:animEffect transition="in" filter="fade">
                                      <p:cBhvr>
                                        <p:cTn id="33" dur="500"/>
                                        <p:tgtEl>
                                          <p:spTgt spid="67"/>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500"/>
                                        <p:tgtEl>
                                          <p:spTgt spid="74"/>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2"/>
                                        </p:tgtEl>
                                        <p:attrNameLst>
                                          <p:attrName>style.visibility</p:attrName>
                                        </p:attrNameLst>
                                      </p:cBhvr>
                                      <p:to>
                                        <p:strVal val="visible"/>
                                      </p:to>
                                    </p:set>
                                    <p:anim calcmode="lin" valueType="num">
                                      <p:cBhvr>
                                        <p:cTn id="45" dur="500" fill="hold"/>
                                        <p:tgtEl>
                                          <p:spTgt spid="82"/>
                                        </p:tgtEl>
                                        <p:attrNameLst>
                                          <p:attrName>ppt_w</p:attrName>
                                        </p:attrNameLst>
                                      </p:cBhvr>
                                      <p:tavLst>
                                        <p:tav tm="0">
                                          <p:val>
                                            <p:fltVal val="0"/>
                                          </p:val>
                                        </p:tav>
                                        <p:tav tm="100000">
                                          <p:val>
                                            <p:strVal val="#ppt_w"/>
                                          </p:val>
                                        </p:tav>
                                      </p:tavLst>
                                    </p:anim>
                                    <p:anim calcmode="lin" valueType="num">
                                      <p:cBhvr>
                                        <p:cTn id="46" dur="500" fill="hold"/>
                                        <p:tgtEl>
                                          <p:spTgt spid="82"/>
                                        </p:tgtEl>
                                        <p:attrNameLst>
                                          <p:attrName>ppt_h</p:attrName>
                                        </p:attrNameLst>
                                      </p:cBhvr>
                                      <p:tavLst>
                                        <p:tav tm="0">
                                          <p:val>
                                            <p:fltVal val="0"/>
                                          </p:val>
                                        </p:tav>
                                        <p:tav tm="100000">
                                          <p:val>
                                            <p:strVal val="#ppt_h"/>
                                          </p:val>
                                        </p:tav>
                                      </p:tavLst>
                                    </p:anim>
                                    <p:animEffect transition="in" filter="fade">
                                      <p:cBhvr>
                                        <p:cTn id="47" dur="500"/>
                                        <p:tgtEl>
                                          <p:spTgt spid="82"/>
                                        </p:tgtEl>
                                      </p:cBhvr>
                                    </p:animEffect>
                                  </p:childTnLst>
                                </p:cTn>
                              </p:par>
                            </p:childTnLst>
                          </p:cTn>
                        </p:par>
                        <p:par>
                          <p:cTn id="48" fill="hold">
                            <p:stCondLst>
                              <p:cond delay="4500"/>
                            </p:stCondLst>
                            <p:childTnLst>
                              <p:par>
                                <p:cTn id="49" presetID="49" presetClass="entr" presetSubtype="0" decel="100000" fill="hold" grpId="0"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 calcmode="lin" valueType="num">
                                      <p:cBhvr>
                                        <p:cTn id="53" dur="500" fill="hold"/>
                                        <p:tgtEl>
                                          <p:spTgt spid="73"/>
                                        </p:tgtEl>
                                        <p:attrNameLst>
                                          <p:attrName>style.rotation</p:attrName>
                                        </p:attrNameLst>
                                      </p:cBhvr>
                                      <p:tavLst>
                                        <p:tav tm="0">
                                          <p:val>
                                            <p:fltVal val="360"/>
                                          </p:val>
                                        </p:tav>
                                        <p:tav tm="100000">
                                          <p:val>
                                            <p:fltVal val="0"/>
                                          </p:val>
                                        </p:tav>
                                      </p:tavLst>
                                    </p:anim>
                                    <p:animEffect transition="in" filter="fade">
                                      <p:cBhvr>
                                        <p:cTn id="54" dur="500"/>
                                        <p:tgtEl>
                                          <p:spTgt spid="73"/>
                                        </p:tgtEl>
                                      </p:cBhvr>
                                    </p:animEffect>
                                  </p:childTnLst>
                                </p:cTn>
                              </p:par>
                            </p:childTnLst>
                          </p:cTn>
                        </p:par>
                        <p:par>
                          <p:cTn id="55" fill="hold">
                            <p:stCondLst>
                              <p:cond delay="5000"/>
                            </p:stCondLst>
                            <p:childTnLst>
                              <p:par>
                                <p:cTn id="56" presetID="49" presetClass="entr" presetSubtype="0" decel="100000" fill="hold" grpId="0" nodeType="after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fltVal val="0"/>
                                          </p:val>
                                        </p:tav>
                                        <p:tav tm="100000">
                                          <p:val>
                                            <p:strVal val="#ppt_w"/>
                                          </p:val>
                                        </p:tav>
                                      </p:tavLst>
                                    </p:anim>
                                    <p:anim calcmode="lin" valueType="num">
                                      <p:cBhvr>
                                        <p:cTn id="59" dur="500" fill="hold"/>
                                        <p:tgtEl>
                                          <p:spTgt spid="70"/>
                                        </p:tgtEl>
                                        <p:attrNameLst>
                                          <p:attrName>ppt_h</p:attrName>
                                        </p:attrNameLst>
                                      </p:cBhvr>
                                      <p:tavLst>
                                        <p:tav tm="0">
                                          <p:val>
                                            <p:fltVal val="0"/>
                                          </p:val>
                                        </p:tav>
                                        <p:tav tm="100000">
                                          <p:val>
                                            <p:strVal val="#ppt_h"/>
                                          </p:val>
                                        </p:tav>
                                      </p:tavLst>
                                    </p:anim>
                                    <p:anim calcmode="lin" valueType="num">
                                      <p:cBhvr>
                                        <p:cTn id="60" dur="500" fill="hold"/>
                                        <p:tgtEl>
                                          <p:spTgt spid="70"/>
                                        </p:tgtEl>
                                        <p:attrNameLst>
                                          <p:attrName>style.rotation</p:attrName>
                                        </p:attrNameLst>
                                      </p:cBhvr>
                                      <p:tavLst>
                                        <p:tav tm="0">
                                          <p:val>
                                            <p:fltVal val="360"/>
                                          </p:val>
                                        </p:tav>
                                        <p:tav tm="100000">
                                          <p:val>
                                            <p:fltVal val="0"/>
                                          </p:val>
                                        </p:tav>
                                      </p:tavLst>
                                    </p:anim>
                                    <p:animEffect transition="in" filter="fade">
                                      <p:cBhvr>
                                        <p:cTn id="61" dur="500"/>
                                        <p:tgtEl>
                                          <p:spTgt spid="70"/>
                                        </p:tgtEl>
                                      </p:cBhvr>
                                    </p:animEffect>
                                  </p:childTnLst>
                                </p:cTn>
                              </p:par>
                            </p:childTnLst>
                          </p:cTn>
                        </p:par>
                        <p:par>
                          <p:cTn id="62" fill="hold">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500"/>
                                        <p:tgtEl>
                                          <p:spTgt spid="77"/>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76"/>
                                        </p:tgtEl>
                                        <p:attrNameLst>
                                          <p:attrName>style.visibility</p:attrName>
                                        </p:attrNameLst>
                                      </p:cBhvr>
                                      <p:to>
                                        <p:strVal val="visible"/>
                                      </p:to>
                                    </p:set>
                                    <p:animEffect transition="in" filter="fade">
                                      <p:cBhvr>
                                        <p:cTn id="69" dur="500"/>
                                        <p:tgtEl>
                                          <p:spTgt spid="76"/>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p:cTn id="73" dur="500" fill="hold"/>
                                        <p:tgtEl>
                                          <p:spTgt spid="84"/>
                                        </p:tgtEl>
                                        <p:attrNameLst>
                                          <p:attrName>ppt_w</p:attrName>
                                        </p:attrNameLst>
                                      </p:cBhvr>
                                      <p:tavLst>
                                        <p:tav tm="0">
                                          <p:val>
                                            <p:fltVal val="0"/>
                                          </p:val>
                                        </p:tav>
                                        <p:tav tm="100000">
                                          <p:val>
                                            <p:strVal val="#ppt_w"/>
                                          </p:val>
                                        </p:tav>
                                      </p:tavLst>
                                    </p:anim>
                                    <p:anim calcmode="lin" valueType="num">
                                      <p:cBhvr>
                                        <p:cTn id="74" dur="500" fill="hold"/>
                                        <p:tgtEl>
                                          <p:spTgt spid="84"/>
                                        </p:tgtEl>
                                        <p:attrNameLst>
                                          <p:attrName>ppt_h</p:attrName>
                                        </p:attrNameLst>
                                      </p:cBhvr>
                                      <p:tavLst>
                                        <p:tav tm="0">
                                          <p:val>
                                            <p:fltVal val="0"/>
                                          </p:val>
                                        </p:tav>
                                        <p:tav tm="100000">
                                          <p:val>
                                            <p:strVal val="#ppt_h"/>
                                          </p:val>
                                        </p:tav>
                                      </p:tavLst>
                                    </p:anim>
                                    <p:animEffect transition="in" filter="fade">
                                      <p:cBhvr>
                                        <p:cTn id="75" dur="500"/>
                                        <p:tgtEl>
                                          <p:spTgt spid="84"/>
                                        </p:tgtEl>
                                      </p:cBhvr>
                                    </p:animEffect>
                                  </p:childTnLst>
                                </p:cTn>
                              </p:par>
                            </p:childTnLst>
                          </p:cTn>
                        </p:par>
                        <p:par>
                          <p:cTn id="76" fill="hold">
                            <p:stCondLst>
                              <p:cond delay="7000"/>
                            </p:stCondLst>
                            <p:childTnLst>
                              <p:par>
                                <p:cTn id="77" presetID="49" presetClass="entr" presetSubtype="0" decel="100000" fill="hold" grpId="0" nodeType="afterEffect">
                                  <p:stCondLst>
                                    <p:cond delay="0"/>
                                  </p:stCondLst>
                                  <p:childTnLst>
                                    <p:set>
                                      <p:cBhvr>
                                        <p:cTn id="78" dur="1" fill="hold">
                                          <p:stCondLst>
                                            <p:cond delay="0"/>
                                          </p:stCondLst>
                                        </p:cTn>
                                        <p:tgtEl>
                                          <p:spTgt spid="72"/>
                                        </p:tgtEl>
                                        <p:attrNameLst>
                                          <p:attrName>style.visibility</p:attrName>
                                        </p:attrNameLst>
                                      </p:cBhvr>
                                      <p:to>
                                        <p:strVal val="visible"/>
                                      </p:to>
                                    </p:set>
                                    <p:anim calcmode="lin" valueType="num">
                                      <p:cBhvr>
                                        <p:cTn id="79" dur="500" fill="hold"/>
                                        <p:tgtEl>
                                          <p:spTgt spid="72"/>
                                        </p:tgtEl>
                                        <p:attrNameLst>
                                          <p:attrName>ppt_w</p:attrName>
                                        </p:attrNameLst>
                                      </p:cBhvr>
                                      <p:tavLst>
                                        <p:tav tm="0">
                                          <p:val>
                                            <p:fltVal val="0"/>
                                          </p:val>
                                        </p:tav>
                                        <p:tav tm="100000">
                                          <p:val>
                                            <p:strVal val="#ppt_w"/>
                                          </p:val>
                                        </p:tav>
                                      </p:tavLst>
                                    </p:anim>
                                    <p:anim calcmode="lin" valueType="num">
                                      <p:cBhvr>
                                        <p:cTn id="80" dur="500" fill="hold"/>
                                        <p:tgtEl>
                                          <p:spTgt spid="72"/>
                                        </p:tgtEl>
                                        <p:attrNameLst>
                                          <p:attrName>ppt_h</p:attrName>
                                        </p:attrNameLst>
                                      </p:cBhvr>
                                      <p:tavLst>
                                        <p:tav tm="0">
                                          <p:val>
                                            <p:fltVal val="0"/>
                                          </p:val>
                                        </p:tav>
                                        <p:tav tm="100000">
                                          <p:val>
                                            <p:strVal val="#ppt_h"/>
                                          </p:val>
                                        </p:tav>
                                      </p:tavLst>
                                    </p:anim>
                                    <p:anim calcmode="lin" valueType="num">
                                      <p:cBhvr>
                                        <p:cTn id="81" dur="500" fill="hold"/>
                                        <p:tgtEl>
                                          <p:spTgt spid="72"/>
                                        </p:tgtEl>
                                        <p:attrNameLst>
                                          <p:attrName>style.rotation</p:attrName>
                                        </p:attrNameLst>
                                      </p:cBhvr>
                                      <p:tavLst>
                                        <p:tav tm="0">
                                          <p:val>
                                            <p:fltVal val="360"/>
                                          </p:val>
                                        </p:tav>
                                        <p:tav tm="100000">
                                          <p:val>
                                            <p:fltVal val="0"/>
                                          </p:val>
                                        </p:tav>
                                      </p:tavLst>
                                    </p:anim>
                                    <p:animEffect transition="in" filter="fade">
                                      <p:cBhvr>
                                        <p:cTn id="82" dur="500"/>
                                        <p:tgtEl>
                                          <p:spTgt spid="72"/>
                                        </p:tgtEl>
                                      </p:cBhvr>
                                    </p:animEffect>
                                  </p:childTnLst>
                                </p:cTn>
                              </p:par>
                            </p:childTnLst>
                          </p:cTn>
                        </p:par>
                        <p:par>
                          <p:cTn id="83" fill="hold">
                            <p:stCondLst>
                              <p:cond delay="7500"/>
                            </p:stCondLst>
                            <p:childTnLst>
                              <p:par>
                                <p:cTn id="84" presetID="49" presetClass="entr" presetSubtype="0" decel="100000"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p:cTn id="86" dur="500" fill="hold"/>
                                        <p:tgtEl>
                                          <p:spTgt spid="68"/>
                                        </p:tgtEl>
                                        <p:attrNameLst>
                                          <p:attrName>ppt_w</p:attrName>
                                        </p:attrNameLst>
                                      </p:cBhvr>
                                      <p:tavLst>
                                        <p:tav tm="0">
                                          <p:val>
                                            <p:fltVal val="0"/>
                                          </p:val>
                                        </p:tav>
                                        <p:tav tm="100000">
                                          <p:val>
                                            <p:strVal val="#ppt_w"/>
                                          </p:val>
                                        </p:tav>
                                      </p:tavLst>
                                    </p:anim>
                                    <p:anim calcmode="lin" valueType="num">
                                      <p:cBhvr>
                                        <p:cTn id="87" dur="500" fill="hold"/>
                                        <p:tgtEl>
                                          <p:spTgt spid="68"/>
                                        </p:tgtEl>
                                        <p:attrNameLst>
                                          <p:attrName>ppt_h</p:attrName>
                                        </p:attrNameLst>
                                      </p:cBhvr>
                                      <p:tavLst>
                                        <p:tav tm="0">
                                          <p:val>
                                            <p:fltVal val="0"/>
                                          </p:val>
                                        </p:tav>
                                        <p:tav tm="100000">
                                          <p:val>
                                            <p:strVal val="#ppt_h"/>
                                          </p:val>
                                        </p:tav>
                                      </p:tavLst>
                                    </p:anim>
                                    <p:anim calcmode="lin" valueType="num">
                                      <p:cBhvr>
                                        <p:cTn id="88" dur="500" fill="hold"/>
                                        <p:tgtEl>
                                          <p:spTgt spid="68"/>
                                        </p:tgtEl>
                                        <p:attrNameLst>
                                          <p:attrName>style.rotation</p:attrName>
                                        </p:attrNameLst>
                                      </p:cBhvr>
                                      <p:tavLst>
                                        <p:tav tm="0">
                                          <p:val>
                                            <p:fltVal val="360"/>
                                          </p:val>
                                        </p:tav>
                                        <p:tav tm="100000">
                                          <p:val>
                                            <p:fltVal val="0"/>
                                          </p:val>
                                        </p:tav>
                                      </p:tavLst>
                                    </p:anim>
                                    <p:animEffect transition="in" filter="fade">
                                      <p:cBhvr>
                                        <p:cTn id="89" dur="500"/>
                                        <p:tgtEl>
                                          <p:spTgt spid="68"/>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79"/>
                                        </p:tgtEl>
                                        <p:attrNameLst>
                                          <p:attrName>style.visibility</p:attrName>
                                        </p:attrNameLst>
                                      </p:cBhvr>
                                      <p:to>
                                        <p:strVal val="visible"/>
                                      </p:to>
                                    </p:set>
                                    <p:animEffect transition="in" filter="fade">
                                      <p:cBhvr>
                                        <p:cTn id="93" dur="500"/>
                                        <p:tgtEl>
                                          <p:spTgt spid="79"/>
                                        </p:tgtEl>
                                      </p:cBhvr>
                                    </p:animEffect>
                                  </p:childTnLst>
                                </p:cTn>
                              </p:par>
                            </p:childTnLst>
                          </p:cTn>
                        </p:par>
                        <p:par>
                          <p:cTn id="94" fill="hold">
                            <p:stCondLst>
                              <p:cond delay="8500"/>
                            </p:stCondLst>
                            <p:childTnLst>
                              <p:par>
                                <p:cTn id="95" presetID="10" presetClass="entr" presetSubtype="0" fill="hold" grpId="0" nodeType="afterEffect">
                                  <p:stCondLst>
                                    <p:cond delay="0"/>
                                  </p:stCondLst>
                                  <p:childTnLst>
                                    <p:set>
                                      <p:cBhvr>
                                        <p:cTn id="96" dur="1" fill="hold">
                                          <p:stCondLst>
                                            <p:cond delay="0"/>
                                          </p:stCondLst>
                                        </p:cTn>
                                        <p:tgtEl>
                                          <p:spTgt spid="78"/>
                                        </p:tgtEl>
                                        <p:attrNameLst>
                                          <p:attrName>style.visibility</p:attrName>
                                        </p:attrNameLst>
                                      </p:cBhvr>
                                      <p:to>
                                        <p:strVal val="visible"/>
                                      </p:to>
                                    </p:set>
                                    <p:animEffect transition="in" filter="fade">
                                      <p:cBhvr>
                                        <p:cTn id="97" dur="500"/>
                                        <p:tgtEl>
                                          <p:spTgt spid="78"/>
                                        </p:tgtEl>
                                      </p:cBhvr>
                                    </p:animEffect>
                                  </p:childTnLst>
                                </p:cTn>
                              </p:par>
                            </p:childTnLst>
                          </p:cTn>
                        </p:par>
                        <p:par>
                          <p:cTn id="98" fill="hold">
                            <p:stCondLst>
                              <p:cond delay="9000"/>
                            </p:stCondLst>
                            <p:childTnLst>
                              <p:par>
                                <p:cTn id="99" presetID="53" presetClass="entr" presetSubtype="16"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 calcmode="lin" valueType="num">
                                      <p:cBhvr>
                                        <p:cTn id="101" dur="500" fill="hold"/>
                                        <p:tgtEl>
                                          <p:spTgt spid="83"/>
                                        </p:tgtEl>
                                        <p:attrNameLst>
                                          <p:attrName>ppt_w</p:attrName>
                                        </p:attrNameLst>
                                      </p:cBhvr>
                                      <p:tavLst>
                                        <p:tav tm="0">
                                          <p:val>
                                            <p:fltVal val="0"/>
                                          </p:val>
                                        </p:tav>
                                        <p:tav tm="100000">
                                          <p:val>
                                            <p:strVal val="#ppt_w"/>
                                          </p:val>
                                        </p:tav>
                                      </p:tavLst>
                                    </p:anim>
                                    <p:anim calcmode="lin" valueType="num">
                                      <p:cBhvr>
                                        <p:cTn id="102" dur="500" fill="hold"/>
                                        <p:tgtEl>
                                          <p:spTgt spid="83"/>
                                        </p:tgtEl>
                                        <p:attrNameLst>
                                          <p:attrName>ppt_h</p:attrName>
                                        </p:attrNameLst>
                                      </p:cBhvr>
                                      <p:tavLst>
                                        <p:tav tm="0">
                                          <p:val>
                                            <p:fltVal val="0"/>
                                          </p:val>
                                        </p:tav>
                                        <p:tav tm="100000">
                                          <p:val>
                                            <p:strVal val="#ppt_h"/>
                                          </p:val>
                                        </p:tav>
                                      </p:tavLst>
                                    </p:anim>
                                    <p:animEffect transition="in" filter="fade">
                                      <p:cBhvr>
                                        <p:cTn id="103" dur="500"/>
                                        <p:tgtEl>
                                          <p:spTgt spid="83"/>
                                        </p:tgtEl>
                                      </p:cBhvr>
                                    </p:animEffect>
                                  </p:childTnLst>
                                </p:cTn>
                              </p:par>
                            </p:childTnLst>
                          </p:cTn>
                        </p:par>
                        <p:par>
                          <p:cTn id="104" fill="hold">
                            <p:stCondLst>
                              <p:cond delay="9500"/>
                            </p:stCondLst>
                            <p:childTnLst>
                              <p:par>
                                <p:cTn id="105" presetID="49" presetClass="entr" presetSubtype="0" decel="100000" fill="hold" grpId="0" nodeType="afterEffect">
                                  <p:stCondLst>
                                    <p:cond delay="0"/>
                                  </p:stCondLst>
                                  <p:childTnLst>
                                    <p:set>
                                      <p:cBhvr>
                                        <p:cTn id="106" dur="1" fill="hold">
                                          <p:stCondLst>
                                            <p:cond delay="0"/>
                                          </p:stCondLst>
                                        </p:cTn>
                                        <p:tgtEl>
                                          <p:spTgt spid="71"/>
                                        </p:tgtEl>
                                        <p:attrNameLst>
                                          <p:attrName>style.visibility</p:attrName>
                                        </p:attrNameLst>
                                      </p:cBhvr>
                                      <p:to>
                                        <p:strVal val="visible"/>
                                      </p:to>
                                    </p:set>
                                    <p:anim calcmode="lin" valueType="num">
                                      <p:cBhvr>
                                        <p:cTn id="107" dur="500" fill="hold"/>
                                        <p:tgtEl>
                                          <p:spTgt spid="71"/>
                                        </p:tgtEl>
                                        <p:attrNameLst>
                                          <p:attrName>ppt_w</p:attrName>
                                        </p:attrNameLst>
                                      </p:cBhvr>
                                      <p:tavLst>
                                        <p:tav tm="0">
                                          <p:val>
                                            <p:fltVal val="0"/>
                                          </p:val>
                                        </p:tav>
                                        <p:tav tm="100000">
                                          <p:val>
                                            <p:strVal val="#ppt_w"/>
                                          </p:val>
                                        </p:tav>
                                      </p:tavLst>
                                    </p:anim>
                                    <p:anim calcmode="lin" valueType="num">
                                      <p:cBhvr>
                                        <p:cTn id="108" dur="500" fill="hold"/>
                                        <p:tgtEl>
                                          <p:spTgt spid="71"/>
                                        </p:tgtEl>
                                        <p:attrNameLst>
                                          <p:attrName>ppt_h</p:attrName>
                                        </p:attrNameLst>
                                      </p:cBhvr>
                                      <p:tavLst>
                                        <p:tav tm="0">
                                          <p:val>
                                            <p:fltVal val="0"/>
                                          </p:val>
                                        </p:tav>
                                        <p:tav tm="100000">
                                          <p:val>
                                            <p:strVal val="#ppt_h"/>
                                          </p:val>
                                        </p:tav>
                                      </p:tavLst>
                                    </p:anim>
                                    <p:anim calcmode="lin" valueType="num">
                                      <p:cBhvr>
                                        <p:cTn id="109" dur="500" fill="hold"/>
                                        <p:tgtEl>
                                          <p:spTgt spid="71"/>
                                        </p:tgtEl>
                                        <p:attrNameLst>
                                          <p:attrName>style.rotation</p:attrName>
                                        </p:attrNameLst>
                                      </p:cBhvr>
                                      <p:tavLst>
                                        <p:tav tm="0">
                                          <p:val>
                                            <p:fltVal val="360"/>
                                          </p:val>
                                        </p:tav>
                                        <p:tav tm="100000">
                                          <p:val>
                                            <p:fltVal val="0"/>
                                          </p:val>
                                        </p:tav>
                                      </p:tavLst>
                                    </p:anim>
                                    <p:animEffect transition="in" filter="fade">
                                      <p:cBhvr>
                                        <p:cTn id="110" dur="500"/>
                                        <p:tgtEl>
                                          <p:spTgt spid="71"/>
                                        </p:tgtEl>
                                      </p:cBhvr>
                                    </p:animEffect>
                                  </p:childTnLst>
                                </p:cTn>
                              </p:par>
                            </p:childTnLst>
                          </p:cTn>
                        </p:par>
                        <p:par>
                          <p:cTn id="111" fill="hold">
                            <p:stCondLst>
                              <p:cond delay="10000"/>
                            </p:stCondLst>
                            <p:childTnLst>
                              <p:par>
                                <p:cTn id="112" presetID="49" presetClass="entr" presetSubtype="0" decel="100000" fill="hold" grpId="0" nodeType="afterEffect">
                                  <p:stCondLst>
                                    <p:cond delay="0"/>
                                  </p:stCondLst>
                                  <p:childTnLst>
                                    <p:set>
                                      <p:cBhvr>
                                        <p:cTn id="113" dur="1" fill="hold">
                                          <p:stCondLst>
                                            <p:cond delay="0"/>
                                          </p:stCondLst>
                                        </p:cTn>
                                        <p:tgtEl>
                                          <p:spTgt spid="69"/>
                                        </p:tgtEl>
                                        <p:attrNameLst>
                                          <p:attrName>style.visibility</p:attrName>
                                        </p:attrNameLst>
                                      </p:cBhvr>
                                      <p:to>
                                        <p:strVal val="visible"/>
                                      </p:to>
                                    </p:set>
                                    <p:anim calcmode="lin" valueType="num">
                                      <p:cBhvr>
                                        <p:cTn id="114" dur="500" fill="hold"/>
                                        <p:tgtEl>
                                          <p:spTgt spid="69"/>
                                        </p:tgtEl>
                                        <p:attrNameLst>
                                          <p:attrName>ppt_w</p:attrName>
                                        </p:attrNameLst>
                                      </p:cBhvr>
                                      <p:tavLst>
                                        <p:tav tm="0">
                                          <p:val>
                                            <p:fltVal val="0"/>
                                          </p:val>
                                        </p:tav>
                                        <p:tav tm="100000">
                                          <p:val>
                                            <p:strVal val="#ppt_w"/>
                                          </p:val>
                                        </p:tav>
                                      </p:tavLst>
                                    </p:anim>
                                    <p:anim calcmode="lin" valueType="num">
                                      <p:cBhvr>
                                        <p:cTn id="115" dur="500" fill="hold"/>
                                        <p:tgtEl>
                                          <p:spTgt spid="69"/>
                                        </p:tgtEl>
                                        <p:attrNameLst>
                                          <p:attrName>ppt_h</p:attrName>
                                        </p:attrNameLst>
                                      </p:cBhvr>
                                      <p:tavLst>
                                        <p:tav tm="0">
                                          <p:val>
                                            <p:fltVal val="0"/>
                                          </p:val>
                                        </p:tav>
                                        <p:tav tm="100000">
                                          <p:val>
                                            <p:strVal val="#ppt_h"/>
                                          </p:val>
                                        </p:tav>
                                      </p:tavLst>
                                    </p:anim>
                                    <p:anim calcmode="lin" valueType="num">
                                      <p:cBhvr>
                                        <p:cTn id="116" dur="500" fill="hold"/>
                                        <p:tgtEl>
                                          <p:spTgt spid="69"/>
                                        </p:tgtEl>
                                        <p:attrNameLst>
                                          <p:attrName>style.rotation</p:attrName>
                                        </p:attrNameLst>
                                      </p:cBhvr>
                                      <p:tavLst>
                                        <p:tav tm="0">
                                          <p:val>
                                            <p:fltVal val="360"/>
                                          </p:val>
                                        </p:tav>
                                        <p:tav tm="100000">
                                          <p:val>
                                            <p:fltVal val="0"/>
                                          </p:val>
                                        </p:tav>
                                      </p:tavLst>
                                    </p:anim>
                                    <p:animEffect transition="in" filter="fade">
                                      <p:cBhvr>
                                        <p:cTn id="117" dur="500"/>
                                        <p:tgtEl>
                                          <p:spTgt spid="69"/>
                                        </p:tgtEl>
                                      </p:cBhvr>
                                    </p:animEffect>
                                  </p:childTnLst>
                                </p:cTn>
                              </p:par>
                            </p:childTnLst>
                          </p:cTn>
                        </p:par>
                        <p:par>
                          <p:cTn id="118" fill="hold">
                            <p:stCondLst>
                              <p:cond delay="10500"/>
                            </p:stCondLst>
                            <p:childTnLst>
                              <p:par>
                                <p:cTn id="119" presetID="10" presetClass="entr" presetSubtype="0" fill="hold" grpId="0" nodeType="afterEffect">
                                  <p:stCondLst>
                                    <p:cond delay="0"/>
                                  </p:stCondLst>
                                  <p:childTnLst>
                                    <p:set>
                                      <p:cBhvr>
                                        <p:cTn id="120" dur="1" fill="hold">
                                          <p:stCondLst>
                                            <p:cond delay="0"/>
                                          </p:stCondLst>
                                        </p:cTn>
                                        <p:tgtEl>
                                          <p:spTgt spid="81"/>
                                        </p:tgtEl>
                                        <p:attrNameLst>
                                          <p:attrName>style.visibility</p:attrName>
                                        </p:attrNameLst>
                                      </p:cBhvr>
                                      <p:to>
                                        <p:strVal val="visible"/>
                                      </p:to>
                                    </p:set>
                                    <p:animEffect transition="in" filter="fade">
                                      <p:cBhvr>
                                        <p:cTn id="121" dur="500"/>
                                        <p:tgtEl>
                                          <p:spTgt spid="81"/>
                                        </p:tgtEl>
                                      </p:cBhvr>
                                    </p:animEffect>
                                  </p:childTnLst>
                                </p:cTn>
                              </p:par>
                            </p:childTnLst>
                          </p:cTn>
                        </p:par>
                        <p:par>
                          <p:cTn id="122" fill="hold">
                            <p:stCondLst>
                              <p:cond delay="11000"/>
                            </p:stCondLst>
                            <p:childTnLst>
                              <p:par>
                                <p:cTn id="123" presetID="10" presetClass="entr" presetSubtype="0" fill="hold" grpId="0" nodeType="afterEffect">
                                  <p:stCondLst>
                                    <p:cond delay="0"/>
                                  </p:stCondLst>
                                  <p:childTnLst>
                                    <p:set>
                                      <p:cBhvr>
                                        <p:cTn id="124" dur="1" fill="hold">
                                          <p:stCondLst>
                                            <p:cond delay="0"/>
                                          </p:stCondLst>
                                        </p:cTn>
                                        <p:tgtEl>
                                          <p:spTgt spid="80"/>
                                        </p:tgtEl>
                                        <p:attrNameLst>
                                          <p:attrName>style.visibility</p:attrName>
                                        </p:attrNameLst>
                                      </p:cBhvr>
                                      <p:to>
                                        <p:strVal val="visible"/>
                                      </p:to>
                                    </p:set>
                                    <p:animEffect transition="in" filter="fade">
                                      <p:cBhvr>
                                        <p:cTn id="125" dur="500"/>
                                        <p:tgtEl>
                                          <p:spTgt spid="80"/>
                                        </p:tgtEl>
                                      </p:cBhvr>
                                    </p:animEffect>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85"/>
                                        </p:tgtEl>
                                        <p:attrNameLst>
                                          <p:attrName>style.visibility</p:attrName>
                                        </p:attrNameLst>
                                      </p:cBhvr>
                                      <p:to>
                                        <p:strVal val="visible"/>
                                      </p:to>
                                    </p:set>
                                    <p:anim calcmode="lin" valueType="num">
                                      <p:cBhvr>
                                        <p:cTn id="129" dur="500" fill="hold"/>
                                        <p:tgtEl>
                                          <p:spTgt spid="85"/>
                                        </p:tgtEl>
                                        <p:attrNameLst>
                                          <p:attrName>ppt_w</p:attrName>
                                        </p:attrNameLst>
                                      </p:cBhvr>
                                      <p:tavLst>
                                        <p:tav tm="0">
                                          <p:val>
                                            <p:fltVal val="0"/>
                                          </p:val>
                                        </p:tav>
                                        <p:tav tm="100000">
                                          <p:val>
                                            <p:strVal val="#ppt_w"/>
                                          </p:val>
                                        </p:tav>
                                      </p:tavLst>
                                    </p:anim>
                                    <p:anim calcmode="lin" valueType="num">
                                      <p:cBhvr>
                                        <p:cTn id="130" dur="500" fill="hold"/>
                                        <p:tgtEl>
                                          <p:spTgt spid="85"/>
                                        </p:tgtEl>
                                        <p:attrNameLst>
                                          <p:attrName>ppt_h</p:attrName>
                                        </p:attrNameLst>
                                      </p:cBhvr>
                                      <p:tavLst>
                                        <p:tav tm="0">
                                          <p:val>
                                            <p:fltVal val="0"/>
                                          </p:val>
                                        </p:tav>
                                        <p:tav tm="100000">
                                          <p:val>
                                            <p:strVal val="#ppt_h"/>
                                          </p:val>
                                        </p:tav>
                                      </p:tavLst>
                                    </p:anim>
                                    <p:animEffect transition="in" filter="fade">
                                      <p:cBhvr>
                                        <p:cTn id="13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5" grpId="0"/>
      <p:bldP spid="66" grpId="0" animBg="1"/>
      <p:bldP spid="67" grpId="0" animBg="1"/>
      <p:bldP spid="68" grpId="0" animBg="1"/>
      <p:bldP spid="69" grpId="0" animBg="1"/>
      <p:bldP spid="70" grpId="0" animBg="1"/>
      <p:bldP spid="71" grpId="0" animBg="1"/>
      <p:bldP spid="72" grpId="0" animBg="1"/>
      <p:bldP spid="73" grpId="0" animBg="1"/>
      <p:bldP spid="74" grpId="0"/>
      <p:bldP spid="75" grpId="0"/>
      <p:bldP spid="76" grpId="0"/>
      <p:bldP spid="77" grpId="0"/>
      <p:bldP spid="78" grpId="0"/>
      <p:bldP spid="79" grpId="0"/>
      <p:bldP spid="80" grpId="0"/>
      <p:bldP spid="81" grpId="0"/>
      <p:bldP spid="82" grpId="0"/>
      <p:bldP spid="83" grpId="0"/>
      <p:bldP spid="84" grpId="0"/>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250185" y="2489190"/>
            <a:ext cx="4332610" cy="4266143"/>
            <a:chOff x="3716515" y="2198268"/>
            <a:chExt cx="4730828" cy="4658251"/>
          </a:xfrm>
        </p:grpSpPr>
        <p:sp>
          <p:nvSpPr>
            <p:cNvPr id="6" name="Freeform 5"/>
            <p:cNvSpPr/>
            <p:nvPr/>
          </p:nvSpPr>
          <p:spPr bwMode="auto">
            <a:xfrm>
              <a:off x="4700746" y="2438216"/>
              <a:ext cx="2618693" cy="1561884"/>
            </a:xfrm>
            <a:custGeom>
              <a:avLst/>
              <a:gdLst>
                <a:gd name="T0" fmla="*/ 1495 w 1495"/>
                <a:gd name="T1" fmla="*/ 197 h 892"/>
                <a:gd name="T2" fmla="*/ 1475 w 1495"/>
                <a:gd name="T3" fmla="*/ 197 h 892"/>
                <a:gd name="T4" fmla="*/ 1475 w 1495"/>
                <a:gd name="T5" fmla="*/ 204 h 892"/>
                <a:gd name="T6" fmla="*/ 740 w 1495"/>
                <a:gd name="T7" fmla="*/ 0 h 892"/>
                <a:gd name="T8" fmla="*/ 32 w 1495"/>
                <a:gd name="T9" fmla="*/ 269 h 892"/>
                <a:gd name="T10" fmla="*/ 0 w 1495"/>
                <a:gd name="T11" fmla="*/ 269 h 892"/>
                <a:gd name="T12" fmla="*/ 0 w 1495"/>
                <a:gd name="T13" fmla="*/ 281 h 892"/>
                <a:gd name="T14" fmla="*/ 0 w 1495"/>
                <a:gd name="T15" fmla="*/ 281 h 892"/>
                <a:gd name="T16" fmla="*/ 0 w 1495"/>
                <a:gd name="T17" fmla="*/ 281 h 892"/>
                <a:gd name="T18" fmla="*/ 311 w 1495"/>
                <a:gd name="T19" fmla="*/ 392 h 892"/>
                <a:gd name="T20" fmla="*/ 311 w 1495"/>
                <a:gd name="T21" fmla="*/ 392 h 892"/>
                <a:gd name="T22" fmla="*/ 325 w 1495"/>
                <a:gd name="T23" fmla="*/ 685 h 892"/>
                <a:gd name="T24" fmla="*/ 1158 w 1495"/>
                <a:gd name="T25" fmla="*/ 641 h 892"/>
                <a:gd name="T26" fmla="*/ 1144 w 1495"/>
                <a:gd name="T27" fmla="*/ 360 h 892"/>
                <a:gd name="T28" fmla="*/ 1280 w 1495"/>
                <a:gd name="T29" fmla="*/ 302 h 892"/>
                <a:gd name="T30" fmla="*/ 1287 w 1495"/>
                <a:gd name="T31" fmla="*/ 451 h 892"/>
                <a:gd name="T32" fmla="*/ 1270 w 1495"/>
                <a:gd name="T33" fmla="*/ 477 h 892"/>
                <a:gd name="T34" fmla="*/ 1281 w 1495"/>
                <a:gd name="T35" fmla="*/ 497 h 892"/>
                <a:gd name="T36" fmla="*/ 1278 w 1495"/>
                <a:gd name="T37" fmla="*/ 635 h 892"/>
                <a:gd name="T38" fmla="*/ 1304 w 1495"/>
                <a:gd name="T39" fmla="*/ 633 h 892"/>
                <a:gd name="T40" fmla="*/ 1331 w 1495"/>
                <a:gd name="T41" fmla="*/ 632 h 892"/>
                <a:gd name="T42" fmla="*/ 1314 w 1495"/>
                <a:gd name="T43" fmla="*/ 495 h 892"/>
                <a:gd name="T44" fmla="*/ 1323 w 1495"/>
                <a:gd name="T45" fmla="*/ 474 h 892"/>
                <a:gd name="T46" fmla="*/ 1304 w 1495"/>
                <a:gd name="T47" fmla="*/ 450 h 892"/>
                <a:gd name="T48" fmla="*/ 1297 w 1495"/>
                <a:gd name="T49" fmla="*/ 294 h 892"/>
                <a:gd name="T50" fmla="*/ 1495 w 1495"/>
                <a:gd name="T51" fmla="*/ 209 h 892"/>
                <a:gd name="T52" fmla="*/ 1495 w 1495"/>
                <a:gd name="T53" fmla="*/ 197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95" h="892">
                  <a:moveTo>
                    <a:pt x="1495" y="197"/>
                  </a:moveTo>
                  <a:cubicBezTo>
                    <a:pt x="1475" y="197"/>
                    <a:pt x="1475" y="197"/>
                    <a:pt x="1475" y="197"/>
                  </a:cubicBezTo>
                  <a:cubicBezTo>
                    <a:pt x="1475" y="204"/>
                    <a:pt x="1475" y="204"/>
                    <a:pt x="1475" y="204"/>
                  </a:cubicBezTo>
                  <a:cubicBezTo>
                    <a:pt x="740" y="0"/>
                    <a:pt x="740" y="0"/>
                    <a:pt x="740" y="0"/>
                  </a:cubicBezTo>
                  <a:cubicBezTo>
                    <a:pt x="32" y="269"/>
                    <a:pt x="32" y="269"/>
                    <a:pt x="32" y="269"/>
                  </a:cubicBezTo>
                  <a:cubicBezTo>
                    <a:pt x="0" y="269"/>
                    <a:pt x="0" y="269"/>
                    <a:pt x="0" y="269"/>
                  </a:cubicBezTo>
                  <a:cubicBezTo>
                    <a:pt x="0" y="281"/>
                    <a:pt x="0" y="281"/>
                    <a:pt x="0" y="281"/>
                  </a:cubicBezTo>
                  <a:cubicBezTo>
                    <a:pt x="0" y="281"/>
                    <a:pt x="0" y="281"/>
                    <a:pt x="0" y="281"/>
                  </a:cubicBezTo>
                  <a:cubicBezTo>
                    <a:pt x="0" y="281"/>
                    <a:pt x="0" y="281"/>
                    <a:pt x="0" y="281"/>
                  </a:cubicBezTo>
                  <a:cubicBezTo>
                    <a:pt x="311" y="392"/>
                    <a:pt x="311" y="392"/>
                    <a:pt x="311" y="392"/>
                  </a:cubicBezTo>
                  <a:cubicBezTo>
                    <a:pt x="311" y="392"/>
                    <a:pt x="311" y="392"/>
                    <a:pt x="311" y="392"/>
                  </a:cubicBezTo>
                  <a:cubicBezTo>
                    <a:pt x="325" y="685"/>
                    <a:pt x="325" y="685"/>
                    <a:pt x="325" y="685"/>
                  </a:cubicBezTo>
                  <a:cubicBezTo>
                    <a:pt x="325" y="685"/>
                    <a:pt x="752" y="892"/>
                    <a:pt x="1158" y="641"/>
                  </a:cubicBezTo>
                  <a:cubicBezTo>
                    <a:pt x="1144" y="360"/>
                    <a:pt x="1144" y="360"/>
                    <a:pt x="1144" y="360"/>
                  </a:cubicBezTo>
                  <a:cubicBezTo>
                    <a:pt x="1280" y="302"/>
                    <a:pt x="1280" y="302"/>
                    <a:pt x="1280" y="302"/>
                  </a:cubicBezTo>
                  <a:cubicBezTo>
                    <a:pt x="1287" y="451"/>
                    <a:pt x="1287" y="451"/>
                    <a:pt x="1287" y="451"/>
                  </a:cubicBezTo>
                  <a:cubicBezTo>
                    <a:pt x="1277" y="455"/>
                    <a:pt x="1270" y="465"/>
                    <a:pt x="1270" y="477"/>
                  </a:cubicBezTo>
                  <a:cubicBezTo>
                    <a:pt x="1271" y="485"/>
                    <a:pt x="1275" y="492"/>
                    <a:pt x="1281" y="497"/>
                  </a:cubicBezTo>
                  <a:cubicBezTo>
                    <a:pt x="1264" y="533"/>
                    <a:pt x="1278" y="635"/>
                    <a:pt x="1278" y="635"/>
                  </a:cubicBezTo>
                  <a:cubicBezTo>
                    <a:pt x="1304" y="633"/>
                    <a:pt x="1304" y="633"/>
                    <a:pt x="1304" y="633"/>
                  </a:cubicBezTo>
                  <a:cubicBezTo>
                    <a:pt x="1331" y="632"/>
                    <a:pt x="1331" y="632"/>
                    <a:pt x="1331" y="632"/>
                  </a:cubicBezTo>
                  <a:cubicBezTo>
                    <a:pt x="1331" y="632"/>
                    <a:pt x="1335" y="529"/>
                    <a:pt x="1314" y="495"/>
                  </a:cubicBezTo>
                  <a:cubicBezTo>
                    <a:pt x="1320" y="490"/>
                    <a:pt x="1323" y="483"/>
                    <a:pt x="1323" y="474"/>
                  </a:cubicBezTo>
                  <a:cubicBezTo>
                    <a:pt x="1323" y="463"/>
                    <a:pt x="1315" y="453"/>
                    <a:pt x="1304" y="450"/>
                  </a:cubicBezTo>
                  <a:cubicBezTo>
                    <a:pt x="1297" y="294"/>
                    <a:pt x="1297" y="294"/>
                    <a:pt x="1297" y="294"/>
                  </a:cubicBezTo>
                  <a:cubicBezTo>
                    <a:pt x="1495" y="209"/>
                    <a:pt x="1495" y="209"/>
                    <a:pt x="1495" y="209"/>
                  </a:cubicBezTo>
                  <a:lnTo>
                    <a:pt x="1495" y="197"/>
                  </a:ln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4862193" y="4440005"/>
              <a:ext cx="1959576" cy="1293794"/>
            </a:xfrm>
            <a:custGeom>
              <a:avLst/>
              <a:gdLst>
                <a:gd name="T0" fmla="*/ 1119 w 1119"/>
                <a:gd name="T1" fmla="*/ 439 h 739"/>
                <a:gd name="T2" fmla="*/ 1092 w 1119"/>
                <a:gd name="T3" fmla="*/ 439 h 739"/>
                <a:gd name="T4" fmla="*/ 1065 w 1119"/>
                <a:gd name="T5" fmla="*/ 419 h 739"/>
                <a:gd name="T6" fmla="*/ 1011 w 1119"/>
                <a:gd name="T7" fmla="*/ 324 h 739"/>
                <a:gd name="T8" fmla="*/ 975 w 1119"/>
                <a:gd name="T9" fmla="*/ 262 h 739"/>
                <a:gd name="T10" fmla="*/ 974 w 1119"/>
                <a:gd name="T11" fmla="*/ 261 h 739"/>
                <a:gd name="T12" fmla="*/ 973 w 1119"/>
                <a:gd name="T13" fmla="*/ 252 h 739"/>
                <a:gd name="T14" fmla="*/ 973 w 1119"/>
                <a:gd name="T15" fmla="*/ 249 h 739"/>
                <a:gd name="T16" fmla="*/ 972 w 1119"/>
                <a:gd name="T17" fmla="*/ 240 h 739"/>
                <a:gd name="T18" fmla="*/ 972 w 1119"/>
                <a:gd name="T19" fmla="*/ 239 h 739"/>
                <a:gd name="T20" fmla="*/ 246 w 1119"/>
                <a:gd name="T21" fmla="*/ 17 h 739"/>
                <a:gd name="T22" fmla="*/ 237 w 1119"/>
                <a:gd name="T23" fmla="*/ 0 h 739"/>
                <a:gd name="T24" fmla="*/ 237 w 1119"/>
                <a:gd name="T25" fmla="*/ 12 h 739"/>
                <a:gd name="T26" fmla="*/ 348 w 1119"/>
                <a:gd name="T27" fmla="*/ 121 h 739"/>
                <a:gd name="T28" fmla="*/ 391 w 1119"/>
                <a:gd name="T29" fmla="*/ 242 h 739"/>
                <a:gd name="T30" fmla="*/ 424 w 1119"/>
                <a:gd name="T31" fmla="*/ 336 h 739"/>
                <a:gd name="T32" fmla="*/ 400 w 1119"/>
                <a:gd name="T33" fmla="*/ 399 h 739"/>
                <a:gd name="T34" fmla="*/ 378 w 1119"/>
                <a:gd name="T35" fmla="*/ 468 h 739"/>
                <a:gd name="T36" fmla="*/ 25 w 1119"/>
                <a:gd name="T37" fmla="*/ 629 h 739"/>
                <a:gd name="T38" fmla="*/ 0 w 1119"/>
                <a:gd name="T39" fmla="*/ 629 h 739"/>
                <a:gd name="T40" fmla="*/ 0 w 1119"/>
                <a:gd name="T41" fmla="*/ 641 h 739"/>
                <a:gd name="T42" fmla="*/ 961 w 1119"/>
                <a:gd name="T43" fmla="*/ 546 h 739"/>
                <a:gd name="T44" fmla="*/ 1119 w 1119"/>
                <a:gd name="T45" fmla="*/ 451 h 739"/>
                <a:gd name="T46" fmla="*/ 1119 w 1119"/>
                <a:gd name="T47" fmla="*/ 451 h 739"/>
                <a:gd name="T48" fmla="*/ 1119 w 1119"/>
                <a:gd name="T49" fmla="*/ 451 h 739"/>
                <a:gd name="T50" fmla="*/ 1119 w 1119"/>
                <a:gd name="T51" fmla="*/ 439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9" h="739">
                  <a:moveTo>
                    <a:pt x="1119" y="439"/>
                  </a:moveTo>
                  <a:cubicBezTo>
                    <a:pt x="1092" y="439"/>
                    <a:pt x="1092" y="439"/>
                    <a:pt x="1092" y="439"/>
                  </a:cubicBezTo>
                  <a:cubicBezTo>
                    <a:pt x="1080" y="432"/>
                    <a:pt x="1070" y="426"/>
                    <a:pt x="1065" y="419"/>
                  </a:cubicBezTo>
                  <a:cubicBezTo>
                    <a:pt x="1045" y="394"/>
                    <a:pt x="1021" y="351"/>
                    <a:pt x="1011" y="324"/>
                  </a:cubicBezTo>
                  <a:cubicBezTo>
                    <a:pt x="1000" y="296"/>
                    <a:pt x="980" y="297"/>
                    <a:pt x="975" y="262"/>
                  </a:cubicBezTo>
                  <a:cubicBezTo>
                    <a:pt x="975" y="262"/>
                    <a:pt x="974" y="261"/>
                    <a:pt x="974" y="261"/>
                  </a:cubicBezTo>
                  <a:cubicBezTo>
                    <a:pt x="974" y="258"/>
                    <a:pt x="974" y="255"/>
                    <a:pt x="973" y="252"/>
                  </a:cubicBezTo>
                  <a:cubicBezTo>
                    <a:pt x="973" y="251"/>
                    <a:pt x="973" y="250"/>
                    <a:pt x="973" y="249"/>
                  </a:cubicBezTo>
                  <a:cubicBezTo>
                    <a:pt x="972" y="246"/>
                    <a:pt x="972" y="243"/>
                    <a:pt x="972" y="240"/>
                  </a:cubicBezTo>
                  <a:cubicBezTo>
                    <a:pt x="972" y="240"/>
                    <a:pt x="972" y="240"/>
                    <a:pt x="972" y="239"/>
                  </a:cubicBezTo>
                  <a:cubicBezTo>
                    <a:pt x="670" y="187"/>
                    <a:pt x="407" y="87"/>
                    <a:pt x="246" y="17"/>
                  </a:cubicBezTo>
                  <a:cubicBezTo>
                    <a:pt x="237" y="0"/>
                    <a:pt x="237" y="0"/>
                    <a:pt x="237" y="0"/>
                  </a:cubicBezTo>
                  <a:cubicBezTo>
                    <a:pt x="237" y="12"/>
                    <a:pt x="237" y="12"/>
                    <a:pt x="237" y="12"/>
                  </a:cubicBezTo>
                  <a:cubicBezTo>
                    <a:pt x="254" y="73"/>
                    <a:pt x="275" y="134"/>
                    <a:pt x="348" y="121"/>
                  </a:cubicBezTo>
                  <a:cubicBezTo>
                    <a:pt x="348" y="121"/>
                    <a:pt x="378" y="210"/>
                    <a:pt x="391" y="242"/>
                  </a:cubicBezTo>
                  <a:cubicBezTo>
                    <a:pt x="404" y="273"/>
                    <a:pt x="424" y="336"/>
                    <a:pt x="424" y="336"/>
                  </a:cubicBezTo>
                  <a:cubicBezTo>
                    <a:pt x="424" y="336"/>
                    <a:pt x="409" y="341"/>
                    <a:pt x="400" y="399"/>
                  </a:cubicBezTo>
                  <a:cubicBezTo>
                    <a:pt x="391" y="458"/>
                    <a:pt x="378" y="468"/>
                    <a:pt x="378" y="468"/>
                  </a:cubicBezTo>
                  <a:cubicBezTo>
                    <a:pt x="378" y="468"/>
                    <a:pt x="169" y="560"/>
                    <a:pt x="25" y="629"/>
                  </a:cubicBezTo>
                  <a:cubicBezTo>
                    <a:pt x="0" y="629"/>
                    <a:pt x="0" y="629"/>
                    <a:pt x="0" y="629"/>
                  </a:cubicBezTo>
                  <a:cubicBezTo>
                    <a:pt x="0" y="641"/>
                    <a:pt x="0" y="641"/>
                    <a:pt x="0" y="641"/>
                  </a:cubicBezTo>
                  <a:cubicBezTo>
                    <a:pt x="438" y="739"/>
                    <a:pt x="760" y="648"/>
                    <a:pt x="961" y="546"/>
                  </a:cubicBezTo>
                  <a:cubicBezTo>
                    <a:pt x="1021" y="516"/>
                    <a:pt x="1074" y="483"/>
                    <a:pt x="1119" y="451"/>
                  </a:cubicBezTo>
                  <a:cubicBezTo>
                    <a:pt x="1119" y="451"/>
                    <a:pt x="1119" y="451"/>
                    <a:pt x="1119" y="451"/>
                  </a:cubicBezTo>
                  <a:cubicBezTo>
                    <a:pt x="1119" y="451"/>
                    <a:pt x="1119" y="451"/>
                    <a:pt x="1119" y="451"/>
                  </a:cubicBezTo>
                  <a:lnTo>
                    <a:pt x="1119" y="439"/>
                  </a:lnTo>
                  <a:close/>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p:nvPr/>
          </p:nvSpPr>
          <p:spPr bwMode="auto">
            <a:xfrm>
              <a:off x="4765917" y="5247238"/>
              <a:ext cx="2639429" cy="1609281"/>
            </a:xfrm>
            <a:custGeom>
              <a:avLst/>
              <a:gdLst>
                <a:gd name="T0" fmla="*/ 1467 w 1507"/>
                <a:gd name="T1" fmla="*/ 47 h 919"/>
                <a:gd name="T2" fmla="*/ 1467 w 1507"/>
                <a:gd name="T3" fmla="*/ 49 h 919"/>
                <a:gd name="T4" fmla="*/ 1326 w 1507"/>
                <a:gd name="T5" fmla="*/ 26 h 919"/>
                <a:gd name="T6" fmla="*/ 1202 w 1507"/>
                <a:gd name="T7" fmla="*/ 0 h 919"/>
                <a:gd name="T8" fmla="*/ 1027 w 1507"/>
                <a:gd name="T9" fmla="*/ 107 h 919"/>
                <a:gd name="T10" fmla="*/ 548 w 1507"/>
                <a:gd name="T11" fmla="*/ 241 h 919"/>
                <a:gd name="T12" fmla="*/ 21 w 1507"/>
                <a:gd name="T13" fmla="*/ 197 h 919"/>
                <a:gd name="T14" fmla="*/ 16 w 1507"/>
                <a:gd name="T15" fmla="*/ 199 h 919"/>
                <a:gd name="T16" fmla="*/ 16 w 1507"/>
                <a:gd name="T17" fmla="*/ 196 h 919"/>
                <a:gd name="T18" fmla="*/ 0 w 1507"/>
                <a:gd name="T19" fmla="*/ 196 h 919"/>
                <a:gd name="T20" fmla="*/ 0 w 1507"/>
                <a:gd name="T21" fmla="*/ 208 h 919"/>
                <a:gd name="T22" fmla="*/ 0 w 1507"/>
                <a:gd name="T23" fmla="*/ 208 h 919"/>
                <a:gd name="T24" fmla="*/ 0 w 1507"/>
                <a:gd name="T25" fmla="*/ 208 h 919"/>
                <a:gd name="T26" fmla="*/ 1110 w 1507"/>
                <a:gd name="T27" fmla="*/ 919 h 919"/>
                <a:gd name="T28" fmla="*/ 1293 w 1507"/>
                <a:gd name="T29" fmla="*/ 919 h 919"/>
                <a:gd name="T30" fmla="*/ 1507 w 1507"/>
                <a:gd name="T31" fmla="*/ 61 h 919"/>
                <a:gd name="T32" fmla="*/ 1507 w 1507"/>
                <a:gd name="T33" fmla="*/ 61 h 919"/>
                <a:gd name="T34" fmla="*/ 1507 w 1507"/>
                <a:gd name="T35" fmla="*/ 47 h 919"/>
                <a:gd name="T36" fmla="*/ 1467 w 1507"/>
                <a:gd name="T37" fmla="*/ 47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07" h="919">
                  <a:moveTo>
                    <a:pt x="1467" y="47"/>
                  </a:moveTo>
                  <a:cubicBezTo>
                    <a:pt x="1467" y="49"/>
                    <a:pt x="1467" y="49"/>
                    <a:pt x="1467" y="49"/>
                  </a:cubicBezTo>
                  <a:cubicBezTo>
                    <a:pt x="1423" y="38"/>
                    <a:pt x="1373" y="32"/>
                    <a:pt x="1326" y="26"/>
                  </a:cubicBezTo>
                  <a:cubicBezTo>
                    <a:pt x="1282" y="21"/>
                    <a:pt x="1239" y="11"/>
                    <a:pt x="1202" y="0"/>
                  </a:cubicBezTo>
                  <a:cubicBezTo>
                    <a:pt x="1153" y="36"/>
                    <a:pt x="1095" y="73"/>
                    <a:pt x="1027" y="107"/>
                  </a:cubicBezTo>
                  <a:cubicBezTo>
                    <a:pt x="880" y="181"/>
                    <a:pt x="719" y="226"/>
                    <a:pt x="548" y="241"/>
                  </a:cubicBezTo>
                  <a:cubicBezTo>
                    <a:pt x="381" y="256"/>
                    <a:pt x="204" y="241"/>
                    <a:pt x="21" y="197"/>
                  </a:cubicBezTo>
                  <a:cubicBezTo>
                    <a:pt x="20" y="198"/>
                    <a:pt x="18" y="198"/>
                    <a:pt x="16" y="199"/>
                  </a:cubicBezTo>
                  <a:cubicBezTo>
                    <a:pt x="16" y="196"/>
                    <a:pt x="16" y="196"/>
                    <a:pt x="16" y="196"/>
                  </a:cubicBezTo>
                  <a:cubicBezTo>
                    <a:pt x="0" y="196"/>
                    <a:pt x="0" y="196"/>
                    <a:pt x="0" y="196"/>
                  </a:cubicBezTo>
                  <a:cubicBezTo>
                    <a:pt x="0" y="208"/>
                    <a:pt x="0" y="208"/>
                    <a:pt x="0" y="208"/>
                  </a:cubicBezTo>
                  <a:cubicBezTo>
                    <a:pt x="0" y="208"/>
                    <a:pt x="0" y="208"/>
                    <a:pt x="0" y="208"/>
                  </a:cubicBezTo>
                  <a:cubicBezTo>
                    <a:pt x="0" y="208"/>
                    <a:pt x="0" y="208"/>
                    <a:pt x="0" y="208"/>
                  </a:cubicBezTo>
                  <a:cubicBezTo>
                    <a:pt x="1110" y="919"/>
                    <a:pt x="1110" y="919"/>
                    <a:pt x="1110" y="919"/>
                  </a:cubicBezTo>
                  <a:cubicBezTo>
                    <a:pt x="1293" y="919"/>
                    <a:pt x="1293" y="919"/>
                    <a:pt x="1293" y="919"/>
                  </a:cubicBezTo>
                  <a:cubicBezTo>
                    <a:pt x="1507" y="61"/>
                    <a:pt x="1507" y="61"/>
                    <a:pt x="1507" y="61"/>
                  </a:cubicBezTo>
                  <a:cubicBezTo>
                    <a:pt x="1507" y="61"/>
                    <a:pt x="1507" y="61"/>
                    <a:pt x="1507" y="61"/>
                  </a:cubicBezTo>
                  <a:cubicBezTo>
                    <a:pt x="1507" y="47"/>
                    <a:pt x="1507" y="47"/>
                    <a:pt x="1507" y="47"/>
                  </a:cubicBezTo>
                  <a:lnTo>
                    <a:pt x="1467" y="47"/>
                  </a:lnTo>
                  <a:close/>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1"/>
            <p:cNvSpPr/>
            <p:nvPr/>
          </p:nvSpPr>
          <p:spPr bwMode="auto">
            <a:xfrm>
              <a:off x="7074307" y="5365730"/>
              <a:ext cx="1033110" cy="1490788"/>
            </a:xfrm>
            <a:custGeom>
              <a:avLst/>
              <a:gdLst>
                <a:gd name="T0" fmla="*/ 589 w 590"/>
                <a:gd name="T1" fmla="*/ 839 h 851"/>
                <a:gd name="T2" fmla="*/ 551 w 590"/>
                <a:gd name="T3" fmla="*/ 335 h 851"/>
                <a:gd name="T4" fmla="*/ 509 w 590"/>
                <a:gd name="T5" fmla="*/ 245 h 851"/>
                <a:gd name="T6" fmla="*/ 333 w 590"/>
                <a:gd name="T7" fmla="*/ 103 h 851"/>
                <a:gd name="T8" fmla="*/ 300 w 590"/>
                <a:gd name="T9" fmla="*/ 79 h 851"/>
                <a:gd name="T10" fmla="*/ 249 w 590"/>
                <a:gd name="T11" fmla="*/ 20 h 851"/>
                <a:gd name="T12" fmla="*/ 212 w 590"/>
                <a:gd name="T13" fmla="*/ 0 h 851"/>
                <a:gd name="T14" fmla="*/ 3 w 590"/>
                <a:gd name="T15" fmla="*/ 839 h 851"/>
                <a:gd name="T16" fmla="*/ 0 w 590"/>
                <a:gd name="T17" fmla="*/ 839 h 851"/>
                <a:gd name="T18" fmla="*/ 0 w 590"/>
                <a:gd name="T19" fmla="*/ 851 h 851"/>
                <a:gd name="T20" fmla="*/ 590 w 590"/>
                <a:gd name="T21" fmla="*/ 851 h 851"/>
                <a:gd name="T22" fmla="*/ 590 w 590"/>
                <a:gd name="T23" fmla="*/ 839 h 851"/>
                <a:gd name="T24" fmla="*/ 589 w 590"/>
                <a:gd name="T25" fmla="*/ 839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0" h="851">
                  <a:moveTo>
                    <a:pt x="589" y="839"/>
                  </a:moveTo>
                  <a:cubicBezTo>
                    <a:pt x="584" y="763"/>
                    <a:pt x="559" y="363"/>
                    <a:pt x="551" y="335"/>
                  </a:cubicBezTo>
                  <a:cubicBezTo>
                    <a:pt x="541" y="303"/>
                    <a:pt x="535" y="269"/>
                    <a:pt x="509" y="245"/>
                  </a:cubicBezTo>
                  <a:cubicBezTo>
                    <a:pt x="484" y="221"/>
                    <a:pt x="340" y="123"/>
                    <a:pt x="333" y="103"/>
                  </a:cubicBezTo>
                  <a:cubicBezTo>
                    <a:pt x="326" y="83"/>
                    <a:pt x="300" y="79"/>
                    <a:pt x="300" y="79"/>
                  </a:cubicBezTo>
                  <a:cubicBezTo>
                    <a:pt x="300" y="79"/>
                    <a:pt x="298" y="56"/>
                    <a:pt x="249" y="20"/>
                  </a:cubicBezTo>
                  <a:cubicBezTo>
                    <a:pt x="238" y="12"/>
                    <a:pt x="226" y="6"/>
                    <a:pt x="212" y="0"/>
                  </a:cubicBezTo>
                  <a:cubicBezTo>
                    <a:pt x="3" y="839"/>
                    <a:pt x="3" y="839"/>
                    <a:pt x="3" y="839"/>
                  </a:cubicBezTo>
                  <a:cubicBezTo>
                    <a:pt x="0" y="839"/>
                    <a:pt x="0" y="839"/>
                    <a:pt x="0" y="839"/>
                  </a:cubicBezTo>
                  <a:cubicBezTo>
                    <a:pt x="0" y="851"/>
                    <a:pt x="0" y="851"/>
                    <a:pt x="0" y="851"/>
                  </a:cubicBezTo>
                  <a:cubicBezTo>
                    <a:pt x="590" y="851"/>
                    <a:pt x="590" y="851"/>
                    <a:pt x="590" y="851"/>
                  </a:cubicBezTo>
                  <a:cubicBezTo>
                    <a:pt x="590" y="839"/>
                    <a:pt x="590" y="839"/>
                    <a:pt x="590" y="839"/>
                  </a:cubicBezTo>
                  <a:lnTo>
                    <a:pt x="589" y="839"/>
                  </a:lnTo>
                  <a:close/>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3"/>
            <p:cNvSpPr/>
            <p:nvPr/>
          </p:nvSpPr>
          <p:spPr bwMode="auto">
            <a:xfrm>
              <a:off x="4159382" y="5633821"/>
              <a:ext cx="2472058" cy="1222698"/>
            </a:xfrm>
            <a:custGeom>
              <a:avLst/>
              <a:gdLst>
                <a:gd name="T0" fmla="*/ 1392 w 1411"/>
                <a:gd name="T1" fmla="*/ 686 h 698"/>
                <a:gd name="T2" fmla="*/ 321 w 1411"/>
                <a:gd name="T3" fmla="*/ 0 h 698"/>
                <a:gd name="T4" fmla="*/ 298 w 1411"/>
                <a:gd name="T5" fmla="*/ 16 h 698"/>
                <a:gd name="T6" fmla="*/ 115 w 1411"/>
                <a:gd name="T7" fmla="*/ 311 h 698"/>
                <a:gd name="T8" fmla="*/ 4 w 1411"/>
                <a:gd name="T9" fmla="*/ 686 h 698"/>
                <a:gd name="T10" fmla="*/ 0 w 1411"/>
                <a:gd name="T11" fmla="*/ 686 h 698"/>
                <a:gd name="T12" fmla="*/ 0 w 1411"/>
                <a:gd name="T13" fmla="*/ 698 h 698"/>
                <a:gd name="T14" fmla="*/ 1411 w 1411"/>
                <a:gd name="T15" fmla="*/ 698 h 698"/>
                <a:gd name="T16" fmla="*/ 1411 w 1411"/>
                <a:gd name="T17" fmla="*/ 686 h 698"/>
                <a:gd name="T18" fmla="*/ 1392 w 1411"/>
                <a:gd name="T19" fmla="*/ 686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1" h="698">
                  <a:moveTo>
                    <a:pt x="1392" y="686"/>
                  </a:moveTo>
                  <a:cubicBezTo>
                    <a:pt x="321" y="0"/>
                    <a:pt x="321" y="0"/>
                    <a:pt x="321" y="0"/>
                  </a:cubicBezTo>
                  <a:cubicBezTo>
                    <a:pt x="310" y="7"/>
                    <a:pt x="302" y="12"/>
                    <a:pt x="298" y="16"/>
                  </a:cubicBezTo>
                  <a:cubicBezTo>
                    <a:pt x="252" y="55"/>
                    <a:pt x="140" y="169"/>
                    <a:pt x="115" y="311"/>
                  </a:cubicBezTo>
                  <a:cubicBezTo>
                    <a:pt x="103" y="380"/>
                    <a:pt x="53" y="531"/>
                    <a:pt x="4" y="686"/>
                  </a:cubicBezTo>
                  <a:cubicBezTo>
                    <a:pt x="0" y="686"/>
                    <a:pt x="0" y="686"/>
                    <a:pt x="0" y="686"/>
                  </a:cubicBezTo>
                  <a:cubicBezTo>
                    <a:pt x="0" y="698"/>
                    <a:pt x="0" y="698"/>
                    <a:pt x="0" y="698"/>
                  </a:cubicBezTo>
                  <a:cubicBezTo>
                    <a:pt x="1411" y="698"/>
                    <a:pt x="1411" y="698"/>
                    <a:pt x="1411" y="698"/>
                  </a:cubicBezTo>
                  <a:cubicBezTo>
                    <a:pt x="1411" y="686"/>
                    <a:pt x="1411" y="686"/>
                    <a:pt x="1411" y="686"/>
                  </a:cubicBezTo>
                  <a:lnTo>
                    <a:pt x="1392" y="686"/>
                  </a:ln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p:nvPr/>
          </p:nvSpPr>
          <p:spPr bwMode="auto">
            <a:xfrm>
              <a:off x="5182864" y="3593522"/>
              <a:ext cx="1604097" cy="1201962"/>
            </a:xfrm>
            <a:custGeom>
              <a:avLst/>
              <a:gdLst>
                <a:gd name="T0" fmla="*/ 42 w 916"/>
                <a:gd name="T1" fmla="*/ 442 h 686"/>
                <a:gd name="T2" fmla="*/ 45 w 916"/>
                <a:gd name="T3" fmla="*/ 453 h 686"/>
                <a:gd name="T4" fmla="*/ 788 w 916"/>
                <a:gd name="T5" fmla="*/ 686 h 686"/>
                <a:gd name="T6" fmla="*/ 788 w 916"/>
                <a:gd name="T7" fmla="*/ 685 h 686"/>
                <a:gd name="T8" fmla="*/ 788 w 916"/>
                <a:gd name="T9" fmla="*/ 680 h 686"/>
                <a:gd name="T10" fmla="*/ 790 w 916"/>
                <a:gd name="T11" fmla="*/ 669 h 686"/>
                <a:gd name="T12" fmla="*/ 811 w 916"/>
                <a:gd name="T13" fmla="*/ 546 h 686"/>
                <a:gd name="T14" fmla="*/ 853 w 916"/>
                <a:gd name="T15" fmla="*/ 545 h 686"/>
                <a:gd name="T16" fmla="*/ 915 w 916"/>
                <a:gd name="T17" fmla="*/ 340 h 686"/>
                <a:gd name="T18" fmla="*/ 891 w 916"/>
                <a:gd name="T19" fmla="*/ 280 h 686"/>
                <a:gd name="T20" fmla="*/ 890 w 916"/>
                <a:gd name="T21" fmla="*/ 279 h 686"/>
                <a:gd name="T22" fmla="*/ 889 w 916"/>
                <a:gd name="T23" fmla="*/ 277 h 686"/>
                <a:gd name="T24" fmla="*/ 889 w 916"/>
                <a:gd name="T25" fmla="*/ 274 h 686"/>
                <a:gd name="T26" fmla="*/ 889 w 916"/>
                <a:gd name="T27" fmla="*/ 271 h 686"/>
                <a:gd name="T28" fmla="*/ 889 w 916"/>
                <a:gd name="T29" fmla="*/ 266 h 686"/>
                <a:gd name="T30" fmla="*/ 890 w 916"/>
                <a:gd name="T31" fmla="*/ 261 h 686"/>
                <a:gd name="T32" fmla="*/ 891 w 916"/>
                <a:gd name="T33" fmla="*/ 253 h 686"/>
                <a:gd name="T34" fmla="*/ 891 w 916"/>
                <a:gd name="T35" fmla="*/ 248 h 686"/>
                <a:gd name="T36" fmla="*/ 893 w 916"/>
                <a:gd name="T37" fmla="*/ 234 h 686"/>
                <a:gd name="T38" fmla="*/ 894 w 916"/>
                <a:gd name="T39" fmla="*/ 226 h 686"/>
                <a:gd name="T40" fmla="*/ 896 w 916"/>
                <a:gd name="T41" fmla="*/ 215 h 686"/>
                <a:gd name="T42" fmla="*/ 897 w 916"/>
                <a:gd name="T43" fmla="*/ 206 h 686"/>
                <a:gd name="T44" fmla="*/ 898 w 916"/>
                <a:gd name="T45" fmla="*/ 195 h 686"/>
                <a:gd name="T46" fmla="*/ 899 w 916"/>
                <a:gd name="T47" fmla="*/ 184 h 686"/>
                <a:gd name="T48" fmla="*/ 900 w 916"/>
                <a:gd name="T49" fmla="*/ 173 h 686"/>
                <a:gd name="T50" fmla="*/ 900 w 916"/>
                <a:gd name="T51" fmla="*/ 161 h 686"/>
                <a:gd name="T52" fmla="*/ 901 w 916"/>
                <a:gd name="T53" fmla="*/ 149 h 686"/>
                <a:gd name="T54" fmla="*/ 901 w 916"/>
                <a:gd name="T55" fmla="*/ 137 h 686"/>
                <a:gd name="T56" fmla="*/ 901 w 916"/>
                <a:gd name="T57" fmla="*/ 125 h 686"/>
                <a:gd name="T58" fmla="*/ 901 w 916"/>
                <a:gd name="T59" fmla="*/ 112 h 686"/>
                <a:gd name="T60" fmla="*/ 901 w 916"/>
                <a:gd name="T61" fmla="*/ 100 h 686"/>
                <a:gd name="T62" fmla="*/ 900 w 916"/>
                <a:gd name="T63" fmla="*/ 86 h 686"/>
                <a:gd name="T64" fmla="*/ 898 w 916"/>
                <a:gd name="T65" fmla="*/ 74 h 686"/>
                <a:gd name="T66" fmla="*/ 896 w 916"/>
                <a:gd name="T67" fmla="*/ 61 h 686"/>
                <a:gd name="T68" fmla="*/ 895 w 916"/>
                <a:gd name="T69" fmla="*/ 49 h 686"/>
                <a:gd name="T70" fmla="*/ 891 w 916"/>
                <a:gd name="T71" fmla="*/ 35 h 686"/>
                <a:gd name="T72" fmla="*/ 889 w 916"/>
                <a:gd name="T73" fmla="*/ 24 h 686"/>
                <a:gd name="T74" fmla="*/ 884 w 916"/>
                <a:gd name="T75" fmla="*/ 9 h 686"/>
                <a:gd name="T76" fmla="*/ 881 w 916"/>
                <a:gd name="T77" fmla="*/ 0 h 686"/>
                <a:gd name="T78" fmla="*/ 51 w 916"/>
                <a:gd name="T79" fmla="*/ 43 h 686"/>
                <a:gd name="T80" fmla="*/ 60 w 916"/>
                <a:gd name="T81" fmla="*/ 312 h 686"/>
                <a:gd name="T82" fmla="*/ 42 w 916"/>
                <a:gd name="T83" fmla="*/ 442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16" h="686">
                  <a:moveTo>
                    <a:pt x="42" y="442"/>
                  </a:moveTo>
                  <a:cubicBezTo>
                    <a:pt x="43" y="446"/>
                    <a:pt x="44" y="449"/>
                    <a:pt x="45" y="453"/>
                  </a:cubicBezTo>
                  <a:cubicBezTo>
                    <a:pt x="200" y="523"/>
                    <a:pt x="473" y="631"/>
                    <a:pt x="788" y="686"/>
                  </a:cubicBezTo>
                  <a:cubicBezTo>
                    <a:pt x="788" y="685"/>
                    <a:pt x="788" y="685"/>
                    <a:pt x="788" y="685"/>
                  </a:cubicBezTo>
                  <a:cubicBezTo>
                    <a:pt x="788" y="684"/>
                    <a:pt x="788" y="682"/>
                    <a:pt x="788" y="680"/>
                  </a:cubicBezTo>
                  <a:cubicBezTo>
                    <a:pt x="789" y="676"/>
                    <a:pt x="789" y="672"/>
                    <a:pt x="790" y="669"/>
                  </a:cubicBezTo>
                  <a:cubicBezTo>
                    <a:pt x="797" y="641"/>
                    <a:pt x="813" y="559"/>
                    <a:pt x="811" y="546"/>
                  </a:cubicBezTo>
                  <a:cubicBezTo>
                    <a:pt x="809" y="534"/>
                    <a:pt x="826" y="554"/>
                    <a:pt x="853" y="545"/>
                  </a:cubicBezTo>
                  <a:cubicBezTo>
                    <a:pt x="879" y="535"/>
                    <a:pt x="916" y="374"/>
                    <a:pt x="915" y="340"/>
                  </a:cubicBezTo>
                  <a:cubicBezTo>
                    <a:pt x="914" y="307"/>
                    <a:pt x="905" y="277"/>
                    <a:pt x="891" y="280"/>
                  </a:cubicBezTo>
                  <a:cubicBezTo>
                    <a:pt x="890" y="280"/>
                    <a:pt x="890" y="280"/>
                    <a:pt x="890" y="279"/>
                  </a:cubicBezTo>
                  <a:cubicBezTo>
                    <a:pt x="890" y="279"/>
                    <a:pt x="889" y="278"/>
                    <a:pt x="889" y="277"/>
                  </a:cubicBezTo>
                  <a:cubicBezTo>
                    <a:pt x="889" y="277"/>
                    <a:pt x="889" y="276"/>
                    <a:pt x="889" y="274"/>
                  </a:cubicBezTo>
                  <a:cubicBezTo>
                    <a:pt x="889" y="273"/>
                    <a:pt x="889" y="272"/>
                    <a:pt x="889" y="271"/>
                  </a:cubicBezTo>
                  <a:cubicBezTo>
                    <a:pt x="889" y="270"/>
                    <a:pt x="889" y="268"/>
                    <a:pt x="889" y="266"/>
                  </a:cubicBezTo>
                  <a:cubicBezTo>
                    <a:pt x="890" y="265"/>
                    <a:pt x="890" y="263"/>
                    <a:pt x="890" y="261"/>
                  </a:cubicBezTo>
                  <a:cubicBezTo>
                    <a:pt x="890" y="259"/>
                    <a:pt x="890" y="256"/>
                    <a:pt x="891" y="253"/>
                  </a:cubicBezTo>
                  <a:cubicBezTo>
                    <a:pt x="891" y="252"/>
                    <a:pt x="891" y="250"/>
                    <a:pt x="891" y="248"/>
                  </a:cubicBezTo>
                  <a:cubicBezTo>
                    <a:pt x="892" y="244"/>
                    <a:pt x="893" y="239"/>
                    <a:pt x="893" y="234"/>
                  </a:cubicBezTo>
                  <a:cubicBezTo>
                    <a:pt x="894" y="231"/>
                    <a:pt x="894" y="229"/>
                    <a:pt x="894" y="226"/>
                  </a:cubicBezTo>
                  <a:cubicBezTo>
                    <a:pt x="895" y="222"/>
                    <a:pt x="895" y="219"/>
                    <a:pt x="896" y="215"/>
                  </a:cubicBezTo>
                  <a:cubicBezTo>
                    <a:pt x="896" y="212"/>
                    <a:pt x="896" y="209"/>
                    <a:pt x="897" y="206"/>
                  </a:cubicBezTo>
                  <a:cubicBezTo>
                    <a:pt x="897" y="202"/>
                    <a:pt x="897" y="199"/>
                    <a:pt x="898" y="195"/>
                  </a:cubicBezTo>
                  <a:cubicBezTo>
                    <a:pt x="898" y="191"/>
                    <a:pt x="898" y="188"/>
                    <a:pt x="899" y="184"/>
                  </a:cubicBezTo>
                  <a:cubicBezTo>
                    <a:pt x="899" y="180"/>
                    <a:pt x="899" y="177"/>
                    <a:pt x="900" y="173"/>
                  </a:cubicBezTo>
                  <a:cubicBezTo>
                    <a:pt x="900" y="169"/>
                    <a:pt x="900" y="165"/>
                    <a:pt x="900" y="161"/>
                  </a:cubicBezTo>
                  <a:cubicBezTo>
                    <a:pt x="901" y="157"/>
                    <a:pt x="901" y="153"/>
                    <a:pt x="901" y="149"/>
                  </a:cubicBezTo>
                  <a:cubicBezTo>
                    <a:pt x="901" y="145"/>
                    <a:pt x="901" y="141"/>
                    <a:pt x="901" y="137"/>
                  </a:cubicBezTo>
                  <a:cubicBezTo>
                    <a:pt x="901" y="133"/>
                    <a:pt x="901" y="129"/>
                    <a:pt x="901" y="125"/>
                  </a:cubicBezTo>
                  <a:cubicBezTo>
                    <a:pt x="901" y="121"/>
                    <a:pt x="901" y="116"/>
                    <a:pt x="901" y="112"/>
                  </a:cubicBezTo>
                  <a:cubicBezTo>
                    <a:pt x="901" y="108"/>
                    <a:pt x="901" y="104"/>
                    <a:pt x="901" y="100"/>
                  </a:cubicBezTo>
                  <a:cubicBezTo>
                    <a:pt x="900" y="95"/>
                    <a:pt x="900" y="91"/>
                    <a:pt x="900" y="86"/>
                  </a:cubicBezTo>
                  <a:cubicBezTo>
                    <a:pt x="899" y="82"/>
                    <a:pt x="899" y="78"/>
                    <a:pt x="898" y="74"/>
                  </a:cubicBezTo>
                  <a:cubicBezTo>
                    <a:pt x="898" y="70"/>
                    <a:pt x="897" y="65"/>
                    <a:pt x="896" y="61"/>
                  </a:cubicBezTo>
                  <a:cubicBezTo>
                    <a:pt x="896" y="57"/>
                    <a:pt x="895" y="53"/>
                    <a:pt x="895" y="49"/>
                  </a:cubicBezTo>
                  <a:cubicBezTo>
                    <a:pt x="894" y="44"/>
                    <a:pt x="893" y="40"/>
                    <a:pt x="891" y="35"/>
                  </a:cubicBezTo>
                  <a:cubicBezTo>
                    <a:pt x="891" y="31"/>
                    <a:pt x="890" y="28"/>
                    <a:pt x="889" y="24"/>
                  </a:cubicBezTo>
                  <a:cubicBezTo>
                    <a:pt x="887" y="19"/>
                    <a:pt x="886" y="14"/>
                    <a:pt x="884" y="9"/>
                  </a:cubicBezTo>
                  <a:cubicBezTo>
                    <a:pt x="883" y="6"/>
                    <a:pt x="882" y="3"/>
                    <a:pt x="881" y="0"/>
                  </a:cubicBezTo>
                  <a:cubicBezTo>
                    <a:pt x="489" y="242"/>
                    <a:pt x="78" y="56"/>
                    <a:pt x="51" y="43"/>
                  </a:cubicBezTo>
                  <a:cubicBezTo>
                    <a:pt x="21" y="181"/>
                    <a:pt x="60" y="312"/>
                    <a:pt x="60" y="312"/>
                  </a:cubicBezTo>
                  <a:cubicBezTo>
                    <a:pt x="60" y="312"/>
                    <a:pt x="0" y="315"/>
                    <a:pt x="42" y="442"/>
                  </a:cubicBezTo>
                  <a:close/>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7913384" y="2198268"/>
              <a:ext cx="509519" cy="379918"/>
            </a:xfrm>
            <a:custGeom>
              <a:avLst/>
              <a:gdLst>
                <a:gd name="T0" fmla="*/ 67 w 291"/>
                <a:gd name="T1" fmla="*/ 2 h 217"/>
                <a:gd name="T2" fmla="*/ 17 w 291"/>
                <a:gd name="T3" fmla="*/ 11 h 217"/>
                <a:gd name="T4" fmla="*/ 14 w 291"/>
                <a:gd name="T5" fmla="*/ 12 h 217"/>
                <a:gd name="T6" fmla="*/ 15 w 291"/>
                <a:gd name="T7" fmla="*/ 29 h 217"/>
                <a:gd name="T8" fmla="*/ 1 w 291"/>
                <a:gd name="T9" fmla="*/ 38 h 217"/>
                <a:gd name="T10" fmla="*/ 2 w 291"/>
                <a:gd name="T11" fmla="*/ 212 h 217"/>
                <a:gd name="T12" fmla="*/ 130 w 291"/>
                <a:gd name="T13" fmla="*/ 211 h 217"/>
                <a:gd name="T14" fmla="*/ 148 w 291"/>
                <a:gd name="T15" fmla="*/ 217 h 217"/>
                <a:gd name="T16" fmla="*/ 166 w 291"/>
                <a:gd name="T17" fmla="*/ 211 h 217"/>
                <a:gd name="T18" fmla="*/ 291 w 291"/>
                <a:gd name="T19" fmla="*/ 209 h 217"/>
                <a:gd name="T20" fmla="*/ 289 w 291"/>
                <a:gd name="T21" fmla="*/ 36 h 217"/>
                <a:gd name="T22" fmla="*/ 278 w 291"/>
                <a:gd name="T23" fmla="*/ 28 h 217"/>
                <a:gd name="T24" fmla="*/ 278 w 291"/>
                <a:gd name="T25" fmla="*/ 10 h 217"/>
                <a:gd name="T26" fmla="*/ 275 w 291"/>
                <a:gd name="T27" fmla="*/ 9 h 217"/>
                <a:gd name="T28" fmla="*/ 224 w 291"/>
                <a:gd name="T29" fmla="*/ 0 h 217"/>
                <a:gd name="T30" fmla="*/ 146 w 291"/>
                <a:gd name="T31" fmla="*/ 29 h 217"/>
                <a:gd name="T32" fmla="*/ 67 w 291"/>
                <a:gd name="T33" fmla="*/ 2 h 217"/>
                <a:gd name="T34" fmla="*/ 62 w 291"/>
                <a:gd name="T35" fmla="*/ 180 h 217"/>
                <a:gd name="T36" fmla="*/ 24 w 291"/>
                <a:gd name="T37" fmla="*/ 186 h 217"/>
                <a:gd name="T38" fmla="*/ 23 w 291"/>
                <a:gd name="T39" fmla="*/ 18 h 217"/>
                <a:gd name="T40" fmla="*/ 68 w 291"/>
                <a:gd name="T41" fmla="*/ 10 h 217"/>
                <a:gd name="T42" fmla="*/ 140 w 291"/>
                <a:gd name="T43" fmla="*/ 35 h 217"/>
                <a:gd name="T44" fmla="*/ 141 w 291"/>
                <a:gd name="T45" fmla="*/ 136 h 217"/>
                <a:gd name="T46" fmla="*/ 145 w 291"/>
                <a:gd name="T47" fmla="*/ 130 h 217"/>
                <a:gd name="T48" fmla="*/ 146 w 291"/>
                <a:gd name="T49" fmla="*/ 197 h 217"/>
                <a:gd name="T50" fmla="*/ 62 w 291"/>
                <a:gd name="T51" fmla="*/ 180 h 217"/>
                <a:gd name="T52" fmla="*/ 152 w 291"/>
                <a:gd name="T53" fmla="*/ 35 h 217"/>
                <a:gd name="T54" fmla="*/ 224 w 291"/>
                <a:gd name="T55" fmla="*/ 9 h 217"/>
                <a:gd name="T56" fmla="*/ 270 w 291"/>
                <a:gd name="T57" fmla="*/ 15 h 217"/>
                <a:gd name="T58" fmla="*/ 271 w 291"/>
                <a:gd name="T59" fmla="*/ 184 h 217"/>
                <a:gd name="T60" fmla="*/ 231 w 291"/>
                <a:gd name="T61" fmla="*/ 177 h 217"/>
                <a:gd name="T62" fmla="*/ 149 w 291"/>
                <a:gd name="T63" fmla="*/ 197 h 217"/>
                <a:gd name="T64" fmla="*/ 148 w 291"/>
                <a:gd name="T65" fmla="*/ 130 h 217"/>
                <a:gd name="T66" fmla="*/ 153 w 291"/>
                <a:gd name="T67" fmla="*/ 135 h 217"/>
                <a:gd name="T68" fmla="*/ 152 w 291"/>
                <a:gd name="T69" fmla="*/ 3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1" h="217">
                  <a:moveTo>
                    <a:pt x="67" y="2"/>
                  </a:moveTo>
                  <a:cubicBezTo>
                    <a:pt x="39" y="2"/>
                    <a:pt x="18" y="11"/>
                    <a:pt x="17" y="11"/>
                  </a:cubicBezTo>
                  <a:cubicBezTo>
                    <a:pt x="14" y="12"/>
                    <a:pt x="14" y="12"/>
                    <a:pt x="14" y="12"/>
                  </a:cubicBezTo>
                  <a:cubicBezTo>
                    <a:pt x="15" y="29"/>
                    <a:pt x="15" y="29"/>
                    <a:pt x="15" y="29"/>
                  </a:cubicBezTo>
                  <a:cubicBezTo>
                    <a:pt x="6" y="31"/>
                    <a:pt x="0" y="34"/>
                    <a:pt x="1" y="38"/>
                  </a:cubicBezTo>
                  <a:cubicBezTo>
                    <a:pt x="1" y="63"/>
                    <a:pt x="2" y="212"/>
                    <a:pt x="2" y="212"/>
                  </a:cubicBezTo>
                  <a:cubicBezTo>
                    <a:pt x="130" y="211"/>
                    <a:pt x="130" y="211"/>
                    <a:pt x="130" y="211"/>
                  </a:cubicBezTo>
                  <a:cubicBezTo>
                    <a:pt x="134" y="215"/>
                    <a:pt x="141" y="217"/>
                    <a:pt x="148" y="217"/>
                  </a:cubicBezTo>
                  <a:cubicBezTo>
                    <a:pt x="155" y="217"/>
                    <a:pt x="162" y="214"/>
                    <a:pt x="166" y="211"/>
                  </a:cubicBezTo>
                  <a:cubicBezTo>
                    <a:pt x="291" y="209"/>
                    <a:pt x="291" y="209"/>
                    <a:pt x="291" y="209"/>
                  </a:cubicBezTo>
                  <a:cubicBezTo>
                    <a:pt x="291" y="209"/>
                    <a:pt x="290" y="44"/>
                    <a:pt x="289" y="36"/>
                  </a:cubicBezTo>
                  <a:cubicBezTo>
                    <a:pt x="289" y="32"/>
                    <a:pt x="285" y="29"/>
                    <a:pt x="278" y="28"/>
                  </a:cubicBezTo>
                  <a:cubicBezTo>
                    <a:pt x="278" y="10"/>
                    <a:pt x="278" y="10"/>
                    <a:pt x="278" y="10"/>
                  </a:cubicBezTo>
                  <a:cubicBezTo>
                    <a:pt x="275" y="9"/>
                    <a:pt x="275" y="9"/>
                    <a:pt x="275" y="9"/>
                  </a:cubicBezTo>
                  <a:cubicBezTo>
                    <a:pt x="275" y="9"/>
                    <a:pt x="253" y="0"/>
                    <a:pt x="224" y="0"/>
                  </a:cubicBezTo>
                  <a:cubicBezTo>
                    <a:pt x="194" y="1"/>
                    <a:pt x="168" y="10"/>
                    <a:pt x="146" y="29"/>
                  </a:cubicBezTo>
                  <a:cubicBezTo>
                    <a:pt x="125" y="11"/>
                    <a:pt x="98" y="2"/>
                    <a:pt x="67" y="2"/>
                  </a:cubicBezTo>
                  <a:close/>
                  <a:moveTo>
                    <a:pt x="62" y="180"/>
                  </a:moveTo>
                  <a:cubicBezTo>
                    <a:pt x="48" y="180"/>
                    <a:pt x="35" y="182"/>
                    <a:pt x="24" y="186"/>
                  </a:cubicBezTo>
                  <a:cubicBezTo>
                    <a:pt x="23" y="18"/>
                    <a:pt x="23" y="18"/>
                    <a:pt x="23" y="18"/>
                  </a:cubicBezTo>
                  <a:cubicBezTo>
                    <a:pt x="29" y="15"/>
                    <a:pt x="46" y="11"/>
                    <a:pt x="68" y="10"/>
                  </a:cubicBezTo>
                  <a:cubicBezTo>
                    <a:pt x="96" y="10"/>
                    <a:pt x="120" y="18"/>
                    <a:pt x="140" y="35"/>
                  </a:cubicBezTo>
                  <a:cubicBezTo>
                    <a:pt x="141" y="136"/>
                    <a:pt x="141" y="136"/>
                    <a:pt x="141" y="136"/>
                  </a:cubicBezTo>
                  <a:cubicBezTo>
                    <a:pt x="145" y="130"/>
                    <a:pt x="145" y="130"/>
                    <a:pt x="145" y="130"/>
                  </a:cubicBezTo>
                  <a:cubicBezTo>
                    <a:pt x="146" y="197"/>
                    <a:pt x="146" y="197"/>
                    <a:pt x="146" y="197"/>
                  </a:cubicBezTo>
                  <a:cubicBezTo>
                    <a:pt x="136" y="193"/>
                    <a:pt x="99" y="179"/>
                    <a:pt x="62" y="180"/>
                  </a:cubicBezTo>
                  <a:close/>
                  <a:moveTo>
                    <a:pt x="152" y="35"/>
                  </a:moveTo>
                  <a:cubicBezTo>
                    <a:pt x="172" y="18"/>
                    <a:pt x="196" y="9"/>
                    <a:pt x="224" y="9"/>
                  </a:cubicBezTo>
                  <a:cubicBezTo>
                    <a:pt x="246" y="9"/>
                    <a:pt x="263" y="14"/>
                    <a:pt x="270" y="15"/>
                  </a:cubicBezTo>
                  <a:cubicBezTo>
                    <a:pt x="271" y="184"/>
                    <a:pt x="271" y="184"/>
                    <a:pt x="271" y="184"/>
                  </a:cubicBezTo>
                  <a:cubicBezTo>
                    <a:pt x="259" y="180"/>
                    <a:pt x="246" y="177"/>
                    <a:pt x="231" y="177"/>
                  </a:cubicBezTo>
                  <a:cubicBezTo>
                    <a:pt x="194" y="178"/>
                    <a:pt x="159" y="193"/>
                    <a:pt x="149" y="197"/>
                  </a:cubicBezTo>
                  <a:cubicBezTo>
                    <a:pt x="148" y="130"/>
                    <a:pt x="148" y="130"/>
                    <a:pt x="148" y="130"/>
                  </a:cubicBezTo>
                  <a:cubicBezTo>
                    <a:pt x="153" y="135"/>
                    <a:pt x="153" y="135"/>
                    <a:pt x="153" y="135"/>
                  </a:cubicBezTo>
                  <a:lnTo>
                    <a:pt x="152" y="35"/>
                  </a:ln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7890426" y="3331356"/>
              <a:ext cx="556917" cy="502114"/>
            </a:xfrm>
            <a:custGeom>
              <a:avLst/>
              <a:gdLst>
                <a:gd name="T0" fmla="*/ 672 w 752"/>
                <a:gd name="T1" fmla="*/ 71 h 678"/>
                <a:gd name="T2" fmla="*/ 669 w 752"/>
                <a:gd name="T3" fmla="*/ 662 h 678"/>
                <a:gd name="T4" fmla="*/ 691 w 752"/>
                <a:gd name="T5" fmla="*/ 54 h 678"/>
                <a:gd name="T6" fmla="*/ 80 w 752"/>
                <a:gd name="T7" fmla="*/ 648 h 678"/>
                <a:gd name="T8" fmla="*/ 135 w 752"/>
                <a:gd name="T9" fmla="*/ 634 h 678"/>
                <a:gd name="T10" fmla="*/ 128 w 752"/>
                <a:gd name="T11" fmla="*/ 603 h 678"/>
                <a:gd name="T12" fmla="*/ 175 w 752"/>
                <a:gd name="T13" fmla="*/ 619 h 678"/>
                <a:gd name="T14" fmla="*/ 158 w 752"/>
                <a:gd name="T15" fmla="*/ 577 h 678"/>
                <a:gd name="T16" fmla="*/ 192 w 752"/>
                <a:gd name="T17" fmla="*/ 589 h 678"/>
                <a:gd name="T18" fmla="*/ 182 w 752"/>
                <a:gd name="T19" fmla="*/ 555 h 678"/>
                <a:gd name="T20" fmla="*/ 229 w 752"/>
                <a:gd name="T21" fmla="*/ 570 h 678"/>
                <a:gd name="T22" fmla="*/ 213 w 752"/>
                <a:gd name="T23" fmla="*/ 527 h 678"/>
                <a:gd name="T24" fmla="*/ 246 w 752"/>
                <a:gd name="T25" fmla="*/ 537 h 678"/>
                <a:gd name="T26" fmla="*/ 236 w 752"/>
                <a:gd name="T27" fmla="*/ 506 h 678"/>
                <a:gd name="T28" fmla="*/ 284 w 752"/>
                <a:gd name="T29" fmla="*/ 522 h 678"/>
                <a:gd name="T30" fmla="*/ 265 w 752"/>
                <a:gd name="T31" fmla="*/ 480 h 678"/>
                <a:gd name="T32" fmla="*/ 298 w 752"/>
                <a:gd name="T33" fmla="*/ 489 h 678"/>
                <a:gd name="T34" fmla="*/ 291 w 752"/>
                <a:gd name="T35" fmla="*/ 456 h 678"/>
                <a:gd name="T36" fmla="*/ 338 w 752"/>
                <a:gd name="T37" fmla="*/ 473 h 678"/>
                <a:gd name="T38" fmla="*/ 319 w 752"/>
                <a:gd name="T39" fmla="*/ 430 h 678"/>
                <a:gd name="T40" fmla="*/ 352 w 752"/>
                <a:gd name="T41" fmla="*/ 440 h 678"/>
                <a:gd name="T42" fmla="*/ 343 w 752"/>
                <a:gd name="T43" fmla="*/ 407 h 678"/>
                <a:gd name="T44" fmla="*/ 362 w 752"/>
                <a:gd name="T45" fmla="*/ 392 h 678"/>
                <a:gd name="T46" fmla="*/ 393 w 752"/>
                <a:gd name="T47" fmla="*/ 409 h 678"/>
                <a:gd name="T48" fmla="*/ 381 w 752"/>
                <a:gd name="T49" fmla="*/ 373 h 678"/>
                <a:gd name="T50" fmla="*/ 407 w 752"/>
                <a:gd name="T51" fmla="*/ 376 h 678"/>
                <a:gd name="T52" fmla="*/ 404 w 752"/>
                <a:gd name="T53" fmla="*/ 350 h 678"/>
                <a:gd name="T54" fmla="*/ 445 w 752"/>
                <a:gd name="T55" fmla="*/ 359 h 678"/>
                <a:gd name="T56" fmla="*/ 435 w 752"/>
                <a:gd name="T57" fmla="*/ 324 h 678"/>
                <a:gd name="T58" fmla="*/ 461 w 752"/>
                <a:gd name="T59" fmla="*/ 326 h 678"/>
                <a:gd name="T60" fmla="*/ 459 w 752"/>
                <a:gd name="T61" fmla="*/ 300 h 678"/>
                <a:gd name="T62" fmla="*/ 501 w 752"/>
                <a:gd name="T63" fmla="*/ 314 h 678"/>
                <a:gd name="T64" fmla="*/ 490 w 752"/>
                <a:gd name="T65" fmla="*/ 274 h 678"/>
                <a:gd name="T66" fmla="*/ 518 w 752"/>
                <a:gd name="T67" fmla="*/ 281 h 678"/>
                <a:gd name="T68" fmla="*/ 513 w 752"/>
                <a:gd name="T69" fmla="*/ 253 h 678"/>
                <a:gd name="T70" fmla="*/ 556 w 752"/>
                <a:gd name="T71" fmla="*/ 265 h 678"/>
                <a:gd name="T72" fmla="*/ 542 w 752"/>
                <a:gd name="T73" fmla="*/ 224 h 678"/>
                <a:gd name="T74" fmla="*/ 570 w 752"/>
                <a:gd name="T75" fmla="*/ 232 h 678"/>
                <a:gd name="T76" fmla="*/ 568 w 752"/>
                <a:gd name="T77" fmla="*/ 203 h 678"/>
                <a:gd name="T78" fmla="*/ 610 w 752"/>
                <a:gd name="T79" fmla="*/ 217 h 678"/>
                <a:gd name="T80" fmla="*/ 596 w 752"/>
                <a:gd name="T81" fmla="*/ 177 h 678"/>
                <a:gd name="T82" fmla="*/ 624 w 752"/>
                <a:gd name="T83" fmla="*/ 184 h 678"/>
                <a:gd name="T84" fmla="*/ 620 w 752"/>
                <a:gd name="T85" fmla="*/ 153 h 678"/>
                <a:gd name="T86" fmla="*/ 662 w 752"/>
                <a:gd name="T87" fmla="*/ 168 h 678"/>
                <a:gd name="T88" fmla="*/ 648 w 752"/>
                <a:gd name="T89" fmla="*/ 127 h 678"/>
                <a:gd name="T90" fmla="*/ 679 w 752"/>
                <a:gd name="T91" fmla="*/ 135 h 678"/>
                <a:gd name="T92" fmla="*/ 674 w 752"/>
                <a:gd name="T93" fmla="*/ 106 h 678"/>
                <a:gd name="T94" fmla="*/ 643 w 752"/>
                <a:gd name="T95" fmla="*/ 636 h 678"/>
                <a:gd name="T96" fmla="*/ 601 w 752"/>
                <a:gd name="T97" fmla="*/ 276 h 678"/>
                <a:gd name="T98" fmla="*/ 565 w 752"/>
                <a:gd name="T99" fmla="*/ 558 h 678"/>
                <a:gd name="T100" fmla="*/ 359 w 752"/>
                <a:gd name="T101" fmla="*/ 532 h 678"/>
                <a:gd name="T102" fmla="*/ 542 w 752"/>
                <a:gd name="T103" fmla="*/ 529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2" h="678">
                  <a:moveTo>
                    <a:pt x="691" y="54"/>
                  </a:moveTo>
                  <a:lnTo>
                    <a:pt x="672" y="71"/>
                  </a:lnTo>
                  <a:lnTo>
                    <a:pt x="0" y="678"/>
                  </a:lnTo>
                  <a:lnTo>
                    <a:pt x="669" y="662"/>
                  </a:lnTo>
                  <a:lnTo>
                    <a:pt x="752" y="0"/>
                  </a:lnTo>
                  <a:lnTo>
                    <a:pt x="691" y="54"/>
                  </a:lnTo>
                  <a:close/>
                  <a:moveTo>
                    <a:pt x="643" y="636"/>
                  </a:moveTo>
                  <a:lnTo>
                    <a:pt x="80" y="648"/>
                  </a:lnTo>
                  <a:lnTo>
                    <a:pt x="116" y="615"/>
                  </a:lnTo>
                  <a:lnTo>
                    <a:pt x="135" y="634"/>
                  </a:lnTo>
                  <a:lnTo>
                    <a:pt x="147" y="622"/>
                  </a:lnTo>
                  <a:lnTo>
                    <a:pt x="128" y="603"/>
                  </a:lnTo>
                  <a:lnTo>
                    <a:pt x="147" y="586"/>
                  </a:lnTo>
                  <a:lnTo>
                    <a:pt x="175" y="619"/>
                  </a:lnTo>
                  <a:lnTo>
                    <a:pt x="187" y="610"/>
                  </a:lnTo>
                  <a:lnTo>
                    <a:pt x="158" y="577"/>
                  </a:lnTo>
                  <a:lnTo>
                    <a:pt x="170" y="565"/>
                  </a:lnTo>
                  <a:lnTo>
                    <a:pt x="192" y="589"/>
                  </a:lnTo>
                  <a:lnTo>
                    <a:pt x="203" y="577"/>
                  </a:lnTo>
                  <a:lnTo>
                    <a:pt x="182" y="555"/>
                  </a:lnTo>
                  <a:lnTo>
                    <a:pt x="201" y="539"/>
                  </a:lnTo>
                  <a:lnTo>
                    <a:pt x="229" y="570"/>
                  </a:lnTo>
                  <a:lnTo>
                    <a:pt x="241" y="560"/>
                  </a:lnTo>
                  <a:lnTo>
                    <a:pt x="213" y="527"/>
                  </a:lnTo>
                  <a:lnTo>
                    <a:pt x="225" y="515"/>
                  </a:lnTo>
                  <a:lnTo>
                    <a:pt x="246" y="537"/>
                  </a:lnTo>
                  <a:lnTo>
                    <a:pt x="258" y="527"/>
                  </a:lnTo>
                  <a:lnTo>
                    <a:pt x="236" y="506"/>
                  </a:lnTo>
                  <a:lnTo>
                    <a:pt x="253" y="489"/>
                  </a:lnTo>
                  <a:lnTo>
                    <a:pt x="284" y="522"/>
                  </a:lnTo>
                  <a:lnTo>
                    <a:pt x="296" y="511"/>
                  </a:lnTo>
                  <a:lnTo>
                    <a:pt x="265" y="480"/>
                  </a:lnTo>
                  <a:lnTo>
                    <a:pt x="279" y="468"/>
                  </a:lnTo>
                  <a:lnTo>
                    <a:pt x="298" y="489"/>
                  </a:lnTo>
                  <a:lnTo>
                    <a:pt x="310" y="477"/>
                  </a:lnTo>
                  <a:lnTo>
                    <a:pt x="291" y="456"/>
                  </a:lnTo>
                  <a:lnTo>
                    <a:pt x="307" y="442"/>
                  </a:lnTo>
                  <a:lnTo>
                    <a:pt x="338" y="473"/>
                  </a:lnTo>
                  <a:lnTo>
                    <a:pt x="350" y="461"/>
                  </a:lnTo>
                  <a:lnTo>
                    <a:pt x="319" y="430"/>
                  </a:lnTo>
                  <a:lnTo>
                    <a:pt x="333" y="418"/>
                  </a:lnTo>
                  <a:lnTo>
                    <a:pt x="352" y="440"/>
                  </a:lnTo>
                  <a:lnTo>
                    <a:pt x="364" y="430"/>
                  </a:lnTo>
                  <a:lnTo>
                    <a:pt x="343" y="407"/>
                  </a:lnTo>
                  <a:lnTo>
                    <a:pt x="359" y="392"/>
                  </a:lnTo>
                  <a:lnTo>
                    <a:pt x="362" y="392"/>
                  </a:lnTo>
                  <a:lnTo>
                    <a:pt x="369" y="385"/>
                  </a:lnTo>
                  <a:lnTo>
                    <a:pt x="393" y="409"/>
                  </a:lnTo>
                  <a:lnTo>
                    <a:pt x="404" y="399"/>
                  </a:lnTo>
                  <a:lnTo>
                    <a:pt x="381" y="373"/>
                  </a:lnTo>
                  <a:lnTo>
                    <a:pt x="393" y="362"/>
                  </a:lnTo>
                  <a:lnTo>
                    <a:pt x="407" y="376"/>
                  </a:lnTo>
                  <a:lnTo>
                    <a:pt x="419" y="366"/>
                  </a:lnTo>
                  <a:lnTo>
                    <a:pt x="404" y="350"/>
                  </a:lnTo>
                  <a:lnTo>
                    <a:pt x="423" y="336"/>
                  </a:lnTo>
                  <a:lnTo>
                    <a:pt x="445" y="359"/>
                  </a:lnTo>
                  <a:lnTo>
                    <a:pt x="456" y="350"/>
                  </a:lnTo>
                  <a:lnTo>
                    <a:pt x="435" y="324"/>
                  </a:lnTo>
                  <a:lnTo>
                    <a:pt x="447" y="312"/>
                  </a:lnTo>
                  <a:lnTo>
                    <a:pt x="461" y="326"/>
                  </a:lnTo>
                  <a:lnTo>
                    <a:pt x="473" y="317"/>
                  </a:lnTo>
                  <a:lnTo>
                    <a:pt x="459" y="300"/>
                  </a:lnTo>
                  <a:lnTo>
                    <a:pt x="475" y="286"/>
                  </a:lnTo>
                  <a:lnTo>
                    <a:pt x="501" y="314"/>
                  </a:lnTo>
                  <a:lnTo>
                    <a:pt x="513" y="302"/>
                  </a:lnTo>
                  <a:lnTo>
                    <a:pt x="490" y="274"/>
                  </a:lnTo>
                  <a:lnTo>
                    <a:pt x="501" y="262"/>
                  </a:lnTo>
                  <a:lnTo>
                    <a:pt x="518" y="281"/>
                  </a:lnTo>
                  <a:lnTo>
                    <a:pt x="530" y="269"/>
                  </a:lnTo>
                  <a:lnTo>
                    <a:pt x="513" y="253"/>
                  </a:lnTo>
                  <a:lnTo>
                    <a:pt x="530" y="236"/>
                  </a:lnTo>
                  <a:lnTo>
                    <a:pt x="556" y="265"/>
                  </a:lnTo>
                  <a:lnTo>
                    <a:pt x="568" y="253"/>
                  </a:lnTo>
                  <a:lnTo>
                    <a:pt x="542" y="224"/>
                  </a:lnTo>
                  <a:lnTo>
                    <a:pt x="556" y="213"/>
                  </a:lnTo>
                  <a:lnTo>
                    <a:pt x="570" y="232"/>
                  </a:lnTo>
                  <a:lnTo>
                    <a:pt x="584" y="220"/>
                  </a:lnTo>
                  <a:lnTo>
                    <a:pt x="568" y="203"/>
                  </a:lnTo>
                  <a:lnTo>
                    <a:pt x="582" y="187"/>
                  </a:lnTo>
                  <a:lnTo>
                    <a:pt x="610" y="217"/>
                  </a:lnTo>
                  <a:lnTo>
                    <a:pt x="620" y="206"/>
                  </a:lnTo>
                  <a:lnTo>
                    <a:pt x="596" y="177"/>
                  </a:lnTo>
                  <a:lnTo>
                    <a:pt x="608" y="165"/>
                  </a:lnTo>
                  <a:lnTo>
                    <a:pt x="624" y="184"/>
                  </a:lnTo>
                  <a:lnTo>
                    <a:pt x="636" y="172"/>
                  </a:lnTo>
                  <a:lnTo>
                    <a:pt x="620" y="153"/>
                  </a:lnTo>
                  <a:lnTo>
                    <a:pt x="639" y="139"/>
                  </a:lnTo>
                  <a:lnTo>
                    <a:pt x="662" y="168"/>
                  </a:lnTo>
                  <a:lnTo>
                    <a:pt x="674" y="156"/>
                  </a:lnTo>
                  <a:lnTo>
                    <a:pt x="648" y="127"/>
                  </a:lnTo>
                  <a:lnTo>
                    <a:pt x="662" y="116"/>
                  </a:lnTo>
                  <a:lnTo>
                    <a:pt x="679" y="135"/>
                  </a:lnTo>
                  <a:lnTo>
                    <a:pt x="691" y="123"/>
                  </a:lnTo>
                  <a:lnTo>
                    <a:pt x="674" y="106"/>
                  </a:lnTo>
                  <a:lnTo>
                    <a:pt x="712" y="71"/>
                  </a:lnTo>
                  <a:lnTo>
                    <a:pt x="643" y="636"/>
                  </a:lnTo>
                  <a:close/>
                  <a:moveTo>
                    <a:pt x="565" y="558"/>
                  </a:moveTo>
                  <a:lnTo>
                    <a:pt x="601" y="276"/>
                  </a:lnTo>
                  <a:lnTo>
                    <a:pt x="281" y="563"/>
                  </a:lnTo>
                  <a:lnTo>
                    <a:pt x="565" y="558"/>
                  </a:lnTo>
                  <a:close/>
                  <a:moveTo>
                    <a:pt x="542" y="529"/>
                  </a:moveTo>
                  <a:lnTo>
                    <a:pt x="359" y="532"/>
                  </a:lnTo>
                  <a:lnTo>
                    <a:pt x="563" y="347"/>
                  </a:lnTo>
                  <a:lnTo>
                    <a:pt x="542" y="529"/>
                  </a:lnTo>
                  <a:close/>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a:spLocks noEditPoints="1"/>
            </p:cNvSpPr>
            <p:nvPr/>
          </p:nvSpPr>
          <p:spPr bwMode="auto">
            <a:xfrm>
              <a:off x="7935602" y="4523691"/>
              <a:ext cx="466566" cy="464344"/>
            </a:xfrm>
            <a:custGeom>
              <a:avLst/>
              <a:gdLst>
                <a:gd name="T0" fmla="*/ 133 w 266"/>
                <a:gd name="T1" fmla="*/ 0 h 265"/>
                <a:gd name="T2" fmla="*/ 0 w 266"/>
                <a:gd name="T3" fmla="*/ 132 h 265"/>
                <a:gd name="T4" fmla="*/ 133 w 266"/>
                <a:gd name="T5" fmla="*/ 265 h 265"/>
                <a:gd name="T6" fmla="*/ 266 w 266"/>
                <a:gd name="T7" fmla="*/ 132 h 265"/>
                <a:gd name="T8" fmla="*/ 133 w 266"/>
                <a:gd name="T9" fmla="*/ 0 h 265"/>
                <a:gd name="T10" fmla="*/ 221 w 266"/>
                <a:gd name="T11" fmla="*/ 51 h 265"/>
                <a:gd name="T12" fmla="*/ 148 w 266"/>
                <a:gd name="T13" fmla="*/ 94 h 265"/>
                <a:gd name="T14" fmla="*/ 167 w 266"/>
                <a:gd name="T15" fmla="*/ 17 h 265"/>
                <a:gd name="T16" fmla="*/ 221 w 266"/>
                <a:gd name="T17" fmla="*/ 51 h 265"/>
                <a:gd name="T18" fmla="*/ 133 w 266"/>
                <a:gd name="T19" fmla="*/ 12 h 265"/>
                <a:gd name="T20" fmla="*/ 156 w 266"/>
                <a:gd name="T21" fmla="*/ 14 h 265"/>
                <a:gd name="T22" fmla="*/ 140 w 266"/>
                <a:gd name="T23" fmla="*/ 100 h 265"/>
                <a:gd name="T24" fmla="*/ 118 w 266"/>
                <a:gd name="T25" fmla="*/ 119 h 265"/>
                <a:gd name="T26" fmla="*/ 112 w 266"/>
                <a:gd name="T27" fmla="*/ 124 h 265"/>
                <a:gd name="T28" fmla="*/ 58 w 266"/>
                <a:gd name="T29" fmla="*/ 38 h 265"/>
                <a:gd name="T30" fmla="*/ 133 w 266"/>
                <a:gd name="T31" fmla="*/ 12 h 265"/>
                <a:gd name="T32" fmla="*/ 13 w 266"/>
                <a:gd name="T33" fmla="*/ 132 h 265"/>
                <a:gd name="T34" fmla="*/ 51 w 266"/>
                <a:gd name="T35" fmla="*/ 45 h 265"/>
                <a:gd name="T36" fmla="*/ 105 w 266"/>
                <a:gd name="T37" fmla="*/ 131 h 265"/>
                <a:gd name="T38" fmla="*/ 85 w 266"/>
                <a:gd name="T39" fmla="*/ 150 h 265"/>
                <a:gd name="T40" fmla="*/ 13 w 266"/>
                <a:gd name="T41" fmla="*/ 135 h 265"/>
                <a:gd name="T42" fmla="*/ 13 w 266"/>
                <a:gd name="T43" fmla="*/ 132 h 265"/>
                <a:gd name="T44" fmla="*/ 37 w 266"/>
                <a:gd name="T45" fmla="*/ 204 h 265"/>
                <a:gd name="T46" fmla="*/ 14 w 266"/>
                <a:gd name="T47" fmla="*/ 145 h 265"/>
                <a:gd name="T48" fmla="*/ 79 w 266"/>
                <a:gd name="T49" fmla="*/ 157 h 265"/>
                <a:gd name="T50" fmla="*/ 37 w 266"/>
                <a:gd name="T51" fmla="*/ 204 h 265"/>
                <a:gd name="T52" fmla="*/ 96 w 266"/>
                <a:gd name="T53" fmla="*/ 246 h 265"/>
                <a:gd name="T54" fmla="*/ 43 w 266"/>
                <a:gd name="T55" fmla="*/ 211 h 265"/>
                <a:gd name="T56" fmla="*/ 84 w 266"/>
                <a:gd name="T57" fmla="*/ 165 h 265"/>
                <a:gd name="T58" fmla="*/ 96 w 266"/>
                <a:gd name="T59" fmla="*/ 246 h 265"/>
                <a:gd name="T60" fmla="*/ 133 w 266"/>
                <a:gd name="T61" fmla="*/ 252 h 265"/>
                <a:gd name="T62" fmla="*/ 105 w 266"/>
                <a:gd name="T63" fmla="*/ 249 h 265"/>
                <a:gd name="T64" fmla="*/ 91 w 266"/>
                <a:gd name="T65" fmla="*/ 158 h 265"/>
                <a:gd name="T66" fmla="*/ 111 w 266"/>
                <a:gd name="T67" fmla="*/ 138 h 265"/>
                <a:gd name="T68" fmla="*/ 119 w 266"/>
                <a:gd name="T69" fmla="*/ 147 h 265"/>
                <a:gd name="T70" fmla="*/ 204 w 266"/>
                <a:gd name="T71" fmla="*/ 229 h 265"/>
                <a:gd name="T72" fmla="*/ 133 w 266"/>
                <a:gd name="T73" fmla="*/ 252 h 265"/>
                <a:gd name="T74" fmla="*/ 253 w 266"/>
                <a:gd name="T75" fmla="*/ 132 h 265"/>
                <a:gd name="T76" fmla="*/ 212 w 266"/>
                <a:gd name="T77" fmla="*/ 223 h 265"/>
                <a:gd name="T78" fmla="*/ 126 w 266"/>
                <a:gd name="T79" fmla="*/ 141 h 265"/>
                <a:gd name="T80" fmla="*/ 118 w 266"/>
                <a:gd name="T81" fmla="*/ 132 h 265"/>
                <a:gd name="T82" fmla="*/ 124 w 266"/>
                <a:gd name="T83" fmla="*/ 127 h 265"/>
                <a:gd name="T84" fmla="*/ 146 w 266"/>
                <a:gd name="T85" fmla="*/ 108 h 265"/>
                <a:gd name="T86" fmla="*/ 218 w 266"/>
                <a:gd name="T87" fmla="*/ 131 h 265"/>
                <a:gd name="T88" fmla="*/ 252 w 266"/>
                <a:gd name="T89" fmla="*/ 129 h 265"/>
                <a:gd name="T90" fmla="*/ 253 w 266"/>
                <a:gd name="T91" fmla="*/ 132 h 265"/>
                <a:gd name="T92" fmla="*/ 252 w 266"/>
                <a:gd name="T93" fmla="*/ 119 h 265"/>
                <a:gd name="T94" fmla="*/ 154 w 266"/>
                <a:gd name="T95" fmla="*/ 102 h 265"/>
                <a:gd name="T96" fmla="*/ 227 w 266"/>
                <a:gd name="T97" fmla="*/ 58 h 265"/>
                <a:gd name="T98" fmla="*/ 252 w 266"/>
                <a:gd name="T99" fmla="*/ 11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6" h="265">
                  <a:moveTo>
                    <a:pt x="133" y="0"/>
                  </a:moveTo>
                  <a:cubicBezTo>
                    <a:pt x="60" y="0"/>
                    <a:pt x="0" y="59"/>
                    <a:pt x="0" y="132"/>
                  </a:cubicBezTo>
                  <a:cubicBezTo>
                    <a:pt x="0" y="205"/>
                    <a:pt x="60" y="265"/>
                    <a:pt x="133" y="265"/>
                  </a:cubicBezTo>
                  <a:cubicBezTo>
                    <a:pt x="206" y="265"/>
                    <a:pt x="266" y="205"/>
                    <a:pt x="266" y="132"/>
                  </a:cubicBezTo>
                  <a:cubicBezTo>
                    <a:pt x="266" y="59"/>
                    <a:pt x="206" y="0"/>
                    <a:pt x="133" y="0"/>
                  </a:cubicBezTo>
                  <a:close/>
                  <a:moveTo>
                    <a:pt x="221" y="51"/>
                  </a:moveTo>
                  <a:cubicBezTo>
                    <a:pt x="208" y="57"/>
                    <a:pt x="179" y="71"/>
                    <a:pt x="148" y="94"/>
                  </a:cubicBezTo>
                  <a:cubicBezTo>
                    <a:pt x="129" y="66"/>
                    <a:pt x="157" y="28"/>
                    <a:pt x="167" y="17"/>
                  </a:cubicBezTo>
                  <a:cubicBezTo>
                    <a:pt x="188" y="23"/>
                    <a:pt x="206" y="35"/>
                    <a:pt x="221" y="51"/>
                  </a:cubicBezTo>
                  <a:close/>
                  <a:moveTo>
                    <a:pt x="133" y="12"/>
                  </a:moveTo>
                  <a:cubicBezTo>
                    <a:pt x="141" y="12"/>
                    <a:pt x="148" y="13"/>
                    <a:pt x="156" y="14"/>
                  </a:cubicBezTo>
                  <a:cubicBezTo>
                    <a:pt x="144" y="30"/>
                    <a:pt x="118" y="69"/>
                    <a:pt x="140" y="100"/>
                  </a:cubicBezTo>
                  <a:cubicBezTo>
                    <a:pt x="132" y="106"/>
                    <a:pt x="125" y="113"/>
                    <a:pt x="118" y="119"/>
                  </a:cubicBezTo>
                  <a:cubicBezTo>
                    <a:pt x="116" y="121"/>
                    <a:pt x="114" y="123"/>
                    <a:pt x="112" y="124"/>
                  </a:cubicBezTo>
                  <a:cubicBezTo>
                    <a:pt x="82" y="87"/>
                    <a:pt x="64" y="51"/>
                    <a:pt x="58" y="38"/>
                  </a:cubicBezTo>
                  <a:cubicBezTo>
                    <a:pt x="79" y="22"/>
                    <a:pt x="105" y="12"/>
                    <a:pt x="133" y="12"/>
                  </a:cubicBezTo>
                  <a:close/>
                  <a:moveTo>
                    <a:pt x="13" y="132"/>
                  </a:moveTo>
                  <a:cubicBezTo>
                    <a:pt x="13" y="98"/>
                    <a:pt x="27" y="67"/>
                    <a:pt x="51" y="45"/>
                  </a:cubicBezTo>
                  <a:cubicBezTo>
                    <a:pt x="58" y="60"/>
                    <a:pt x="76" y="95"/>
                    <a:pt x="105" y="131"/>
                  </a:cubicBezTo>
                  <a:cubicBezTo>
                    <a:pt x="98" y="138"/>
                    <a:pt x="91" y="144"/>
                    <a:pt x="85" y="150"/>
                  </a:cubicBezTo>
                  <a:cubicBezTo>
                    <a:pt x="61" y="124"/>
                    <a:pt x="28" y="130"/>
                    <a:pt x="13" y="135"/>
                  </a:cubicBezTo>
                  <a:cubicBezTo>
                    <a:pt x="13" y="134"/>
                    <a:pt x="13" y="134"/>
                    <a:pt x="13" y="132"/>
                  </a:cubicBezTo>
                  <a:close/>
                  <a:moveTo>
                    <a:pt x="37" y="204"/>
                  </a:moveTo>
                  <a:cubicBezTo>
                    <a:pt x="24" y="187"/>
                    <a:pt x="16" y="167"/>
                    <a:pt x="14" y="145"/>
                  </a:cubicBezTo>
                  <a:cubicBezTo>
                    <a:pt x="26" y="141"/>
                    <a:pt x="56" y="133"/>
                    <a:pt x="79" y="157"/>
                  </a:cubicBezTo>
                  <a:cubicBezTo>
                    <a:pt x="58" y="178"/>
                    <a:pt x="44" y="195"/>
                    <a:pt x="37" y="204"/>
                  </a:cubicBezTo>
                  <a:close/>
                  <a:moveTo>
                    <a:pt x="96" y="246"/>
                  </a:moveTo>
                  <a:cubicBezTo>
                    <a:pt x="75" y="240"/>
                    <a:pt x="57" y="227"/>
                    <a:pt x="43" y="211"/>
                  </a:cubicBezTo>
                  <a:cubicBezTo>
                    <a:pt x="49" y="203"/>
                    <a:pt x="64" y="186"/>
                    <a:pt x="84" y="165"/>
                  </a:cubicBezTo>
                  <a:cubicBezTo>
                    <a:pt x="104" y="193"/>
                    <a:pt x="99" y="231"/>
                    <a:pt x="96" y="246"/>
                  </a:cubicBezTo>
                  <a:close/>
                  <a:moveTo>
                    <a:pt x="133" y="252"/>
                  </a:moveTo>
                  <a:cubicBezTo>
                    <a:pt x="123" y="252"/>
                    <a:pt x="114" y="251"/>
                    <a:pt x="105" y="249"/>
                  </a:cubicBezTo>
                  <a:cubicBezTo>
                    <a:pt x="109" y="232"/>
                    <a:pt x="115" y="190"/>
                    <a:pt x="91" y="158"/>
                  </a:cubicBezTo>
                  <a:cubicBezTo>
                    <a:pt x="98" y="152"/>
                    <a:pt x="104" y="145"/>
                    <a:pt x="111" y="138"/>
                  </a:cubicBezTo>
                  <a:cubicBezTo>
                    <a:pt x="114" y="141"/>
                    <a:pt x="116" y="144"/>
                    <a:pt x="119" y="147"/>
                  </a:cubicBezTo>
                  <a:cubicBezTo>
                    <a:pt x="156" y="188"/>
                    <a:pt x="190" y="217"/>
                    <a:pt x="204" y="229"/>
                  </a:cubicBezTo>
                  <a:cubicBezTo>
                    <a:pt x="184" y="243"/>
                    <a:pt x="160" y="252"/>
                    <a:pt x="133" y="252"/>
                  </a:cubicBezTo>
                  <a:close/>
                  <a:moveTo>
                    <a:pt x="253" y="132"/>
                  </a:moveTo>
                  <a:cubicBezTo>
                    <a:pt x="253" y="168"/>
                    <a:pt x="237" y="201"/>
                    <a:pt x="212" y="223"/>
                  </a:cubicBezTo>
                  <a:cubicBezTo>
                    <a:pt x="199" y="212"/>
                    <a:pt x="164" y="182"/>
                    <a:pt x="126" y="141"/>
                  </a:cubicBezTo>
                  <a:cubicBezTo>
                    <a:pt x="123" y="138"/>
                    <a:pt x="121" y="135"/>
                    <a:pt x="118" y="132"/>
                  </a:cubicBezTo>
                  <a:cubicBezTo>
                    <a:pt x="120" y="130"/>
                    <a:pt x="122" y="128"/>
                    <a:pt x="124" y="127"/>
                  </a:cubicBezTo>
                  <a:cubicBezTo>
                    <a:pt x="131" y="120"/>
                    <a:pt x="139" y="114"/>
                    <a:pt x="146" y="108"/>
                  </a:cubicBezTo>
                  <a:cubicBezTo>
                    <a:pt x="165" y="127"/>
                    <a:pt x="194" y="131"/>
                    <a:pt x="218" y="131"/>
                  </a:cubicBezTo>
                  <a:cubicBezTo>
                    <a:pt x="232" y="131"/>
                    <a:pt x="245" y="130"/>
                    <a:pt x="252" y="129"/>
                  </a:cubicBezTo>
                  <a:cubicBezTo>
                    <a:pt x="252" y="130"/>
                    <a:pt x="253" y="131"/>
                    <a:pt x="253" y="132"/>
                  </a:cubicBezTo>
                  <a:close/>
                  <a:moveTo>
                    <a:pt x="252" y="119"/>
                  </a:moveTo>
                  <a:cubicBezTo>
                    <a:pt x="234" y="122"/>
                    <a:pt x="180" y="128"/>
                    <a:pt x="154" y="102"/>
                  </a:cubicBezTo>
                  <a:cubicBezTo>
                    <a:pt x="186" y="78"/>
                    <a:pt x="216" y="63"/>
                    <a:pt x="227" y="58"/>
                  </a:cubicBezTo>
                  <a:cubicBezTo>
                    <a:pt x="241" y="76"/>
                    <a:pt x="250" y="96"/>
                    <a:pt x="252" y="119"/>
                  </a:cubicBezTo>
                  <a:close/>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20"/>
            <p:cNvSpPr>
              <a:spLocks noEditPoints="1"/>
            </p:cNvSpPr>
            <p:nvPr/>
          </p:nvSpPr>
          <p:spPr bwMode="auto">
            <a:xfrm>
              <a:off x="3825380" y="4903608"/>
              <a:ext cx="488783" cy="502854"/>
            </a:xfrm>
            <a:custGeom>
              <a:avLst/>
              <a:gdLst>
                <a:gd name="T0" fmla="*/ 107 w 279"/>
                <a:gd name="T1" fmla="*/ 16 h 287"/>
                <a:gd name="T2" fmla="*/ 105 w 279"/>
                <a:gd name="T3" fmla="*/ 34 h 287"/>
                <a:gd name="T4" fmla="*/ 105 w 279"/>
                <a:gd name="T5" fmla="*/ 35 h 287"/>
                <a:gd name="T6" fmla="*/ 89 w 279"/>
                <a:gd name="T7" fmla="*/ 202 h 287"/>
                <a:gd name="T8" fmla="*/ 57 w 279"/>
                <a:gd name="T9" fmla="*/ 186 h 287"/>
                <a:gd name="T10" fmla="*/ 3 w 279"/>
                <a:gd name="T11" fmla="*/ 231 h 287"/>
                <a:gd name="T12" fmla="*/ 47 w 279"/>
                <a:gd name="T13" fmla="*/ 285 h 287"/>
                <a:gd name="T14" fmla="*/ 100 w 279"/>
                <a:gd name="T15" fmla="*/ 247 h 287"/>
                <a:gd name="T16" fmla="*/ 101 w 279"/>
                <a:gd name="T17" fmla="*/ 247 h 287"/>
                <a:gd name="T18" fmla="*/ 117 w 279"/>
                <a:gd name="T19" fmla="*/ 73 h 287"/>
                <a:gd name="T20" fmla="*/ 257 w 279"/>
                <a:gd name="T21" fmla="*/ 61 h 287"/>
                <a:gd name="T22" fmla="*/ 246 w 279"/>
                <a:gd name="T23" fmla="*/ 184 h 287"/>
                <a:gd name="T24" fmla="*/ 213 w 279"/>
                <a:gd name="T25" fmla="*/ 168 h 287"/>
                <a:gd name="T26" fmla="*/ 159 w 279"/>
                <a:gd name="T27" fmla="*/ 213 h 287"/>
                <a:gd name="T28" fmla="*/ 204 w 279"/>
                <a:gd name="T29" fmla="*/ 267 h 287"/>
                <a:gd name="T30" fmla="*/ 257 w 279"/>
                <a:gd name="T31" fmla="*/ 229 h 287"/>
                <a:gd name="T32" fmla="*/ 258 w 279"/>
                <a:gd name="T33" fmla="*/ 229 h 287"/>
                <a:gd name="T34" fmla="*/ 275 w 279"/>
                <a:gd name="T35" fmla="*/ 34 h 287"/>
                <a:gd name="T36" fmla="*/ 276 w 279"/>
                <a:gd name="T37" fmla="*/ 34 h 287"/>
                <a:gd name="T38" fmla="*/ 279 w 279"/>
                <a:gd name="T39" fmla="*/ 0 h 287"/>
                <a:gd name="T40" fmla="*/ 107 w 279"/>
                <a:gd name="T41" fmla="*/ 16 h 287"/>
                <a:gd name="T42" fmla="*/ 258 w 279"/>
                <a:gd name="T43" fmla="*/ 52 h 287"/>
                <a:gd name="T44" fmla="*/ 118 w 279"/>
                <a:gd name="T45" fmla="*/ 64 h 287"/>
                <a:gd name="T46" fmla="*/ 120 w 279"/>
                <a:gd name="T47" fmla="*/ 48 h 287"/>
                <a:gd name="T48" fmla="*/ 260 w 279"/>
                <a:gd name="T49" fmla="*/ 35 h 287"/>
                <a:gd name="T50" fmla="*/ 258 w 279"/>
                <a:gd name="T51" fmla="*/ 5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9" h="287">
                  <a:moveTo>
                    <a:pt x="107" y="16"/>
                  </a:moveTo>
                  <a:cubicBezTo>
                    <a:pt x="105" y="34"/>
                    <a:pt x="105" y="34"/>
                    <a:pt x="105" y="34"/>
                  </a:cubicBezTo>
                  <a:cubicBezTo>
                    <a:pt x="105" y="35"/>
                    <a:pt x="105" y="35"/>
                    <a:pt x="105" y="35"/>
                  </a:cubicBezTo>
                  <a:cubicBezTo>
                    <a:pt x="89" y="202"/>
                    <a:pt x="89" y="202"/>
                    <a:pt x="89" y="202"/>
                  </a:cubicBezTo>
                  <a:cubicBezTo>
                    <a:pt x="81" y="193"/>
                    <a:pt x="70" y="187"/>
                    <a:pt x="57" y="186"/>
                  </a:cubicBezTo>
                  <a:cubicBezTo>
                    <a:pt x="29" y="183"/>
                    <a:pt x="5" y="203"/>
                    <a:pt x="3" y="231"/>
                  </a:cubicBezTo>
                  <a:cubicBezTo>
                    <a:pt x="0" y="258"/>
                    <a:pt x="20" y="282"/>
                    <a:pt x="47" y="285"/>
                  </a:cubicBezTo>
                  <a:cubicBezTo>
                    <a:pt x="72" y="287"/>
                    <a:pt x="95" y="270"/>
                    <a:pt x="100" y="247"/>
                  </a:cubicBezTo>
                  <a:cubicBezTo>
                    <a:pt x="101" y="247"/>
                    <a:pt x="101" y="247"/>
                    <a:pt x="101" y="247"/>
                  </a:cubicBezTo>
                  <a:cubicBezTo>
                    <a:pt x="117" y="73"/>
                    <a:pt x="117" y="73"/>
                    <a:pt x="117" y="73"/>
                  </a:cubicBezTo>
                  <a:cubicBezTo>
                    <a:pt x="257" y="61"/>
                    <a:pt x="257" y="61"/>
                    <a:pt x="257" y="61"/>
                  </a:cubicBezTo>
                  <a:cubicBezTo>
                    <a:pt x="246" y="184"/>
                    <a:pt x="246" y="184"/>
                    <a:pt x="246" y="184"/>
                  </a:cubicBezTo>
                  <a:cubicBezTo>
                    <a:pt x="238" y="175"/>
                    <a:pt x="226" y="169"/>
                    <a:pt x="213" y="168"/>
                  </a:cubicBezTo>
                  <a:cubicBezTo>
                    <a:pt x="186" y="165"/>
                    <a:pt x="161" y="186"/>
                    <a:pt x="159" y="213"/>
                  </a:cubicBezTo>
                  <a:cubicBezTo>
                    <a:pt x="156" y="240"/>
                    <a:pt x="177" y="265"/>
                    <a:pt x="204" y="267"/>
                  </a:cubicBezTo>
                  <a:cubicBezTo>
                    <a:pt x="229" y="269"/>
                    <a:pt x="251" y="253"/>
                    <a:pt x="257" y="229"/>
                  </a:cubicBezTo>
                  <a:cubicBezTo>
                    <a:pt x="258" y="229"/>
                    <a:pt x="258" y="229"/>
                    <a:pt x="258" y="229"/>
                  </a:cubicBezTo>
                  <a:cubicBezTo>
                    <a:pt x="275" y="34"/>
                    <a:pt x="275" y="34"/>
                    <a:pt x="275" y="34"/>
                  </a:cubicBezTo>
                  <a:cubicBezTo>
                    <a:pt x="276" y="34"/>
                    <a:pt x="276" y="34"/>
                    <a:pt x="276" y="34"/>
                  </a:cubicBezTo>
                  <a:cubicBezTo>
                    <a:pt x="279" y="0"/>
                    <a:pt x="279" y="0"/>
                    <a:pt x="279" y="0"/>
                  </a:cubicBezTo>
                  <a:lnTo>
                    <a:pt x="107" y="16"/>
                  </a:lnTo>
                  <a:close/>
                  <a:moveTo>
                    <a:pt x="258" y="52"/>
                  </a:moveTo>
                  <a:cubicBezTo>
                    <a:pt x="118" y="64"/>
                    <a:pt x="118" y="64"/>
                    <a:pt x="118" y="64"/>
                  </a:cubicBezTo>
                  <a:cubicBezTo>
                    <a:pt x="120" y="48"/>
                    <a:pt x="120" y="48"/>
                    <a:pt x="120" y="48"/>
                  </a:cubicBezTo>
                  <a:cubicBezTo>
                    <a:pt x="260" y="35"/>
                    <a:pt x="260" y="35"/>
                    <a:pt x="260" y="35"/>
                  </a:cubicBezTo>
                  <a:lnTo>
                    <a:pt x="258" y="52"/>
                  </a:ln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1"/>
            <p:cNvSpPr>
              <a:spLocks noEditPoints="1"/>
            </p:cNvSpPr>
            <p:nvPr/>
          </p:nvSpPr>
          <p:spPr bwMode="auto">
            <a:xfrm>
              <a:off x="3716515" y="3660174"/>
              <a:ext cx="682815" cy="542845"/>
            </a:xfrm>
            <a:custGeom>
              <a:avLst/>
              <a:gdLst>
                <a:gd name="T0" fmla="*/ 390 w 390"/>
                <a:gd name="T1" fmla="*/ 266 h 310"/>
                <a:gd name="T2" fmla="*/ 280 w 390"/>
                <a:gd name="T3" fmla="*/ 195 h 310"/>
                <a:gd name="T4" fmla="*/ 289 w 390"/>
                <a:gd name="T5" fmla="*/ 181 h 310"/>
                <a:gd name="T6" fmla="*/ 266 w 390"/>
                <a:gd name="T7" fmla="*/ 167 h 310"/>
                <a:gd name="T8" fmla="*/ 262 w 390"/>
                <a:gd name="T9" fmla="*/ 104 h 310"/>
                <a:gd name="T10" fmla="*/ 104 w 390"/>
                <a:gd name="T11" fmla="*/ 21 h 310"/>
                <a:gd name="T12" fmla="*/ 21 w 390"/>
                <a:gd name="T13" fmla="*/ 180 h 310"/>
                <a:gd name="T14" fmla="*/ 180 w 390"/>
                <a:gd name="T15" fmla="*/ 263 h 310"/>
                <a:gd name="T16" fmla="*/ 218 w 390"/>
                <a:gd name="T17" fmla="*/ 243 h 310"/>
                <a:gd name="T18" fmla="*/ 241 w 390"/>
                <a:gd name="T19" fmla="*/ 257 h 310"/>
                <a:gd name="T20" fmla="*/ 252 w 390"/>
                <a:gd name="T21" fmla="*/ 239 h 310"/>
                <a:gd name="T22" fmla="*/ 363 w 390"/>
                <a:gd name="T23" fmla="*/ 310 h 310"/>
                <a:gd name="T24" fmla="*/ 390 w 390"/>
                <a:gd name="T25" fmla="*/ 266 h 310"/>
                <a:gd name="T26" fmla="*/ 72 w 390"/>
                <a:gd name="T27" fmla="*/ 164 h 310"/>
                <a:gd name="T28" fmla="*/ 120 w 390"/>
                <a:gd name="T29" fmla="*/ 72 h 310"/>
                <a:gd name="T30" fmla="*/ 212 w 390"/>
                <a:gd name="T31" fmla="*/ 120 h 310"/>
                <a:gd name="T32" fmla="*/ 164 w 390"/>
                <a:gd name="T33" fmla="*/ 213 h 310"/>
                <a:gd name="T34" fmla="*/ 72 w 390"/>
                <a:gd name="T35" fmla="*/ 16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10">
                  <a:moveTo>
                    <a:pt x="390" y="266"/>
                  </a:moveTo>
                  <a:cubicBezTo>
                    <a:pt x="280" y="195"/>
                    <a:pt x="280" y="195"/>
                    <a:pt x="280" y="195"/>
                  </a:cubicBezTo>
                  <a:cubicBezTo>
                    <a:pt x="289" y="181"/>
                    <a:pt x="289" y="181"/>
                    <a:pt x="289" y="181"/>
                  </a:cubicBezTo>
                  <a:cubicBezTo>
                    <a:pt x="266" y="167"/>
                    <a:pt x="266" y="167"/>
                    <a:pt x="266" y="167"/>
                  </a:cubicBezTo>
                  <a:cubicBezTo>
                    <a:pt x="270" y="147"/>
                    <a:pt x="269" y="125"/>
                    <a:pt x="262" y="104"/>
                  </a:cubicBezTo>
                  <a:cubicBezTo>
                    <a:pt x="241" y="37"/>
                    <a:pt x="170" y="0"/>
                    <a:pt x="104" y="21"/>
                  </a:cubicBezTo>
                  <a:cubicBezTo>
                    <a:pt x="37" y="42"/>
                    <a:pt x="0" y="114"/>
                    <a:pt x="21" y="180"/>
                  </a:cubicBezTo>
                  <a:cubicBezTo>
                    <a:pt x="42" y="247"/>
                    <a:pt x="113" y="284"/>
                    <a:pt x="180" y="263"/>
                  </a:cubicBezTo>
                  <a:cubicBezTo>
                    <a:pt x="194" y="258"/>
                    <a:pt x="207" y="251"/>
                    <a:pt x="218" y="243"/>
                  </a:cubicBezTo>
                  <a:cubicBezTo>
                    <a:pt x="241" y="257"/>
                    <a:pt x="241" y="257"/>
                    <a:pt x="241" y="257"/>
                  </a:cubicBezTo>
                  <a:cubicBezTo>
                    <a:pt x="252" y="239"/>
                    <a:pt x="252" y="239"/>
                    <a:pt x="252" y="239"/>
                  </a:cubicBezTo>
                  <a:cubicBezTo>
                    <a:pt x="363" y="310"/>
                    <a:pt x="363" y="310"/>
                    <a:pt x="363" y="310"/>
                  </a:cubicBezTo>
                  <a:lnTo>
                    <a:pt x="390" y="266"/>
                  </a:lnTo>
                  <a:close/>
                  <a:moveTo>
                    <a:pt x="72" y="164"/>
                  </a:moveTo>
                  <a:cubicBezTo>
                    <a:pt x="59" y="125"/>
                    <a:pt x="81" y="84"/>
                    <a:pt x="120" y="72"/>
                  </a:cubicBezTo>
                  <a:cubicBezTo>
                    <a:pt x="158" y="59"/>
                    <a:pt x="200" y="81"/>
                    <a:pt x="212" y="120"/>
                  </a:cubicBezTo>
                  <a:cubicBezTo>
                    <a:pt x="224" y="159"/>
                    <a:pt x="203" y="200"/>
                    <a:pt x="164" y="213"/>
                  </a:cubicBezTo>
                  <a:cubicBezTo>
                    <a:pt x="125" y="224"/>
                    <a:pt x="84" y="203"/>
                    <a:pt x="72" y="164"/>
                  </a:cubicBezTo>
                  <a:close/>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2"/>
            <p:cNvSpPr>
              <a:spLocks noEditPoints="1"/>
            </p:cNvSpPr>
            <p:nvPr/>
          </p:nvSpPr>
          <p:spPr bwMode="auto">
            <a:xfrm>
              <a:off x="3777983" y="2467839"/>
              <a:ext cx="572469" cy="588761"/>
            </a:xfrm>
            <a:custGeom>
              <a:avLst/>
              <a:gdLst>
                <a:gd name="T0" fmla="*/ 224 w 327"/>
                <a:gd name="T1" fmla="*/ 118 h 336"/>
                <a:gd name="T2" fmla="*/ 238 w 327"/>
                <a:gd name="T3" fmla="*/ 26 h 336"/>
                <a:gd name="T4" fmla="*/ 188 w 327"/>
                <a:gd name="T5" fmla="*/ 10 h 336"/>
                <a:gd name="T6" fmla="*/ 11 w 327"/>
                <a:gd name="T7" fmla="*/ 148 h 336"/>
                <a:gd name="T8" fmla="*/ 148 w 327"/>
                <a:gd name="T9" fmla="*/ 325 h 336"/>
                <a:gd name="T10" fmla="*/ 325 w 327"/>
                <a:gd name="T11" fmla="*/ 188 h 336"/>
                <a:gd name="T12" fmla="*/ 323 w 327"/>
                <a:gd name="T13" fmla="*/ 138 h 336"/>
                <a:gd name="T14" fmla="*/ 224 w 327"/>
                <a:gd name="T15" fmla="*/ 118 h 336"/>
                <a:gd name="T16" fmla="*/ 25 w 327"/>
                <a:gd name="T17" fmla="*/ 159 h 336"/>
                <a:gd name="T18" fmla="*/ 61 w 327"/>
                <a:gd name="T19" fmla="*/ 136 h 336"/>
                <a:gd name="T20" fmla="*/ 90 w 327"/>
                <a:gd name="T21" fmla="*/ 167 h 336"/>
                <a:gd name="T22" fmla="*/ 54 w 327"/>
                <a:gd name="T23" fmla="*/ 191 h 336"/>
                <a:gd name="T24" fmla="*/ 25 w 327"/>
                <a:gd name="T25" fmla="*/ 159 h 336"/>
                <a:gd name="T26" fmla="*/ 78 w 327"/>
                <a:gd name="T27" fmla="*/ 262 h 336"/>
                <a:gd name="T28" fmla="*/ 48 w 327"/>
                <a:gd name="T29" fmla="*/ 231 h 336"/>
                <a:gd name="T30" fmla="*/ 85 w 327"/>
                <a:gd name="T31" fmla="*/ 207 h 336"/>
                <a:gd name="T32" fmla="*/ 114 w 327"/>
                <a:gd name="T33" fmla="*/ 239 h 336"/>
                <a:gd name="T34" fmla="*/ 78 w 327"/>
                <a:gd name="T35" fmla="*/ 262 h 336"/>
                <a:gd name="T36" fmla="*/ 80 w 327"/>
                <a:gd name="T37" fmla="*/ 124 h 336"/>
                <a:gd name="T38" fmla="*/ 51 w 327"/>
                <a:gd name="T39" fmla="*/ 92 h 336"/>
                <a:gd name="T40" fmla="*/ 88 w 327"/>
                <a:gd name="T41" fmla="*/ 69 h 336"/>
                <a:gd name="T42" fmla="*/ 117 w 327"/>
                <a:gd name="T43" fmla="*/ 100 h 336"/>
                <a:gd name="T44" fmla="*/ 80 w 327"/>
                <a:gd name="T45" fmla="*/ 124 h 336"/>
                <a:gd name="T46" fmla="*/ 146 w 327"/>
                <a:gd name="T47" fmla="*/ 308 h 336"/>
                <a:gd name="T48" fmla="*/ 117 w 327"/>
                <a:gd name="T49" fmla="*/ 276 h 336"/>
                <a:gd name="T50" fmla="*/ 153 w 327"/>
                <a:gd name="T51" fmla="*/ 252 h 336"/>
                <a:gd name="T52" fmla="*/ 182 w 327"/>
                <a:gd name="T53" fmla="*/ 284 h 336"/>
                <a:gd name="T54" fmla="*/ 146 w 327"/>
                <a:gd name="T55" fmla="*/ 308 h 336"/>
                <a:gd name="T56" fmla="*/ 151 w 327"/>
                <a:gd name="T57" fmla="*/ 85 h 336"/>
                <a:gd name="T58" fmla="*/ 122 w 327"/>
                <a:gd name="T59" fmla="*/ 52 h 336"/>
                <a:gd name="T60" fmla="*/ 158 w 327"/>
                <a:gd name="T61" fmla="*/ 29 h 336"/>
                <a:gd name="T62" fmla="*/ 187 w 327"/>
                <a:gd name="T63" fmla="*/ 61 h 336"/>
                <a:gd name="T64" fmla="*/ 151 w 327"/>
                <a:gd name="T65" fmla="*/ 85 h 336"/>
                <a:gd name="T66" fmla="*/ 223 w 327"/>
                <a:gd name="T67" fmla="*/ 285 h 336"/>
                <a:gd name="T68" fmla="*/ 194 w 327"/>
                <a:gd name="T69" fmla="*/ 253 h 336"/>
                <a:gd name="T70" fmla="*/ 230 w 327"/>
                <a:gd name="T71" fmla="*/ 230 h 336"/>
                <a:gd name="T72" fmla="*/ 259 w 327"/>
                <a:gd name="T73" fmla="*/ 262 h 336"/>
                <a:gd name="T74" fmla="*/ 223 w 327"/>
                <a:gd name="T75" fmla="*/ 285 h 336"/>
                <a:gd name="T76" fmla="*/ 269 w 327"/>
                <a:gd name="T77" fmla="*/ 226 h 336"/>
                <a:gd name="T78" fmla="*/ 240 w 327"/>
                <a:gd name="T79" fmla="*/ 195 h 336"/>
                <a:gd name="T80" fmla="*/ 276 w 327"/>
                <a:gd name="T81" fmla="*/ 171 h 336"/>
                <a:gd name="T82" fmla="*/ 304 w 327"/>
                <a:gd name="T83" fmla="*/ 203 h 336"/>
                <a:gd name="T84" fmla="*/ 269 w 327"/>
                <a:gd name="T85" fmla="*/ 226 h 336"/>
                <a:gd name="T86" fmla="*/ 269 w 327"/>
                <a:gd name="T87" fmla="*/ 226 h 336"/>
                <a:gd name="T88" fmla="*/ 269 w 327"/>
                <a:gd name="T89"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7" h="336">
                  <a:moveTo>
                    <a:pt x="224" y="118"/>
                  </a:moveTo>
                  <a:cubicBezTo>
                    <a:pt x="203" y="77"/>
                    <a:pt x="292" y="56"/>
                    <a:pt x="238" y="26"/>
                  </a:cubicBezTo>
                  <a:cubicBezTo>
                    <a:pt x="212" y="16"/>
                    <a:pt x="206" y="13"/>
                    <a:pt x="188" y="10"/>
                  </a:cubicBezTo>
                  <a:cubicBezTo>
                    <a:pt x="101" y="0"/>
                    <a:pt x="22" y="61"/>
                    <a:pt x="11" y="148"/>
                  </a:cubicBezTo>
                  <a:cubicBezTo>
                    <a:pt x="0" y="235"/>
                    <a:pt x="61" y="313"/>
                    <a:pt x="148" y="325"/>
                  </a:cubicBezTo>
                  <a:cubicBezTo>
                    <a:pt x="235" y="336"/>
                    <a:pt x="314" y="275"/>
                    <a:pt x="325" y="188"/>
                  </a:cubicBezTo>
                  <a:cubicBezTo>
                    <a:pt x="327" y="169"/>
                    <a:pt x="327" y="157"/>
                    <a:pt x="323" y="138"/>
                  </a:cubicBezTo>
                  <a:cubicBezTo>
                    <a:pt x="315" y="103"/>
                    <a:pt x="246" y="159"/>
                    <a:pt x="224" y="118"/>
                  </a:cubicBezTo>
                  <a:close/>
                  <a:moveTo>
                    <a:pt x="25" y="159"/>
                  </a:moveTo>
                  <a:cubicBezTo>
                    <a:pt x="27" y="144"/>
                    <a:pt x="43" y="133"/>
                    <a:pt x="61" y="136"/>
                  </a:cubicBezTo>
                  <a:cubicBezTo>
                    <a:pt x="79" y="138"/>
                    <a:pt x="92" y="151"/>
                    <a:pt x="90" y="167"/>
                  </a:cubicBezTo>
                  <a:cubicBezTo>
                    <a:pt x="88" y="182"/>
                    <a:pt x="72" y="194"/>
                    <a:pt x="54" y="191"/>
                  </a:cubicBezTo>
                  <a:cubicBezTo>
                    <a:pt x="36" y="188"/>
                    <a:pt x="23" y="174"/>
                    <a:pt x="25" y="159"/>
                  </a:cubicBezTo>
                  <a:close/>
                  <a:moveTo>
                    <a:pt x="78" y="262"/>
                  </a:moveTo>
                  <a:cubicBezTo>
                    <a:pt x="60" y="260"/>
                    <a:pt x="47" y="246"/>
                    <a:pt x="48" y="231"/>
                  </a:cubicBezTo>
                  <a:cubicBezTo>
                    <a:pt x="51" y="216"/>
                    <a:pt x="67" y="205"/>
                    <a:pt x="85" y="207"/>
                  </a:cubicBezTo>
                  <a:cubicBezTo>
                    <a:pt x="103" y="209"/>
                    <a:pt x="116" y="224"/>
                    <a:pt x="114" y="239"/>
                  </a:cubicBezTo>
                  <a:cubicBezTo>
                    <a:pt x="112" y="254"/>
                    <a:pt x="96" y="265"/>
                    <a:pt x="78" y="262"/>
                  </a:cubicBezTo>
                  <a:close/>
                  <a:moveTo>
                    <a:pt x="80" y="124"/>
                  </a:moveTo>
                  <a:cubicBezTo>
                    <a:pt x="62" y="121"/>
                    <a:pt x="49" y="107"/>
                    <a:pt x="51" y="92"/>
                  </a:cubicBezTo>
                  <a:cubicBezTo>
                    <a:pt x="53" y="77"/>
                    <a:pt x="70" y="66"/>
                    <a:pt x="88" y="69"/>
                  </a:cubicBezTo>
                  <a:cubicBezTo>
                    <a:pt x="106" y="71"/>
                    <a:pt x="119" y="85"/>
                    <a:pt x="117" y="100"/>
                  </a:cubicBezTo>
                  <a:cubicBezTo>
                    <a:pt x="114" y="116"/>
                    <a:pt x="98" y="126"/>
                    <a:pt x="80" y="124"/>
                  </a:cubicBezTo>
                  <a:close/>
                  <a:moveTo>
                    <a:pt x="146" y="308"/>
                  </a:moveTo>
                  <a:cubicBezTo>
                    <a:pt x="128" y="305"/>
                    <a:pt x="115" y="291"/>
                    <a:pt x="117" y="276"/>
                  </a:cubicBezTo>
                  <a:cubicBezTo>
                    <a:pt x="119" y="260"/>
                    <a:pt x="135" y="250"/>
                    <a:pt x="153" y="252"/>
                  </a:cubicBezTo>
                  <a:cubicBezTo>
                    <a:pt x="171" y="255"/>
                    <a:pt x="184" y="269"/>
                    <a:pt x="182" y="284"/>
                  </a:cubicBezTo>
                  <a:cubicBezTo>
                    <a:pt x="181" y="300"/>
                    <a:pt x="164" y="310"/>
                    <a:pt x="146" y="308"/>
                  </a:cubicBezTo>
                  <a:close/>
                  <a:moveTo>
                    <a:pt x="151" y="85"/>
                  </a:moveTo>
                  <a:cubicBezTo>
                    <a:pt x="133" y="83"/>
                    <a:pt x="120" y="68"/>
                    <a:pt x="122" y="52"/>
                  </a:cubicBezTo>
                  <a:cubicBezTo>
                    <a:pt x="124" y="38"/>
                    <a:pt x="141" y="27"/>
                    <a:pt x="158" y="29"/>
                  </a:cubicBezTo>
                  <a:cubicBezTo>
                    <a:pt x="176" y="32"/>
                    <a:pt x="189" y="45"/>
                    <a:pt x="187" y="61"/>
                  </a:cubicBezTo>
                  <a:cubicBezTo>
                    <a:pt x="185" y="76"/>
                    <a:pt x="169" y="87"/>
                    <a:pt x="151" y="85"/>
                  </a:cubicBezTo>
                  <a:close/>
                  <a:moveTo>
                    <a:pt x="223" y="285"/>
                  </a:moveTo>
                  <a:cubicBezTo>
                    <a:pt x="204" y="283"/>
                    <a:pt x="192" y="269"/>
                    <a:pt x="194" y="253"/>
                  </a:cubicBezTo>
                  <a:cubicBezTo>
                    <a:pt x="196" y="238"/>
                    <a:pt x="212" y="227"/>
                    <a:pt x="230" y="230"/>
                  </a:cubicBezTo>
                  <a:cubicBezTo>
                    <a:pt x="248" y="232"/>
                    <a:pt x="260" y="247"/>
                    <a:pt x="259" y="262"/>
                  </a:cubicBezTo>
                  <a:cubicBezTo>
                    <a:pt x="257" y="277"/>
                    <a:pt x="240" y="287"/>
                    <a:pt x="223" y="285"/>
                  </a:cubicBezTo>
                  <a:close/>
                  <a:moveTo>
                    <a:pt x="269" y="226"/>
                  </a:moveTo>
                  <a:cubicBezTo>
                    <a:pt x="250" y="225"/>
                    <a:pt x="237" y="210"/>
                    <a:pt x="240" y="195"/>
                  </a:cubicBezTo>
                  <a:cubicBezTo>
                    <a:pt x="241" y="180"/>
                    <a:pt x="258" y="169"/>
                    <a:pt x="276" y="171"/>
                  </a:cubicBezTo>
                  <a:cubicBezTo>
                    <a:pt x="294" y="174"/>
                    <a:pt x="307" y="187"/>
                    <a:pt x="304" y="203"/>
                  </a:cubicBezTo>
                  <a:cubicBezTo>
                    <a:pt x="303" y="218"/>
                    <a:pt x="286" y="229"/>
                    <a:pt x="269" y="226"/>
                  </a:cubicBezTo>
                  <a:close/>
                  <a:moveTo>
                    <a:pt x="269" y="226"/>
                  </a:moveTo>
                  <a:cubicBezTo>
                    <a:pt x="269" y="226"/>
                    <a:pt x="269" y="226"/>
                    <a:pt x="269" y="226"/>
                  </a:cubicBezTo>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p:nvPr/>
          </p:nvSpPr>
          <p:spPr bwMode="auto">
            <a:xfrm>
              <a:off x="7841548" y="5334626"/>
              <a:ext cx="345111" cy="793162"/>
            </a:xfrm>
            <a:custGeom>
              <a:avLst/>
              <a:gdLst>
                <a:gd name="T0" fmla="*/ 466 w 466"/>
                <a:gd name="T1" fmla="*/ 1071 h 1071"/>
                <a:gd name="T2" fmla="*/ 0 w 466"/>
                <a:gd name="T3" fmla="*/ 1071 h 1071"/>
                <a:gd name="T4" fmla="*/ 0 w 466"/>
                <a:gd name="T5" fmla="*/ 1024 h 1071"/>
                <a:gd name="T6" fmla="*/ 418 w 466"/>
                <a:gd name="T7" fmla="*/ 1024 h 1071"/>
                <a:gd name="T8" fmla="*/ 418 w 466"/>
                <a:gd name="T9" fmla="*/ 0 h 1071"/>
                <a:gd name="T10" fmla="*/ 466 w 466"/>
                <a:gd name="T11" fmla="*/ 0 h 1071"/>
                <a:gd name="T12" fmla="*/ 466 w 466"/>
                <a:gd name="T13" fmla="*/ 1071 h 1071"/>
              </a:gdLst>
              <a:ahLst/>
              <a:cxnLst>
                <a:cxn ang="0">
                  <a:pos x="T0" y="T1"/>
                </a:cxn>
                <a:cxn ang="0">
                  <a:pos x="T2" y="T3"/>
                </a:cxn>
                <a:cxn ang="0">
                  <a:pos x="T4" y="T5"/>
                </a:cxn>
                <a:cxn ang="0">
                  <a:pos x="T6" y="T7"/>
                </a:cxn>
                <a:cxn ang="0">
                  <a:pos x="T8" y="T9"/>
                </a:cxn>
                <a:cxn ang="0">
                  <a:pos x="T10" y="T11"/>
                </a:cxn>
                <a:cxn ang="0">
                  <a:pos x="T12" y="T13"/>
                </a:cxn>
              </a:cxnLst>
              <a:rect l="0" t="0" r="r" b="b"/>
              <a:pathLst>
                <a:path w="466" h="1071">
                  <a:moveTo>
                    <a:pt x="466" y="1071"/>
                  </a:moveTo>
                  <a:lnTo>
                    <a:pt x="0" y="1071"/>
                  </a:lnTo>
                  <a:lnTo>
                    <a:pt x="0" y="1024"/>
                  </a:lnTo>
                  <a:lnTo>
                    <a:pt x="418" y="1024"/>
                  </a:lnTo>
                  <a:lnTo>
                    <a:pt x="418" y="0"/>
                  </a:lnTo>
                  <a:lnTo>
                    <a:pt x="466" y="0"/>
                  </a:lnTo>
                  <a:lnTo>
                    <a:pt x="466" y="1071"/>
                  </a:lnTo>
                  <a:close/>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p:nvPr/>
          </p:nvSpPr>
          <p:spPr bwMode="auto">
            <a:xfrm>
              <a:off x="8107417" y="5247238"/>
              <a:ext cx="122936" cy="105162"/>
            </a:xfrm>
            <a:custGeom>
              <a:avLst/>
              <a:gdLst>
                <a:gd name="T0" fmla="*/ 166 w 166"/>
                <a:gd name="T1" fmla="*/ 142 h 142"/>
                <a:gd name="T2" fmla="*/ 83 w 166"/>
                <a:gd name="T3" fmla="*/ 0 h 142"/>
                <a:gd name="T4" fmla="*/ 0 w 166"/>
                <a:gd name="T5" fmla="*/ 142 h 142"/>
                <a:gd name="T6" fmla="*/ 166 w 166"/>
                <a:gd name="T7" fmla="*/ 142 h 142"/>
              </a:gdLst>
              <a:ahLst/>
              <a:cxnLst>
                <a:cxn ang="0">
                  <a:pos x="T0" y="T1"/>
                </a:cxn>
                <a:cxn ang="0">
                  <a:pos x="T2" y="T3"/>
                </a:cxn>
                <a:cxn ang="0">
                  <a:pos x="T4" y="T5"/>
                </a:cxn>
                <a:cxn ang="0">
                  <a:pos x="T6" y="T7"/>
                </a:cxn>
              </a:cxnLst>
              <a:rect l="0" t="0" r="r" b="b"/>
              <a:pathLst>
                <a:path w="166" h="142">
                  <a:moveTo>
                    <a:pt x="166" y="142"/>
                  </a:moveTo>
                  <a:lnTo>
                    <a:pt x="83" y="0"/>
                  </a:lnTo>
                  <a:lnTo>
                    <a:pt x="0" y="142"/>
                  </a:lnTo>
                  <a:lnTo>
                    <a:pt x="166" y="142"/>
                  </a:lnTo>
                  <a:close/>
                </a:path>
              </a:pathLst>
            </a:custGeom>
            <a:solidFill>
              <a:srgbClr val="D95E5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bwMode="auto">
            <a:xfrm>
              <a:off x="7056533" y="3879386"/>
              <a:ext cx="664301" cy="1581139"/>
            </a:xfrm>
            <a:custGeom>
              <a:avLst/>
              <a:gdLst>
                <a:gd name="T0" fmla="*/ 48 w 897"/>
                <a:gd name="T1" fmla="*/ 2135 h 2135"/>
                <a:gd name="T2" fmla="*/ 0 w 897"/>
                <a:gd name="T3" fmla="*/ 2135 h 2135"/>
                <a:gd name="T4" fmla="*/ 0 w 897"/>
                <a:gd name="T5" fmla="*/ 0 h 2135"/>
                <a:gd name="T6" fmla="*/ 897 w 897"/>
                <a:gd name="T7" fmla="*/ 0 h 2135"/>
                <a:gd name="T8" fmla="*/ 897 w 897"/>
                <a:gd name="T9" fmla="*/ 47 h 2135"/>
                <a:gd name="T10" fmla="*/ 48 w 897"/>
                <a:gd name="T11" fmla="*/ 47 h 2135"/>
                <a:gd name="T12" fmla="*/ 48 w 897"/>
                <a:gd name="T13" fmla="*/ 2135 h 2135"/>
              </a:gdLst>
              <a:ahLst/>
              <a:cxnLst>
                <a:cxn ang="0">
                  <a:pos x="T0" y="T1"/>
                </a:cxn>
                <a:cxn ang="0">
                  <a:pos x="T2" y="T3"/>
                </a:cxn>
                <a:cxn ang="0">
                  <a:pos x="T4" y="T5"/>
                </a:cxn>
                <a:cxn ang="0">
                  <a:pos x="T6" y="T7"/>
                </a:cxn>
                <a:cxn ang="0">
                  <a:pos x="T8" y="T9"/>
                </a:cxn>
                <a:cxn ang="0">
                  <a:pos x="T10" y="T11"/>
                </a:cxn>
                <a:cxn ang="0">
                  <a:pos x="T12" y="T13"/>
                </a:cxn>
              </a:cxnLst>
              <a:rect l="0" t="0" r="r" b="b"/>
              <a:pathLst>
                <a:path w="897" h="2135">
                  <a:moveTo>
                    <a:pt x="48" y="2135"/>
                  </a:moveTo>
                  <a:lnTo>
                    <a:pt x="0" y="2135"/>
                  </a:lnTo>
                  <a:lnTo>
                    <a:pt x="0" y="0"/>
                  </a:lnTo>
                  <a:lnTo>
                    <a:pt x="897" y="0"/>
                  </a:lnTo>
                  <a:lnTo>
                    <a:pt x="897" y="47"/>
                  </a:lnTo>
                  <a:lnTo>
                    <a:pt x="48" y="47"/>
                  </a:lnTo>
                  <a:lnTo>
                    <a:pt x="48" y="2135"/>
                  </a:lnTo>
                  <a:close/>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6"/>
            <p:cNvSpPr/>
            <p:nvPr/>
          </p:nvSpPr>
          <p:spPr bwMode="auto">
            <a:xfrm>
              <a:off x="7703060" y="3835691"/>
              <a:ext cx="106644" cy="122196"/>
            </a:xfrm>
            <a:custGeom>
              <a:avLst/>
              <a:gdLst>
                <a:gd name="T0" fmla="*/ 0 w 144"/>
                <a:gd name="T1" fmla="*/ 165 h 165"/>
                <a:gd name="T2" fmla="*/ 144 w 144"/>
                <a:gd name="T3" fmla="*/ 83 h 165"/>
                <a:gd name="T4" fmla="*/ 0 w 144"/>
                <a:gd name="T5" fmla="*/ 0 h 165"/>
                <a:gd name="T6" fmla="*/ 0 w 144"/>
                <a:gd name="T7" fmla="*/ 165 h 165"/>
              </a:gdLst>
              <a:ahLst/>
              <a:cxnLst>
                <a:cxn ang="0">
                  <a:pos x="T0" y="T1"/>
                </a:cxn>
                <a:cxn ang="0">
                  <a:pos x="T2" y="T3"/>
                </a:cxn>
                <a:cxn ang="0">
                  <a:pos x="T4" y="T5"/>
                </a:cxn>
                <a:cxn ang="0">
                  <a:pos x="T6" y="T7"/>
                </a:cxn>
              </a:cxnLst>
              <a:rect l="0" t="0" r="r" b="b"/>
              <a:pathLst>
                <a:path w="144" h="165">
                  <a:moveTo>
                    <a:pt x="0" y="165"/>
                  </a:moveTo>
                  <a:lnTo>
                    <a:pt x="144" y="83"/>
                  </a:lnTo>
                  <a:lnTo>
                    <a:pt x="0" y="0"/>
                  </a:lnTo>
                  <a:lnTo>
                    <a:pt x="0" y="165"/>
                  </a:lnTo>
                  <a:close/>
                </a:path>
              </a:pathLst>
            </a:custGeom>
            <a:solidFill>
              <a:srgbClr val="594234"/>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p:nvPr/>
          </p:nvSpPr>
          <p:spPr bwMode="auto">
            <a:xfrm>
              <a:off x="6210790" y="2247146"/>
              <a:ext cx="1510044" cy="514703"/>
            </a:xfrm>
            <a:custGeom>
              <a:avLst/>
              <a:gdLst>
                <a:gd name="T0" fmla="*/ 47 w 2039"/>
                <a:gd name="T1" fmla="*/ 695 h 695"/>
                <a:gd name="T2" fmla="*/ 0 w 2039"/>
                <a:gd name="T3" fmla="*/ 695 h 695"/>
                <a:gd name="T4" fmla="*/ 0 w 2039"/>
                <a:gd name="T5" fmla="*/ 0 h 695"/>
                <a:gd name="T6" fmla="*/ 2039 w 2039"/>
                <a:gd name="T7" fmla="*/ 0 h 695"/>
                <a:gd name="T8" fmla="*/ 2039 w 2039"/>
                <a:gd name="T9" fmla="*/ 47 h 695"/>
                <a:gd name="T10" fmla="*/ 47 w 2039"/>
                <a:gd name="T11" fmla="*/ 47 h 695"/>
                <a:gd name="T12" fmla="*/ 47 w 2039"/>
                <a:gd name="T13" fmla="*/ 695 h 695"/>
              </a:gdLst>
              <a:ahLst/>
              <a:cxnLst>
                <a:cxn ang="0">
                  <a:pos x="T0" y="T1"/>
                </a:cxn>
                <a:cxn ang="0">
                  <a:pos x="T2" y="T3"/>
                </a:cxn>
                <a:cxn ang="0">
                  <a:pos x="T4" y="T5"/>
                </a:cxn>
                <a:cxn ang="0">
                  <a:pos x="T6" y="T7"/>
                </a:cxn>
                <a:cxn ang="0">
                  <a:pos x="T8" y="T9"/>
                </a:cxn>
                <a:cxn ang="0">
                  <a:pos x="T10" y="T11"/>
                </a:cxn>
                <a:cxn ang="0">
                  <a:pos x="T12" y="T13"/>
                </a:cxn>
              </a:cxnLst>
              <a:rect l="0" t="0" r="r" b="b"/>
              <a:pathLst>
                <a:path w="2039" h="695">
                  <a:moveTo>
                    <a:pt x="47" y="695"/>
                  </a:moveTo>
                  <a:lnTo>
                    <a:pt x="0" y="695"/>
                  </a:lnTo>
                  <a:lnTo>
                    <a:pt x="0" y="0"/>
                  </a:lnTo>
                  <a:lnTo>
                    <a:pt x="2039" y="0"/>
                  </a:lnTo>
                  <a:lnTo>
                    <a:pt x="2039" y="47"/>
                  </a:lnTo>
                  <a:lnTo>
                    <a:pt x="47" y="47"/>
                  </a:lnTo>
                  <a:lnTo>
                    <a:pt x="47" y="695"/>
                  </a:ln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8"/>
            <p:cNvSpPr/>
            <p:nvPr/>
          </p:nvSpPr>
          <p:spPr bwMode="auto">
            <a:xfrm>
              <a:off x="7703060" y="2203452"/>
              <a:ext cx="106644" cy="122936"/>
            </a:xfrm>
            <a:custGeom>
              <a:avLst/>
              <a:gdLst>
                <a:gd name="T0" fmla="*/ 0 w 144"/>
                <a:gd name="T1" fmla="*/ 166 h 166"/>
                <a:gd name="T2" fmla="*/ 144 w 144"/>
                <a:gd name="T3" fmla="*/ 83 h 166"/>
                <a:gd name="T4" fmla="*/ 0 w 144"/>
                <a:gd name="T5" fmla="*/ 0 h 166"/>
                <a:gd name="T6" fmla="*/ 0 w 144"/>
                <a:gd name="T7" fmla="*/ 166 h 166"/>
              </a:gdLst>
              <a:ahLst/>
              <a:cxnLst>
                <a:cxn ang="0">
                  <a:pos x="T0" y="T1"/>
                </a:cxn>
                <a:cxn ang="0">
                  <a:pos x="T2" y="T3"/>
                </a:cxn>
                <a:cxn ang="0">
                  <a:pos x="T4" y="T5"/>
                </a:cxn>
                <a:cxn ang="0">
                  <a:pos x="T6" y="T7"/>
                </a:cxn>
              </a:cxnLst>
              <a:rect l="0" t="0" r="r" b="b"/>
              <a:pathLst>
                <a:path w="144" h="166">
                  <a:moveTo>
                    <a:pt x="0" y="166"/>
                  </a:moveTo>
                  <a:lnTo>
                    <a:pt x="144" y="83"/>
                  </a:lnTo>
                  <a:lnTo>
                    <a:pt x="0" y="0"/>
                  </a:lnTo>
                  <a:lnTo>
                    <a:pt x="0" y="166"/>
                  </a:lnTo>
                  <a:close/>
                </a:path>
              </a:pathLst>
            </a:custGeom>
            <a:solidFill>
              <a:srgbClr val="75BF95"/>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29"/>
            <p:cNvSpPr/>
            <p:nvPr/>
          </p:nvSpPr>
          <p:spPr bwMode="auto">
            <a:xfrm>
              <a:off x="4488940" y="3136583"/>
              <a:ext cx="907211" cy="858333"/>
            </a:xfrm>
            <a:custGeom>
              <a:avLst/>
              <a:gdLst>
                <a:gd name="T0" fmla="*/ 1225 w 1225"/>
                <a:gd name="T1" fmla="*/ 1159 h 1159"/>
                <a:gd name="T2" fmla="*/ 88 w 1225"/>
                <a:gd name="T3" fmla="*/ 1159 h 1159"/>
                <a:gd name="T4" fmla="*/ 88 w 1225"/>
                <a:gd name="T5" fmla="*/ 48 h 1159"/>
                <a:gd name="T6" fmla="*/ 0 w 1225"/>
                <a:gd name="T7" fmla="*/ 48 h 1159"/>
                <a:gd name="T8" fmla="*/ 0 w 1225"/>
                <a:gd name="T9" fmla="*/ 0 h 1159"/>
                <a:gd name="T10" fmla="*/ 135 w 1225"/>
                <a:gd name="T11" fmla="*/ 0 h 1159"/>
                <a:gd name="T12" fmla="*/ 135 w 1225"/>
                <a:gd name="T13" fmla="*/ 1112 h 1159"/>
                <a:gd name="T14" fmla="*/ 1225 w 1225"/>
                <a:gd name="T15" fmla="*/ 1112 h 1159"/>
                <a:gd name="T16" fmla="*/ 1225 w 1225"/>
                <a:gd name="T17" fmla="*/ 1159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5" h="1159">
                  <a:moveTo>
                    <a:pt x="1225" y="1159"/>
                  </a:moveTo>
                  <a:lnTo>
                    <a:pt x="88" y="1159"/>
                  </a:lnTo>
                  <a:lnTo>
                    <a:pt x="88" y="48"/>
                  </a:lnTo>
                  <a:lnTo>
                    <a:pt x="0" y="48"/>
                  </a:lnTo>
                  <a:lnTo>
                    <a:pt x="0" y="0"/>
                  </a:lnTo>
                  <a:lnTo>
                    <a:pt x="135" y="0"/>
                  </a:lnTo>
                  <a:lnTo>
                    <a:pt x="135" y="1112"/>
                  </a:lnTo>
                  <a:lnTo>
                    <a:pt x="1225" y="1112"/>
                  </a:lnTo>
                  <a:lnTo>
                    <a:pt x="1225" y="1159"/>
                  </a:lnTo>
                  <a:close/>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30"/>
            <p:cNvSpPr/>
            <p:nvPr/>
          </p:nvSpPr>
          <p:spPr bwMode="auto">
            <a:xfrm>
              <a:off x="4399330" y="3092889"/>
              <a:ext cx="107384" cy="122936"/>
            </a:xfrm>
            <a:custGeom>
              <a:avLst/>
              <a:gdLst>
                <a:gd name="T0" fmla="*/ 145 w 145"/>
                <a:gd name="T1" fmla="*/ 0 h 166"/>
                <a:gd name="T2" fmla="*/ 0 w 145"/>
                <a:gd name="T3" fmla="*/ 83 h 166"/>
                <a:gd name="T4" fmla="*/ 145 w 145"/>
                <a:gd name="T5" fmla="*/ 166 h 166"/>
                <a:gd name="T6" fmla="*/ 145 w 145"/>
                <a:gd name="T7" fmla="*/ 0 h 166"/>
              </a:gdLst>
              <a:ahLst/>
              <a:cxnLst>
                <a:cxn ang="0">
                  <a:pos x="T0" y="T1"/>
                </a:cxn>
                <a:cxn ang="0">
                  <a:pos x="T2" y="T3"/>
                </a:cxn>
                <a:cxn ang="0">
                  <a:pos x="T4" y="T5"/>
                </a:cxn>
                <a:cxn ang="0">
                  <a:pos x="T6" y="T7"/>
                </a:cxn>
              </a:cxnLst>
              <a:rect l="0" t="0" r="r" b="b"/>
              <a:pathLst>
                <a:path w="145" h="166">
                  <a:moveTo>
                    <a:pt x="145" y="0"/>
                  </a:moveTo>
                  <a:lnTo>
                    <a:pt x="0" y="83"/>
                  </a:lnTo>
                  <a:lnTo>
                    <a:pt x="145" y="166"/>
                  </a:lnTo>
                  <a:lnTo>
                    <a:pt x="145" y="0"/>
                  </a:lnTo>
                  <a:close/>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31"/>
            <p:cNvSpPr/>
            <p:nvPr/>
          </p:nvSpPr>
          <p:spPr bwMode="auto">
            <a:xfrm>
              <a:off x="4551890" y="4225977"/>
              <a:ext cx="1267874" cy="830191"/>
            </a:xfrm>
            <a:custGeom>
              <a:avLst/>
              <a:gdLst>
                <a:gd name="T0" fmla="*/ 1712 w 1712"/>
                <a:gd name="T1" fmla="*/ 1121 h 1121"/>
                <a:gd name="T2" fmla="*/ 178 w 1712"/>
                <a:gd name="T3" fmla="*/ 1121 h 1121"/>
                <a:gd name="T4" fmla="*/ 178 w 1712"/>
                <a:gd name="T5" fmla="*/ 47 h 1121"/>
                <a:gd name="T6" fmla="*/ 0 w 1712"/>
                <a:gd name="T7" fmla="*/ 47 h 1121"/>
                <a:gd name="T8" fmla="*/ 0 w 1712"/>
                <a:gd name="T9" fmla="*/ 0 h 1121"/>
                <a:gd name="T10" fmla="*/ 225 w 1712"/>
                <a:gd name="T11" fmla="*/ 0 h 1121"/>
                <a:gd name="T12" fmla="*/ 225 w 1712"/>
                <a:gd name="T13" fmla="*/ 1074 h 1121"/>
                <a:gd name="T14" fmla="*/ 1712 w 1712"/>
                <a:gd name="T15" fmla="*/ 1074 h 1121"/>
                <a:gd name="T16" fmla="*/ 1712 w 1712"/>
                <a:gd name="T17" fmla="*/ 1121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2" h="1121">
                  <a:moveTo>
                    <a:pt x="1712" y="1121"/>
                  </a:moveTo>
                  <a:lnTo>
                    <a:pt x="178" y="1121"/>
                  </a:lnTo>
                  <a:lnTo>
                    <a:pt x="178" y="47"/>
                  </a:lnTo>
                  <a:lnTo>
                    <a:pt x="0" y="47"/>
                  </a:lnTo>
                  <a:lnTo>
                    <a:pt x="0" y="0"/>
                  </a:lnTo>
                  <a:lnTo>
                    <a:pt x="225" y="0"/>
                  </a:lnTo>
                  <a:lnTo>
                    <a:pt x="225" y="1074"/>
                  </a:lnTo>
                  <a:lnTo>
                    <a:pt x="1712" y="1074"/>
                  </a:lnTo>
                  <a:lnTo>
                    <a:pt x="1712" y="1121"/>
                  </a:lnTo>
                  <a:close/>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32"/>
            <p:cNvSpPr/>
            <p:nvPr/>
          </p:nvSpPr>
          <p:spPr bwMode="auto">
            <a:xfrm>
              <a:off x="4464501" y="4182283"/>
              <a:ext cx="105162" cy="122936"/>
            </a:xfrm>
            <a:custGeom>
              <a:avLst/>
              <a:gdLst>
                <a:gd name="T0" fmla="*/ 142 w 142"/>
                <a:gd name="T1" fmla="*/ 0 h 166"/>
                <a:gd name="T2" fmla="*/ 0 w 142"/>
                <a:gd name="T3" fmla="*/ 83 h 166"/>
                <a:gd name="T4" fmla="*/ 142 w 142"/>
                <a:gd name="T5" fmla="*/ 166 h 166"/>
                <a:gd name="T6" fmla="*/ 142 w 142"/>
                <a:gd name="T7" fmla="*/ 0 h 166"/>
              </a:gdLst>
              <a:ahLst/>
              <a:cxnLst>
                <a:cxn ang="0">
                  <a:pos x="T0" y="T1"/>
                </a:cxn>
                <a:cxn ang="0">
                  <a:pos x="T2" y="T3"/>
                </a:cxn>
                <a:cxn ang="0">
                  <a:pos x="T4" y="T5"/>
                </a:cxn>
                <a:cxn ang="0">
                  <a:pos x="T6" y="T7"/>
                </a:cxn>
              </a:cxnLst>
              <a:rect l="0" t="0" r="r" b="b"/>
              <a:pathLst>
                <a:path w="142" h="166">
                  <a:moveTo>
                    <a:pt x="142" y="0"/>
                  </a:moveTo>
                  <a:lnTo>
                    <a:pt x="0" y="83"/>
                  </a:lnTo>
                  <a:lnTo>
                    <a:pt x="142" y="166"/>
                  </a:lnTo>
                  <a:lnTo>
                    <a:pt x="142" y="0"/>
                  </a:lnTo>
                  <a:close/>
                </a:path>
              </a:pathLst>
            </a:custGeom>
            <a:solidFill>
              <a:srgbClr val="D99E30"/>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33"/>
            <p:cNvSpPr/>
            <p:nvPr/>
          </p:nvSpPr>
          <p:spPr bwMode="auto">
            <a:xfrm>
              <a:off x="4054960" y="5723431"/>
              <a:ext cx="645786" cy="404357"/>
            </a:xfrm>
            <a:custGeom>
              <a:avLst/>
              <a:gdLst>
                <a:gd name="T0" fmla="*/ 872 w 872"/>
                <a:gd name="T1" fmla="*/ 546 h 546"/>
                <a:gd name="T2" fmla="*/ 0 w 872"/>
                <a:gd name="T3" fmla="*/ 546 h 546"/>
                <a:gd name="T4" fmla="*/ 0 w 872"/>
                <a:gd name="T5" fmla="*/ 0 h 546"/>
                <a:gd name="T6" fmla="*/ 47 w 872"/>
                <a:gd name="T7" fmla="*/ 0 h 546"/>
                <a:gd name="T8" fmla="*/ 47 w 872"/>
                <a:gd name="T9" fmla="*/ 499 h 546"/>
                <a:gd name="T10" fmla="*/ 872 w 872"/>
                <a:gd name="T11" fmla="*/ 499 h 546"/>
                <a:gd name="T12" fmla="*/ 872 w 872"/>
                <a:gd name="T13" fmla="*/ 546 h 546"/>
              </a:gdLst>
              <a:ahLst/>
              <a:cxnLst>
                <a:cxn ang="0">
                  <a:pos x="T0" y="T1"/>
                </a:cxn>
                <a:cxn ang="0">
                  <a:pos x="T2" y="T3"/>
                </a:cxn>
                <a:cxn ang="0">
                  <a:pos x="T4" y="T5"/>
                </a:cxn>
                <a:cxn ang="0">
                  <a:pos x="T6" y="T7"/>
                </a:cxn>
                <a:cxn ang="0">
                  <a:pos x="T8" y="T9"/>
                </a:cxn>
                <a:cxn ang="0">
                  <a:pos x="T10" y="T11"/>
                </a:cxn>
                <a:cxn ang="0">
                  <a:pos x="T12" y="T13"/>
                </a:cxn>
              </a:cxnLst>
              <a:rect l="0" t="0" r="r" b="b"/>
              <a:pathLst>
                <a:path w="872" h="546">
                  <a:moveTo>
                    <a:pt x="872" y="546"/>
                  </a:moveTo>
                  <a:lnTo>
                    <a:pt x="0" y="546"/>
                  </a:lnTo>
                  <a:lnTo>
                    <a:pt x="0" y="0"/>
                  </a:lnTo>
                  <a:lnTo>
                    <a:pt x="47" y="0"/>
                  </a:lnTo>
                  <a:lnTo>
                    <a:pt x="47" y="499"/>
                  </a:lnTo>
                  <a:lnTo>
                    <a:pt x="872" y="499"/>
                  </a:lnTo>
                  <a:lnTo>
                    <a:pt x="872" y="546"/>
                  </a:ln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34"/>
            <p:cNvSpPr/>
            <p:nvPr/>
          </p:nvSpPr>
          <p:spPr bwMode="auto">
            <a:xfrm>
              <a:off x="4010525" y="5636042"/>
              <a:ext cx="122936" cy="104422"/>
            </a:xfrm>
            <a:custGeom>
              <a:avLst/>
              <a:gdLst>
                <a:gd name="T0" fmla="*/ 166 w 166"/>
                <a:gd name="T1" fmla="*/ 141 h 141"/>
                <a:gd name="T2" fmla="*/ 83 w 166"/>
                <a:gd name="T3" fmla="*/ 0 h 141"/>
                <a:gd name="T4" fmla="*/ 0 w 166"/>
                <a:gd name="T5" fmla="*/ 141 h 141"/>
                <a:gd name="T6" fmla="*/ 166 w 166"/>
                <a:gd name="T7" fmla="*/ 141 h 141"/>
              </a:gdLst>
              <a:ahLst/>
              <a:cxnLst>
                <a:cxn ang="0">
                  <a:pos x="T0" y="T1"/>
                </a:cxn>
                <a:cxn ang="0">
                  <a:pos x="T2" y="T3"/>
                </a:cxn>
                <a:cxn ang="0">
                  <a:pos x="T4" y="T5"/>
                </a:cxn>
                <a:cxn ang="0">
                  <a:pos x="T6" y="T7"/>
                </a:cxn>
              </a:cxnLst>
              <a:rect l="0" t="0" r="r" b="b"/>
              <a:pathLst>
                <a:path w="166" h="141">
                  <a:moveTo>
                    <a:pt x="166" y="141"/>
                  </a:moveTo>
                  <a:lnTo>
                    <a:pt x="83" y="0"/>
                  </a:lnTo>
                  <a:lnTo>
                    <a:pt x="0" y="141"/>
                  </a:lnTo>
                  <a:lnTo>
                    <a:pt x="166" y="141"/>
                  </a:lnTo>
                  <a:close/>
                </a:path>
              </a:pathLst>
            </a:custGeom>
            <a:solidFill>
              <a:srgbClr val="75BF95"/>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37"/>
          <p:cNvGrpSpPr/>
          <p:nvPr/>
        </p:nvGrpSpPr>
        <p:grpSpPr>
          <a:xfrm>
            <a:off x="8736753" y="2566683"/>
            <a:ext cx="2085109" cy="702873"/>
            <a:chOff x="9720774" y="2761849"/>
            <a:chExt cx="2511867" cy="767479"/>
          </a:xfrm>
        </p:grpSpPr>
        <p:sp>
          <p:nvSpPr>
            <p:cNvPr id="36" name="TextBox 35"/>
            <p:cNvSpPr txBox="1"/>
            <p:nvPr/>
          </p:nvSpPr>
          <p:spPr>
            <a:xfrm>
              <a:off x="9726738" y="2761849"/>
              <a:ext cx="1513973" cy="282295"/>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Rectangle 36"/>
            <p:cNvSpPr/>
            <p:nvPr/>
          </p:nvSpPr>
          <p:spPr>
            <a:xfrm>
              <a:off x="9720774" y="3060235"/>
              <a:ext cx="2511867" cy="469093"/>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8736752" y="3683835"/>
            <a:ext cx="2085111" cy="716466"/>
            <a:chOff x="9720773" y="2761849"/>
            <a:chExt cx="2511870" cy="782321"/>
          </a:xfrm>
        </p:grpSpPr>
        <p:sp>
          <p:nvSpPr>
            <p:cNvPr id="40" name="TextBox 39"/>
            <p:cNvSpPr txBox="1"/>
            <p:nvPr/>
          </p:nvSpPr>
          <p:spPr>
            <a:xfrm>
              <a:off x="9720773" y="2761849"/>
              <a:ext cx="1513974" cy="282295"/>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9720775" y="3060235"/>
              <a:ext cx="2511868" cy="483935"/>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41"/>
          <p:cNvGrpSpPr/>
          <p:nvPr/>
        </p:nvGrpSpPr>
        <p:grpSpPr>
          <a:xfrm>
            <a:off x="8736752" y="4802712"/>
            <a:ext cx="2085111" cy="716466"/>
            <a:chOff x="9720772" y="2761849"/>
            <a:chExt cx="2511870" cy="782321"/>
          </a:xfrm>
        </p:grpSpPr>
        <p:sp>
          <p:nvSpPr>
            <p:cNvPr id="43" name="TextBox 42"/>
            <p:cNvSpPr txBox="1"/>
            <p:nvPr/>
          </p:nvSpPr>
          <p:spPr>
            <a:xfrm>
              <a:off x="9720772" y="2761849"/>
              <a:ext cx="1513973" cy="282295"/>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Rectangle 43"/>
            <p:cNvSpPr/>
            <p:nvPr/>
          </p:nvSpPr>
          <p:spPr>
            <a:xfrm>
              <a:off x="9720773" y="3060235"/>
              <a:ext cx="2511869" cy="483935"/>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5" name="Group 44"/>
          <p:cNvGrpSpPr/>
          <p:nvPr/>
        </p:nvGrpSpPr>
        <p:grpSpPr>
          <a:xfrm flipH="1">
            <a:off x="2061029" y="2566686"/>
            <a:ext cx="2107425" cy="716464"/>
            <a:chOff x="9720775" y="2761849"/>
            <a:chExt cx="2343012" cy="782319"/>
          </a:xfrm>
        </p:grpSpPr>
        <p:sp>
          <p:nvSpPr>
            <p:cNvPr id="46" name="TextBox 45"/>
            <p:cNvSpPr txBox="1"/>
            <p:nvPr/>
          </p:nvSpPr>
          <p:spPr>
            <a:xfrm>
              <a:off x="9747983" y="2761849"/>
              <a:ext cx="1527914" cy="282295"/>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Rectangle 46"/>
            <p:cNvSpPr/>
            <p:nvPr/>
          </p:nvSpPr>
          <p:spPr>
            <a:xfrm>
              <a:off x="9720775" y="3060233"/>
              <a:ext cx="2343012" cy="483935"/>
            </a:xfrm>
            <a:prstGeom prst="rect">
              <a:avLst/>
            </a:prstGeom>
          </p:spPr>
          <p:txBody>
            <a:bodyPr wrap="square" lIns="0" tIns="0" rIns="0" bIns="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8" name="Group 47"/>
          <p:cNvGrpSpPr/>
          <p:nvPr/>
        </p:nvGrpSpPr>
        <p:grpSpPr>
          <a:xfrm flipH="1">
            <a:off x="2057866" y="3683836"/>
            <a:ext cx="2124855" cy="716464"/>
            <a:chOff x="9701397" y="2761849"/>
            <a:chExt cx="2362390" cy="782319"/>
          </a:xfrm>
        </p:grpSpPr>
        <p:sp>
          <p:nvSpPr>
            <p:cNvPr id="49" name="TextBox 48"/>
            <p:cNvSpPr txBox="1"/>
            <p:nvPr/>
          </p:nvSpPr>
          <p:spPr>
            <a:xfrm>
              <a:off x="9701397" y="2761849"/>
              <a:ext cx="1527914" cy="257931"/>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Rectangle 49"/>
            <p:cNvSpPr/>
            <p:nvPr/>
          </p:nvSpPr>
          <p:spPr>
            <a:xfrm>
              <a:off x="9720775" y="3060233"/>
              <a:ext cx="2343012" cy="483935"/>
            </a:xfrm>
            <a:prstGeom prst="rect">
              <a:avLst/>
            </a:prstGeom>
          </p:spPr>
          <p:txBody>
            <a:bodyPr wrap="square" lIns="0" tIns="0" rIns="0" bIns="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1" name="Group 50"/>
          <p:cNvGrpSpPr/>
          <p:nvPr/>
        </p:nvGrpSpPr>
        <p:grpSpPr>
          <a:xfrm flipH="1">
            <a:off x="2061029" y="4802712"/>
            <a:ext cx="2107425" cy="702871"/>
            <a:chOff x="9720775" y="2761849"/>
            <a:chExt cx="2343012" cy="767477"/>
          </a:xfrm>
        </p:grpSpPr>
        <p:sp>
          <p:nvSpPr>
            <p:cNvPr id="52" name="TextBox 51"/>
            <p:cNvSpPr txBox="1"/>
            <p:nvPr/>
          </p:nvSpPr>
          <p:spPr>
            <a:xfrm>
              <a:off x="9768598" y="2761849"/>
              <a:ext cx="1527914" cy="282295"/>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Rectangle 52"/>
            <p:cNvSpPr/>
            <p:nvPr/>
          </p:nvSpPr>
          <p:spPr>
            <a:xfrm>
              <a:off x="9720775" y="3060233"/>
              <a:ext cx="2343012" cy="469093"/>
            </a:xfrm>
            <a:prstGeom prst="rect">
              <a:avLst/>
            </a:prstGeom>
          </p:spPr>
          <p:txBody>
            <a:bodyPr wrap="square" lIns="0" tIns="0" rIns="0" bIns="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9" name="TextBox 8"/>
          <p:cNvSpPr txBox="1"/>
          <p:nvPr/>
        </p:nvSpPr>
        <p:spPr>
          <a:xfrm>
            <a:off x="4454798" y="233568"/>
            <a:ext cx="3949155" cy="492443"/>
          </a:xfrm>
          <a:prstGeom prst="rect">
            <a:avLst/>
          </a:prstGeom>
          <a:noFill/>
        </p:spPr>
        <p:txBody>
          <a:bodyPr wrap="square" lIns="0" tIns="0" rIns="0" bIns="0" rtlCol="0" anchor="ctr">
            <a:spAutoFit/>
          </a:bodyPr>
          <a:lstStyle/>
          <a:p>
            <a:pPr algn="ctr"/>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Box 8"/>
          <p:cNvSpPr txBox="1"/>
          <p:nvPr/>
        </p:nvSpPr>
        <p:spPr>
          <a:xfrm>
            <a:off x="5025515" y="743527"/>
            <a:ext cx="2807720" cy="215444"/>
          </a:xfrm>
          <a:prstGeom prst="rect">
            <a:avLst/>
          </a:prstGeom>
          <a:noFill/>
        </p:spPr>
        <p:txBody>
          <a:bodyPr wrap="square" lIns="0" tIns="0" rIns="0" bIns="0" rtlCol="0" anchor="ctr">
            <a:spAutoFit/>
          </a:bodyPr>
          <a:lstStyle/>
          <a:p>
            <a:pPr algn="ctr"/>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1" name="组合 60"/>
          <p:cNvGrpSpPr/>
          <p:nvPr/>
        </p:nvGrpSpPr>
        <p:grpSpPr>
          <a:xfrm>
            <a:off x="539014" y="726011"/>
            <a:ext cx="11780723" cy="0"/>
            <a:chOff x="503625" y="726011"/>
            <a:chExt cx="11780723" cy="0"/>
          </a:xfrm>
        </p:grpSpPr>
        <p:cxnSp>
          <p:nvCxnSpPr>
            <p:cNvPr id="62" name="直接连接符 61"/>
            <p:cNvCxnSpPr/>
            <p:nvPr/>
          </p:nvCxnSpPr>
          <p:spPr>
            <a:xfrm>
              <a:off x="50362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833317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500"/>
                                        <p:tgtEl>
                                          <p:spTgt spid="51"/>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reeform 68"/>
          <p:cNvSpPr/>
          <p:nvPr/>
        </p:nvSpPr>
        <p:spPr>
          <a:xfrm>
            <a:off x="2385204" y="208855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4" rIns="73814" bIns="73816" numCol="1" spcCol="1270" anchor="ctr" anchorCtr="0">
            <a:noAutofit/>
          </a:bodyPr>
          <a:lstStyle/>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70"/>
          <p:cNvSpPr/>
          <p:nvPr/>
        </p:nvSpPr>
        <p:spPr>
          <a:xfrm>
            <a:off x="2385204" y="351364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72"/>
          <p:cNvSpPr/>
          <p:nvPr/>
        </p:nvSpPr>
        <p:spPr>
          <a:xfrm>
            <a:off x="2385204" y="493873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5"/>
          <p:cNvSpPr/>
          <p:nvPr/>
        </p:nvSpPr>
        <p:spPr>
          <a:xfrm flipH="1">
            <a:off x="7072278" y="208855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4" rIns="73814" bIns="73816" numCol="1" spcCol="1270" anchor="ctr" anchorCtr="0">
            <a:noAutofit/>
          </a:bodyPr>
          <a:lstStyle/>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62"/>
          <p:cNvSpPr/>
          <p:nvPr/>
        </p:nvSpPr>
        <p:spPr>
          <a:xfrm flipH="1">
            <a:off x="7072278" y="351364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64"/>
          <p:cNvSpPr/>
          <p:nvPr/>
        </p:nvSpPr>
        <p:spPr>
          <a:xfrm flipH="1">
            <a:off x="7072278" y="493873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Left-Right Arrow 61"/>
          <p:cNvSpPr/>
          <p:nvPr/>
        </p:nvSpPr>
        <p:spPr>
          <a:xfrm>
            <a:off x="5948333" y="2441774"/>
            <a:ext cx="1018682" cy="403231"/>
          </a:xfrm>
          <a:prstGeom prst="leftRightArrow">
            <a:avLst>
              <a:gd name="adj1" fmla="val 50000"/>
              <a:gd name="adj2" fmla="val 650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Left-Right Arrow 65"/>
          <p:cNvSpPr/>
          <p:nvPr/>
        </p:nvSpPr>
        <p:spPr>
          <a:xfrm>
            <a:off x="5948333" y="3866864"/>
            <a:ext cx="1018682" cy="403231"/>
          </a:xfrm>
          <a:prstGeom prst="leftRightArrow">
            <a:avLst>
              <a:gd name="adj1" fmla="val 50000"/>
              <a:gd name="adj2" fmla="val 650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Left-Right Arrow 66"/>
          <p:cNvSpPr/>
          <p:nvPr/>
        </p:nvSpPr>
        <p:spPr>
          <a:xfrm>
            <a:off x="5948333" y="5291954"/>
            <a:ext cx="1018682" cy="403231"/>
          </a:xfrm>
          <a:prstGeom prst="leftRightArrow">
            <a:avLst>
              <a:gd name="adj1" fmla="val 50000"/>
              <a:gd name="adj2" fmla="val 650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 Placeholder 3"/>
          <p:cNvSpPr txBox="1"/>
          <p:nvPr/>
        </p:nvSpPr>
        <p:spPr>
          <a:xfrm>
            <a:off x="3102230" y="2293119"/>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a:lnSpc>
                <a:spcPct val="120000"/>
              </a:lnSpc>
              <a:spcBef>
                <a:spcPct val="20000"/>
              </a:spcBef>
              <a:defRP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Freeform 45"/>
          <p:cNvSpPr>
            <a:spLocks noEditPoints="1"/>
          </p:cNvSpPr>
          <p:nvPr/>
        </p:nvSpPr>
        <p:spPr bwMode="auto">
          <a:xfrm>
            <a:off x="2545177" y="2460506"/>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 Placeholder 3"/>
          <p:cNvSpPr txBox="1"/>
          <p:nvPr/>
        </p:nvSpPr>
        <p:spPr>
          <a:xfrm>
            <a:off x="3102230" y="3713592"/>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a:lnSpc>
                <a:spcPct val="120000"/>
              </a:lnSpc>
              <a:spcBef>
                <a:spcPct val="20000"/>
              </a:spcBef>
              <a:defRP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Freeform 45"/>
          <p:cNvSpPr>
            <a:spLocks noEditPoints="1"/>
          </p:cNvSpPr>
          <p:nvPr/>
        </p:nvSpPr>
        <p:spPr bwMode="auto">
          <a:xfrm>
            <a:off x="2545177" y="3880979"/>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 Placeholder 3"/>
          <p:cNvSpPr txBox="1"/>
          <p:nvPr/>
        </p:nvSpPr>
        <p:spPr>
          <a:xfrm>
            <a:off x="3102230" y="5150844"/>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a:lnSpc>
                <a:spcPct val="120000"/>
              </a:lnSpc>
              <a:spcBef>
                <a:spcPct val="20000"/>
              </a:spcBef>
              <a:defRP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Freeform 45"/>
          <p:cNvSpPr>
            <a:spLocks noEditPoints="1"/>
          </p:cNvSpPr>
          <p:nvPr/>
        </p:nvSpPr>
        <p:spPr bwMode="auto">
          <a:xfrm>
            <a:off x="2545177" y="5318231"/>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Freeform 45"/>
          <p:cNvSpPr>
            <a:spLocks noEditPoints="1"/>
          </p:cNvSpPr>
          <p:nvPr/>
        </p:nvSpPr>
        <p:spPr bwMode="auto">
          <a:xfrm>
            <a:off x="9849513" y="2460506"/>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Text Placeholder 3"/>
          <p:cNvSpPr txBox="1"/>
          <p:nvPr/>
        </p:nvSpPr>
        <p:spPr>
          <a:xfrm>
            <a:off x="7388243" y="2293119"/>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240">
              <a:lnSpc>
                <a:spcPct val="120000"/>
              </a:lnSpc>
              <a:spcBef>
                <a:spcPct val="20000"/>
              </a:spcBef>
              <a:defRPr/>
            </a:pP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Freeform 45"/>
          <p:cNvSpPr>
            <a:spLocks noEditPoints="1"/>
          </p:cNvSpPr>
          <p:nvPr/>
        </p:nvSpPr>
        <p:spPr bwMode="auto">
          <a:xfrm>
            <a:off x="9849513" y="3880979"/>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5"/>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Text Placeholder 3"/>
          <p:cNvSpPr txBox="1"/>
          <p:nvPr/>
        </p:nvSpPr>
        <p:spPr>
          <a:xfrm>
            <a:off x="7388243" y="3713592"/>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240">
              <a:lnSpc>
                <a:spcPct val="120000"/>
              </a:lnSpc>
              <a:spcBef>
                <a:spcPct val="20000"/>
              </a:spcBef>
              <a:defRPr/>
            </a:pP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Freeform 45"/>
          <p:cNvSpPr>
            <a:spLocks noEditPoints="1"/>
          </p:cNvSpPr>
          <p:nvPr/>
        </p:nvSpPr>
        <p:spPr bwMode="auto">
          <a:xfrm>
            <a:off x="9849513" y="5331043"/>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Text Placeholder 3"/>
          <p:cNvSpPr txBox="1"/>
          <p:nvPr/>
        </p:nvSpPr>
        <p:spPr>
          <a:xfrm>
            <a:off x="7388243" y="5163656"/>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240">
              <a:lnSpc>
                <a:spcPct val="120000"/>
              </a:lnSpc>
              <a:spcBef>
                <a:spcPct val="20000"/>
              </a:spcBef>
              <a:defRPr/>
            </a:pP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Rounded Rectangle 67"/>
          <p:cNvSpPr/>
          <p:nvPr/>
        </p:nvSpPr>
        <p:spPr>
          <a:xfrm>
            <a:off x="964706" y="2009070"/>
            <a:ext cx="1431664" cy="1276830"/>
          </a:xfrm>
          <a:prstGeom prst="roundRect">
            <a:avLst/>
          </a:pr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005">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01</a:t>
            </a:r>
            <a:endParaRPr lang="en-US" sz="2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Rounded Rectangle 69"/>
          <p:cNvSpPr/>
          <p:nvPr/>
        </p:nvSpPr>
        <p:spPr>
          <a:xfrm>
            <a:off x="964706" y="3434163"/>
            <a:ext cx="1431664" cy="1276827"/>
          </a:xfrm>
          <a:prstGeom prst="roundRect">
            <a:avLst/>
          </a:pr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005">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02</a:t>
            </a:r>
            <a:endParaRPr lang="en-US" sz="2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Rounded Rectangle 71"/>
          <p:cNvSpPr/>
          <p:nvPr/>
        </p:nvSpPr>
        <p:spPr>
          <a:xfrm>
            <a:off x="964706" y="4859254"/>
            <a:ext cx="1431664" cy="1276827"/>
          </a:xfrm>
          <a:prstGeom prst="roundRect">
            <a:avLst/>
          </a:prstGeom>
          <a:solidFill>
            <a:schemeClr val="accent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005">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03</a:t>
            </a:r>
            <a:endParaRPr lang="en-US" sz="2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Rounded Rectangle 44"/>
          <p:cNvSpPr/>
          <p:nvPr/>
        </p:nvSpPr>
        <p:spPr>
          <a:xfrm flipH="1">
            <a:off x="10462380" y="2009070"/>
            <a:ext cx="1431664" cy="1276830"/>
          </a:xfrm>
          <a:prstGeom prst="roundRect">
            <a:avLst/>
          </a:prstGeom>
          <a:solidFill>
            <a:schemeClr val="accent4"/>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005">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04</a:t>
            </a:r>
            <a:endParaRPr lang="en-US" sz="2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Rounded Rectangle 47"/>
          <p:cNvSpPr/>
          <p:nvPr/>
        </p:nvSpPr>
        <p:spPr>
          <a:xfrm flipH="1">
            <a:off x="10462380" y="3434163"/>
            <a:ext cx="1431664" cy="1276827"/>
          </a:xfrm>
          <a:prstGeom prst="roundRect">
            <a:avLst/>
          </a:prstGeom>
          <a:solidFill>
            <a:schemeClr val="accent5"/>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005">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05</a:t>
            </a:r>
            <a:endParaRPr lang="en-US" sz="2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Rounded Rectangle 63"/>
          <p:cNvSpPr/>
          <p:nvPr/>
        </p:nvSpPr>
        <p:spPr>
          <a:xfrm flipH="1">
            <a:off x="10462380" y="4859254"/>
            <a:ext cx="1431664" cy="1276827"/>
          </a:xfrm>
          <a:prstGeom prst="roundRect">
            <a:avLst/>
          </a:prstGeom>
          <a:solidFill>
            <a:schemeClr val="accent6"/>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005">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06</a:t>
            </a:r>
            <a:endParaRPr lang="en-US" sz="2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8"/>
          <p:cNvSpPr txBox="1"/>
          <p:nvPr/>
        </p:nvSpPr>
        <p:spPr>
          <a:xfrm>
            <a:off x="4454798" y="233568"/>
            <a:ext cx="3949155" cy="492443"/>
          </a:xfrm>
          <a:prstGeom prst="rect">
            <a:avLst/>
          </a:prstGeom>
          <a:noFill/>
        </p:spPr>
        <p:txBody>
          <a:bodyPr wrap="square" lIns="0" tIns="0" rIns="0" bIns="0" rtlCol="0" anchor="ctr">
            <a:spAutoFit/>
          </a:bodyPr>
          <a:lstStyle/>
          <a:p>
            <a:pPr algn="ctr"/>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8"/>
          <p:cNvSpPr txBox="1"/>
          <p:nvPr/>
        </p:nvSpPr>
        <p:spPr>
          <a:xfrm>
            <a:off x="5025515" y="743527"/>
            <a:ext cx="2807720" cy="215444"/>
          </a:xfrm>
          <a:prstGeom prst="rect">
            <a:avLst/>
          </a:prstGeom>
          <a:noFill/>
        </p:spPr>
        <p:txBody>
          <a:bodyPr wrap="square" lIns="0" tIns="0" rIns="0" bIns="0" rtlCol="0" anchor="ctr">
            <a:spAutoFit/>
          </a:bodyPr>
          <a:lstStyle/>
          <a:p>
            <a:pPr algn="ctr"/>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6" name="组合 35"/>
          <p:cNvGrpSpPr/>
          <p:nvPr/>
        </p:nvGrpSpPr>
        <p:grpSpPr>
          <a:xfrm>
            <a:off x="539014" y="726011"/>
            <a:ext cx="11780723" cy="0"/>
            <a:chOff x="503625" y="726011"/>
            <a:chExt cx="11780723" cy="0"/>
          </a:xfrm>
        </p:grpSpPr>
        <p:cxnSp>
          <p:nvCxnSpPr>
            <p:cNvPr id="37" name="直接连接符 36"/>
            <p:cNvCxnSpPr/>
            <p:nvPr/>
          </p:nvCxnSpPr>
          <p:spPr>
            <a:xfrm>
              <a:off x="50362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833317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500"/>
                                        <p:tgtEl>
                                          <p:spTgt spid="69"/>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left)">
                                      <p:cBhvr>
                                        <p:cTn id="22" dur="500"/>
                                        <p:tgtEl>
                                          <p:spTgt spid="74"/>
                                        </p:tgtEl>
                                      </p:cBhvr>
                                    </p:animEffect>
                                  </p:childTnLst>
                                </p:cTn>
                              </p:par>
                            </p:childTnLst>
                          </p:cTn>
                        </p:par>
                        <p:par>
                          <p:cTn id="23" fill="hold">
                            <p:stCondLst>
                              <p:cond delay="2000"/>
                            </p:stCondLst>
                            <p:childTnLst>
                              <p:par>
                                <p:cTn id="24" presetID="16" presetClass="entr" presetSubtype="37" fill="hold" grpId="0" nodeType="after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barn(outVertical)">
                                      <p:cBhvr>
                                        <p:cTn id="26" dur="500"/>
                                        <p:tgtEl>
                                          <p:spTgt spid="62"/>
                                        </p:tgtEl>
                                      </p:cBhvr>
                                    </p:animEffect>
                                  </p:childTnLst>
                                </p:cTn>
                              </p:par>
                            </p:childTnLst>
                          </p:cTn>
                        </p:par>
                        <p:par>
                          <p:cTn id="27" fill="hold">
                            <p:stCondLst>
                              <p:cond delay="2500"/>
                            </p:stCondLst>
                            <p:childTnLst>
                              <p:par>
                                <p:cTn id="28" presetID="2" presetClass="entr" presetSubtype="1" accel="50000" decel="5000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 calcmode="lin" valueType="num">
                                      <p:cBhvr additive="base">
                                        <p:cTn id="30" dur="500" fill="hold"/>
                                        <p:tgtEl>
                                          <p:spTgt spid="45"/>
                                        </p:tgtEl>
                                        <p:attrNameLst>
                                          <p:attrName>ppt_x</p:attrName>
                                        </p:attrNameLst>
                                      </p:cBhvr>
                                      <p:tavLst>
                                        <p:tav tm="0">
                                          <p:val>
                                            <p:strVal val="#ppt_x"/>
                                          </p:val>
                                        </p:tav>
                                        <p:tav tm="100000">
                                          <p:val>
                                            <p:strVal val="#ppt_x"/>
                                          </p:val>
                                        </p:tav>
                                      </p:tavLst>
                                    </p:anim>
                                    <p:anim calcmode="lin" valueType="num">
                                      <p:cBhvr additive="base">
                                        <p:cTn id="31" dur="500" fill="hold"/>
                                        <p:tgtEl>
                                          <p:spTgt spid="45"/>
                                        </p:tgtEl>
                                        <p:attrNameLst>
                                          <p:attrName>ppt_y</p:attrName>
                                        </p:attrNameLst>
                                      </p:cBhvr>
                                      <p:tavLst>
                                        <p:tav tm="0">
                                          <p:val>
                                            <p:strVal val="0-#ppt_h/2"/>
                                          </p:val>
                                        </p:tav>
                                        <p:tav tm="100000">
                                          <p:val>
                                            <p:strVal val="#ppt_y"/>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right)">
                                      <p:cBhvr>
                                        <p:cTn id="35" dur="500"/>
                                        <p:tgtEl>
                                          <p:spTgt spid="46"/>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84"/>
                                        </p:tgtEl>
                                        <p:attrNameLst>
                                          <p:attrName>style.visibility</p:attrName>
                                        </p:attrNameLst>
                                      </p:cBhvr>
                                      <p:to>
                                        <p:strVal val="visible"/>
                                      </p:to>
                                    </p:set>
                                    <p:anim calcmode="lin" valueType="num">
                                      <p:cBhvr>
                                        <p:cTn id="39" dur="500" fill="hold"/>
                                        <p:tgtEl>
                                          <p:spTgt spid="84"/>
                                        </p:tgtEl>
                                        <p:attrNameLst>
                                          <p:attrName>ppt_w</p:attrName>
                                        </p:attrNameLst>
                                      </p:cBhvr>
                                      <p:tavLst>
                                        <p:tav tm="0">
                                          <p:val>
                                            <p:fltVal val="0"/>
                                          </p:val>
                                        </p:tav>
                                        <p:tav tm="100000">
                                          <p:val>
                                            <p:strVal val="#ppt_w"/>
                                          </p:val>
                                        </p:tav>
                                      </p:tavLst>
                                    </p:anim>
                                    <p:anim calcmode="lin" valueType="num">
                                      <p:cBhvr>
                                        <p:cTn id="40" dur="500" fill="hold"/>
                                        <p:tgtEl>
                                          <p:spTgt spid="84"/>
                                        </p:tgtEl>
                                        <p:attrNameLst>
                                          <p:attrName>ppt_h</p:attrName>
                                        </p:attrNameLst>
                                      </p:cBhvr>
                                      <p:tavLst>
                                        <p:tav tm="0">
                                          <p:val>
                                            <p:fltVal val="0"/>
                                          </p:val>
                                        </p:tav>
                                        <p:tav tm="100000">
                                          <p:val>
                                            <p:strVal val="#ppt_h"/>
                                          </p:val>
                                        </p:tav>
                                      </p:tavLst>
                                    </p:anim>
                                    <p:animEffect transition="in" filter="fade">
                                      <p:cBhvr>
                                        <p:cTn id="41" dur="500"/>
                                        <p:tgtEl>
                                          <p:spTgt spid="84"/>
                                        </p:tgtEl>
                                      </p:cBhvr>
                                    </p:animEffect>
                                  </p:childTnLst>
                                </p:cTn>
                              </p:par>
                            </p:childTnLst>
                          </p:cTn>
                        </p:par>
                        <p:par>
                          <p:cTn id="42" fill="hold">
                            <p:stCondLst>
                              <p:cond delay="4000"/>
                            </p:stCondLst>
                            <p:childTnLst>
                              <p:par>
                                <p:cTn id="43" presetID="22" presetClass="entr" presetSubtype="2" fill="hold" grpId="0" nodeType="afterEffect">
                                  <p:stCondLst>
                                    <p:cond delay="0"/>
                                  </p:stCondLst>
                                  <p:childTnLst>
                                    <p:set>
                                      <p:cBhvr>
                                        <p:cTn id="44" dur="1" fill="hold">
                                          <p:stCondLst>
                                            <p:cond delay="0"/>
                                          </p:stCondLst>
                                        </p:cTn>
                                        <p:tgtEl>
                                          <p:spTgt spid="87"/>
                                        </p:tgtEl>
                                        <p:attrNameLst>
                                          <p:attrName>style.visibility</p:attrName>
                                        </p:attrNameLst>
                                      </p:cBhvr>
                                      <p:to>
                                        <p:strVal val="visible"/>
                                      </p:to>
                                    </p:set>
                                    <p:animEffect transition="in" filter="wipe(right)">
                                      <p:cBhvr>
                                        <p:cTn id="45" dur="500"/>
                                        <p:tgtEl>
                                          <p:spTgt spid="87"/>
                                        </p:tgtEl>
                                      </p:cBhvr>
                                    </p:animEffect>
                                  </p:childTnLst>
                                </p:cTn>
                              </p:par>
                            </p:childTnLst>
                          </p:cTn>
                        </p:par>
                        <p:par>
                          <p:cTn id="46" fill="hold">
                            <p:stCondLst>
                              <p:cond delay="4500"/>
                            </p:stCondLst>
                            <p:childTnLst>
                              <p:par>
                                <p:cTn id="47" presetID="2" presetClass="entr" presetSubtype="1" accel="50000" decel="5000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500" fill="hold"/>
                                        <p:tgtEl>
                                          <p:spTgt spid="70"/>
                                        </p:tgtEl>
                                        <p:attrNameLst>
                                          <p:attrName>ppt_x</p:attrName>
                                        </p:attrNameLst>
                                      </p:cBhvr>
                                      <p:tavLst>
                                        <p:tav tm="0">
                                          <p:val>
                                            <p:strVal val="#ppt_x"/>
                                          </p:val>
                                        </p:tav>
                                        <p:tav tm="100000">
                                          <p:val>
                                            <p:strVal val="#ppt_x"/>
                                          </p:val>
                                        </p:tav>
                                      </p:tavLst>
                                    </p:anim>
                                    <p:anim calcmode="lin" valueType="num">
                                      <p:cBhvr additive="base">
                                        <p:cTn id="50" dur="500" fill="hold"/>
                                        <p:tgtEl>
                                          <p:spTgt spid="70"/>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wipe(left)">
                                      <p:cBhvr>
                                        <p:cTn id="54" dur="500"/>
                                        <p:tgtEl>
                                          <p:spTgt spid="71"/>
                                        </p:tgtEl>
                                      </p:cBhvr>
                                    </p:animEffect>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wipe(left)">
                                      <p:cBhvr>
                                        <p:cTn id="64" dur="500"/>
                                        <p:tgtEl>
                                          <p:spTgt spid="78"/>
                                        </p:tgtEl>
                                      </p:cBhvr>
                                    </p:animEffect>
                                  </p:childTnLst>
                                </p:cTn>
                              </p:par>
                            </p:childTnLst>
                          </p:cTn>
                        </p:par>
                        <p:par>
                          <p:cTn id="65" fill="hold">
                            <p:stCondLst>
                              <p:cond delay="6500"/>
                            </p:stCondLst>
                            <p:childTnLst>
                              <p:par>
                                <p:cTn id="66" presetID="16" presetClass="entr" presetSubtype="37"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barn(outVertical)">
                                      <p:cBhvr>
                                        <p:cTn id="68" dur="500"/>
                                        <p:tgtEl>
                                          <p:spTgt spid="66"/>
                                        </p:tgtEl>
                                      </p:cBhvr>
                                    </p:animEffect>
                                  </p:childTnLst>
                                </p:cTn>
                              </p:par>
                            </p:childTnLst>
                          </p:cTn>
                        </p:par>
                        <p:par>
                          <p:cTn id="69" fill="hold">
                            <p:stCondLst>
                              <p:cond delay="7000"/>
                            </p:stCondLst>
                            <p:childTnLst>
                              <p:par>
                                <p:cTn id="70" presetID="2" presetClass="entr" presetSubtype="1" accel="50000" decel="5000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additive="base">
                                        <p:cTn id="72" dur="500" fill="hold"/>
                                        <p:tgtEl>
                                          <p:spTgt spid="48"/>
                                        </p:tgtEl>
                                        <p:attrNameLst>
                                          <p:attrName>ppt_x</p:attrName>
                                        </p:attrNameLst>
                                      </p:cBhvr>
                                      <p:tavLst>
                                        <p:tav tm="0">
                                          <p:val>
                                            <p:strVal val="#ppt_x"/>
                                          </p:val>
                                        </p:tav>
                                        <p:tav tm="100000">
                                          <p:val>
                                            <p:strVal val="#ppt_x"/>
                                          </p:val>
                                        </p:tav>
                                      </p:tavLst>
                                    </p:anim>
                                    <p:anim calcmode="lin" valueType="num">
                                      <p:cBhvr additive="base">
                                        <p:cTn id="73" dur="500" fill="hold"/>
                                        <p:tgtEl>
                                          <p:spTgt spid="48"/>
                                        </p:tgtEl>
                                        <p:attrNameLst>
                                          <p:attrName>ppt_y</p:attrName>
                                        </p:attrNameLst>
                                      </p:cBhvr>
                                      <p:tavLst>
                                        <p:tav tm="0">
                                          <p:val>
                                            <p:strVal val="0-#ppt_h/2"/>
                                          </p:val>
                                        </p:tav>
                                        <p:tav tm="100000">
                                          <p:val>
                                            <p:strVal val="#ppt_y"/>
                                          </p:val>
                                        </p:tav>
                                      </p:tavLst>
                                    </p:anim>
                                  </p:childTnLst>
                                </p:cTn>
                              </p:par>
                            </p:childTnLst>
                          </p:cTn>
                        </p:par>
                        <p:par>
                          <p:cTn id="74" fill="hold">
                            <p:stCondLst>
                              <p:cond delay="7500"/>
                            </p:stCondLst>
                            <p:childTnLst>
                              <p:par>
                                <p:cTn id="75" presetID="22" presetClass="entr" presetSubtype="2"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wipe(right)">
                                      <p:cBhvr>
                                        <p:cTn id="77" dur="500"/>
                                        <p:tgtEl>
                                          <p:spTgt spid="63"/>
                                        </p:tgtEl>
                                      </p:cBhvr>
                                    </p:animEffect>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90"/>
                                        </p:tgtEl>
                                        <p:attrNameLst>
                                          <p:attrName>style.visibility</p:attrName>
                                        </p:attrNameLst>
                                      </p:cBhvr>
                                      <p:to>
                                        <p:strVal val="visible"/>
                                      </p:to>
                                    </p:set>
                                    <p:anim calcmode="lin" valueType="num">
                                      <p:cBhvr>
                                        <p:cTn id="81" dur="500" fill="hold"/>
                                        <p:tgtEl>
                                          <p:spTgt spid="90"/>
                                        </p:tgtEl>
                                        <p:attrNameLst>
                                          <p:attrName>ppt_w</p:attrName>
                                        </p:attrNameLst>
                                      </p:cBhvr>
                                      <p:tavLst>
                                        <p:tav tm="0">
                                          <p:val>
                                            <p:fltVal val="0"/>
                                          </p:val>
                                        </p:tav>
                                        <p:tav tm="100000">
                                          <p:val>
                                            <p:strVal val="#ppt_w"/>
                                          </p:val>
                                        </p:tav>
                                      </p:tavLst>
                                    </p:anim>
                                    <p:anim calcmode="lin" valueType="num">
                                      <p:cBhvr>
                                        <p:cTn id="82" dur="500" fill="hold"/>
                                        <p:tgtEl>
                                          <p:spTgt spid="90"/>
                                        </p:tgtEl>
                                        <p:attrNameLst>
                                          <p:attrName>ppt_h</p:attrName>
                                        </p:attrNameLst>
                                      </p:cBhvr>
                                      <p:tavLst>
                                        <p:tav tm="0">
                                          <p:val>
                                            <p:fltVal val="0"/>
                                          </p:val>
                                        </p:tav>
                                        <p:tav tm="100000">
                                          <p:val>
                                            <p:strVal val="#ppt_h"/>
                                          </p:val>
                                        </p:tav>
                                      </p:tavLst>
                                    </p:anim>
                                    <p:animEffect transition="in" filter="fade">
                                      <p:cBhvr>
                                        <p:cTn id="83" dur="500"/>
                                        <p:tgtEl>
                                          <p:spTgt spid="90"/>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91"/>
                                        </p:tgtEl>
                                        <p:attrNameLst>
                                          <p:attrName>style.visibility</p:attrName>
                                        </p:attrNameLst>
                                      </p:cBhvr>
                                      <p:to>
                                        <p:strVal val="visible"/>
                                      </p:to>
                                    </p:set>
                                    <p:animEffect transition="in" filter="wipe(right)">
                                      <p:cBhvr>
                                        <p:cTn id="87" dur="500"/>
                                        <p:tgtEl>
                                          <p:spTgt spid="91"/>
                                        </p:tgtEl>
                                      </p:cBhvr>
                                    </p:animEffect>
                                  </p:childTnLst>
                                </p:cTn>
                              </p:par>
                            </p:childTnLst>
                          </p:cTn>
                        </p:par>
                        <p:par>
                          <p:cTn id="88" fill="hold">
                            <p:stCondLst>
                              <p:cond delay="9000"/>
                            </p:stCondLst>
                            <p:childTnLst>
                              <p:par>
                                <p:cTn id="89" presetID="2" presetClass="entr" presetSubtype="1" accel="50000" decel="50000" fill="hold" grpId="0" nodeType="afterEffect">
                                  <p:stCondLst>
                                    <p:cond delay="0"/>
                                  </p:stCondLst>
                                  <p:childTnLst>
                                    <p:set>
                                      <p:cBhvr>
                                        <p:cTn id="90" dur="1" fill="hold">
                                          <p:stCondLst>
                                            <p:cond delay="0"/>
                                          </p:stCondLst>
                                        </p:cTn>
                                        <p:tgtEl>
                                          <p:spTgt spid="72"/>
                                        </p:tgtEl>
                                        <p:attrNameLst>
                                          <p:attrName>style.visibility</p:attrName>
                                        </p:attrNameLst>
                                      </p:cBhvr>
                                      <p:to>
                                        <p:strVal val="visible"/>
                                      </p:to>
                                    </p:set>
                                    <p:anim calcmode="lin" valueType="num">
                                      <p:cBhvr additive="base">
                                        <p:cTn id="91" dur="500" fill="hold"/>
                                        <p:tgtEl>
                                          <p:spTgt spid="72"/>
                                        </p:tgtEl>
                                        <p:attrNameLst>
                                          <p:attrName>ppt_x</p:attrName>
                                        </p:attrNameLst>
                                      </p:cBhvr>
                                      <p:tavLst>
                                        <p:tav tm="0">
                                          <p:val>
                                            <p:strVal val="#ppt_x"/>
                                          </p:val>
                                        </p:tav>
                                        <p:tav tm="100000">
                                          <p:val>
                                            <p:strVal val="#ppt_x"/>
                                          </p:val>
                                        </p:tav>
                                      </p:tavLst>
                                    </p:anim>
                                    <p:anim calcmode="lin" valueType="num">
                                      <p:cBhvr additive="base">
                                        <p:cTn id="92" dur="500" fill="hold"/>
                                        <p:tgtEl>
                                          <p:spTgt spid="72"/>
                                        </p:tgtEl>
                                        <p:attrNameLst>
                                          <p:attrName>ppt_y</p:attrName>
                                        </p:attrNameLst>
                                      </p:cBhvr>
                                      <p:tavLst>
                                        <p:tav tm="0">
                                          <p:val>
                                            <p:strVal val="0-#ppt_h/2"/>
                                          </p:val>
                                        </p:tav>
                                        <p:tav tm="100000">
                                          <p:val>
                                            <p:strVal val="#ppt_y"/>
                                          </p:val>
                                        </p:tav>
                                      </p:tavLst>
                                    </p:anim>
                                  </p:childTnLst>
                                </p:cTn>
                              </p:par>
                            </p:childTnLst>
                          </p:cTn>
                        </p:par>
                        <p:par>
                          <p:cTn id="93" fill="hold">
                            <p:stCondLst>
                              <p:cond delay="9500"/>
                            </p:stCondLst>
                            <p:childTnLst>
                              <p:par>
                                <p:cTn id="94" presetID="22" presetClass="entr" presetSubtype="8"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left)">
                                      <p:cBhvr>
                                        <p:cTn id="96" dur="500"/>
                                        <p:tgtEl>
                                          <p:spTgt spid="73"/>
                                        </p:tgtEl>
                                      </p:cBhvr>
                                    </p:animEffect>
                                  </p:childTnLst>
                                </p:cTn>
                              </p:par>
                            </p:childTnLst>
                          </p:cTn>
                        </p:par>
                        <p:par>
                          <p:cTn id="97" fill="hold">
                            <p:stCondLst>
                              <p:cond delay="10000"/>
                            </p:stCondLst>
                            <p:childTnLst>
                              <p:par>
                                <p:cTn id="98" presetID="53" presetClass="entr" presetSubtype="16" fill="hold" grpId="0" nodeType="afterEffect">
                                  <p:stCondLst>
                                    <p:cond delay="0"/>
                                  </p:stCondLst>
                                  <p:childTnLst>
                                    <p:set>
                                      <p:cBhvr>
                                        <p:cTn id="99" dur="1" fill="hold">
                                          <p:stCondLst>
                                            <p:cond delay="0"/>
                                          </p:stCondLst>
                                        </p:cTn>
                                        <p:tgtEl>
                                          <p:spTgt spid="81"/>
                                        </p:tgtEl>
                                        <p:attrNameLst>
                                          <p:attrName>style.visibility</p:attrName>
                                        </p:attrNameLst>
                                      </p:cBhvr>
                                      <p:to>
                                        <p:strVal val="visible"/>
                                      </p:to>
                                    </p:set>
                                    <p:anim calcmode="lin" valueType="num">
                                      <p:cBhvr>
                                        <p:cTn id="100" dur="500" fill="hold"/>
                                        <p:tgtEl>
                                          <p:spTgt spid="81"/>
                                        </p:tgtEl>
                                        <p:attrNameLst>
                                          <p:attrName>ppt_w</p:attrName>
                                        </p:attrNameLst>
                                      </p:cBhvr>
                                      <p:tavLst>
                                        <p:tav tm="0">
                                          <p:val>
                                            <p:fltVal val="0"/>
                                          </p:val>
                                        </p:tav>
                                        <p:tav tm="100000">
                                          <p:val>
                                            <p:strVal val="#ppt_w"/>
                                          </p:val>
                                        </p:tav>
                                      </p:tavLst>
                                    </p:anim>
                                    <p:anim calcmode="lin" valueType="num">
                                      <p:cBhvr>
                                        <p:cTn id="101" dur="500" fill="hold"/>
                                        <p:tgtEl>
                                          <p:spTgt spid="81"/>
                                        </p:tgtEl>
                                        <p:attrNameLst>
                                          <p:attrName>ppt_h</p:attrName>
                                        </p:attrNameLst>
                                      </p:cBhvr>
                                      <p:tavLst>
                                        <p:tav tm="0">
                                          <p:val>
                                            <p:fltVal val="0"/>
                                          </p:val>
                                        </p:tav>
                                        <p:tav tm="100000">
                                          <p:val>
                                            <p:strVal val="#ppt_h"/>
                                          </p:val>
                                        </p:tav>
                                      </p:tavLst>
                                    </p:anim>
                                    <p:animEffect transition="in" filter="fade">
                                      <p:cBhvr>
                                        <p:cTn id="102" dur="500"/>
                                        <p:tgtEl>
                                          <p:spTgt spid="81"/>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80"/>
                                        </p:tgtEl>
                                        <p:attrNameLst>
                                          <p:attrName>style.visibility</p:attrName>
                                        </p:attrNameLst>
                                      </p:cBhvr>
                                      <p:to>
                                        <p:strVal val="visible"/>
                                      </p:to>
                                    </p:set>
                                    <p:animEffect transition="in" filter="wipe(left)">
                                      <p:cBhvr>
                                        <p:cTn id="106" dur="500"/>
                                        <p:tgtEl>
                                          <p:spTgt spid="80"/>
                                        </p:tgtEl>
                                      </p:cBhvr>
                                    </p:animEffect>
                                  </p:childTnLst>
                                </p:cTn>
                              </p:par>
                            </p:childTnLst>
                          </p:cTn>
                        </p:par>
                        <p:par>
                          <p:cTn id="107" fill="hold">
                            <p:stCondLst>
                              <p:cond delay="11000"/>
                            </p:stCondLst>
                            <p:childTnLst>
                              <p:par>
                                <p:cTn id="108" presetID="16" presetClass="entr" presetSubtype="37"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barn(outVertical)">
                                      <p:cBhvr>
                                        <p:cTn id="110" dur="500"/>
                                        <p:tgtEl>
                                          <p:spTgt spid="67"/>
                                        </p:tgtEl>
                                      </p:cBhvr>
                                    </p:animEffect>
                                  </p:childTnLst>
                                </p:cTn>
                              </p:par>
                            </p:childTnLst>
                          </p:cTn>
                        </p:par>
                        <p:par>
                          <p:cTn id="111" fill="hold">
                            <p:stCondLst>
                              <p:cond delay="11500"/>
                            </p:stCondLst>
                            <p:childTnLst>
                              <p:par>
                                <p:cTn id="112" presetID="2" presetClass="entr" presetSubtype="1" accel="50000" decel="50000" fill="hold" grpId="0" nodeType="afterEffect">
                                  <p:stCondLst>
                                    <p:cond delay="0"/>
                                  </p:stCondLst>
                                  <p:childTnLst>
                                    <p:set>
                                      <p:cBhvr>
                                        <p:cTn id="113" dur="1" fill="hold">
                                          <p:stCondLst>
                                            <p:cond delay="0"/>
                                          </p:stCondLst>
                                        </p:cTn>
                                        <p:tgtEl>
                                          <p:spTgt spid="64"/>
                                        </p:tgtEl>
                                        <p:attrNameLst>
                                          <p:attrName>style.visibility</p:attrName>
                                        </p:attrNameLst>
                                      </p:cBhvr>
                                      <p:to>
                                        <p:strVal val="visible"/>
                                      </p:to>
                                    </p:set>
                                    <p:anim calcmode="lin" valueType="num">
                                      <p:cBhvr additive="base">
                                        <p:cTn id="114" dur="500" fill="hold"/>
                                        <p:tgtEl>
                                          <p:spTgt spid="64"/>
                                        </p:tgtEl>
                                        <p:attrNameLst>
                                          <p:attrName>ppt_x</p:attrName>
                                        </p:attrNameLst>
                                      </p:cBhvr>
                                      <p:tavLst>
                                        <p:tav tm="0">
                                          <p:val>
                                            <p:strVal val="#ppt_x"/>
                                          </p:val>
                                        </p:tav>
                                        <p:tav tm="100000">
                                          <p:val>
                                            <p:strVal val="#ppt_x"/>
                                          </p:val>
                                        </p:tav>
                                      </p:tavLst>
                                    </p:anim>
                                    <p:anim calcmode="lin" valueType="num">
                                      <p:cBhvr additive="base">
                                        <p:cTn id="115" dur="500" fill="hold"/>
                                        <p:tgtEl>
                                          <p:spTgt spid="64"/>
                                        </p:tgtEl>
                                        <p:attrNameLst>
                                          <p:attrName>ppt_y</p:attrName>
                                        </p:attrNameLst>
                                      </p:cBhvr>
                                      <p:tavLst>
                                        <p:tav tm="0">
                                          <p:val>
                                            <p:strVal val="0-#ppt_h/2"/>
                                          </p:val>
                                        </p:tav>
                                        <p:tav tm="100000">
                                          <p:val>
                                            <p:strVal val="#ppt_y"/>
                                          </p:val>
                                        </p:tav>
                                      </p:tavLst>
                                    </p:anim>
                                  </p:childTnLst>
                                </p:cTn>
                              </p:par>
                            </p:childTnLst>
                          </p:cTn>
                        </p:par>
                        <p:par>
                          <p:cTn id="116" fill="hold">
                            <p:stCondLst>
                              <p:cond delay="12000"/>
                            </p:stCondLst>
                            <p:childTnLst>
                              <p:par>
                                <p:cTn id="117" presetID="22" presetClass="entr" presetSubtype="2" fill="hold" grpId="0" nodeType="afterEffect">
                                  <p:stCondLst>
                                    <p:cond delay="0"/>
                                  </p:stCondLst>
                                  <p:childTnLst>
                                    <p:set>
                                      <p:cBhvr>
                                        <p:cTn id="118" dur="1" fill="hold">
                                          <p:stCondLst>
                                            <p:cond delay="0"/>
                                          </p:stCondLst>
                                        </p:cTn>
                                        <p:tgtEl>
                                          <p:spTgt spid="65"/>
                                        </p:tgtEl>
                                        <p:attrNameLst>
                                          <p:attrName>style.visibility</p:attrName>
                                        </p:attrNameLst>
                                      </p:cBhvr>
                                      <p:to>
                                        <p:strVal val="visible"/>
                                      </p:to>
                                    </p:set>
                                    <p:animEffect transition="in" filter="wipe(right)">
                                      <p:cBhvr>
                                        <p:cTn id="119" dur="500"/>
                                        <p:tgtEl>
                                          <p:spTgt spid="65"/>
                                        </p:tgtEl>
                                      </p:cBhvr>
                                    </p:animEffect>
                                  </p:childTnLst>
                                </p:cTn>
                              </p:par>
                            </p:childTnLst>
                          </p:cTn>
                        </p:par>
                        <p:par>
                          <p:cTn id="120" fill="hold">
                            <p:stCondLst>
                              <p:cond delay="12500"/>
                            </p:stCondLst>
                            <p:childTnLst>
                              <p:par>
                                <p:cTn id="121" presetID="53" presetClass="entr" presetSubtype="16"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 calcmode="lin" valueType="num">
                                      <p:cBhvr>
                                        <p:cTn id="123" dur="500" fill="hold"/>
                                        <p:tgtEl>
                                          <p:spTgt spid="92"/>
                                        </p:tgtEl>
                                        <p:attrNameLst>
                                          <p:attrName>ppt_w</p:attrName>
                                        </p:attrNameLst>
                                      </p:cBhvr>
                                      <p:tavLst>
                                        <p:tav tm="0">
                                          <p:val>
                                            <p:fltVal val="0"/>
                                          </p:val>
                                        </p:tav>
                                        <p:tav tm="100000">
                                          <p:val>
                                            <p:strVal val="#ppt_w"/>
                                          </p:val>
                                        </p:tav>
                                      </p:tavLst>
                                    </p:anim>
                                    <p:anim calcmode="lin" valueType="num">
                                      <p:cBhvr>
                                        <p:cTn id="124" dur="500" fill="hold"/>
                                        <p:tgtEl>
                                          <p:spTgt spid="92"/>
                                        </p:tgtEl>
                                        <p:attrNameLst>
                                          <p:attrName>ppt_h</p:attrName>
                                        </p:attrNameLst>
                                      </p:cBhvr>
                                      <p:tavLst>
                                        <p:tav tm="0">
                                          <p:val>
                                            <p:fltVal val="0"/>
                                          </p:val>
                                        </p:tav>
                                        <p:tav tm="100000">
                                          <p:val>
                                            <p:strVal val="#ppt_h"/>
                                          </p:val>
                                        </p:tav>
                                      </p:tavLst>
                                    </p:anim>
                                    <p:animEffect transition="in" filter="fade">
                                      <p:cBhvr>
                                        <p:cTn id="125" dur="500"/>
                                        <p:tgtEl>
                                          <p:spTgt spid="92"/>
                                        </p:tgtEl>
                                      </p:cBhvr>
                                    </p:animEffect>
                                  </p:childTnLst>
                                </p:cTn>
                              </p:par>
                            </p:childTnLst>
                          </p:cTn>
                        </p:par>
                        <p:par>
                          <p:cTn id="126" fill="hold">
                            <p:stCondLst>
                              <p:cond delay="13000"/>
                            </p:stCondLst>
                            <p:childTnLst>
                              <p:par>
                                <p:cTn id="127" presetID="22" presetClass="entr" presetSubtype="2"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wipe(right)">
                                      <p:cBhvr>
                                        <p:cTn id="129"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animBg="1"/>
      <p:bldP spid="73" grpId="0" animBg="1"/>
      <p:bldP spid="46" grpId="0" animBg="1"/>
      <p:bldP spid="63" grpId="0" animBg="1"/>
      <p:bldP spid="65" grpId="0" animBg="1"/>
      <p:bldP spid="62" grpId="0" animBg="1"/>
      <p:bldP spid="66" grpId="0" animBg="1"/>
      <p:bldP spid="67" grpId="0" animBg="1"/>
      <p:bldP spid="74" grpId="0"/>
      <p:bldP spid="75" grpId="0" animBg="1"/>
      <p:bldP spid="78" grpId="0"/>
      <p:bldP spid="79" grpId="0" animBg="1"/>
      <p:bldP spid="80" grpId="0"/>
      <p:bldP spid="81" grpId="0" animBg="1"/>
      <p:bldP spid="84" grpId="0" animBg="1"/>
      <p:bldP spid="87" grpId="0"/>
      <p:bldP spid="90" grpId="0" animBg="1"/>
      <p:bldP spid="91" grpId="0"/>
      <p:bldP spid="92" grpId="0" animBg="1"/>
      <p:bldP spid="93" grpId="0"/>
      <p:bldP spid="68" grpId="0" animBg="1"/>
      <p:bldP spid="70" grpId="0" animBg="1"/>
      <p:bldP spid="72" grpId="0" animBg="1"/>
      <p:bldP spid="45" grpId="0" animBg="1"/>
      <p:bldP spid="48"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3482660" y="3456705"/>
            <a:ext cx="920124" cy="648960"/>
          </a:xfrm>
          <a:prstGeom prst="rect">
            <a:avLst/>
          </a:prstGeom>
          <a:noFill/>
        </p:spPr>
        <p:txBody>
          <a:bodyPr wrap="none" lIns="0" tIns="0" rIns="0" bIns="0">
            <a:spAutoFit/>
          </a:bodyPr>
          <a:lstStyle/>
          <a:p>
            <a:pPr>
              <a:defRPr/>
            </a:pPr>
            <a:r>
              <a:rPr lang="en-US" altLang="zh-CN" sz="3375" dirty="0">
                <a:solidFill>
                  <a:schemeClr val="accent1"/>
                </a:solidFill>
                <a:latin typeface="Arial" panose="020B0604020202020204" pitchFamily="34" charset="0"/>
                <a:ea typeface="微软雅黑" panose="020B0503020204020204" pitchFamily="34" charset="-122"/>
                <a:sym typeface="Arial" panose="020B0604020202020204" pitchFamily="34" charset="0"/>
              </a:rPr>
              <a:t>P</a:t>
            </a:r>
            <a:r>
              <a:rPr lang="en-US" altLang="zh-CN" sz="4215" dirty="0">
                <a:solidFill>
                  <a:schemeClr val="accent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12125"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custDataLst>
              <p:tags r:id="rId2"/>
            </p:custDataLst>
          </p:nvPr>
        </p:nvSpPr>
        <p:spPr>
          <a:xfrm>
            <a:off x="6225143" y="3003628"/>
            <a:ext cx="6632902" cy="1205309"/>
          </a:xfrm>
          <a:prstGeom prst="rect">
            <a:avLst/>
          </a:prstGeom>
          <a:solidFill>
            <a:schemeClr val="accent1"/>
          </a:solidFill>
          <a:ln w="12700" cap="flat" cmpd="sng" algn="ctr">
            <a:noFill/>
            <a:prstDash val="solid"/>
            <a:miter lim="800000"/>
          </a:ln>
          <a:effectLst/>
        </p:spPr>
        <p:txBody>
          <a:bodyPr lIns="341663" rIns="949063" anchor="ctr"/>
          <a:lstStyle/>
          <a:p>
            <a:pPr>
              <a:lnSpc>
                <a:spcPct val="130000"/>
              </a:lnSpc>
              <a:defRPr/>
            </a:pPr>
            <a:endParaRPr lang="zh-CN" altLang="en-US" sz="1475" kern="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3"/>
            </p:custDataLst>
          </p:nvPr>
        </p:nvSpPr>
        <p:spPr bwMode="auto">
          <a:xfrm>
            <a:off x="3619668" y="3285953"/>
            <a:ext cx="646011" cy="34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215" dirty="0">
                <a:solidFill>
                  <a:schemeClr val="accent1"/>
                </a:solidFill>
                <a:latin typeface="Arial" panose="020B0604020202020204" pitchFamily="34" charset="0"/>
                <a:ea typeface="微软雅黑" panose="020B0503020204020204" pitchFamily="34" charset="-122"/>
                <a:sym typeface="Arial" panose="020B0604020202020204" pitchFamily="34" charset="0"/>
              </a:rPr>
              <a:t>章 节</a:t>
            </a:r>
            <a:endParaRPr lang="zh-CN" altLang="en-US" sz="2215"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3" name="文本框 14"/>
          <p:cNvSpPr txBox="1">
            <a:spLocks noChangeArrowheads="1"/>
          </p:cNvSpPr>
          <p:nvPr>
            <p:custDataLst>
              <p:tags r:id="rId4"/>
            </p:custDataLst>
          </p:nvPr>
        </p:nvSpPr>
        <p:spPr bwMode="auto">
          <a:xfrm>
            <a:off x="4574179" y="2808849"/>
            <a:ext cx="1442703" cy="1557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20" dirty="0">
                <a:solidFill>
                  <a:schemeClr val="accent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1012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p:nvPr>
            <p:custDataLst>
              <p:tags r:id="rId5"/>
            </p:custDataLst>
          </p:nvPr>
        </p:nvSpPr>
        <p:spPr>
          <a:xfrm>
            <a:off x="6631388" y="3236766"/>
            <a:ext cx="4257727" cy="553870"/>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defRPr/>
            </a:pPr>
            <a:r>
              <a:rPr lang="zh-CN" altLang="en-US" sz="4000" kern="0" dirty="0">
                <a:solidFill>
                  <a:schemeClr val="bg1"/>
                </a:solidFill>
                <a:latin typeface="Arial" panose="020B0604020202020204" pitchFamily="34" charset="0"/>
                <a:ea typeface="微软雅黑" panose="020B0503020204020204" pitchFamily="34" charset="-122"/>
                <a:sym typeface="Arial" panose="020B0604020202020204" pitchFamily="34" charset="0"/>
              </a:rPr>
              <a:t>明年工作计划</a:t>
            </a:r>
            <a:endParaRPr lang="zh-CN" altLang="en-US" sz="4000" kern="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文本占位符 6"/>
          <p:cNvSpPr txBox="1"/>
          <p:nvPr>
            <p:custDataLst>
              <p:tags r:id="rId6"/>
            </p:custDataLst>
          </p:nvPr>
        </p:nvSpPr>
        <p:spPr>
          <a:xfrm>
            <a:off x="6631388" y="3813910"/>
            <a:ext cx="4257727" cy="221599"/>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a:defRPr/>
            </a:pPr>
            <a:r>
              <a:rPr lang="en-US" altLang="zh-CN" kern="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en-US" altLang="zh-CN" kern="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7"/>
    </p:custDataLst>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052"/>
                                        </p:tgtEl>
                                        <p:attrNameLst>
                                          <p:attrName>style.visibility</p:attrName>
                                        </p:attrNameLst>
                                      </p:cBhvr>
                                      <p:to>
                                        <p:strVal val="visible"/>
                                      </p:to>
                                    </p:set>
                                    <p:anim by="(-#ppt_w*2)" calcmode="lin" valueType="num">
                                      <p:cBhvr rctx="PPT">
                                        <p:cTn id="13" dur="500" autoRev="1" fill="hold">
                                          <p:stCondLst>
                                            <p:cond delay="0"/>
                                          </p:stCondLst>
                                        </p:cTn>
                                        <p:tgtEl>
                                          <p:spTgt spid="2052"/>
                                        </p:tgtEl>
                                        <p:attrNameLst>
                                          <p:attrName>ppt_w</p:attrName>
                                        </p:attrNameLst>
                                      </p:cBhvr>
                                    </p:anim>
                                    <p:anim by="(#ppt_w*0.50)" calcmode="lin" valueType="num">
                                      <p:cBhvr>
                                        <p:cTn id="14" dur="500" decel="50000" autoRev="1" fill="hold">
                                          <p:stCondLst>
                                            <p:cond delay="0"/>
                                          </p:stCondLst>
                                        </p:cTn>
                                        <p:tgtEl>
                                          <p:spTgt spid="2052"/>
                                        </p:tgtEl>
                                        <p:attrNameLst>
                                          <p:attrName>ppt_x</p:attrName>
                                        </p:attrNameLst>
                                      </p:cBhvr>
                                    </p:anim>
                                    <p:anim from="(-#ppt_h/2)" to="(#ppt_y)" calcmode="lin" valueType="num">
                                      <p:cBhvr>
                                        <p:cTn id="15" dur="1000" fill="hold">
                                          <p:stCondLst>
                                            <p:cond delay="0"/>
                                          </p:stCondLst>
                                        </p:cTn>
                                        <p:tgtEl>
                                          <p:spTgt spid="2052"/>
                                        </p:tgtEl>
                                        <p:attrNameLst>
                                          <p:attrName>ppt_y</p:attrName>
                                        </p:attrNameLst>
                                      </p:cBhvr>
                                    </p:anim>
                                    <p:animRot by="21600000">
                                      <p:cBhvr>
                                        <p:cTn id="16" dur="1000" fill="hold">
                                          <p:stCondLst>
                                            <p:cond delay="0"/>
                                          </p:stCondLst>
                                        </p:cTn>
                                        <p:tgtEl>
                                          <p:spTgt spid="2052"/>
                                        </p:tgtEl>
                                        <p:attrNameLst>
                                          <p:attrName>r</p:attrName>
                                        </p:attrNameLst>
                                      </p:cBhvr>
                                    </p:animRot>
                                  </p:childTnLst>
                                </p:cTn>
                              </p:par>
                              <p:par>
                                <p:cTn id="17" presetID="56" presetClass="entr" presetSubtype="0" fill="hold" grpId="0" nodeType="withEffect">
                                  <p:stCondLst>
                                    <p:cond delay="0"/>
                                  </p:stCondLst>
                                  <p:iterate type="lt">
                                    <p:tmPct val="10000"/>
                                  </p:iterate>
                                  <p:childTnLst>
                                    <p:set>
                                      <p:cBhvr>
                                        <p:cTn id="18" dur="1" fill="hold">
                                          <p:stCondLst>
                                            <p:cond delay="0"/>
                                          </p:stCondLst>
                                        </p:cTn>
                                        <p:tgtEl>
                                          <p:spTgt spid="2053"/>
                                        </p:tgtEl>
                                        <p:attrNameLst>
                                          <p:attrName>style.visibility</p:attrName>
                                        </p:attrNameLst>
                                      </p:cBhvr>
                                      <p:to>
                                        <p:strVal val="visible"/>
                                      </p:to>
                                    </p:set>
                                    <p:anim by="(-#ppt_w*2)" calcmode="lin" valueType="num">
                                      <p:cBhvr rctx="PPT">
                                        <p:cTn id="19" dur="500" autoRev="1" fill="hold">
                                          <p:stCondLst>
                                            <p:cond delay="0"/>
                                          </p:stCondLst>
                                        </p:cTn>
                                        <p:tgtEl>
                                          <p:spTgt spid="2053"/>
                                        </p:tgtEl>
                                        <p:attrNameLst>
                                          <p:attrName>ppt_w</p:attrName>
                                        </p:attrNameLst>
                                      </p:cBhvr>
                                    </p:anim>
                                    <p:anim by="(#ppt_w*0.50)" calcmode="lin" valueType="num">
                                      <p:cBhvr>
                                        <p:cTn id="20" dur="500" decel="50000" autoRev="1" fill="hold">
                                          <p:stCondLst>
                                            <p:cond delay="0"/>
                                          </p:stCondLst>
                                        </p:cTn>
                                        <p:tgtEl>
                                          <p:spTgt spid="2053"/>
                                        </p:tgtEl>
                                        <p:attrNameLst>
                                          <p:attrName>ppt_x</p:attrName>
                                        </p:attrNameLst>
                                      </p:cBhvr>
                                    </p:anim>
                                    <p:anim from="(-#ppt_h/2)" to="(#ppt_y)" calcmode="lin" valueType="num">
                                      <p:cBhvr>
                                        <p:cTn id="21" dur="1000" fill="hold">
                                          <p:stCondLst>
                                            <p:cond delay="0"/>
                                          </p:stCondLst>
                                        </p:cTn>
                                        <p:tgtEl>
                                          <p:spTgt spid="2053"/>
                                        </p:tgtEl>
                                        <p:attrNameLst>
                                          <p:attrName>ppt_y</p:attrName>
                                        </p:attrNameLst>
                                      </p:cBhvr>
                                    </p:anim>
                                    <p:animRot by="21600000">
                                      <p:cBhvr>
                                        <p:cTn id="22" dur="1000" fill="hold">
                                          <p:stCondLst>
                                            <p:cond delay="0"/>
                                          </p:stCondLst>
                                        </p:cTn>
                                        <p:tgtEl>
                                          <p:spTgt spid="2053"/>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6"/>
                                        </p:tgtEl>
                                        <p:attrNameLst>
                                          <p:attrName>style.visibility</p:attrName>
                                        </p:attrNameLst>
                                      </p:cBhvr>
                                      <p:to>
                                        <p:strVal val="visible"/>
                                      </p:to>
                                    </p:set>
                                    <p:anim by="(-#ppt_w*2)" calcmode="lin" valueType="num">
                                      <p:cBhvr rctx="PPT">
                                        <p:cTn id="33" dur="500" autoRev="1" fill="hold">
                                          <p:stCondLst>
                                            <p:cond delay="0"/>
                                          </p:stCondLst>
                                        </p:cTn>
                                        <p:tgtEl>
                                          <p:spTgt spid="6"/>
                                        </p:tgtEl>
                                        <p:attrNameLst>
                                          <p:attrName>ppt_w</p:attrName>
                                        </p:attrNameLst>
                                      </p:cBhvr>
                                    </p:anim>
                                    <p:anim by="(#ppt_w*0.50)" calcmode="lin" valueType="num">
                                      <p:cBhvr>
                                        <p:cTn id="34" dur="500" decel="50000" autoRev="1" fill="hold">
                                          <p:stCondLst>
                                            <p:cond delay="0"/>
                                          </p:stCondLst>
                                        </p:cTn>
                                        <p:tgtEl>
                                          <p:spTgt spid="6"/>
                                        </p:tgtEl>
                                        <p:attrNameLst>
                                          <p:attrName>ppt_x</p:attrName>
                                        </p:attrNameLst>
                                      </p:cBhvr>
                                    </p:anim>
                                    <p:anim from="(-#ppt_h/2)" to="(#ppt_y)" calcmode="lin" valueType="num">
                                      <p:cBhvr>
                                        <p:cTn id="35" dur="1000" fill="hold">
                                          <p:stCondLst>
                                            <p:cond delay="0"/>
                                          </p:stCondLst>
                                        </p:cTn>
                                        <p:tgtEl>
                                          <p:spTgt spid="6"/>
                                        </p:tgtEl>
                                        <p:attrNameLst>
                                          <p:attrName>ppt_y</p:attrName>
                                        </p:attrNameLst>
                                      </p:cBhvr>
                                    </p:anim>
                                    <p:animRot by="21600000">
                                      <p:cBhvr>
                                        <p:cTn id="36" dur="1000" fill="hold">
                                          <p:stCondLst>
                                            <p:cond delay="0"/>
                                          </p:stCondLst>
                                        </p:cTn>
                                        <p:tgtEl>
                                          <p:spTgt spid="6"/>
                                        </p:tgtEl>
                                        <p:attrNameLst>
                                          <p:attrName>r</p:attrName>
                                        </p:attrNameLst>
                                      </p:cBhvr>
                                    </p:animRot>
                                  </p:childTnLst>
                                </p:cTn>
                              </p:par>
                              <p:par>
                                <p:cTn id="37" presetID="56" presetClass="entr" presetSubtype="0" fill="hold" grpId="0" nodeType="withEffect">
                                  <p:stCondLst>
                                    <p:cond delay="0"/>
                                  </p:stCondLst>
                                  <p:iterate type="lt">
                                    <p:tmPct val="10000"/>
                                  </p:iterate>
                                  <p:childTnLst>
                                    <p:set>
                                      <p:cBhvr>
                                        <p:cTn id="38" dur="1" fill="hold">
                                          <p:stCondLst>
                                            <p:cond delay="0"/>
                                          </p:stCondLst>
                                        </p:cTn>
                                        <p:tgtEl>
                                          <p:spTgt spid="7"/>
                                        </p:tgtEl>
                                        <p:attrNameLst>
                                          <p:attrName>style.visibility</p:attrName>
                                        </p:attrNameLst>
                                      </p:cBhvr>
                                      <p:to>
                                        <p:strVal val="visible"/>
                                      </p:to>
                                    </p:set>
                                    <p:anim by="(-#ppt_w*2)" calcmode="lin" valueType="num">
                                      <p:cBhvr rctx="PPT">
                                        <p:cTn id="39" dur="500" autoRev="1" fill="hold">
                                          <p:stCondLst>
                                            <p:cond delay="0"/>
                                          </p:stCondLst>
                                        </p:cTn>
                                        <p:tgtEl>
                                          <p:spTgt spid="7"/>
                                        </p:tgtEl>
                                        <p:attrNameLst>
                                          <p:attrName>ppt_w</p:attrName>
                                        </p:attrNameLst>
                                      </p:cBhvr>
                                    </p:anim>
                                    <p:anim by="(#ppt_w*0.50)" calcmode="lin" valueType="num">
                                      <p:cBhvr>
                                        <p:cTn id="40" dur="500" decel="50000" autoRev="1" fill="hold">
                                          <p:stCondLst>
                                            <p:cond delay="0"/>
                                          </p:stCondLst>
                                        </p:cTn>
                                        <p:tgtEl>
                                          <p:spTgt spid="7"/>
                                        </p:tgtEl>
                                        <p:attrNameLst>
                                          <p:attrName>ppt_x</p:attrName>
                                        </p:attrNameLst>
                                      </p:cBhvr>
                                    </p:anim>
                                    <p:anim from="(-#ppt_h/2)" to="(#ppt_y)" calcmode="lin" valueType="num">
                                      <p:cBhvr>
                                        <p:cTn id="41" dur="1000" fill="hold">
                                          <p:stCondLst>
                                            <p:cond delay="0"/>
                                          </p:stCondLst>
                                        </p:cTn>
                                        <p:tgtEl>
                                          <p:spTgt spid="7"/>
                                        </p:tgtEl>
                                        <p:attrNameLst>
                                          <p:attrName>ppt_y</p:attrName>
                                        </p:attrNameLst>
                                      </p:cBhvr>
                                    </p:anim>
                                    <p:animRot by="21600000">
                                      <p:cBhvr>
                                        <p:cTn id="42"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2052" grpId="0"/>
      <p:bldP spid="2053"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923273" y="4927190"/>
            <a:ext cx="724534" cy="724534"/>
            <a:chOff x="875113" y="4924847"/>
            <a:chExt cx="687003" cy="687003"/>
          </a:xfrm>
        </p:grpSpPr>
        <p:sp>
          <p:nvSpPr>
            <p:cNvPr id="10" name="Rectangle 9"/>
            <p:cNvSpPr/>
            <p:nvPr/>
          </p:nvSpPr>
          <p:spPr>
            <a:xfrm>
              <a:off x="875113" y="4924847"/>
              <a:ext cx="687003" cy="6870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1"/>
            <p:cNvSpPr>
              <a:spLocks noEditPoints="1"/>
            </p:cNvSpPr>
            <p:nvPr/>
          </p:nvSpPr>
          <p:spPr bwMode="auto">
            <a:xfrm>
              <a:off x="1019196" y="5093738"/>
              <a:ext cx="389292" cy="349219"/>
            </a:xfrm>
            <a:custGeom>
              <a:avLst/>
              <a:gdLst>
                <a:gd name="T0" fmla="*/ 10 w 95"/>
                <a:gd name="T1" fmla="*/ 0 h 85"/>
                <a:gd name="T2" fmla="*/ 85 w 95"/>
                <a:gd name="T3" fmla="*/ 0 h 85"/>
                <a:gd name="T4" fmla="*/ 95 w 95"/>
                <a:gd name="T5" fmla="*/ 10 h 85"/>
                <a:gd name="T6" fmla="*/ 95 w 95"/>
                <a:gd name="T7" fmla="*/ 76 h 85"/>
                <a:gd name="T8" fmla="*/ 85 w 95"/>
                <a:gd name="T9" fmla="*/ 85 h 85"/>
                <a:gd name="T10" fmla="*/ 10 w 95"/>
                <a:gd name="T11" fmla="*/ 85 h 85"/>
                <a:gd name="T12" fmla="*/ 0 w 95"/>
                <a:gd name="T13" fmla="*/ 76 h 85"/>
                <a:gd name="T14" fmla="*/ 0 w 95"/>
                <a:gd name="T15" fmla="*/ 10 h 85"/>
                <a:gd name="T16" fmla="*/ 10 w 95"/>
                <a:gd name="T17" fmla="*/ 0 h 85"/>
                <a:gd name="T18" fmla="*/ 48 w 95"/>
                <a:gd name="T19" fmla="*/ 38 h 85"/>
                <a:gd name="T20" fmla="*/ 43 w 95"/>
                <a:gd name="T21" fmla="*/ 44 h 85"/>
                <a:gd name="T22" fmla="*/ 48 w 95"/>
                <a:gd name="T23" fmla="*/ 50 h 85"/>
                <a:gd name="T24" fmla="*/ 54 w 95"/>
                <a:gd name="T25" fmla="*/ 44 h 85"/>
                <a:gd name="T26" fmla="*/ 48 w 95"/>
                <a:gd name="T27" fmla="*/ 38 h 85"/>
                <a:gd name="T28" fmla="*/ 42 w 95"/>
                <a:gd name="T29" fmla="*/ 36 h 85"/>
                <a:gd name="T30" fmla="*/ 48 w 95"/>
                <a:gd name="T31" fmla="*/ 34 h 85"/>
                <a:gd name="T32" fmla="*/ 54 w 95"/>
                <a:gd name="T33" fmla="*/ 36 h 85"/>
                <a:gd name="T34" fmla="*/ 57 w 95"/>
                <a:gd name="T35" fmla="*/ 30 h 85"/>
                <a:gd name="T36" fmla="*/ 64 w 95"/>
                <a:gd name="T37" fmla="*/ 19 h 85"/>
                <a:gd name="T38" fmla="*/ 48 w 95"/>
                <a:gd name="T39" fmla="*/ 14 h 85"/>
                <a:gd name="T40" fmla="*/ 33 w 95"/>
                <a:gd name="T41" fmla="*/ 19 h 85"/>
                <a:gd name="T42" fmla="*/ 39 w 95"/>
                <a:gd name="T43" fmla="*/ 30 h 85"/>
                <a:gd name="T44" fmla="*/ 42 w 95"/>
                <a:gd name="T45" fmla="*/ 36 h 85"/>
                <a:gd name="T46" fmla="*/ 58 w 95"/>
                <a:gd name="T47" fmla="*/ 43 h 85"/>
                <a:gd name="T48" fmla="*/ 57 w 95"/>
                <a:gd name="T49" fmla="*/ 49 h 85"/>
                <a:gd name="T50" fmla="*/ 53 w 95"/>
                <a:gd name="T51" fmla="*/ 53 h 85"/>
                <a:gd name="T52" fmla="*/ 56 w 95"/>
                <a:gd name="T53" fmla="*/ 59 h 85"/>
                <a:gd name="T54" fmla="*/ 62 w 95"/>
                <a:gd name="T55" fmla="*/ 70 h 85"/>
                <a:gd name="T56" fmla="*/ 74 w 95"/>
                <a:gd name="T57" fmla="*/ 59 h 85"/>
                <a:gd name="T58" fmla="*/ 78 w 95"/>
                <a:gd name="T59" fmla="*/ 43 h 85"/>
                <a:gd name="T60" fmla="*/ 65 w 95"/>
                <a:gd name="T61" fmla="*/ 43 h 85"/>
                <a:gd name="T62" fmla="*/ 58 w 95"/>
                <a:gd name="T63" fmla="*/ 43 h 85"/>
                <a:gd name="T64" fmla="*/ 44 w 95"/>
                <a:gd name="T65" fmla="*/ 53 h 85"/>
                <a:gd name="T66" fmla="*/ 40 w 95"/>
                <a:gd name="T67" fmla="*/ 49 h 85"/>
                <a:gd name="T68" fmla="*/ 38 w 95"/>
                <a:gd name="T69" fmla="*/ 43 h 85"/>
                <a:gd name="T70" fmla="*/ 31 w 95"/>
                <a:gd name="T71" fmla="*/ 43 h 85"/>
                <a:gd name="T72" fmla="*/ 19 w 95"/>
                <a:gd name="T73" fmla="*/ 43 h 85"/>
                <a:gd name="T74" fmla="*/ 23 w 95"/>
                <a:gd name="T75" fmla="*/ 59 h 85"/>
                <a:gd name="T76" fmla="*/ 34 w 95"/>
                <a:gd name="T77" fmla="*/ 70 h 85"/>
                <a:gd name="T78" fmla="*/ 41 w 95"/>
                <a:gd name="T79" fmla="*/ 59 h 85"/>
                <a:gd name="T80" fmla="*/ 44 w 95"/>
                <a:gd name="T81" fmla="*/ 5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 h="85">
                  <a:moveTo>
                    <a:pt x="10" y="0"/>
                  </a:moveTo>
                  <a:cubicBezTo>
                    <a:pt x="85" y="0"/>
                    <a:pt x="85" y="0"/>
                    <a:pt x="85" y="0"/>
                  </a:cubicBezTo>
                  <a:cubicBezTo>
                    <a:pt x="90" y="0"/>
                    <a:pt x="95" y="4"/>
                    <a:pt x="95" y="10"/>
                  </a:cubicBezTo>
                  <a:cubicBezTo>
                    <a:pt x="95" y="76"/>
                    <a:pt x="95" y="76"/>
                    <a:pt x="95" y="76"/>
                  </a:cubicBezTo>
                  <a:cubicBezTo>
                    <a:pt x="95" y="81"/>
                    <a:pt x="90" y="85"/>
                    <a:pt x="85" y="85"/>
                  </a:cubicBezTo>
                  <a:cubicBezTo>
                    <a:pt x="10" y="85"/>
                    <a:pt x="10" y="85"/>
                    <a:pt x="10" y="85"/>
                  </a:cubicBezTo>
                  <a:cubicBezTo>
                    <a:pt x="5" y="85"/>
                    <a:pt x="0" y="81"/>
                    <a:pt x="0" y="76"/>
                  </a:cubicBezTo>
                  <a:cubicBezTo>
                    <a:pt x="0" y="10"/>
                    <a:pt x="0" y="10"/>
                    <a:pt x="0" y="10"/>
                  </a:cubicBezTo>
                  <a:cubicBezTo>
                    <a:pt x="0" y="4"/>
                    <a:pt x="5" y="0"/>
                    <a:pt x="10" y="0"/>
                  </a:cubicBezTo>
                  <a:close/>
                  <a:moveTo>
                    <a:pt x="48" y="38"/>
                  </a:moveTo>
                  <a:cubicBezTo>
                    <a:pt x="45" y="38"/>
                    <a:pt x="43" y="41"/>
                    <a:pt x="43" y="44"/>
                  </a:cubicBezTo>
                  <a:cubicBezTo>
                    <a:pt x="43" y="47"/>
                    <a:pt x="45" y="50"/>
                    <a:pt x="48" y="50"/>
                  </a:cubicBezTo>
                  <a:cubicBezTo>
                    <a:pt x="51" y="50"/>
                    <a:pt x="54" y="47"/>
                    <a:pt x="54" y="44"/>
                  </a:cubicBezTo>
                  <a:cubicBezTo>
                    <a:pt x="54" y="41"/>
                    <a:pt x="51" y="38"/>
                    <a:pt x="48" y="38"/>
                  </a:cubicBezTo>
                  <a:close/>
                  <a:moveTo>
                    <a:pt x="42" y="36"/>
                  </a:moveTo>
                  <a:cubicBezTo>
                    <a:pt x="44" y="35"/>
                    <a:pt x="46" y="34"/>
                    <a:pt x="48" y="34"/>
                  </a:cubicBezTo>
                  <a:cubicBezTo>
                    <a:pt x="50" y="34"/>
                    <a:pt x="52" y="35"/>
                    <a:pt x="54" y="36"/>
                  </a:cubicBezTo>
                  <a:cubicBezTo>
                    <a:pt x="57" y="30"/>
                    <a:pt x="57" y="30"/>
                    <a:pt x="57" y="30"/>
                  </a:cubicBezTo>
                  <a:cubicBezTo>
                    <a:pt x="64" y="19"/>
                    <a:pt x="64" y="19"/>
                    <a:pt x="64" y="19"/>
                  </a:cubicBezTo>
                  <a:cubicBezTo>
                    <a:pt x="59" y="16"/>
                    <a:pt x="54" y="14"/>
                    <a:pt x="48" y="14"/>
                  </a:cubicBezTo>
                  <a:cubicBezTo>
                    <a:pt x="43" y="14"/>
                    <a:pt x="37" y="16"/>
                    <a:pt x="33" y="19"/>
                  </a:cubicBezTo>
                  <a:cubicBezTo>
                    <a:pt x="39" y="30"/>
                    <a:pt x="39" y="30"/>
                    <a:pt x="39" y="30"/>
                  </a:cubicBezTo>
                  <a:cubicBezTo>
                    <a:pt x="42" y="36"/>
                    <a:pt x="42" y="36"/>
                    <a:pt x="42" y="36"/>
                  </a:cubicBezTo>
                  <a:close/>
                  <a:moveTo>
                    <a:pt x="58" y="43"/>
                  </a:moveTo>
                  <a:cubicBezTo>
                    <a:pt x="58" y="45"/>
                    <a:pt x="58" y="47"/>
                    <a:pt x="57" y="49"/>
                  </a:cubicBezTo>
                  <a:cubicBezTo>
                    <a:pt x="56" y="51"/>
                    <a:pt x="54" y="52"/>
                    <a:pt x="53" y="53"/>
                  </a:cubicBezTo>
                  <a:cubicBezTo>
                    <a:pt x="56" y="59"/>
                    <a:pt x="56" y="59"/>
                    <a:pt x="56" y="59"/>
                  </a:cubicBezTo>
                  <a:cubicBezTo>
                    <a:pt x="62" y="70"/>
                    <a:pt x="62" y="70"/>
                    <a:pt x="62" y="70"/>
                  </a:cubicBezTo>
                  <a:cubicBezTo>
                    <a:pt x="67" y="67"/>
                    <a:pt x="71" y="64"/>
                    <a:pt x="74" y="59"/>
                  </a:cubicBezTo>
                  <a:cubicBezTo>
                    <a:pt x="77" y="54"/>
                    <a:pt x="78" y="48"/>
                    <a:pt x="78" y="43"/>
                  </a:cubicBezTo>
                  <a:cubicBezTo>
                    <a:pt x="65" y="43"/>
                    <a:pt x="65" y="43"/>
                    <a:pt x="65" y="43"/>
                  </a:cubicBezTo>
                  <a:cubicBezTo>
                    <a:pt x="58" y="43"/>
                    <a:pt x="58" y="43"/>
                    <a:pt x="58" y="43"/>
                  </a:cubicBezTo>
                  <a:close/>
                  <a:moveTo>
                    <a:pt x="44" y="53"/>
                  </a:moveTo>
                  <a:cubicBezTo>
                    <a:pt x="42" y="52"/>
                    <a:pt x="41" y="51"/>
                    <a:pt x="40" y="49"/>
                  </a:cubicBezTo>
                  <a:cubicBezTo>
                    <a:pt x="39" y="47"/>
                    <a:pt x="38" y="45"/>
                    <a:pt x="38" y="43"/>
                  </a:cubicBezTo>
                  <a:cubicBezTo>
                    <a:pt x="31" y="43"/>
                    <a:pt x="31" y="43"/>
                    <a:pt x="31" y="43"/>
                  </a:cubicBezTo>
                  <a:cubicBezTo>
                    <a:pt x="19" y="43"/>
                    <a:pt x="19" y="43"/>
                    <a:pt x="19" y="43"/>
                  </a:cubicBezTo>
                  <a:cubicBezTo>
                    <a:pt x="19" y="49"/>
                    <a:pt x="20" y="54"/>
                    <a:pt x="23" y="59"/>
                  </a:cubicBezTo>
                  <a:cubicBezTo>
                    <a:pt x="26" y="64"/>
                    <a:pt x="30" y="68"/>
                    <a:pt x="34" y="70"/>
                  </a:cubicBezTo>
                  <a:cubicBezTo>
                    <a:pt x="41" y="59"/>
                    <a:pt x="41" y="59"/>
                    <a:pt x="41" y="59"/>
                  </a:cubicBezTo>
                  <a:lnTo>
                    <a:pt x="44" y="53"/>
                  </a:lnTo>
                  <a:close/>
                </a:path>
              </a:pathLst>
            </a:custGeom>
            <a:solidFill>
              <a:schemeClr val="bg1"/>
            </a:solidFill>
            <a:ln>
              <a:noFill/>
            </a:ln>
          </p:spPr>
          <p:txBody>
            <a:bodyPr vert="horz" wrap="square" lIns="96435" tIns="48218" rIns="96435" bIns="482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9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4"/>
          <p:cNvGrpSpPr/>
          <p:nvPr/>
        </p:nvGrpSpPr>
        <p:grpSpPr>
          <a:xfrm>
            <a:off x="923273" y="1828206"/>
            <a:ext cx="724534" cy="724534"/>
            <a:chOff x="875113" y="2012837"/>
            <a:chExt cx="687003" cy="687003"/>
          </a:xfrm>
        </p:grpSpPr>
        <p:sp>
          <p:nvSpPr>
            <p:cNvPr id="7" name="Rectangle 6"/>
            <p:cNvSpPr/>
            <p:nvPr/>
          </p:nvSpPr>
          <p:spPr>
            <a:xfrm>
              <a:off x="875113" y="2012837"/>
              <a:ext cx="687003" cy="6870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2"/>
            <p:cNvSpPr>
              <a:spLocks noEditPoints="1"/>
            </p:cNvSpPr>
            <p:nvPr/>
          </p:nvSpPr>
          <p:spPr bwMode="auto">
            <a:xfrm>
              <a:off x="1045913" y="2205582"/>
              <a:ext cx="345401" cy="301511"/>
            </a:xfrm>
            <a:custGeom>
              <a:avLst/>
              <a:gdLst>
                <a:gd name="T0" fmla="*/ 18 w 84"/>
                <a:gd name="T1" fmla="*/ 0 h 73"/>
                <a:gd name="T2" fmla="*/ 26 w 84"/>
                <a:gd name="T3" fmla="*/ 7 h 73"/>
                <a:gd name="T4" fmla="*/ 10 w 84"/>
                <a:gd name="T5" fmla="*/ 7 h 73"/>
                <a:gd name="T6" fmla="*/ 18 w 84"/>
                <a:gd name="T7" fmla="*/ 0 h 73"/>
                <a:gd name="T8" fmla="*/ 49 w 84"/>
                <a:gd name="T9" fmla="*/ 15 h 73"/>
                <a:gd name="T10" fmla="*/ 67 w 84"/>
                <a:gd name="T11" fmla="*/ 22 h 73"/>
                <a:gd name="T12" fmla="*/ 75 w 84"/>
                <a:gd name="T13" fmla="*/ 41 h 73"/>
                <a:gd name="T14" fmla="*/ 67 w 84"/>
                <a:gd name="T15" fmla="*/ 60 h 73"/>
                <a:gd name="T16" fmla="*/ 49 w 84"/>
                <a:gd name="T17" fmla="*/ 67 h 73"/>
                <a:gd name="T18" fmla="*/ 30 w 84"/>
                <a:gd name="T19" fmla="*/ 60 h 73"/>
                <a:gd name="T20" fmla="*/ 22 w 84"/>
                <a:gd name="T21" fmla="*/ 41 h 73"/>
                <a:gd name="T22" fmla="*/ 30 w 84"/>
                <a:gd name="T23" fmla="*/ 22 h 73"/>
                <a:gd name="T24" fmla="*/ 49 w 84"/>
                <a:gd name="T25" fmla="*/ 15 h 73"/>
                <a:gd name="T26" fmla="*/ 45 w 84"/>
                <a:gd name="T27" fmla="*/ 28 h 73"/>
                <a:gd name="T28" fmla="*/ 35 w 84"/>
                <a:gd name="T29" fmla="*/ 33 h 73"/>
                <a:gd name="T30" fmla="*/ 36 w 84"/>
                <a:gd name="T31" fmla="*/ 44 h 73"/>
                <a:gd name="T32" fmla="*/ 44 w 84"/>
                <a:gd name="T33" fmla="*/ 38 h 73"/>
                <a:gd name="T34" fmla="*/ 45 w 84"/>
                <a:gd name="T35" fmla="*/ 28 h 73"/>
                <a:gd name="T36" fmla="*/ 62 w 84"/>
                <a:gd name="T37" fmla="*/ 28 h 73"/>
                <a:gd name="T38" fmla="*/ 49 w 84"/>
                <a:gd name="T39" fmla="*/ 23 h 73"/>
                <a:gd name="T40" fmla="*/ 36 w 84"/>
                <a:gd name="T41" fmla="*/ 28 h 73"/>
                <a:gd name="T42" fmla="*/ 31 w 84"/>
                <a:gd name="T43" fmla="*/ 41 h 73"/>
                <a:gd name="T44" fmla="*/ 36 w 84"/>
                <a:gd name="T45" fmla="*/ 54 h 73"/>
                <a:gd name="T46" fmla="*/ 49 w 84"/>
                <a:gd name="T47" fmla="*/ 59 h 73"/>
                <a:gd name="T48" fmla="*/ 62 w 84"/>
                <a:gd name="T49" fmla="*/ 54 h 73"/>
                <a:gd name="T50" fmla="*/ 67 w 84"/>
                <a:gd name="T51" fmla="*/ 41 h 73"/>
                <a:gd name="T52" fmla="*/ 62 w 84"/>
                <a:gd name="T53" fmla="*/ 28 h 73"/>
                <a:gd name="T54" fmla="*/ 35 w 84"/>
                <a:gd name="T55" fmla="*/ 0 h 73"/>
                <a:gd name="T56" fmla="*/ 29 w 84"/>
                <a:gd name="T57" fmla="*/ 11 h 73"/>
                <a:gd name="T58" fmla="*/ 9 w 84"/>
                <a:gd name="T59" fmla="*/ 11 h 73"/>
                <a:gd name="T60" fmla="*/ 0 w 84"/>
                <a:gd name="T61" fmla="*/ 21 h 73"/>
                <a:gd name="T62" fmla="*/ 0 w 84"/>
                <a:gd name="T63" fmla="*/ 63 h 73"/>
                <a:gd name="T64" fmla="*/ 9 w 84"/>
                <a:gd name="T65" fmla="*/ 73 h 73"/>
                <a:gd name="T66" fmla="*/ 74 w 84"/>
                <a:gd name="T67" fmla="*/ 73 h 73"/>
                <a:gd name="T68" fmla="*/ 84 w 84"/>
                <a:gd name="T69" fmla="*/ 63 h 73"/>
                <a:gd name="T70" fmla="*/ 84 w 84"/>
                <a:gd name="T71" fmla="*/ 21 h 73"/>
                <a:gd name="T72" fmla="*/ 74 w 84"/>
                <a:gd name="T73" fmla="*/ 11 h 73"/>
                <a:gd name="T74" fmla="*/ 71 w 84"/>
                <a:gd name="T75" fmla="*/ 11 h 73"/>
                <a:gd name="T76" fmla="*/ 64 w 84"/>
                <a:gd name="T77" fmla="*/ 0 h 73"/>
                <a:gd name="T78" fmla="*/ 35 w 84"/>
                <a:gd name="T7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 h="73">
                  <a:moveTo>
                    <a:pt x="18" y="0"/>
                  </a:moveTo>
                  <a:cubicBezTo>
                    <a:pt x="22" y="0"/>
                    <a:pt x="25" y="3"/>
                    <a:pt x="26" y="7"/>
                  </a:cubicBezTo>
                  <a:cubicBezTo>
                    <a:pt x="10" y="7"/>
                    <a:pt x="10" y="7"/>
                    <a:pt x="10" y="7"/>
                  </a:cubicBezTo>
                  <a:cubicBezTo>
                    <a:pt x="10" y="3"/>
                    <a:pt x="14" y="0"/>
                    <a:pt x="18" y="0"/>
                  </a:cubicBezTo>
                  <a:close/>
                  <a:moveTo>
                    <a:pt x="49" y="15"/>
                  </a:moveTo>
                  <a:cubicBezTo>
                    <a:pt x="56" y="15"/>
                    <a:pt x="63" y="18"/>
                    <a:pt x="67" y="22"/>
                  </a:cubicBezTo>
                  <a:cubicBezTo>
                    <a:pt x="72" y="27"/>
                    <a:pt x="75" y="34"/>
                    <a:pt x="75" y="41"/>
                  </a:cubicBezTo>
                  <a:cubicBezTo>
                    <a:pt x="75" y="48"/>
                    <a:pt x="72" y="55"/>
                    <a:pt x="67" y="60"/>
                  </a:cubicBezTo>
                  <a:cubicBezTo>
                    <a:pt x="63" y="64"/>
                    <a:pt x="56" y="67"/>
                    <a:pt x="49" y="67"/>
                  </a:cubicBezTo>
                  <a:cubicBezTo>
                    <a:pt x="41" y="67"/>
                    <a:pt x="35" y="64"/>
                    <a:pt x="30" y="60"/>
                  </a:cubicBezTo>
                  <a:cubicBezTo>
                    <a:pt x="25" y="55"/>
                    <a:pt x="22" y="48"/>
                    <a:pt x="22" y="41"/>
                  </a:cubicBezTo>
                  <a:cubicBezTo>
                    <a:pt x="22" y="34"/>
                    <a:pt x="25" y="27"/>
                    <a:pt x="30" y="22"/>
                  </a:cubicBezTo>
                  <a:cubicBezTo>
                    <a:pt x="35" y="18"/>
                    <a:pt x="41" y="15"/>
                    <a:pt x="49" y="15"/>
                  </a:cubicBezTo>
                  <a:close/>
                  <a:moveTo>
                    <a:pt x="45" y="28"/>
                  </a:moveTo>
                  <a:cubicBezTo>
                    <a:pt x="42" y="26"/>
                    <a:pt x="37" y="28"/>
                    <a:pt x="35" y="33"/>
                  </a:cubicBezTo>
                  <a:cubicBezTo>
                    <a:pt x="32" y="37"/>
                    <a:pt x="33" y="42"/>
                    <a:pt x="36" y="44"/>
                  </a:cubicBezTo>
                  <a:cubicBezTo>
                    <a:pt x="40" y="46"/>
                    <a:pt x="41" y="42"/>
                    <a:pt x="44" y="38"/>
                  </a:cubicBezTo>
                  <a:cubicBezTo>
                    <a:pt x="46" y="33"/>
                    <a:pt x="49" y="30"/>
                    <a:pt x="45" y="28"/>
                  </a:cubicBezTo>
                  <a:close/>
                  <a:moveTo>
                    <a:pt x="62" y="28"/>
                  </a:moveTo>
                  <a:cubicBezTo>
                    <a:pt x="58" y="25"/>
                    <a:pt x="54" y="23"/>
                    <a:pt x="49" y="23"/>
                  </a:cubicBezTo>
                  <a:cubicBezTo>
                    <a:pt x="44" y="23"/>
                    <a:pt x="39" y="25"/>
                    <a:pt x="36" y="28"/>
                  </a:cubicBezTo>
                  <a:cubicBezTo>
                    <a:pt x="33" y="31"/>
                    <a:pt x="31" y="36"/>
                    <a:pt x="31" y="41"/>
                  </a:cubicBezTo>
                  <a:cubicBezTo>
                    <a:pt x="31" y="46"/>
                    <a:pt x="33" y="50"/>
                    <a:pt x="36" y="54"/>
                  </a:cubicBezTo>
                  <a:cubicBezTo>
                    <a:pt x="39" y="57"/>
                    <a:pt x="44" y="59"/>
                    <a:pt x="49" y="59"/>
                  </a:cubicBezTo>
                  <a:cubicBezTo>
                    <a:pt x="54" y="59"/>
                    <a:pt x="58" y="57"/>
                    <a:pt x="62" y="54"/>
                  </a:cubicBezTo>
                  <a:cubicBezTo>
                    <a:pt x="65" y="50"/>
                    <a:pt x="67" y="46"/>
                    <a:pt x="67" y="41"/>
                  </a:cubicBezTo>
                  <a:cubicBezTo>
                    <a:pt x="67" y="36"/>
                    <a:pt x="65" y="31"/>
                    <a:pt x="62" y="28"/>
                  </a:cubicBezTo>
                  <a:close/>
                  <a:moveTo>
                    <a:pt x="35" y="0"/>
                  </a:moveTo>
                  <a:cubicBezTo>
                    <a:pt x="29" y="11"/>
                    <a:pt x="29" y="11"/>
                    <a:pt x="29" y="11"/>
                  </a:cubicBezTo>
                  <a:cubicBezTo>
                    <a:pt x="9" y="11"/>
                    <a:pt x="9" y="11"/>
                    <a:pt x="9" y="11"/>
                  </a:cubicBezTo>
                  <a:cubicBezTo>
                    <a:pt x="4" y="11"/>
                    <a:pt x="0" y="15"/>
                    <a:pt x="0" y="21"/>
                  </a:cubicBezTo>
                  <a:cubicBezTo>
                    <a:pt x="0" y="63"/>
                    <a:pt x="0" y="63"/>
                    <a:pt x="0" y="63"/>
                  </a:cubicBezTo>
                  <a:cubicBezTo>
                    <a:pt x="0" y="69"/>
                    <a:pt x="4" y="73"/>
                    <a:pt x="9" y="73"/>
                  </a:cubicBezTo>
                  <a:cubicBezTo>
                    <a:pt x="74" y="73"/>
                    <a:pt x="74" y="73"/>
                    <a:pt x="74" y="73"/>
                  </a:cubicBezTo>
                  <a:cubicBezTo>
                    <a:pt x="79" y="73"/>
                    <a:pt x="84" y="69"/>
                    <a:pt x="84" y="63"/>
                  </a:cubicBezTo>
                  <a:cubicBezTo>
                    <a:pt x="84" y="21"/>
                    <a:pt x="84" y="21"/>
                    <a:pt x="84" y="21"/>
                  </a:cubicBezTo>
                  <a:cubicBezTo>
                    <a:pt x="84" y="15"/>
                    <a:pt x="79" y="11"/>
                    <a:pt x="74" y="11"/>
                  </a:cubicBezTo>
                  <a:cubicBezTo>
                    <a:pt x="71" y="11"/>
                    <a:pt x="71" y="11"/>
                    <a:pt x="71" y="11"/>
                  </a:cubicBezTo>
                  <a:cubicBezTo>
                    <a:pt x="64" y="0"/>
                    <a:pt x="64" y="0"/>
                    <a:pt x="64" y="0"/>
                  </a:cubicBezTo>
                  <a:lnTo>
                    <a:pt x="35" y="0"/>
                  </a:lnTo>
                  <a:close/>
                </a:path>
              </a:pathLst>
            </a:custGeom>
            <a:solidFill>
              <a:schemeClr val="bg1"/>
            </a:solidFill>
            <a:ln>
              <a:noFill/>
            </a:ln>
          </p:spPr>
          <p:txBody>
            <a:bodyPr vert="horz" wrap="square" lIns="96435" tIns="48218" rIns="96435" bIns="482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9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5"/>
          <p:cNvGrpSpPr/>
          <p:nvPr/>
        </p:nvGrpSpPr>
        <p:grpSpPr>
          <a:xfrm>
            <a:off x="923273" y="2861201"/>
            <a:ext cx="724534" cy="724534"/>
            <a:chOff x="875113" y="2983507"/>
            <a:chExt cx="687003" cy="687003"/>
          </a:xfrm>
        </p:grpSpPr>
        <p:sp>
          <p:nvSpPr>
            <p:cNvPr id="8" name="Rectangle 7"/>
            <p:cNvSpPr/>
            <p:nvPr/>
          </p:nvSpPr>
          <p:spPr>
            <a:xfrm>
              <a:off x="875113" y="2983507"/>
              <a:ext cx="687003" cy="687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13"/>
            <p:cNvSpPr>
              <a:spLocks noEditPoints="1"/>
            </p:cNvSpPr>
            <p:nvPr/>
          </p:nvSpPr>
          <p:spPr bwMode="auto">
            <a:xfrm>
              <a:off x="1045913" y="3129499"/>
              <a:ext cx="337768" cy="395018"/>
            </a:xfrm>
            <a:custGeom>
              <a:avLst/>
              <a:gdLst>
                <a:gd name="T0" fmla="*/ 42 w 82"/>
                <a:gd name="T1" fmla="*/ 0 h 96"/>
                <a:gd name="T2" fmla="*/ 62 w 82"/>
                <a:gd name="T3" fmla="*/ 20 h 96"/>
                <a:gd name="T4" fmla="*/ 67 w 82"/>
                <a:gd name="T5" fmla="*/ 28 h 96"/>
                <a:gd name="T6" fmla="*/ 77 w 82"/>
                <a:gd name="T7" fmla="*/ 20 h 96"/>
                <a:gd name="T8" fmla="*/ 82 w 82"/>
                <a:gd name="T9" fmla="*/ 28 h 96"/>
                <a:gd name="T10" fmla="*/ 77 w 82"/>
                <a:gd name="T11" fmla="*/ 35 h 96"/>
                <a:gd name="T12" fmla="*/ 67 w 82"/>
                <a:gd name="T13" fmla="*/ 67 h 96"/>
                <a:gd name="T14" fmla="*/ 47 w 82"/>
                <a:gd name="T15" fmla="*/ 85 h 96"/>
                <a:gd name="T16" fmla="*/ 67 w 82"/>
                <a:gd name="T17" fmla="*/ 96 h 96"/>
                <a:gd name="T18" fmla="*/ 17 w 82"/>
                <a:gd name="T19" fmla="*/ 85 h 96"/>
                <a:gd name="T20" fmla="*/ 35 w 82"/>
                <a:gd name="T21" fmla="*/ 77 h 96"/>
                <a:gd name="T22" fmla="*/ 6 w 82"/>
                <a:gd name="T23" fmla="*/ 42 h 96"/>
                <a:gd name="T24" fmla="*/ 0 w 82"/>
                <a:gd name="T25" fmla="*/ 35 h 96"/>
                <a:gd name="T26" fmla="*/ 6 w 82"/>
                <a:gd name="T27" fmla="*/ 28 h 96"/>
                <a:gd name="T28" fmla="*/ 16 w 82"/>
                <a:gd name="T29" fmla="*/ 20 h 96"/>
                <a:gd name="T30" fmla="*/ 21 w 82"/>
                <a:gd name="T31" fmla="*/ 28 h 96"/>
                <a:gd name="T32" fmla="*/ 27 w 82"/>
                <a:gd name="T33" fmla="*/ 6 h 96"/>
                <a:gd name="T34" fmla="*/ 50 w 82"/>
                <a:gd name="T35" fmla="*/ 12 h 96"/>
                <a:gd name="T36" fmla="*/ 45 w 82"/>
                <a:gd name="T37" fmla="*/ 12 h 96"/>
                <a:gd name="T38" fmla="*/ 42 w 82"/>
                <a:gd name="T39" fmla="*/ 9 h 96"/>
                <a:gd name="T40" fmla="*/ 36 w 82"/>
                <a:gd name="T41" fmla="*/ 10 h 96"/>
                <a:gd name="T42" fmla="*/ 34 w 82"/>
                <a:gd name="T43" fmla="*/ 15 h 96"/>
                <a:gd name="T44" fmla="*/ 31 w 82"/>
                <a:gd name="T45" fmla="*/ 16 h 96"/>
                <a:gd name="T46" fmla="*/ 34 w 82"/>
                <a:gd name="T47" fmla="*/ 18 h 96"/>
                <a:gd name="T48" fmla="*/ 30 w 82"/>
                <a:gd name="T49" fmla="*/ 21 h 96"/>
                <a:gd name="T50" fmla="*/ 53 w 82"/>
                <a:gd name="T51" fmla="*/ 28 h 96"/>
                <a:gd name="T52" fmla="*/ 51 w 82"/>
                <a:gd name="T53" fmla="*/ 21 h 96"/>
                <a:gd name="T54" fmla="*/ 51 w 82"/>
                <a:gd name="T55" fmla="*/ 16 h 96"/>
                <a:gd name="T56" fmla="*/ 50 w 82"/>
                <a:gd name="T57" fmla="*/ 12 h 96"/>
                <a:gd name="T58" fmla="*/ 38 w 82"/>
                <a:gd name="T59" fmla="*/ 12 h 96"/>
                <a:gd name="T60" fmla="*/ 43 w 82"/>
                <a:gd name="T61" fmla="*/ 12 h 96"/>
                <a:gd name="T62" fmla="*/ 44 w 82"/>
                <a:gd name="T63" fmla="*/ 16 h 96"/>
                <a:gd name="T64" fmla="*/ 44 w 82"/>
                <a:gd name="T65" fmla="*/ 21 h 96"/>
                <a:gd name="T66" fmla="*/ 44 w 82"/>
                <a:gd name="T67" fmla="*/ 16 h 96"/>
                <a:gd name="T68" fmla="*/ 35 w 82"/>
                <a:gd name="T69" fmla="*/ 18 h 96"/>
                <a:gd name="T70" fmla="*/ 40 w 82"/>
                <a:gd name="T71" fmla="*/ 18 h 96"/>
                <a:gd name="T72" fmla="*/ 48 w 82"/>
                <a:gd name="T73" fmla="*/ 22 h 96"/>
                <a:gd name="T74" fmla="*/ 48 w 82"/>
                <a:gd name="T75" fmla="*/ 27 h 96"/>
                <a:gd name="T76" fmla="*/ 48 w 82"/>
                <a:gd name="T77" fmla="*/ 22 h 96"/>
                <a:gd name="T78" fmla="*/ 39 w 82"/>
                <a:gd name="T79" fmla="*/ 24 h 96"/>
                <a:gd name="T80" fmla="*/ 44 w 82"/>
                <a:gd name="T81" fmla="*/ 24 h 96"/>
                <a:gd name="T82" fmla="*/ 34 w 82"/>
                <a:gd name="T83" fmla="*/ 22 h 96"/>
                <a:gd name="T84" fmla="*/ 34 w 82"/>
                <a:gd name="T85" fmla="*/ 27 h 96"/>
                <a:gd name="T86" fmla="*/ 34 w 82"/>
                <a:gd name="T87" fmla="*/ 22 h 96"/>
                <a:gd name="T88" fmla="*/ 62 w 82"/>
                <a:gd name="T89" fmla="*/ 40 h 96"/>
                <a:gd name="T90" fmla="*/ 42 w 82"/>
                <a:gd name="T91" fmla="*/ 61 h 96"/>
                <a:gd name="T92" fmla="*/ 27 w 82"/>
                <a:gd name="T93" fmla="*/ 55 h 96"/>
                <a:gd name="T94" fmla="*/ 21 w 82"/>
                <a:gd name="T95" fmla="*/ 35 h 96"/>
                <a:gd name="T96" fmla="*/ 16 w 82"/>
                <a:gd name="T97" fmla="*/ 42 h 96"/>
                <a:gd name="T98" fmla="*/ 42 w 82"/>
                <a:gd name="T99" fmla="*/ 68 h 96"/>
                <a:gd name="T100" fmla="*/ 60 w 82"/>
                <a:gd name="T101" fmla="*/ 60 h 96"/>
                <a:gd name="T102" fmla="*/ 67 w 82"/>
                <a:gd name="T103"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96">
                  <a:moveTo>
                    <a:pt x="42" y="0"/>
                  </a:moveTo>
                  <a:cubicBezTo>
                    <a:pt x="42" y="0"/>
                    <a:pt x="42" y="0"/>
                    <a:pt x="42" y="0"/>
                  </a:cubicBezTo>
                  <a:cubicBezTo>
                    <a:pt x="47" y="0"/>
                    <a:pt x="52" y="2"/>
                    <a:pt x="56" y="6"/>
                  </a:cubicBezTo>
                  <a:cubicBezTo>
                    <a:pt x="59" y="9"/>
                    <a:pt x="62" y="14"/>
                    <a:pt x="62" y="20"/>
                  </a:cubicBezTo>
                  <a:cubicBezTo>
                    <a:pt x="62" y="28"/>
                    <a:pt x="62" y="28"/>
                    <a:pt x="62" y="28"/>
                  </a:cubicBezTo>
                  <a:cubicBezTo>
                    <a:pt x="67" y="28"/>
                    <a:pt x="67" y="28"/>
                    <a:pt x="67" y="28"/>
                  </a:cubicBezTo>
                  <a:cubicBezTo>
                    <a:pt x="67" y="20"/>
                    <a:pt x="67" y="20"/>
                    <a:pt x="67" y="20"/>
                  </a:cubicBezTo>
                  <a:cubicBezTo>
                    <a:pt x="77" y="20"/>
                    <a:pt x="77" y="20"/>
                    <a:pt x="77" y="20"/>
                  </a:cubicBezTo>
                  <a:cubicBezTo>
                    <a:pt x="77" y="28"/>
                    <a:pt x="77" y="28"/>
                    <a:pt x="77" y="28"/>
                  </a:cubicBezTo>
                  <a:cubicBezTo>
                    <a:pt x="82" y="28"/>
                    <a:pt x="82" y="28"/>
                    <a:pt x="82" y="28"/>
                  </a:cubicBezTo>
                  <a:cubicBezTo>
                    <a:pt x="82" y="35"/>
                    <a:pt x="82" y="35"/>
                    <a:pt x="82" y="35"/>
                  </a:cubicBezTo>
                  <a:cubicBezTo>
                    <a:pt x="77" y="35"/>
                    <a:pt x="77" y="35"/>
                    <a:pt x="77" y="35"/>
                  </a:cubicBezTo>
                  <a:cubicBezTo>
                    <a:pt x="77" y="42"/>
                    <a:pt x="77" y="42"/>
                    <a:pt x="77" y="42"/>
                  </a:cubicBezTo>
                  <a:cubicBezTo>
                    <a:pt x="77" y="52"/>
                    <a:pt x="73" y="61"/>
                    <a:pt x="67" y="67"/>
                  </a:cubicBezTo>
                  <a:cubicBezTo>
                    <a:pt x="61" y="72"/>
                    <a:pt x="54" y="76"/>
                    <a:pt x="47" y="77"/>
                  </a:cubicBezTo>
                  <a:cubicBezTo>
                    <a:pt x="47" y="85"/>
                    <a:pt x="47" y="85"/>
                    <a:pt x="47" y="85"/>
                  </a:cubicBezTo>
                  <a:cubicBezTo>
                    <a:pt x="67" y="85"/>
                    <a:pt x="67" y="85"/>
                    <a:pt x="67" y="85"/>
                  </a:cubicBezTo>
                  <a:cubicBezTo>
                    <a:pt x="67" y="96"/>
                    <a:pt x="67" y="96"/>
                    <a:pt x="67" y="96"/>
                  </a:cubicBezTo>
                  <a:cubicBezTo>
                    <a:pt x="17" y="96"/>
                    <a:pt x="17" y="96"/>
                    <a:pt x="17" y="96"/>
                  </a:cubicBezTo>
                  <a:cubicBezTo>
                    <a:pt x="17" y="85"/>
                    <a:pt x="17" y="85"/>
                    <a:pt x="17" y="85"/>
                  </a:cubicBezTo>
                  <a:cubicBezTo>
                    <a:pt x="35" y="85"/>
                    <a:pt x="35" y="85"/>
                    <a:pt x="35" y="85"/>
                  </a:cubicBezTo>
                  <a:cubicBezTo>
                    <a:pt x="35" y="77"/>
                    <a:pt x="35" y="77"/>
                    <a:pt x="35" y="77"/>
                  </a:cubicBezTo>
                  <a:cubicBezTo>
                    <a:pt x="28" y="76"/>
                    <a:pt x="21" y="72"/>
                    <a:pt x="16" y="67"/>
                  </a:cubicBezTo>
                  <a:cubicBezTo>
                    <a:pt x="10" y="61"/>
                    <a:pt x="6" y="52"/>
                    <a:pt x="6" y="42"/>
                  </a:cubicBezTo>
                  <a:cubicBezTo>
                    <a:pt x="6" y="35"/>
                    <a:pt x="6" y="35"/>
                    <a:pt x="6" y="35"/>
                  </a:cubicBezTo>
                  <a:cubicBezTo>
                    <a:pt x="0" y="35"/>
                    <a:pt x="0" y="35"/>
                    <a:pt x="0" y="35"/>
                  </a:cubicBezTo>
                  <a:cubicBezTo>
                    <a:pt x="0" y="28"/>
                    <a:pt x="0" y="28"/>
                    <a:pt x="0" y="28"/>
                  </a:cubicBezTo>
                  <a:cubicBezTo>
                    <a:pt x="6" y="28"/>
                    <a:pt x="6" y="28"/>
                    <a:pt x="6" y="28"/>
                  </a:cubicBezTo>
                  <a:cubicBezTo>
                    <a:pt x="6" y="20"/>
                    <a:pt x="6" y="20"/>
                    <a:pt x="6" y="20"/>
                  </a:cubicBezTo>
                  <a:cubicBezTo>
                    <a:pt x="16" y="20"/>
                    <a:pt x="16" y="20"/>
                    <a:pt x="16" y="20"/>
                  </a:cubicBezTo>
                  <a:cubicBezTo>
                    <a:pt x="16" y="28"/>
                    <a:pt x="16" y="28"/>
                    <a:pt x="16" y="28"/>
                  </a:cubicBezTo>
                  <a:cubicBezTo>
                    <a:pt x="21" y="28"/>
                    <a:pt x="21" y="28"/>
                    <a:pt x="21" y="28"/>
                  </a:cubicBezTo>
                  <a:cubicBezTo>
                    <a:pt x="21" y="20"/>
                    <a:pt x="21" y="20"/>
                    <a:pt x="21" y="20"/>
                  </a:cubicBezTo>
                  <a:cubicBezTo>
                    <a:pt x="21" y="14"/>
                    <a:pt x="24" y="9"/>
                    <a:pt x="27" y="6"/>
                  </a:cubicBezTo>
                  <a:cubicBezTo>
                    <a:pt x="31" y="2"/>
                    <a:pt x="36" y="0"/>
                    <a:pt x="42" y="0"/>
                  </a:cubicBezTo>
                  <a:close/>
                  <a:moveTo>
                    <a:pt x="50" y="12"/>
                  </a:moveTo>
                  <a:cubicBezTo>
                    <a:pt x="50" y="14"/>
                    <a:pt x="49" y="15"/>
                    <a:pt x="47" y="15"/>
                  </a:cubicBezTo>
                  <a:cubicBezTo>
                    <a:pt x="46" y="15"/>
                    <a:pt x="45" y="14"/>
                    <a:pt x="45" y="12"/>
                  </a:cubicBezTo>
                  <a:cubicBezTo>
                    <a:pt x="45" y="11"/>
                    <a:pt x="46" y="10"/>
                    <a:pt x="46" y="10"/>
                  </a:cubicBezTo>
                  <a:cubicBezTo>
                    <a:pt x="45" y="9"/>
                    <a:pt x="43" y="9"/>
                    <a:pt x="42" y="9"/>
                  </a:cubicBezTo>
                  <a:cubicBezTo>
                    <a:pt x="42" y="9"/>
                    <a:pt x="42" y="9"/>
                    <a:pt x="42" y="9"/>
                  </a:cubicBezTo>
                  <a:cubicBezTo>
                    <a:pt x="39" y="9"/>
                    <a:pt x="37" y="9"/>
                    <a:pt x="36" y="10"/>
                  </a:cubicBezTo>
                  <a:cubicBezTo>
                    <a:pt x="36" y="11"/>
                    <a:pt x="36" y="11"/>
                    <a:pt x="36" y="12"/>
                  </a:cubicBezTo>
                  <a:cubicBezTo>
                    <a:pt x="36" y="14"/>
                    <a:pt x="35" y="15"/>
                    <a:pt x="34" y="15"/>
                  </a:cubicBezTo>
                  <a:cubicBezTo>
                    <a:pt x="33" y="15"/>
                    <a:pt x="32" y="14"/>
                    <a:pt x="32" y="14"/>
                  </a:cubicBezTo>
                  <a:cubicBezTo>
                    <a:pt x="32" y="15"/>
                    <a:pt x="31" y="15"/>
                    <a:pt x="31" y="16"/>
                  </a:cubicBezTo>
                  <a:cubicBezTo>
                    <a:pt x="31" y="16"/>
                    <a:pt x="31" y="16"/>
                    <a:pt x="31" y="16"/>
                  </a:cubicBezTo>
                  <a:cubicBezTo>
                    <a:pt x="33" y="16"/>
                    <a:pt x="34" y="17"/>
                    <a:pt x="34" y="18"/>
                  </a:cubicBezTo>
                  <a:cubicBezTo>
                    <a:pt x="34" y="20"/>
                    <a:pt x="33" y="21"/>
                    <a:pt x="31" y="21"/>
                  </a:cubicBezTo>
                  <a:cubicBezTo>
                    <a:pt x="31" y="21"/>
                    <a:pt x="31" y="21"/>
                    <a:pt x="30" y="21"/>
                  </a:cubicBezTo>
                  <a:cubicBezTo>
                    <a:pt x="30" y="28"/>
                    <a:pt x="30" y="28"/>
                    <a:pt x="30" y="28"/>
                  </a:cubicBezTo>
                  <a:cubicBezTo>
                    <a:pt x="53" y="28"/>
                    <a:pt x="53" y="28"/>
                    <a:pt x="53" y="28"/>
                  </a:cubicBezTo>
                  <a:cubicBezTo>
                    <a:pt x="53" y="20"/>
                    <a:pt x="53" y="20"/>
                    <a:pt x="53" y="20"/>
                  </a:cubicBezTo>
                  <a:cubicBezTo>
                    <a:pt x="52" y="21"/>
                    <a:pt x="52" y="21"/>
                    <a:pt x="51" y="21"/>
                  </a:cubicBezTo>
                  <a:cubicBezTo>
                    <a:pt x="50" y="21"/>
                    <a:pt x="49" y="20"/>
                    <a:pt x="49" y="18"/>
                  </a:cubicBezTo>
                  <a:cubicBezTo>
                    <a:pt x="49" y="17"/>
                    <a:pt x="50" y="16"/>
                    <a:pt x="51" y="16"/>
                  </a:cubicBezTo>
                  <a:cubicBezTo>
                    <a:pt x="51" y="16"/>
                    <a:pt x="52" y="16"/>
                    <a:pt x="52" y="16"/>
                  </a:cubicBezTo>
                  <a:cubicBezTo>
                    <a:pt x="52" y="15"/>
                    <a:pt x="51" y="13"/>
                    <a:pt x="50" y="12"/>
                  </a:cubicBezTo>
                  <a:close/>
                  <a:moveTo>
                    <a:pt x="41" y="10"/>
                  </a:moveTo>
                  <a:cubicBezTo>
                    <a:pt x="39" y="10"/>
                    <a:pt x="38" y="11"/>
                    <a:pt x="38" y="12"/>
                  </a:cubicBezTo>
                  <a:cubicBezTo>
                    <a:pt x="38" y="14"/>
                    <a:pt x="39" y="15"/>
                    <a:pt x="41" y="15"/>
                  </a:cubicBezTo>
                  <a:cubicBezTo>
                    <a:pt x="42" y="15"/>
                    <a:pt x="43" y="14"/>
                    <a:pt x="43" y="12"/>
                  </a:cubicBezTo>
                  <a:cubicBezTo>
                    <a:pt x="43" y="11"/>
                    <a:pt x="42" y="10"/>
                    <a:pt x="41" y="10"/>
                  </a:cubicBezTo>
                  <a:close/>
                  <a:moveTo>
                    <a:pt x="44" y="16"/>
                  </a:moveTo>
                  <a:cubicBezTo>
                    <a:pt x="43" y="16"/>
                    <a:pt x="42" y="17"/>
                    <a:pt x="42" y="18"/>
                  </a:cubicBezTo>
                  <a:cubicBezTo>
                    <a:pt x="42" y="20"/>
                    <a:pt x="43" y="21"/>
                    <a:pt x="44" y="21"/>
                  </a:cubicBezTo>
                  <a:cubicBezTo>
                    <a:pt x="46" y="21"/>
                    <a:pt x="47" y="20"/>
                    <a:pt x="47" y="18"/>
                  </a:cubicBezTo>
                  <a:cubicBezTo>
                    <a:pt x="47" y="17"/>
                    <a:pt x="46" y="16"/>
                    <a:pt x="44" y="16"/>
                  </a:cubicBezTo>
                  <a:close/>
                  <a:moveTo>
                    <a:pt x="37" y="16"/>
                  </a:moveTo>
                  <a:cubicBezTo>
                    <a:pt x="36" y="16"/>
                    <a:pt x="35" y="17"/>
                    <a:pt x="35" y="18"/>
                  </a:cubicBezTo>
                  <a:cubicBezTo>
                    <a:pt x="35" y="20"/>
                    <a:pt x="36" y="21"/>
                    <a:pt x="37" y="21"/>
                  </a:cubicBezTo>
                  <a:cubicBezTo>
                    <a:pt x="39" y="21"/>
                    <a:pt x="40" y="20"/>
                    <a:pt x="40" y="18"/>
                  </a:cubicBezTo>
                  <a:cubicBezTo>
                    <a:pt x="40" y="17"/>
                    <a:pt x="39" y="16"/>
                    <a:pt x="37" y="16"/>
                  </a:cubicBezTo>
                  <a:close/>
                  <a:moveTo>
                    <a:pt x="48" y="22"/>
                  </a:moveTo>
                  <a:cubicBezTo>
                    <a:pt x="47" y="22"/>
                    <a:pt x="46" y="23"/>
                    <a:pt x="46" y="24"/>
                  </a:cubicBezTo>
                  <a:cubicBezTo>
                    <a:pt x="46" y="26"/>
                    <a:pt x="47" y="27"/>
                    <a:pt x="48" y="27"/>
                  </a:cubicBezTo>
                  <a:cubicBezTo>
                    <a:pt x="50" y="27"/>
                    <a:pt x="51" y="26"/>
                    <a:pt x="51" y="24"/>
                  </a:cubicBezTo>
                  <a:cubicBezTo>
                    <a:pt x="51" y="23"/>
                    <a:pt x="50" y="22"/>
                    <a:pt x="48" y="22"/>
                  </a:cubicBezTo>
                  <a:close/>
                  <a:moveTo>
                    <a:pt x="41" y="22"/>
                  </a:moveTo>
                  <a:cubicBezTo>
                    <a:pt x="40" y="22"/>
                    <a:pt x="39" y="23"/>
                    <a:pt x="39" y="24"/>
                  </a:cubicBezTo>
                  <a:cubicBezTo>
                    <a:pt x="39" y="26"/>
                    <a:pt x="40" y="27"/>
                    <a:pt x="41" y="27"/>
                  </a:cubicBezTo>
                  <a:cubicBezTo>
                    <a:pt x="43" y="27"/>
                    <a:pt x="44" y="26"/>
                    <a:pt x="44" y="24"/>
                  </a:cubicBezTo>
                  <a:cubicBezTo>
                    <a:pt x="44" y="23"/>
                    <a:pt x="43" y="22"/>
                    <a:pt x="41" y="22"/>
                  </a:cubicBezTo>
                  <a:close/>
                  <a:moveTo>
                    <a:pt x="34" y="22"/>
                  </a:moveTo>
                  <a:cubicBezTo>
                    <a:pt x="33" y="22"/>
                    <a:pt x="32" y="23"/>
                    <a:pt x="32" y="24"/>
                  </a:cubicBezTo>
                  <a:cubicBezTo>
                    <a:pt x="32" y="26"/>
                    <a:pt x="33" y="27"/>
                    <a:pt x="34" y="27"/>
                  </a:cubicBezTo>
                  <a:cubicBezTo>
                    <a:pt x="36" y="27"/>
                    <a:pt x="37" y="26"/>
                    <a:pt x="37" y="24"/>
                  </a:cubicBezTo>
                  <a:cubicBezTo>
                    <a:pt x="37" y="23"/>
                    <a:pt x="36" y="22"/>
                    <a:pt x="34" y="22"/>
                  </a:cubicBezTo>
                  <a:close/>
                  <a:moveTo>
                    <a:pt x="62" y="35"/>
                  </a:moveTo>
                  <a:cubicBezTo>
                    <a:pt x="62" y="40"/>
                    <a:pt x="62" y="40"/>
                    <a:pt x="62" y="40"/>
                  </a:cubicBezTo>
                  <a:cubicBezTo>
                    <a:pt x="62" y="46"/>
                    <a:pt x="59" y="51"/>
                    <a:pt x="56" y="55"/>
                  </a:cubicBezTo>
                  <a:cubicBezTo>
                    <a:pt x="52" y="58"/>
                    <a:pt x="47" y="61"/>
                    <a:pt x="42" y="61"/>
                  </a:cubicBezTo>
                  <a:cubicBezTo>
                    <a:pt x="42" y="61"/>
                    <a:pt x="42" y="61"/>
                    <a:pt x="42" y="61"/>
                  </a:cubicBezTo>
                  <a:cubicBezTo>
                    <a:pt x="36" y="61"/>
                    <a:pt x="31" y="58"/>
                    <a:pt x="27" y="55"/>
                  </a:cubicBezTo>
                  <a:cubicBezTo>
                    <a:pt x="24" y="51"/>
                    <a:pt x="21" y="46"/>
                    <a:pt x="21" y="40"/>
                  </a:cubicBezTo>
                  <a:cubicBezTo>
                    <a:pt x="21" y="35"/>
                    <a:pt x="21" y="35"/>
                    <a:pt x="21" y="35"/>
                  </a:cubicBezTo>
                  <a:cubicBezTo>
                    <a:pt x="16" y="35"/>
                    <a:pt x="16" y="35"/>
                    <a:pt x="16" y="35"/>
                  </a:cubicBezTo>
                  <a:cubicBezTo>
                    <a:pt x="16" y="42"/>
                    <a:pt x="16" y="42"/>
                    <a:pt x="16" y="42"/>
                  </a:cubicBezTo>
                  <a:cubicBezTo>
                    <a:pt x="16" y="49"/>
                    <a:pt x="18" y="56"/>
                    <a:pt x="23" y="60"/>
                  </a:cubicBezTo>
                  <a:cubicBezTo>
                    <a:pt x="28" y="65"/>
                    <a:pt x="34" y="68"/>
                    <a:pt x="42" y="68"/>
                  </a:cubicBezTo>
                  <a:cubicBezTo>
                    <a:pt x="42" y="68"/>
                    <a:pt x="42" y="68"/>
                    <a:pt x="42" y="68"/>
                  </a:cubicBezTo>
                  <a:cubicBezTo>
                    <a:pt x="49" y="68"/>
                    <a:pt x="55" y="65"/>
                    <a:pt x="60" y="60"/>
                  </a:cubicBezTo>
                  <a:cubicBezTo>
                    <a:pt x="65" y="56"/>
                    <a:pt x="67" y="49"/>
                    <a:pt x="67" y="42"/>
                  </a:cubicBezTo>
                  <a:cubicBezTo>
                    <a:pt x="67" y="35"/>
                    <a:pt x="67" y="35"/>
                    <a:pt x="67" y="35"/>
                  </a:cubicBezTo>
                  <a:lnTo>
                    <a:pt x="62" y="35"/>
                  </a:lnTo>
                  <a:close/>
                </a:path>
              </a:pathLst>
            </a:custGeom>
            <a:solidFill>
              <a:schemeClr val="bg1"/>
            </a:solidFill>
            <a:ln>
              <a:noFill/>
            </a:ln>
          </p:spPr>
          <p:txBody>
            <a:bodyPr vert="horz" wrap="square" lIns="96435" tIns="48218" rIns="96435" bIns="482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9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Group 10"/>
          <p:cNvGrpSpPr/>
          <p:nvPr/>
        </p:nvGrpSpPr>
        <p:grpSpPr>
          <a:xfrm>
            <a:off x="923273" y="3894196"/>
            <a:ext cx="724534" cy="724534"/>
            <a:chOff x="875113" y="3954177"/>
            <a:chExt cx="687003" cy="687003"/>
          </a:xfrm>
        </p:grpSpPr>
        <p:sp>
          <p:nvSpPr>
            <p:cNvPr id="9" name="Rectangle 8"/>
            <p:cNvSpPr/>
            <p:nvPr/>
          </p:nvSpPr>
          <p:spPr>
            <a:xfrm>
              <a:off x="875113" y="3954177"/>
              <a:ext cx="687003" cy="6870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4"/>
            <p:cNvSpPr>
              <a:spLocks noEditPoints="1"/>
            </p:cNvSpPr>
            <p:nvPr/>
          </p:nvSpPr>
          <p:spPr bwMode="auto">
            <a:xfrm>
              <a:off x="1021105" y="4104940"/>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35" tIns="48218" rIns="96435" bIns="482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9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Group 15"/>
          <p:cNvGrpSpPr/>
          <p:nvPr/>
        </p:nvGrpSpPr>
        <p:grpSpPr>
          <a:xfrm>
            <a:off x="1827937" y="1786815"/>
            <a:ext cx="4411347" cy="865305"/>
            <a:chOff x="7855640" y="3619632"/>
            <a:chExt cx="4182840" cy="820481"/>
          </a:xfrm>
        </p:grpSpPr>
        <p:sp>
          <p:nvSpPr>
            <p:cNvPr id="17" name="TextBox 16"/>
            <p:cNvSpPr txBox="1"/>
            <p:nvPr/>
          </p:nvSpPr>
          <p:spPr>
            <a:xfrm>
              <a:off x="7855640" y="3619632"/>
              <a:ext cx="1191654" cy="204284"/>
            </a:xfrm>
            <a:prstGeom prst="rect">
              <a:avLst/>
            </a:prstGeom>
            <a:noFill/>
          </p:spPr>
          <p:txBody>
            <a:bodyPr wrap="none" lIns="0" tIns="0" rIns="0" bIns="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Rectangle 17"/>
            <p:cNvSpPr/>
            <p:nvPr/>
          </p:nvSpPr>
          <p:spPr>
            <a:xfrm>
              <a:off x="7855640" y="3914813"/>
              <a:ext cx="4182840" cy="525300"/>
            </a:xfrm>
            <a:prstGeom prst="rect">
              <a:avLst/>
            </a:prstGeom>
          </p:spPr>
          <p:txBody>
            <a:bodyPr wrap="square" lIns="0" tIns="0" rIns="0" bIns="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Group 18"/>
          <p:cNvGrpSpPr/>
          <p:nvPr/>
        </p:nvGrpSpPr>
        <p:grpSpPr>
          <a:xfrm>
            <a:off x="1827937" y="2810513"/>
            <a:ext cx="4411347" cy="843376"/>
            <a:chOff x="7855640" y="3619632"/>
            <a:chExt cx="4182840" cy="799688"/>
          </a:xfrm>
        </p:grpSpPr>
        <p:sp>
          <p:nvSpPr>
            <p:cNvPr id="20" name="TextBox 19"/>
            <p:cNvSpPr txBox="1"/>
            <p:nvPr/>
          </p:nvSpPr>
          <p:spPr>
            <a:xfrm>
              <a:off x="7855640" y="3619632"/>
              <a:ext cx="1191654" cy="204284"/>
            </a:xfrm>
            <a:prstGeom prst="rect">
              <a:avLst/>
            </a:prstGeom>
            <a:noFill/>
          </p:spPr>
          <p:txBody>
            <a:bodyPr wrap="none" lIns="0" tIns="0" rIns="0" bIns="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Rectangle 20"/>
            <p:cNvSpPr/>
            <p:nvPr/>
          </p:nvSpPr>
          <p:spPr>
            <a:xfrm>
              <a:off x="7855640" y="3914813"/>
              <a:ext cx="4182840" cy="504507"/>
            </a:xfrm>
            <a:prstGeom prst="rect">
              <a:avLst/>
            </a:prstGeom>
          </p:spPr>
          <p:txBody>
            <a:bodyPr wrap="square" lIns="0" tIns="0" rIns="0" bIns="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Group 21"/>
          <p:cNvGrpSpPr/>
          <p:nvPr/>
        </p:nvGrpSpPr>
        <p:grpSpPr>
          <a:xfrm>
            <a:off x="1827937" y="3834210"/>
            <a:ext cx="4411347" cy="843376"/>
            <a:chOff x="7855640" y="3619632"/>
            <a:chExt cx="4182840" cy="799688"/>
          </a:xfrm>
        </p:grpSpPr>
        <p:sp>
          <p:nvSpPr>
            <p:cNvPr id="23" name="TextBox 22"/>
            <p:cNvSpPr txBox="1"/>
            <p:nvPr/>
          </p:nvSpPr>
          <p:spPr>
            <a:xfrm>
              <a:off x="7855640" y="3619632"/>
              <a:ext cx="1191654" cy="204284"/>
            </a:xfrm>
            <a:prstGeom prst="rect">
              <a:avLst/>
            </a:prstGeom>
            <a:noFill/>
          </p:spPr>
          <p:txBody>
            <a:bodyPr wrap="none" lIns="0" tIns="0" rIns="0" bIns="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Rectangle 23"/>
            <p:cNvSpPr/>
            <p:nvPr/>
          </p:nvSpPr>
          <p:spPr>
            <a:xfrm>
              <a:off x="7855640" y="3914813"/>
              <a:ext cx="4182840" cy="504507"/>
            </a:xfrm>
            <a:prstGeom prst="rect">
              <a:avLst/>
            </a:prstGeom>
          </p:spPr>
          <p:txBody>
            <a:bodyPr wrap="square" lIns="0" tIns="0" rIns="0" bIns="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Group 24"/>
          <p:cNvGrpSpPr/>
          <p:nvPr/>
        </p:nvGrpSpPr>
        <p:grpSpPr>
          <a:xfrm>
            <a:off x="1827937" y="4857906"/>
            <a:ext cx="4411347" cy="843376"/>
            <a:chOff x="7855640" y="3619632"/>
            <a:chExt cx="4182840" cy="799688"/>
          </a:xfrm>
        </p:grpSpPr>
        <p:sp>
          <p:nvSpPr>
            <p:cNvPr id="26" name="TextBox 25"/>
            <p:cNvSpPr txBox="1"/>
            <p:nvPr/>
          </p:nvSpPr>
          <p:spPr>
            <a:xfrm>
              <a:off x="7855640" y="3619632"/>
              <a:ext cx="1191654" cy="204284"/>
            </a:xfrm>
            <a:prstGeom prst="rect">
              <a:avLst/>
            </a:prstGeom>
            <a:noFill/>
          </p:spPr>
          <p:txBody>
            <a:bodyPr wrap="none" lIns="0" tIns="0" rIns="0" bIns="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Rectangle 26"/>
            <p:cNvSpPr/>
            <p:nvPr/>
          </p:nvSpPr>
          <p:spPr>
            <a:xfrm>
              <a:off x="7855640" y="3914813"/>
              <a:ext cx="4182840" cy="504507"/>
            </a:xfrm>
            <a:prstGeom prst="rect">
              <a:avLst/>
            </a:prstGeom>
          </p:spPr>
          <p:txBody>
            <a:bodyPr wrap="square" lIns="0" tIns="0" rIns="0" bIns="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4" name="Rectangle 33"/>
          <p:cNvSpPr/>
          <p:nvPr/>
        </p:nvSpPr>
        <p:spPr>
          <a:xfrm>
            <a:off x="6751179" y="1828206"/>
            <a:ext cx="6107571" cy="3873076"/>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8"/>
          <p:cNvSpPr txBox="1"/>
          <p:nvPr/>
        </p:nvSpPr>
        <p:spPr>
          <a:xfrm>
            <a:off x="4454798" y="233568"/>
            <a:ext cx="3949155" cy="492443"/>
          </a:xfrm>
          <a:prstGeom prst="rect">
            <a:avLst/>
          </a:prstGeom>
          <a:noFill/>
        </p:spPr>
        <p:txBody>
          <a:bodyPr wrap="square" lIns="0" tIns="0" rIns="0" bIns="0" rtlCol="0" anchor="ctr">
            <a:spAutoFit/>
          </a:bodyPr>
          <a:lstStyle/>
          <a:p>
            <a:pPr algn="ctr"/>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8"/>
          <p:cNvSpPr txBox="1"/>
          <p:nvPr/>
        </p:nvSpPr>
        <p:spPr>
          <a:xfrm>
            <a:off x="5025515" y="743527"/>
            <a:ext cx="2807720" cy="215444"/>
          </a:xfrm>
          <a:prstGeom prst="rect">
            <a:avLst/>
          </a:prstGeom>
          <a:noFill/>
        </p:spPr>
        <p:txBody>
          <a:bodyPr wrap="square" lIns="0" tIns="0" rIns="0" bIns="0" rtlCol="0" anchor="ctr">
            <a:spAutoFit/>
          </a:bodyPr>
          <a:lstStyle/>
          <a:p>
            <a:pPr algn="ctr"/>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3" name="组合 32"/>
          <p:cNvGrpSpPr/>
          <p:nvPr/>
        </p:nvGrpSpPr>
        <p:grpSpPr>
          <a:xfrm>
            <a:off x="539014" y="726011"/>
            <a:ext cx="11780723" cy="0"/>
            <a:chOff x="503625" y="726011"/>
            <a:chExt cx="11780723" cy="0"/>
          </a:xfrm>
        </p:grpSpPr>
        <p:cxnSp>
          <p:nvCxnSpPr>
            <p:cNvPr id="35" name="直接连接符 34"/>
            <p:cNvCxnSpPr/>
            <p:nvPr/>
          </p:nvCxnSpPr>
          <p:spPr>
            <a:xfrm>
              <a:off x="50362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833317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2000" advTm="0">
        <p14:ferris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linds(horizontal)">
                                      <p:cBhvr>
                                        <p:cTn id="11" dur="500"/>
                                        <p:tgtEl>
                                          <p:spTgt spid="16"/>
                                        </p:tgtEl>
                                      </p:cBhvr>
                                    </p:animEffect>
                                  </p:childTnLst>
                                </p:cTn>
                              </p:par>
                            </p:childTnLst>
                          </p:cTn>
                        </p:par>
                        <p:par>
                          <p:cTn id="12" fill="hold">
                            <p:stCondLst>
                              <p:cond delay="2500"/>
                            </p:stCondLst>
                            <p:childTnLst>
                              <p:par>
                                <p:cTn id="13" presetID="21"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par>
                          <p:cTn id="16" fill="hold">
                            <p:stCondLst>
                              <p:cond delay="4500"/>
                            </p:stCondLst>
                            <p:childTnLst>
                              <p:par>
                                <p:cTn id="17" presetID="3" presetClass="entr" presetSubtype="1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500"/>
                                        <p:tgtEl>
                                          <p:spTgt spid="19"/>
                                        </p:tgtEl>
                                      </p:cBhvr>
                                    </p:animEffect>
                                  </p:childTnLst>
                                </p:cTn>
                              </p:par>
                            </p:childTnLst>
                          </p:cTn>
                        </p:par>
                        <p:par>
                          <p:cTn id="20" fill="hold">
                            <p:stCondLst>
                              <p:cond delay="5000"/>
                            </p:stCondLst>
                            <p:childTnLst>
                              <p:par>
                                <p:cTn id="21" presetID="21" presetClass="entr" presetSubtype="1"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2000"/>
                                        <p:tgtEl>
                                          <p:spTgt spid="11"/>
                                        </p:tgtEl>
                                      </p:cBhvr>
                                    </p:animEffect>
                                  </p:childTnLst>
                                </p:cTn>
                              </p:par>
                            </p:childTnLst>
                          </p:cTn>
                        </p:par>
                        <p:par>
                          <p:cTn id="24" fill="hold">
                            <p:stCondLst>
                              <p:cond delay="7000"/>
                            </p:stCondLst>
                            <p:childTnLst>
                              <p:par>
                                <p:cTn id="25" presetID="3" presetClass="entr" presetSubtype="1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par>
                          <p:cTn id="28" fill="hold">
                            <p:stCondLst>
                              <p:cond delay="7500"/>
                            </p:stCondLst>
                            <p:childTnLst>
                              <p:par>
                                <p:cTn id="29" presetID="21" presetClass="entr" presetSubtype="1"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heel(1)">
                                      <p:cBhvr>
                                        <p:cTn id="31" dur="2000"/>
                                        <p:tgtEl>
                                          <p:spTgt spid="28"/>
                                        </p:tgtEl>
                                      </p:cBhvr>
                                    </p:animEffect>
                                  </p:childTnLst>
                                </p:cTn>
                              </p:par>
                            </p:childTnLst>
                          </p:cTn>
                        </p:par>
                        <p:par>
                          <p:cTn id="32" fill="hold">
                            <p:stCondLst>
                              <p:cond delay="9500"/>
                            </p:stCondLst>
                            <p:childTnLst>
                              <p:par>
                                <p:cTn id="33" presetID="3" presetClass="entr" presetSubtype="1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linds(horizontal)">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MH_Entry_1"/>
          <p:cNvSpPr/>
          <p:nvPr>
            <p:custDataLst>
              <p:tags r:id="rId1"/>
            </p:custDataLst>
          </p:nvPr>
        </p:nvSpPr>
        <p:spPr>
          <a:xfrm flipH="1">
            <a:off x="5963844" y="2091875"/>
            <a:ext cx="3487524" cy="579239"/>
          </a:xfrm>
          <a:prstGeom prst="roundRect">
            <a:avLst>
              <a:gd name="adj" fmla="val 23973"/>
            </a:avLst>
          </a:prstGeom>
          <a:solidFill>
            <a:schemeClr val="accent1"/>
          </a:solidFill>
          <a:ln w="25400" cap="flat" cmpd="sng" algn="ctr">
            <a:noFill/>
            <a:prstDash val="solid"/>
          </a:ln>
          <a:effectLst/>
        </p:spPr>
        <p:txBody>
          <a:bodyPr wrap="square" lIns="0" tIns="0" rIns="0" bIns="0" anchor="ctr">
            <a:noAutofit/>
          </a:bodyPr>
          <a:lstStyle/>
          <a:p>
            <a:pPr algn="ctr"/>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MH_Number_1"/>
          <p:cNvSpPr/>
          <p:nvPr>
            <p:custDataLst>
              <p:tags r:id="rId2"/>
            </p:custDataLst>
          </p:nvPr>
        </p:nvSpPr>
        <p:spPr>
          <a:xfrm flipH="1">
            <a:off x="5059908" y="2077684"/>
            <a:ext cx="800918" cy="607621"/>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chemeClr val="accent1"/>
          </a:solidFill>
          <a:ln w="12700" cap="flat" cmpd="sng" algn="ctr">
            <a:noFill/>
            <a:prstDash val="solid"/>
          </a:ln>
          <a:effectLst/>
        </p:spPr>
        <p:txBody>
          <a:bodyPr wrap="square" lIns="0" tIns="49351" rIns="189812" bIns="49351" anchor="ctr">
            <a:noAutofit/>
          </a:bodyPr>
          <a:lstStyle/>
          <a:p>
            <a:pPr algn="ctr">
              <a:defRPr/>
            </a:pPr>
            <a:r>
              <a:rPr lang="en-US" altLang="zh-CN" sz="2955"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01</a:t>
            </a:r>
            <a:endParaRPr lang="zh-CN" altLang="en-US" sz="2955"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3" name="MH_Entry_2"/>
          <p:cNvSpPr/>
          <p:nvPr>
            <p:custDataLst>
              <p:tags r:id="rId3"/>
            </p:custDataLst>
          </p:nvPr>
        </p:nvSpPr>
        <p:spPr>
          <a:xfrm flipH="1">
            <a:off x="5963844" y="3172770"/>
            <a:ext cx="3487524" cy="579239"/>
          </a:xfrm>
          <a:prstGeom prst="roundRect">
            <a:avLst>
              <a:gd name="adj" fmla="val 23973"/>
            </a:avLst>
          </a:prstGeom>
          <a:solidFill>
            <a:schemeClr val="accent2"/>
          </a:solidFill>
          <a:ln w="25400" cap="flat" cmpd="sng" algn="ctr">
            <a:noFill/>
            <a:prstDash val="solid"/>
          </a:ln>
          <a:effectLst/>
        </p:spPr>
        <p:txBody>
          <a:bodyPr wrap="square" lIns="0" tIns="0" rIns="0" bIns="0" anchor="ctr">
            <a:noAutofit/>
          </a:bodyPr>
          <a:lstStyle/>
          <a:p>
            <a:pPr lvl="0" algn="ctr"/>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工作完成情况</a:t>
            </a:r>
            <a:endPar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rPr>
              <a:t>COMPLETION OF WORK</a:t>
            </a: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MH_Number_2"/>
          <p:cNvSpPr/>
          <p:nvPr>
            <p:custDataLst>
              <p:tags r:id="rId4"/>
            </p:custDataLst>
          </p:nvPr>
        </p:nvSpPr>
        <p:spPr>
          <a:xfrm flipH="1">
            <a:off x="5059908" y="3158578"/>
            <a:ext cx="800918" cy="607621"/>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chemeClr val="accent2"/>
          </a:solidFill>
          <a:ln w="12700" cap="flat" cmpd="sng" algn="ctr">
            <a:noFill/>
            <a:prstDash val="solid"/>
          </a:ln>
          <a:effectLst/>
        </p:spPr>
        <p:txBody>
          <a:bodyPr wrap="square" lIns="0" tIns="49351" rIns="189812" bIns="49351" anchor="ctr">
            <a:noAutofit/>
          </a:bodyPr>
          <a:lstStyle/>
          <a:p>
            <a:pPr algn="ctr">
              <a:defRPr/>
            </a:pPr>
            <a:r>
              <a:rPr lang="en-US" altLang="zh-CN" sz="2955"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02</a:t>
            </a:r>
            <a:endParaRPr lang="zh-CN" altLang="en-US" sz="2955"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5" name="MH_Entry_3"/>
          <p:cNvSpPr/>
          <p:nvPr>
            <p:custDataLst>
              <p:tags r:id="rId5"/>
            </p:custDataLst>
          </p:nvPr>
        </p:nvSpPr>
        <p:spPr>
          <a:xfrm flipH="1">
            <a:off x="5963844" y="4253663"/>
            <a:ext cx="3487524" cy="579239"/>
          </a:xfrm>
          <a:prstGeom prst="roundRect">
            <a:avLst>
              <a:gd name="adj" fmla="val 23973"/>
            </a:avLst>
          </a:prstGeom>
          <a:solidFill>
            <a:schemeClr val="accent1"/>
          </a:solidFill>
          <a:ln w="25400" cap="flat" cmpd="sng" algn="ctr">
            <a:noFill/>
            <a:prstDash val="solid"/>
          </a:ln>
          <a:effectLst/>
        </p:spPr>
        <p:txBody>
          <a:bodyPr wrap="square" lIns="0" tIns="0" rIns="0" bIns="0" anchor="ctr">
            <a:noAutofit/>
          </a:bodyPr>
          <a:lstStyle/>
          <a:p>
            <a:pPr lvl="0" algn="ctr"/>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成功项目展示</a:t>
            </a:r>
            <a:endPar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rPr>
              <a:t>SUCCESSFUL PROJECT </a:t>
            </a: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MH_Number_3"/>
          <p:cNvSpPr/>
          <p:nvPr>
            <p:custDataLst>
              <p:tags r:id="rId6"/>
            </p:custDataLst>
          </p:nvPr>
        </p:nvSpPr>
        <p:spPr>
          <a:xfrm flipH="1">
            <a:off x="5059908" y="4239472"/>
            <a:ext cx="800918" cy="607621"/>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chemeClr val="accent1"/>
          </a:solidFill>
          <a:ln w="12700" cap="flat" cmpd="sng" algn="ctr">
            <a:noFill/>
            <a:prstDash val="solid"/>
          </a:ln>
          <a:effectLst/>
        </p:spPr>
        <p:txBody>
          <a:bodyPr wrap="square" lIns="0" tIns="49351" rIns="189812" bIns="49351" anchor="ctr">
            <a:noAutofit/>
          </a:bodyPr>
          <a:lstStyle/>
          <a:p>
            <a:pPr algn="ctr">
              <a:defRPr/>
            </a:pPr>
            <a:r>
              <a:rPr lang="en-US" altLang="zh-CN" sz="2955"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03</a:t>
            </a:r>
            <a:endParaRPr lang="zh-CN" altLang="en-US" sz="2955"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1" name="MH_Entry_4"/>
          <p:cNvSpPr/>
          <p:nvPr>
            <p:custDataLst>
              <p:tags r:id="rId7"/>
            </p:custDataLst>
          </p:nvPr>
        </p:nvSpPr>
        <p:spPr>
          <a:xfrm flipH="1">
            <a:off x="5963844" y="5334556"/>
            <a:ext cx="3487524" cy="579239"/>
          </a:xfrm>
          <a:prstGeom prst="roundRect">
            <a:avLst>
              <a:gd name="adj" fmla="val 23973"/>
            </a:avLst>
          </a:prstGeom>
          <a:solidFill>
            <a:schemeClr val="accent2"/>
          </a:solidFill>
          <a:ln w="25400" cap="flat" cmpd="sng" algn="ctr">
            <a:noFill/>
            <a:prstDash val="solid"/>
          </a:ln>
          <a:effectLst/>
        </p:spPr>
        <p:txBody>
          <a:bodyPr wrap="square" lIns="0" tIns="0" rIns="0" bIns="0" anchor="ctr">
            <a:noAutofit/>
          </a:bodyPr>
          <a:lstStyle/>
          <a:p>
            <a:pPr lvl="0" algn="ctr"/>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MH_Number_4"/>
          <p:cNvSpPr/>
          <p:nvPr>
            <p:custDataLst>
              <p:tags r:id="rId8"/>
            </p:custDataLst>
          </p:nvPr>
        </p:nvSpPr>
        <p:spPr>
          <a:xfrm flipH="1">
            <a:off x="5059908" y="5320365"/>
            <a:ext cx="800918" cy="607621"/>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chemeClr val="accent2"/>
          </a:solidFill>
          <a:ln w="12700" cap="flat" cmpd="sng" algn="ctr">
            <a:noFill/>
            <a:prstDash val="solid"/>
          </a:ln>
          <a:effectLst/>
        </p:spPr>
        <p:txBody>
          <a:bodyPr wrap="square" lIns="0" tIns="49351" rIns="189812" bIns="49351" anchor="ctr">
            <a:noAutofit/>
          </a:bodyPr>
          <a:lstStyle/>
          <a:p>
            <a:pPr algn="ctr">
              <a:defRPr/>
            </a:pPr>
            <a:r>
              <a:rPr lang="en-US" altLang="zh-CN" sz="2955"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04</a:t>
            </a:r>
            <a:endParaRPr lang="zh-CN" altLang="en-US" sz="2955"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2" name="MH_Others_2"/>
          <p:cNvSpPr/>
          <p:nvPr>
            <p:custDataLst>
              <p:tags r:id="rId9"/>
            </p:custDataLst>
          </p:nvPr>
        </p:nvSpPr>
        <p:spPr>
          <a:xfrm>
            <a:off x="1059" y="773557"/>
            <a:ext cx="1460309" cy="5000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24" tIns="48212" rIns="96424" bIns="48212" numCol="1" spcCol="0" rtlCol="0" fromWordArt="0" anchor="ctr" anchorCtr="0" forceAA="0" compatLnSpc="1">
            <a:noAutofit/>
          </a:bodyPr>
          <a:lstStyle/>
          <a:p>
            <a:endParaRPr lang="zh-CN" altLang="en-US" sz="20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MH_Others_1"/>
          <p:cNvSpPr txBox="1"/>
          <p:nvPr>
            <p:custDataLst>
              <p:tags r:id="rId10"/>
            </p:custDataLst>
          </p:nvPr>
        </p:nvSpPr>
        <p:spPr>
          <a:xfrm>
            <a:off x="1461370" y="728063"/>
            <a:ext cx="1141603" cy="615425"/>
          </a:xfrm>
          <a:prstGeom prst="rect">
            <a:avLst/>
          </a:prstGeom>
          <a:noFill/>
        </p:spPr>
        <p:txBody>
          <a:bodyPr vert="horz" wrap="square" lIns="0" tIns="0" rIns="0" bIns="0" rtlCol="0" anchor="ctr" anchorCtr="0">
            <a:spAutoFit/>
          </a:bodyPr>
          <a:lstStyle/>
          <a:p>
            <a:pPr algn="r"/>
            <a:r>
              <a:rPr lang="zh-CN" altLang="en-US" sz="40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目录</a:t>
            </a:r>
            <a:endParaRPr lang="zh-CN" altLang="en-US" sz="40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MH_Others_2"/>
          <p:cNvSpPr txBox="1"/>
          <p:nvPr>
            <p:custDataLst>
              <p:tags r:id="rId11"/>
            </p:custDataLst>
          </p:nvPr>
        </p:nvSpPr>
        <p:spPr>
          <a:xfrm>
            <a:off x="1059" y="1343521"/>
            <a:ext cx="2601915" cy="492571"/>
          </a:xfrm>
          <a:prstGeom prst="rect">
            <a:avLst/>
          </a:prstGeom>
          <a:noFill/>
        </p:spPr>
        <p:txBody>
          <a:bodyPr wrap="square" lIns="0" tIns="0" rIns="0" bIns="0">
            <a:spAutoFit/>
          </a:bodyPr>
          <a:lstStyle/>
          <a:p>
            <a:pPr algn="r">
              <a:defRPr/>
            </a:pPr>
            <a:r>
              <a:rPr lang="en-US" altLang="zh-CN" sz="3200" dirty="0">
                <a:solidFill>
                  <a:schemeClr val="accent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3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additive="base">
                                        <p:cTn id="21" dur="500" fill="hold"/>
                                        <p:tgtEl>
                                          <p:spTgt spid="79"/>
                                        </p:tgtEl>
                                        <p:attrNameLst>
                                          <p:attrName>ppt_x</p:attrName>
                                        </p:attrNameLst>
                                      </p:cBhvr>
                                      <p:tavLst>
                                        <p:tav tm="0">
                                          <p:val>
                                            <p:strVal val="0-#ppt_w/2"/>
                                          </p:val>
                                        </p:tav>
                                        <p:tav tm="100000">
                                          <p:val>
                                            <p:strVal val="#ppt_x"/>
                                          </p:val>
                                        </p:tav>
                                      </p:tavLst>
                                    </p:anim>
                                    <p:anim calcmode="lin" valueType="num">
                                      <p:cBhvr additive="base">
                                        <p:cTn id="22" dur="500" fill="hold"/>
                                        <p:tgtEl>
                                          <p:spTgt spid="79"/>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additive="base">
                                        <p:cTn id="25" dur="500" fill="hold"/>
                                        <p:tgtEl>
                                          <p:spTgt spid="80"/>
                                        </p:tgtEl>
                                        <p:attrNameLst>
                                          <p:attrName>ppt_x</p:attrName>
                                        </p:attrNameLst>
                                      </p:cBhvr>
                                      <p:tavLst>
                                        <p:tav tm="0">
                                          <p:val>
                                            <p:strVal val="0-#ppt_w/2"/>
                                          </p:val>
                                        </p:tav>
                                        <p:tav tm="100000">
                                          <p:val>
                                            <p:strVal val="#ppt_x"/>
                                          </p:val>
                                        </p:tav>
                                      </p:tavLst>
                                    </p:anim>
                                    <p:anim calcmode="lin" valueType="num">
                                      <p:cBhvr additive="base">
                                        <p:cTn id="26" dur="500" fill="hold"/>
                                        <p:tgtEl>
                                          <p:spTgt spid="8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0-#ppt_w/2"/>
                                          </p:val>
                                        </p:tav>
                                        <p:tav tm="100000">
                                          <p:val>
                                            <p:strVal val="#ppt_x"/>
                                          </p:val>
                                        </p:tav>
                                      </p:tavLst>
                                    </p:anim>
                                    <p:anim calcmode="lin" valueType="num">
                                      <p:cBhvr additive="base">
                                        <p:cTn id="32" dur="500" fill="hold"/>
                                        <p:tgtEl>
                                          <p:spTgt spid="2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0-#ppt_w/2"/>
                                          </p:val>
                                        </p:tav>
                                        <p:tav tm="100000">
                                          <p:val>
                                            <p:strVal val="#ppt_x"/>
                                          </p:val>
                                        </p:tav>
                                      </p:tavLst>
                                    </p:anim>
                                    <p:anim calcmode="lin" valueType="num">
                                      <p:cBhvr additive="base">
                                        <p:cTn id="36"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0-#ppt_w/2"/>
                                          </p:val>
                                        </p:tav>
                                        <p:tav tm="100000">
                                          <p:val>
                                            <p:strVal val="#ppt_x"/>
                                          </p:val>
                                        </p:tav>
                                      </p:tavLst>
                                    </p:anim>
                                    <p:anim calcmode="lin" valueType="num">
                                      <p:cBhvr additive="base">
                                        <p:cTn id="42" dur="500" fill="hold"/>
                                        <p:tgtEl>
                                          <p:spTgt spid="25"/>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0-#ppt_w/2"/>
                                          </p:val>
                                        </p:tav>
                                        <p:tav tm="100000">
                                          <p:val>
                                            <p:strVal val="#ppt_x"/>
                                          </p:val>
                                        </p:tav>
                                      </p:tavLst>
                                    </p:anim>
                                    <p:anim calcmode="lin" valueType="num">
                                      <p:cBhvr additive="base">
                                        <p:cTn id="52" dur="500" fill="hold"/>
                                        <p:tgtEl>
                                          <p:spTgt spid="31"/>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0-#ppt_w/2"/>
                                          </p:val>
                                        </p:tav>
                                        <p:tav tm="100000">
                                          <p:val>
                                            <p:strVal val="#ppt_x"/>
                                          </p:val>
                                        </p:tav>
                                      </p:tavLst>
                                    </p:anim>
                                    <p:anim calcmode="lin" valueType="num">
                                      <p:cBhvr additive="base">
                                        <p:cTn id="56"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23" grpId="0" animBg="1"/>
      <p:bldP spid="24" grpId="0" animBg="1"/>
      <p:bldP spid="25" grpId="0" animBg="1"/>
      <p:bldP spid="26" grpId="0" animBg="1"/>
      <p:bldP spid="31" grpId="0" animBg="1"/>
      <p:bldP spid="32" grpId="0" animBg="1"/>
      <p:bldP spid="22" grpId="0" animBg="1"/>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7378377" y="2726055"/>
            <a:ext cx="949167" cy="512551"/>
            <a:chOff x="7166383" y="2666161"/>
            <a:chExt cx="900000" cy="486001"/>
          </a:xfrm>
        </p:grpSpPr>
        <p:sp>
          <p:nvSpPr>
            <p:cNvPr id="21" name="Freeform 95"/>
            <p:cNvSpPr>
              <a:spLocks noEditPoints="1"/>
            </p:cNvSpPr>
            <p:nvPr/>
          </p:nvSpPr>
          <p:spPr bwMode="auto">
            <a:xfrm>
              <a:off x="7166383" y="2666161"/>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96"/>
            <p:cNvSpPr>
              <a:spLocks noChangeArrowheads="1"/>
            </p:cNvSpPr>
            <p:nvPr/>
          </p:nvSpPr>
          <p:spPr bwMode="auto">
            <a:xfrm>
              <a:off x="7261305" y="2738737"/>
              <a:ext cx="144000" cy="342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96"/>
            <p:cNvSpPr>
              <a:spLocks noChangeArrowheads="1"/>
            </p:cNvSpPr>
            <p:nvPr/>
          </p:nvSpPr>
          <p:spPr bwMode="auto">
            <a:xfrm>
              <a:off x="7420592" y="2738737"/>
              <a:ext cx="144000" cy="342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Rectangle 96"/>
            <p:cNvSpPr>
              <a:spLocks noChangeArrowheads="1"/>
            </p:cNvSpPr>
            <p:nvPr/>
          </p:nvSpPr>
          <p:spPr bwMode="auto">
            <a:xfrm>
              <a:off x="7586442" y="2738684"/>
              <a:ext cx="144000" cy="342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39"/>
          <p:cNvGrpSpPr/>
          <p:nvPr/>
        </p:nvGrpSpPr>
        <p:grpSpPr>
          <a:xfrm>
            <a:off x="4653381" y="2727230"/>
            <a:ext cx="949167" cy="512551"/>
            <a:chOff x="4605752" y="2667275"/>
            <a:chExt cx="900000" cy="486001"/>
          </a:xfrm>
        </p:grpSpPr>
        <p:sp>
          <p:nvSpPr>
            <p:cNvPr id="16" name="Freeform 95"/>
            <p:cNvSpPr>
              <a:spLocks noEditPoints="1"/>
            </p:cNvSpPr>
            <p:nvPr/>
          </p:nvSpPr>
          <p:spPr bwMode="auto">
            <a:xfrm>
              <a:off x="4605752" y="2667275"/>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Rectangle 96"/>
            <p:cNvSpPr>
              <a:spLocks noChangeArrowheads="1"/>
            </p:cNvSpPr>
            <p:nvPr/>
          </p:nvSpPr>
          <p:spPr bwMode="auto">
            <a:xfrm>
              <a:off x="4699080" y="2738737"/>
              <a:ext cx="144000" cy="3420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Rectangle 96"/>
            <p:cNvSpPr>
              <a:spLocks noChangeArrowheads="1"/>
            </p:cNvSpPr>
            <p:nvPr/>
          </p:nvSpPr>
          <p:spPr bwMode="auto">
            <a:xfrm>
              <a:off x="4858367" y="2738737"/>
              <a:ext cx="144000" cy="3420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5" name="Group 44"/>
          <p:cNvGrpSpPr/>
          <p:nvPr/>
        </p:nvGrpSpPr>
        <p:grpSpPr>
          <a:xfrm>
            <a:off x="1928385" y="2726055"/>
            <a:ext cx="949167" cy="512551"/>
            <a:chOff x="2006307" y="2666161"/>
            <a:chExt cx="900000" cy="486001"/>
          </a:xfrm>
        </p:grpSpPr>
        <p:sp>
          <p:nvSpPr>
            <p:cNvPr id="11" name="Freeform 95"/>
            <p:cNvSpPr>
              <a:spLocks noEditPoints="1"/>
            </p:cNvSpPr>
            <p:nvPr/>
          </p:nvSpPr>
          <p:spPr bwMode="auto">
            <a:xfrm>
              <a:off x="2006307" y="2666161"/>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96"/>
            <p:cNvSpPr>
              <a:spLocks noChangeArrowheads="1"/>
            </p:cNvSpPr>
            <p:nvPr/>
          </p:nvSpPr>
          <p:spPr bwMode="auto">
            <a:xfrm>
              <a:off x="2098755" y="2738737"/>
              <a:ext cx="144000" cy="342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0" name="Group 49"/>
          <p:cNvGrpSpPr/>
          <p:nvPr/>
        </p:nvGrpSpPr>
        <p:grpSpPr>
          <a:xfrm>
            <a:off x="10103372" y="2726055"/>
            <a:ext cx="949167" cy="512551"/>
            <a:chOff x="9913617" y="2666161"/>
            <a:chExt cx="900000" cy="486001"/>
          </a:xfrm>
        </p:grpSpPr>
        <p:sp>
          <p:nvSpPr>
            <p:cNvPr id="26" name="Freeform 95"/>
            <p:cNvSpPr>
              <a:spLocks noEditPoints="1"/>
            </p:cNvSpPr>
            <p:nvPr/>
          </p:nvSpPr>
          <p:spPr bwMode="auto">
            <a:xfrm>
              <a:off x="9913617" y="2666161"/>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Rectangle 96"/>
            <p:cNvSpPr>
              <a:spLocks noChangeArrowheads="1"/>
            </p:cNvSpPr>
            <p:nvPr/>
          </p:nvSpPr>
          <p:spPr bwMode="auto">
            <a:xfrm>
              <a:off x="10004505" y="2738737"/>
              <a:ext cx="144000" cy="34200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Rectangle 96"/>
            <p:cNvSpPr>
              <a:spLocks noChangeArrowheads="1"/>
            </p:cNvSpPr>
            <p:nvPr/>
          </p:nvSpPr>
          <p:spPr bwMode="auto">
            <a:xfrm>
              <a:off x="10163792" y="2738737"/>
              <a:ext cx="144000" cy="34200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Rectangle 96"/>
            <p:cNvSpPr>
              <a:spLocks noChangeArrowheads="1"/>
            </p:cNvSpPr>
            <p:nvPr/>
          </p:nvSpPr>
          <p:spPr bwMode="auto">
            <a:xfrm>
              <a:off x="10329642" y="2738684"/>
              <a:ext cx="144000" cy="34200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Rectangle 96"/>
            <p:cNvSpPr>
              <a:spLocks noChangeArrowheads="1"/>
            </p:cNvSpPr>
            <p:nvPr/>
          </p:nvSpPr>
          <p:spPr bwMode="auto">
            <a:xfrm>
              <a:off x="10496212" y="2738684"/>
              <a:ext cx="144000" cy="34200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5" name="Group 74"/>
          <p:cNvGrpSpPr/>
          <p:nvPr/>
        </p:nvGrpSpPr>
        <p:grpSpPr>
          <a:xfrm>
            <a:off x="2028069" y="4958220"/>
            <a:ext cx="749799" cy="749797"/>
            <a:chOff x="821491" y="4182919"/>
            <a:chExt cx="710960" cy="710958"/>
          </a:xfrm>
        </p:grpSpPr>
        <p:sp>
          <p:nvSpPr>
            <p:cNvPr id="52" name="Oval 51"/>
            <p:cNvSpPr/>
            <p:nvPr/>
          </p:nvSpPr>
          <p:spPr>
            <a:xfrm>
              <a:off x="821491" y="4182919"/>
              <a:ext cx="710960" cy="710958"/>
            </a:xfrm>
            <a:prstGeom prst="ellipse">
              <a:avLst/>
            </a:prstGeom>
            <a:noFill/>
            <a:ln>
              <a:solidFill>
                <a:schemeClr val="accent2"/>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spcBef>
                  <a:spcPts val="0"/>
                </a:spcBef>
                <a:spcAft>
                  <a:spcPts val="0"/>
                </a:spcAft>
              </a:pPr>
              <a:endParaRPr lang="zh-CN" alt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3" name="Group 52"/>
            <p:cNvGrpSpPr>
              <a:grpSpLocks noChangeAspect="1"/>
            </p:cNvGrpSpPr>
            <p:nvPr/>
          </p:nvGrpSpPr>
          <p:grpSpPr>
            <a:xfrm>
              <a:off x="1004854" y="4369560"/>
              <a:ext cx="344222" cy="351018"/>
              <a:chOff x="7160655" y="2178006"/>
              <a:chExt cx="379359" cy="386846"/>
            </a:xfrm>
            <a:solidFill>
              <a:schemeClr val="accent2"/>
            </a:solidFill>
          </p:grpSpPr>
          <p:sp>
            <p:nvSpPr>
              <p:cNvPr id="54"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77" name="Group 76"/>
          <p:cNvGrpSpPr/>
          <p:nvPr/>
        </p:nvGrpSpPr>
        <p:grpSpPr>
          <a:xfrm>
            <a:off x="7478061" y="4954110"/>
            <a:ext cx="749799" cy="749797"/>
            <a:chOff x="6038386" y="4179022"/>
            <a:chExt cx="710960" cy="710958"/>
          </a:xfrm>
        </p:grpSpPr>
        <p:sp>
          <p:nvSpPr>
            <p:cNvPr id="58" name="Oval 57"/>
            <p:cNvSpPr/>
            <p:nvPr/>
          </p:nvSpPr>
          <p:spPr>
            <a:xfrm>
              <a:off x="6038386" y="4179022"/>
              <a:ext cx="710960" cy="710958"/>
            </a:xfrm>
            <a:prstGeom prst="ellipse">
              <a:avLst/>
            </a:prstGeom>
            <a:noFill/>
            <a:ln>
              <a:solidFill>
                <a:schemeClr val="accent4"/>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spcBef>
                  <a:spcPts val="0"/>
                </a:spcBef>
                <a:spcAft>
                  <a:spcPts val="0"/>
                </a:spcAft>
              </a:pPr>
              <a:endParaRPr lang="zh-CN" alt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9" name="Group 58"/>
            <p:cNvGrpSpPr>
              <a:grpSpLocks noChangeAspect="1"/>
            </p:cNvGrpSpPr>
            <p:nvPr/>
          </p:nvGrpSpPr>
          <p:grpSpPr>
            <a:xfrm>
              <a:off x="6214075" y="4376217"/>
              <a:ext cx="359577" cy="316566"/>
              <a:chOff x="6040049" y="4182118"/>
              <a:chExt cx="521619" cy="459224"/>
            </a:xfrm>
            <a:solidFill>
              <a:schemeClr val="accent4"/>
            </a:solidFill>
          </p:grpSpPr>
          <p:sp>
            <p:nvSpPr>
              <p:cNvPr id="60"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78" name="Group 77"/>
          <p:cNvGrpSpPr/>
          <p:nvPr/>
        </p:nvGrpSpPr>
        <p:grpSpPr>
          <a:xfrm>
            <a:off x="10203056" y="4947838"/>
            <a:ext cx="749799" cy="749797"/>
            <a:chOff x="8613835" y="4173075"/>
            <a:chExt cx="710960" cy="710958"/>
          </a:xfrm>
        </p:grpSpPr>
        <p:sp>
          <p:nvSpPr>
            <p:cNvPr id="66" name="Oval 65"/>
            <p:cNvSpPr/>
            <p:nvPr/>
          </p:nvSpPr>
          <p:spPr>
            <a:xfrm>
              <a:off x="8613835" y="4173075"/>
              <a:ext cx="710960" cy="710958"/>
            </a:xfrm>
            <a:prstGeom prst="ellipse">
              <a:avLst/>
            </a:prstGeom>
            <a:noFill/>
            <a:ln>
              <a:solidFill>
                <a:schemeClr val="accent5"/>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spcBef>
                  <a:spcPts val="0"/>
                </a:spcBef>
                <a:spcAft>
                  <a:spcPts val="0"/>
                </a:spcAft>
              </a:pPr>
              <a:endParaRPr lang="zh-CN" alt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16"/>
            <p:cNvSpPr>
              <a:spLocks noChangeAspect="1" noEditPoints="1"/>
            </p:cNvSpPr>
            <p:nvPr/>
          </p:nvSpPr>
          <p:spPr bwMode="auto">
            <a:xfrm>
              <a:off x="8807774" y="4323051"/>
              <a:ext cx="310685" cy="360000"/>
            </a:xfrm>
            <a:custGeom>
              <a:avLst/>
              <a:gdLst>
                <a:gd name="T0" fmla="*/ 233 w 320"/>
                <a:gd name="T1" fmla="*/ 138 h 371"/>
                <a:gd name="T2" fmla="*/ 261 w 320"/>
                <a:gd name="T3" fmla="*/ 12 h 371"/>
                <a:gd name="T4" fmla="*/ 168 w 320"/>
                <a:gd name="T5" fmla="*/ 104 h 371"/>
                <a:gd name="T6" fmla="*/ 80 w 320"/>
                <a:gd name="T7" fmla="*/ 182 h 371"/>
                <a:gd name="T8" fmla="*/ 80 w 320"/>
                <a:gd name="T9" fmla="*/ 319 h 371"/>
                <a:gd name="T10" fmla="*/ 253 w 320"/>
                <a:gd name="T11" fmla="*/ 371 h 371"/>
                <a:gd name="T12" fmla="*/ 320 w 320"/>
                <a:gd name="T13" fmla="*/ 172 h 371"/>
                <a:gd name="T14" fmla="*/ 233 w 320"/>
                <a:gd name="T15" fmla="*/ 138 h 371"/>
                <a:gd name="T16" fmla="*/ 60 w 320"/>
                <a:gd name="T17" fmla="*/ 140 h 371"/>
                <a:gd name="T18" fmla="*/ 0 w 320"/>
                <a:gd name="T19" fmla="*/ 202 h 371"/>
                <a:gd name="T20" fmla="*/ 0 w 320"/>
                <a:gd name="T21" fmla="*/ 299 h 371"/>
                <a:gd name="T22" fmla="*/ 60 w 320"/>
                <a:gd name="T23" fmla="*/ 360 h 371"/>
                <a:gd name="T24" fmla="*/ 40 w 320"/>
                <a:gd name="T25" fmla="*/ 315 h 371"/>
                <a:gd name="T26" fmla="*/ 40 w 320"/>
                <a:gd name="T27" fmla="*/ 187 h 371"/>
                <a:gd name="T28" fmla="*/ 60 w 320"/>
                <a:gd name="T29" fmla="*/ 14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chemeClr val="accent5"/>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6" name="Group 75"/>
          <p:cNvGrpSpPr/>
          <p:nvPr/>
        </p:nvGrpSpPr>
        <p:grpSpPr>
          <a:xfrm>
            <a:off x="4753065" y="4947838"/>
            <a:ext cx="749799" cy="749797"/>
            <a:chOff x="3445843" y="4173075"/>
            <a:chExt cx="710960" cy="710958"/>
          </a:xfrm>
        </p:grpSpPr>
        <p:sp>
          <p:nvSpPr>
            <p:cNvPr id="69" name="Oval 68"/>
            <p:cNvSpPr/>
            <p:nvPr/>
          </p:nvSpPr>
          <p:spPr>
            <a:xfrm>
              <a:off x="3445843" y="4173075"/>
              <a:ext cx="710960" cy="710958"/>
            </a:xfrm>
            <a:prstGeom prst="ellipse">
              <a:avLst/>
            </a:prstGeom>
            <a:noFill/>
            <a:ln>
              <a:solidFill>
                <a:schemeClr val="accent3"/>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spcBef>
                  <a:spcPts val="0"/>
                </a:spcBef>
                <a:spcAft>
                  <a:spcPts val="0"/>
                </a:spcAft>
              </a:pPr>
              <a:endParaRPr lang="zh-CN" alt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6"/>
            <p:cNvSpPr>
              <a:spLocks noEditPoints="1"/>
            </p:cNvSpPr>
            <p:nvPr/>
          </p:nvSpPr>
          <p:spPr bwMode="auto">
            <a:xfrm>
              <a:off x="3636568" y="4374006"/>
              <a:ext cx="330025" cy="289905"/>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accent3"/>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1" name="Content Placeholder 2"/>
          <p:cNvSpPr txBox="1"/>
          <p:nvPr/>
        </p:nvSpPr>
        <p:spPr>
          <a:xfrm>
            <a:off x="1312799" y="3421372"/>
            <a:ext cx="2180339" cy="35774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Content Placeholder 2"/>
          <p:cNvSpPr txBox="1"/>
          <p:nvPr/>
        </p:nvSpPr>
        <p:spPr>
          <a:xfrm>
            <a:off x="1312799" y="3725697"/>
            <a:ext cx="2180339" cy="796927"/>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Content Placeholder 2"/>
          <p:cNvSpPr txBox="1"/>
          <p:nvPr/>
        </p:nvSpPr>
        <p:spPr>
          <a:xfrm>
            <a:off x="4037795" y="3421372"/>
            <a:ext cx="2180339" cy="35774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Content Placeholder 2"/>
          <p:cNvSpPr txBox="1"/>
          <p:nvPr/>
        </p:nvSpPr>
        <p:spPr>
          <a:xfrm>
            <a:off x="4037795" y="3725697"/>
            <a:ext cx="2180339" cy="796927"/>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Content Placeholder 2"/>
          <p:cNvSpPr txBox="1"/>
          <p:nvPr/>
        </p:nvSpPr>
        <p:spPr>
          <a:xfrm>
            <a:off x="6762791" y="3421372"/>
            <a:ext cx="2180339" cy="35774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Content Placeholder 2"/>
          <p:cNvSpPr txBox="1"/>
          <p:nvPr/>
        </p:nvSpPr>
        <p:spPr>
          <a:xfrm>
            <a:off x="6762791" y="3725697"/>
            <a:ext cx="2180339" cy="796928"/>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Content Placeholder 2"/>
          <p:cNvSpPr txBox="1"/>
          <p:nvPr/>
        </p:nvSpPr>
        <p:spPr>
          <a:xfrm>
            <a:off x="9487786" y="3421372"/>
            <a:ext cx="2180339" cy="35774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Content Placeholder 2"/>
          <p:cNvSpPr txBox="1"/>
          <p:nvPr/>
        </p:nvSpPr>
        <p:spPr>
          <a:xfrm>
            <a:off x="9487786" y="3725697"/>
            <a:ext cx="2180339" cy="796927"/>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TextBox 8"/>
          <p:cNvSpPr txBox="1"/>
          <p:nvPr/>
        </p:nvSpPr>
        <p:spPr>
          <a:xfrm>
            <a:off x="4454798" y="233568"/>
            <a:ext cx="3949155" cy="492443"/>
          </a:xfrm>
          <a:prstGeom prst="rect">
            <a:avLst/>
          </a:prstGeom>
          <a:noFill/>
        </p:spPr>
        <p:txBody>
          <a:bodyPr wrap="square" lIns="0" tIns="0" rIns="0" bIns="0" rtlCol="0" anchor="ctr">
            <a:spAutoFit/>
          </a:bodyPr>
          <a:lstStyle/>
          <a:p>
            <a:pPr algn="ctr"/>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TextBox 8"/>
          <p:cNvSpPr txBox="1"/>
          <p:nvPr/>
        </p:nvSpPr>
        <p:spPr>
          <a:xfrm>
            <a:off x="5025515" y="743527"/>
            <a:ext cx="2807720" cy="215444"/>
          </a:xfrm>
          <a:prstGeom prst="rect">
            <a:avLst/>
          </a:prstGeom>
          <a:noFill/>
        </p:spPr>
        <p:txBody>
          <a:bodyPr wrap="square" lIns="0" tIns="0" rIns="0" bIns="0" rtlCol="0" anchor="ctr">
            <a:spAutoFit/>
          </a:bodyPr>
          <a:lstStyle/>
          <a:p>
            <a:pPr algn="ctr"/>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6" name="组合 85"/>
          <p:cNvGrpSpPr/>
          <p:nvPr/>
        </p:nvGrpSpPr>
        <p:grpSpPr>
          <a:xfrm>
            <a:off x="539014" y="726011"/>
            <a:ext cx="11780723" cy="0"/>
            <a:chOff x="503625" y="726011"/>
            <a:chExt cx="11780723" cy="0"/>
          </a:xfrm>
        </p:grpSpPr>
        <p:cxnSp>
          <p:nvCxnSpPr>
            <p:cNvPr id="87" name="直接连接符 86"/>
            <p:cNvCxnSpPr/>
            <p:nvPr/>
          </p:nvCxnSpPr>
          <p:spPr>
            <a:xfrm>
              <a:off x="50362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833317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2000" advTm="0">
        <p14:ferris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1000"/>
                                        <p:tgtEl>
                                          <p:spTgt spid="40"/>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1000"/>
                                        <p:tgtEl>
                                          <p:spTgt spid="35"/>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left)">
                                      <p:cBhvr>
                                        <p:cTn id="19" dur="1000"/>
                                        <p:tgtEl>
                                          <p:spTgt spid="5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left)">
                                      <p:cBhvr>
                                        <p:cTn id="24" dur="750"/>
                                        <p:tgtEl>
                                          <p:spTgt spid="51"/>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750"/>
                                        <p:tgtEl>
                                          <p:spTgt spid="57"/>
                                        </p:tgtEl>
                                      </p:cBhvr>
                                    </p:animEffect>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75"/>
                                        </p:tgtEl>
                                        <p:attrNameLst>
                                          <p:attrName>style.visibility</p:attrName>
                                        </p:attrNameLst>
                                      </p:cBhvr>
                                      <p:to>
                                        <p:strVal val="visible"/>
                                      </p:to>
                                    </p:set>
                                    <p:anim calcmode="lin" valueType="num">
                                      <p:cBhvr>
                                        <p:cTn id="32" dur="500" fill="hold"/>
                                        <p:tgtEl>
                                          <p:spTgt spid="75"/>
                                        </p:tgtEl>
                                        <p:attrNameLst>
                                          <p:attrName>ppt_w</p:attrName>
                                        </p:attrNameLst>
                                      </p:cBhvr>
                                      <p:tavLst>
                                        <p:tav tm="0">
                                          <p:val>
                                            <p:fltVal val="0"/>
                                          </p:val>
                                        </p:tav>
                                        <p:tav tm="100000">
                                          <p:val>
                                            <p:strVal val="#ppt_w"/>
                                          </p:val>
                                        </p:tav>
                                      </p:tavLst>
                                    </p:anim>
                                    <p:anim calcmode="lin" valueType="num">
                                      <p:cBhvr>
                                        <p:cTn id="33" dur="500" fill="hold"/>
                                        <p:tgtEl>
                                          <p:spTgt spid="75"/>
                                        </p:tgtEl>
                                        <p:attrNameLst>
                                          <p:attrName>ppt_h</p:attrName>
                                        </p:attrNameLst>
                                      </p:cBhvr>
                                      <p:tavLst>
                                        <p:tav tm="0">
                                          <p:val>
                                            <p:fltVal val="0"/>
                                          </p:val>
                                        </p:tav>
                                        <p:tav tm="100000">
                                          <p:val>
                                            <p:strVal val="#ppt_h"/>
                                          </p:val>
                                        </p:tav>
                                      </p:tavLst>
                                    </p:anim>
                                    <p:animEffect transition="in" filter="fade">
                                      <p:cBhvr>
                                        <p:cTn id="34" dur="500"/>
                                        <p:tgtEl>
                                          <p:spTgt spid="7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wipe(left)">
                                      <p:cBhvr>
                                        <p:cTn id="39" dur="750"/>
                                        <p:tgtEl>
                                          <p:spTgt spid="65"/>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wipe(left)">
                                      <p:cBhvr>
                                        <p:cTn id="43" dur="750"/>
                                        <p:tgtEl>
                                          <p:spTgt spid="68"/>
                                        </p:tgtEl>
                                      </p:cBhvr>
                                    </p:animEffect>
                                  </p:childTnLst>
                                </p:cTn>
                              </p:par>
                            </p:childTnLst>
                          </p:cTn>
                        </p:par>
                        <p:par>
                          <p:cTn id="44" fill="hold">
                            <p:stCondLst>
                              <p:cond delay="2000"/>
                            </p:stCondLst>
                            <p:childTnLst>
                              <p:par>
                                <p:cTn id="45" presetID="53" presetClass="entr" presetSubtype="1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p:cTn id="47" dur="500" fill="hold"/>
                                        <p:tgtEl>
                                          <p:spTgt spid="76"/>
                                        </p:tgtEl>
                                        <p:attrNameLst>
                                          <p:attrName>ppt_w</p:attrName>
                                        </p:attrNameLst>
                                      </p:cBhvr>
                                      <p:tavLst>
                                        <p:tav tm="0">
                                          <p:val>
                                            <p:fltVal val="0"/>
                                          </p:val>
                                        </p:tav>
                                        <p:tav tm="100000">
                                          <p:val>
                                            <p:strVal val="#ppt_w"/>
                                          </p:val>
                                        </p:tav>
                                      </p:tavLst>
                                    </p:anim>
                                    <p:anim calcmode="lin" valueType="num">
                                      <p:cBhvr>
                                        <p:cTn id="48" dur="500" fill="hold"/>
                                        <p:tgtEl>
                                          <p:spTgt spid="76"/>
                                        </p:tgtEl>
                                        <p:attrNameLst>
                                          <p:attrName>ppt_h</p:attrName>
                                        </p:attrNameLst>
                                      </p:cBhvr>
                                      <p:tavLst>
                                        <p:tav tm="0">
                                          <p:val>
                                            <p:fltVal val="0"/>
                                          </p:val>
                                        </p:tav>
                                        <p:tav tm="100000">
                                          <p:val>
                                            <p:strVal val="#ppt_h"/>
                                          </p:val>
                                        </p:tav>
                                      </p:tavLst>
                                    </p:anim>
                                    <p:animEffect transition="in" filter="fade">
                                      <p:cBhvr>
                                        <p:cTn id="49" dur="500"/>
                                        <p:tgtEl>
                                          <p:spTgt spid="7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wipe(left)">
                                      <p:cBhvr>
                                        <p:cTn id="54" dur="750"/>
                                        <p:tgtEl>
                                          <p:spTgt spid="79"/>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750"/>
                                        <p:tgtEl>
                                          <p:spTgt spid="80"/>
                                        </p:tgtEl>
                                      </p:cBhvr>
                                    </p:animEffect>
                                  </p:childTnLst>
                                </p:cTn>
                              </p:par>
                            </p:childTnLst>
                          </p:cTn>
                        </p:par>
                        <p:par>
                          <p:cTn id="59" fill="hold">
                            <p:stCondLst>
                              <p:cond delay="2000"/>
                            </p:stCondLst>
                            <p:childTnLst>
                              <p:par>
                                <p:cTn id="60" presetID="53" presetClass="entr" presetSubtype="16"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 calcmode="lin" valueType="num">
                                      <p:cBhvr>
                                        <p:cTn id="62" dur="500" fill="hold"/>
                                        <p:tgtEl>
                                          <p:spTgt spid="77"/>
                                        </p:tgtEl>
                                        <p:attrNameLst>
                                          <p:attrName>ppt_w</p:attrName>
                                        </p:attrNameLst>
                                      </p:cBhvr>
                                      <p:tavLst>
                                        <p:tav tm="0">
                                          <p:val>
                                            <p:fltVal val="0"/>
                                          </p:val>
                                        </p:tav>
                                        <p:tav tm="100000">
                                          <p:val>
                                            <p:strVal val="#ppt_w"/>
                                          </p:val>
                                        </p:tav>
                                      </p:tavLst>
                                    </p:anim>
                                    <p:anim calcmode="lin" valueType="num">
                                      <p:cBhvr>
                                        <p:cTn id="63" dur="500" fill="hold"/>
                                        <p:tgtEl>
                                          <p:spTgt spid="77"/>
                                        </p:tgtEl>
                                        <p:attrNameLst>
                                          <p:attrName>ppt_h</p:attrName>
                                        </p:attrNameLst>
                                      </p:cBhvr>
                                      <p:tavLst>
                                        <p:tav tm="0">
                                          <p:val>
                                            <p:fltVal val="0"/>
                                          </p:val>
                                        </p:tav>
                                        <p:tav tm="100000">
                                          <p:val>
                                            <p:strVal val="#ppt_h"/>
                                          </p:val>
                                        </p:tav>
                                      </p:tavLst>
                                    </p:anim>
                                    <p:animEffect transition="in" filter="fade">
                                      <p:cBhvr>
                                        <p:cTn id="64" dur="500"/>
                                        <p:tgtEl>
                                          <p:spTgt spid="7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81"/>
                                        </p:tgtEl>
                                        <p:attrNameLst>
                                          <p:attrName>style.visibility</p:attrName>
                                        </p:attrNameLst>
                                      </p:cBhvr>
                                      <p:to>
                                        <p:strVal val="visible"/>
                                      </p:to>
                                    </p:set>
                                    <p:animEffect transition="in" filter="wipe(left)">
                                      <p:cBhvr>
                                        <p:cTn id="69" dur="750"/>
                                        <p:tgtEl>
                                          <p:spTgt spid="81"/>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wipe(left)">
                                      <p:cBhvr>
                                        <p:cTn id="73" dur="750"/>
                                        <p:tgtEl>
                                          <p:spTgt spid="82"/>
                                        </p:tgtEl>
                                      </p:cBhvr>
                                    </p:animEffect>
                                  </p:childTnLst>
                                </p:cTn>
                              </p:par>
                            </p:childTnLst>
                          </p:cTn>
                        </p:par>
                        <p:par>
                          <p:cTn id="74" fill="hold">
                            <p:stCondLst>
                              <p:cond delay="2000"/>
                            </p:stCondLst>
                            <p:childTnLst>
                              <p:par>
                                <p:cTn id="75" presetID="53" presetClass="entr" presetSubtype="16" fill="hold"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7" grpId="0"/>
      <p:bldP spid="65" grpId="0"/>
      <p:bldP spid="68" grpId="0"/>
      <p:bldP spid="79" grpId="0"/>
      <p:bldP spid="80" grpId="0"/>
      <p:bldP spid="81" grpId="0"/>
      <p:bldP spid="8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29"/>
          <p:cNvGrpSpPr/>
          <p:nvPr/>
        </p:nvGrpSpPr>
        <p:grpSpPr>
          <a:xfrm>
            <a:off x="3564749" y="4131163"/>
            <a:ext cx="948576" cy="948576"/>
            <a:chOff x="2502224" y="2594793"/>
            <a:chExt cx="905504" cy="905504"/>
          </a:xfrm>
        </p:grpSpPr>
        <p:sp>
          <p:nvSpPr>
            <p:cNvPr id="131" name="Freeform 130"/>
            <p:cNvSpPr/>
            <p:nvPr/>
          </p:nvSpPr>
          <p:spPr>
            <a:xfrm>
              <a:off x="2596064" y="2688633"/>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249680">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Freeform 9"/>
            <p:cNvSpPr>
              <a:spLocks noEditPoints="1"/>
            </p:cNvSpPr>
            <p:nvPr/>
          </p:nvSpPr>
          <p:spPr bwMode="auto">
            <a:xfrm>
              <a:off x="2808330" y="2883878"/>
              <a:ext cx="293292" cy="327335"/>
            </a:xfrm>
            <a:custGeom>
              <a:avLst/>
              <a:gdLst/>
              <a:ahLst/>
              <a:cxnLst>
                <a:cxn ang="0">
                  <a:pos x="374" y="158"/>
                </a:cxn>
                <a:cxn ang="0">
                  <a:pos x="352" y="158"/>
                </a:cxn>
                <a:cxn ang="0">
                  <a:pos x="209" y="0"/>
                </a:cxn>
                <a:cxn ang="0">
                  <a:pos x="67" y="158"/>
                </a:cxn>
                <a:cxn ang="0">
                  <a:pos x="44" y="158"/>
                </a:cxn>
                <a:cxn ang="0">
                  <a:pos x="0" y="203"/>
                </a:cxn>
                <a:cxn ang="0">
                  <a:pos x="0" y="414"/>
                </a:cxn>
                <a:cxn ang="0">
                  <a:pos x="44" y="478"/>
                </a:cxn>
                <a:cxn ang="0">
                  <a:pos x="374" y="478"/>
                </a:cxn>
                <a:cxn ang="0">
                  <a:pos x="428" y="414"/>
                </a:cxn>
                <a:cxn ang="0">
                  <a:pos x="428" y="203"/>
                </a:cxn>
                <a:cxn ang="0">
                  <a:pos x="374" y="158"/>
                </a:cxn>
                <a:cxn ang="0">
                  <a:pos x="247" y="414"/>
                </a:cxn>
                <a:cxn ang="0">
                  <a:pos x="172" y="414"/>
                </a:cxn>
                <a:cxn ang="0">
                  <a:pos x="186" y="309"/>
                </a:cxn>
                <a:cxn ang="0">
                  <a:pos x="161" y="265"/>
                </a:cxn>
                <a:cxn ang="0">
                  <a:pos x="210" y="216"/>
                </a:cxn>
                <a:cxn ang="0">
                  <a:pos x="258" y="264"/>
                </a:cxn>
                <a:cxn ang="0">
                  <a:pos x="232" y="310"/>
                </a:cxn>
                <a:cxn ang="0">
                  <a:pos x="247" y="414"/>
                </a:cxn>
                <a:cxn ang="0">
                  <a:pos x="112" y="158"/>
                </a:cxn>
                <a:cxn ang="0">
                  <a:pos x="209" y="45"/>
                </a:cxn>
                <a:cxn ang="0">
                  <a:pos x="307" y="158"/>
                </a:cxn>
                <a:cxn ang="0">
                  <a:pos x="112" y="158"/>
                </a:cxn>
              </a:cxnLst>
              <a:rect l="0" t="0" r="r" b="b"/>
              <a:pathLst>
                <a:path w="428" h="478">
                  <a:moveTo>
                    <a:pt x="374" y="158"/>
                  </a:moveTo>
                  <a:cubicBezTo>
                    <a:pt x="352" y="158"/>
                    <a:pt x="352" y="158"/>
                    <a:pt x="352" y="158"/>
                  </a:cubicBezTo>
                  <a:cubicBezTo>
                    <a:pt x="352" y="58"/>
                    <a:pt x="292" y="0"/>
                    <a:pt x="209" y="0"/>
                  </a:cubicBezTo>
                  <a:cubicBezTo>
                    <a:pt x="127" y="0"/>
                    <a:pt x="67" y="58"/>
                    <a:pt x="67" y="158"/>
                  </a:cubicBezTo>
                  <a:cubicBezTo>
                    <a:pt x="44" y="158"/>
                    <a:pt x="44" y="158"/>
                    <a:pt x="44" y="158"/>
                  </a:cubicBezTo>
                  <a:cubicBezTo>
                    <a:pt x="11" y="158"/>
                    <a:pt x="0" y="170"/>
                    <a:pt x="0" y="203"/>
                  </a:cubicBezTo>
                  <a:cubicBezTo>
                    <a:pt x="0" y="414"/>
                    <a:pt x="0" y="414"/>
                    <a:pt x="0" y="414"/>
                  </a:cubicBezTo>
                  <a:cubicBezTo>
                    <a:pt x="0" y="447"/>
                    <a:pt x="11" y="478"/>
                    <a:pt x="44" y="478"/>
                  </a:cubicBezTo>
                  <a:cubicBezTo>
                    <a:pt x="374" y="478"/>
                    <a:pt x="374" y="478"/>
                    <a:pt x="374" y="478"/>
                  </a:cubicBezTo>
                  <a:cubicBezTo>
                    <a:pt x="407" y="478"/>
                    <a:pt x="428" y="447"/>
                    <a:pt x="428" y="414"/>
                  </a:cubicBezTo>
                  <a:cubicBezTo>
                    <a:pt x="428" y="203"/>
                    <a:pt x="428" y="203"/>
                    <a:pt x="428" y="203"/>
                  </a:cubicBezTo>
                  <a:cubicBezTo>
                    <a:pt x="428" y="170"/>
                    <a:pt x="407" y="158"/>
                    <a:pt x="374" y="158"/>
                  </a:cubicBezTo>
                  <a:moveTo>
                    <a:pt x="247" y="414"/>
                  </a:moveTo>
                  <a:cubicBezTo>
                    <a:pt x="172" y="414"/>
                    <a:pt x="172" y="414"/>
                    <a:pt x="172" y="414"/>
                  </a:cubicBezTo>
                  <a:cubicBezTo>
                    <a:pt x="186" y="309"/>
                    <a:pt x="186" y="309"/>
                    <a:pt x="186" y="309"/>
                  </a:cubicBezTo>
                  <a:cubicBezTo>
                    <a:pt x="171" y="301"/>
                    <a:pt x="161" y="283"/>
                    <a:pt x="161" y="265"/>
                  </a:cubicBezTo>
                  <a:cubicBezTo>
                    <a:pt x="161" y="238"/>
                    <a:pt x="183" y="216"/>
                    <a:pt x="210" y="216"/>
                  </a:cubicBezTo>
                  <a:cubicBezTo>
                    <a:pt x="236" y="216"/>
                    <a:pt x="258" y="237"/>
                    <a:pt x="258" y="264"/>
                  </a:cubicBezTo>
                  <a:cubicBezTo>
                    <a:pt x="258" y="282"/>
                    <a:pt x="248" y="302"/>
                    <a:pt x="232" y="310"/>
                  </a:cubicBezTo>
                  <a:lnTo>
                    <a:pt x="247" y="414"/>
                  </a:lnTo>
                  <a:close/>
                  <a:moveTo>
                    <a:pt x="112" y="158"/>
                  </a:moveTo>
                  <a:cubicBezTo>
                    <a:pt x="112" y="66"/>
                    <a:pt x="161" y="45"/>
                    <a:pt x="209" y="45"/>
                  </a:cubicBezTo>
                  <a:cubicBezTo>
                    <a:pt x="258" y="45"/>
                    <a:pt x="307" y="66"/>
                    <a:pt x="307" y="158"/>
                  </a:cubicBezTo>
                  <a:lnTo>
                    <a:pt x="112" y="158"/>
                  </a:lnTo>
                  <a:close/>
                </a:path>
              </a:pathLst>
            </a:custGeom>
            <a:solidFill>
              <a:srgbClr val="FFFFFF"/>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3" name="Freeform 132"/>
            <p:cNvSpPr/>
            <p:nvPr/>
          </p:nvSpPr>
          <p:spPr>
            <a:xfrm>
              <a:off x="2502224" y="2594793"/>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49680">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34" name="Straight Connector 133"/>
          <p:cNvCxnSpPr/>
          <p:nvPr/>
        </p:nvCxnSpPr>
        <p:spPr>
          <a:xfrm>
            <a:off x="4539212" y="4605451"/>
            <a:ext cx="724166" cy="2233"/>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 name="Group 135"/>
          <p:cNvGrpSpPr/>
          <p:nvPr/>
        </p:nvGrpSpPr>
        <p:grpSpPr>
          <a:xfrm>
            <a:off x="8461613" y="3141272"/>
            <a:ext cx="948576" cy="948576"/>
            <a:chOff x="5714220" y="3605271"/>
            <a:chExt cx="905504" cy="905504"/>
          </a:xfrm>
        </p:grpSpPr>
        <p:sp>
          <p:nvSpPr>
            <p:cNvPr id="137" name="Freeform 136"/>
            <p:cNvSpPr/>
            <p:nvPr/>
          </p:nvSpPr>
          <p:spPr>
            <a:xfrm>
              <a:off x="5808060" y="3699111"/>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22187" rIns="222187" bIns="128580" numCol="1" spcCol="1270" anchor="ctr" anchorCtr="0">
              <a:noAutofit/>
            </a:bodyPr>
            <a:lstStyle/>
            <a:p>
              <a:pPr algn="ctr" defTabSz="1249680">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8" name="Freeform 100"/>
            <p:cNvSpPr>
              <a:spLocks noEditPoints="1"/>
            </p:cNvSpPr>
            <p:nvPr/>
          </p:nvSpPr>
          <p:spPr bwMode="auto">
            <a:xfrm>
              <a:off x="5994749" y="3892925"/>
              <a:ext cx="344447" cy="330196"/>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Freeform 138"/>
            <p:cNvSpPr/>
            <p:nvPr/>
          </p:nvSpPr>
          <p:spPr>
            <a:xfrm>
              <a:off x="5714220" y="3605271"/>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49680">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41" name="Straight Connector 140"/>
          <p:cNvCxnSpPr/>
          <p:nvPr/>
        </p:nvCxnSpPr>
        <p:spPr>
          <a:xfrm>
            <a:off x="7465115" y="3615560"/>
            <a:ext cx="984401" cy="2233"/>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7512668" y="5106527"/>
            <a:ext cx="984401" cy="2233"/>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148"/>
          <p:cNvGrpSpPr/>
          <p:nvPr/>
        </p:nvGrpSpPr>
        <p:grpSpPr>
          <a:xfrm>
            <a:off x="8509165" y="4632239"/>
            <a:ext cx="948576" cy="948576"/>
            <a:chOff x="6477261" y="3281463"/>
            <a:chExt cx="850954" cy="850954"/>
          </a:xfrm>
        </p:grpSpPr>
        <p:grpSp>
          <p:nvGrpSpPr>
            <p:cNvPr id="10" name="Group 141"/>
            <p:cNvGrpSpPr/>
            <p:nvPr/>
          </p:nvGrpSpPr>
          <p:grpSpPr>
            <a:xfrm>
              <a:off x="6477261" y="3281463"/>
              <a:ext cx="850954" cy="850954"/>
              <a:chOff x="5714220" y="3605271"/>
              <a:chExt cx="905504" cy="905504"/>
            </a:xfrm>
          </p:grpSpPr>
          <p:sp>
            <p:nvSpPr>
              <p:cNvPr id="143" name="Freeform 142"/>
              <p:cNvSpPr/>
              <p:nvPr/>
            </p:nvSpPr>
            <p:spPr>
              <a:xfrm>
                <a:off x="5808060" y="3699111"/>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22187" rIns="222187" bIns="128580" numCol="1" spcCol="1270" anchor="ctr" anchorCtr="0">
                <a:noAutofit/>
              </a:bodyPr>
              <a:lstStyle/>
              <a:p>
                <a:pPr algn="ctr" defTabSz="1249680">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5" name="Freeform 144"/>
              <p:cNvSpPr/>
              <p:nvPr/>
            </p:nvSpPr>
            <p:spPr>
              <a:xfrm>
                <a:off x="5714220" y="3605271"/>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49680">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8" name="Freeform 62"/>
            <p:cNvSpPr>
              <a:spLocks noEditPoints="1"/>
            </p:cNvSpPr>
            <p:nvPr/>
          </p:nvSpPr>
          <p:spPr bwMode="auto">
            <a:xfrm>
              <a:off x="6747482" y="3550443"/>
              <a:ext cx="310512" cy="31299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54" name="Straight Connector 153"/>
          <p:cNvCxnSpPr/>
          <p:nvPr/>
        </p:nvCxnSpPr>
        <p:spPr>
          <a:xfrm>
            <a:off x="4539212" y="2911959"/>
            <a:ext cx="724166" cy="2233"/>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56"/>
          <p:cNvGrpSpPr/>
          <p:nvPr/>
        </p:nvGrpSpPr>
        <p:grpSpPr>
          <a:xfrm>
            <a:off x="3564749" y="2437671"/>
            <a:ext cx="948576" cy="948576"/>
            <a:chOff x="1991932" y="1640533"/>
            <a:chExt cx="850954" cy="850954"/>
          </a:xfrm>
        </p:grpSpPr>
        <p:grpSp>
          <p:nvGrpSpPr>
            <p:cNvPr id="12" name="Group 149"/>
            <p:cNvGrpSpPr/>
            <p:nvPr/>
          </p:nvGrpSpPr>
          <p:grpSpPr>
            <a:xfrm>
              <a:off x="1991932" y="1640533"/>
              <a:ext cx="850954" cy="850954"/>
              <a:chOff x="2502224" y="2594793"/>
              <a:chExt cx="905504" cy="905504"/>
            </a:xfrm>
          </p:grpSpPr>
          <p:sp>
            <p:nvSpPr>
              <p:cNvPr id="151" name="Freeform 150"/>
              <p:cNvSpPr/>
              <p:nvPr/>
            </p:nvSpPr>
            <p:spPr>
              <a:xfrm>
                <a:off x="2596064" y="2688633"/>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249680">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3" name="Freeform 152"/>
              <p:cNvSpPr/>
              <p:nvPr/>
            </p:nvSpPr>
            <p:spPr>
              <a:xfrm>
                <a:off x="2502224" y="2594793"/>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49680">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6" name="Freeform 187"/>
            <p:cNvSpPr>
              <a:spLocks noEditPoints="1"/>
            </p:cNvSpPr>
            <p:nvPr/>
          </p:nvSpPr>
          <p:spPr bwMode="auto">
            <a:xfrm>
              <a:off x="2249043" y="1957202"/>
              <a:ext cx="336732" cy="21761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8" name="Text Placeholder 3"/>
          <p:cNvSpPr txBox="1"/>
          <p:nvPr/>
        </p:nvSpPr>
        <p:spPr>
          <a:xfrm>
            <a:off x="9563707" y="4779643"/>
            <a:ext cx="1773186" cy="42960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9" name="Text Placeholder 3"/>
          <p:cNvSpPr txBox="1"/>
          <p:nvPr/>
        </p:nvSpPr>
        <p:spPr>
          <a:xfrm>
            <a:off x="1657463" y="4220094"/>
            <a:ext cx="1773186" cy="42960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240">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0" name="Text Placeholder 3"/>
          <p:cNvSpPr txBox="1"/>
          <p:nvPr/>
        </p:nvSpPr>
        <p:spPr>
          <a:xfrm>
            <a:off x="9563707" y="3266144"/>
            <a:ext cx="1773186" cy="42960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Text Placeholder 3"/>
          <p:cNvSpPr txBox="1"/>
          <p:nvPr/>
        </p:nvSpPr>
        <p:spPr>
          <a:xfrm>
            <a:off x="1657463" y="2555287"/>
            <a:ext cx="1773186" cy="42960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240">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128"/>
          <p:cNvGrpSpPr/>
          <p:nvPr/>
        </p:nvGrpSpPr>
        <p:grpSpPr>
          <a:xfrm>
            <a:off x="5069713" y="2772229"/>
            <a:ext cx="2719324" cy="2764086"/>
            <a:chOff x="3124200" y="1657350"/>
            <a:chExt cx="2700338" cy="2744788"/>
          </a:xfrm>
        </p:grpSpPr>
        <p:sp>
          <p:nvSpPr>
            <p:cNvPr id="3077" name="Freeform 5"/>
            <p:cNvSpPr/>
            <p:nvPr/>
          </p:nvSpPr>
          <p:spPr bwMode="auto">
            <a:xfrm>
              <a:off x="3789363" y="1657350"/>
              <a:ext cx="1874838" cy="738188"/>
            </a:xfrm>
            <a:custGeom>
              <a:avLst/>
              <a:gdLst/>
              <a:ahLst/>
              <a:cxnLst>
                <a:cxn ang="0">
                  <a:pos x="1181" y="465"/>
                </a:cxn>
                <a:cxn ang="0">
                  <a:pos x="12" y="428"/>
                </a:cxn>
                <a:cxn ang="0">
                  <a:pos x="0" y="0"/>
                </a:cxn>
                <a:cxn ang="0">
                  <a:pos x="1172" y="125"/>
                </a:cxn>
                <a:cxn ang="0">
                  <a:pos x="1181" y="465"/>
                </a:cxn>
              </a:cxnLst>
              <a:rect l="0" t="0" r="r" b="b"/>
              <a:pathLst>
                <a:path w="1181" h="465">
                  <a:moveTo>
                    <a:pt x="1181" y="465"/>
                  </a:moveTo>
                  <a:lnTo>
                    <a:pt x="12" y="428"/>
                  </a:lnTo>
                  <a:lnTo>
                    <a:pt x="0" y="0"/>
                  </a:lnTo>
                  <a:lnTo>
                    <a:pt x="1172" y="125"/>
                  </a:lnTo>
                  <a:lnTo>
                    <a:pt x="1181" y="465"/>
                  </a:ln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78" name="Freeform 6"/>
            <p:cNvSpPr/>
            <p:nvPr/>
          </p:nvSpPr>
          <p:spPr bwMode="auto">
            <a:xfrm>
              <a:off x="3624263" y="1671637"/>
              <a:ext cx="184150" cy="709613"/>
            </a:xfrm>
            <a:custGeom>
              <a:avLst/>
              <a:gdLst/>
              <a:ahLst/>
              <a:cxnLst>
                <a:cxn ang="0">
                  <a:pos x="104" y="0"/>
                </a:cxn>
                <a:cxn ang="0">
                  <a:pos x="116" y="428"/>
                </a:cxn>
                <a:cxn ang="0">
                  <a:pos x="0" y="447"/>
                </a:cxn>
                <a:cxn ang="0">
                  <a:pos x="3" y="80"/>
                </a:cxn>
                <a:cxn ang="0">
                  <a:pos x="104" y="0"/>
                </a:cxn>
              </a:cxnLst>
              <a:rect l="0" t="0" r="r" b="b"/>
              <a:pathLst>
                <a:path w="116" h="447">
                  <a:moveTo>
                    <a:pt x="104" y="0"/>
                  </a:moveTo>
                  <a:lnTo>
                    <a:pt x="116" y="428"/>
                  </a:lnTo>
                  <a:lnTo>
                    <a:pt x="0" y="447"/>
                  </a:lnTo>
                  <a:lnTo>
                    <a:pt x="3" y="80"/>
                  </a:lnTo>
                  <a:lnTo>
                    <a:pt x="104" y="0"/>
                  </a:lnTo>
                  <a:close/>
                </a:path>
              </a:pathLst>
            </a:custGeom>
            <a:solidFill>
              <a:schemeClr val="accent4">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79" name="Freeform 7"/>
            <p:cNvSpPr/>
            <p:nvPr/>
          </p:nvSpPr>
          <p:spPr bwMode="auto">
            <a:xfrm>
              <a:off x="3284538" y="2332037"/>
              <a:ext cx="339725" cy="665163"/>
            </a:xfrm>
            <a:custGeom>
              <a:avLst/>
              <a:gdLst/>
              <a:ahLst/>
              <a:cxnLst>
                <a:cxn ang="0">
                  <a:pos x="0" y="419"/>
                </a:cxn>
                <a:cxn ang="0">
                  <a:pos x="6" y="0"/>
                </a:cxn>
                <a:cxn ang="0">
                  <a:pos x="214" y="22"/>
                </a:cxn>
                <a:cxn ang="0">
                  <a:pos x="208" y="419"/>
                </a:cxn>
                <a:cxn ang="0">
                  <a:pos x="0" y="419"/>
                </a:cxn>
              </a:cxnLst>
              <a:rect l="0" t="0" r="r" b="b"/>
              <a:pathLst>
                <a:path w="214" h="419">
                  <a:moveTo>
                    <a:pt x="0" y="419"/>
                  </a:moveTo>
                  <a:lnTo>
                    <a:pt x="6" y="0"/>
                  </a:lnTo>
                  <a:lnTo>
                    <a:pt x="214" y="22"/>
                  </a:lnTo>
                  <a:lnTo>
                    <a:pt x="208" y="419"/>
                  </a:lnTo>
                  <a:lnTo>
                    <a:pt x="0" y="419"/>
                  </a:lnTo>
                  <a:close/>
                </a:path>
              </a:pathLst>
            </a:custGeom>
            <a:solidFill>
              <a:schemeClr val="accent3">
                <a:lumMod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0" name="Freeform 8"/>
            <p:cNvSpPr/>
            <p:nvPr/>
          </p:nvSpPr>
          <p:spPr bwMode="auto">
            <a:xfrm>
              <a:off x="3124200" y="3633787"/>
              <a:ext cx="485775" cy="681038"/>
            </a:xfrm>
            <a:custGeom>
              <a:avLst/>
              <a:gdLst/>
              <a:ahLst/>
              <a:cxnLst>
                <a:cxn ang="0">
                  <a:pos x="98" y="3"/>
                </a:cxn>
                <a:cxn ang="0">
                  <a:pos x="306" y="0"/>
                </a:cxn>
                <a:cxn ang="0">
                  <a:pos x="303" y="291"/>
                </a:cxn>
                <a:cxn ang="0">
                  <a:pos x="0" y="429"/>
                </a:cxn>
                <a:cxn ang="0">
                  <a:pos x="95" y="138"/>
                </a:cxn>
                <a:cxn ang="0">
                  <a:pos x="98" y="3"/>
                </a:cxn>
              </a:cxnLst>
              <a:rect l="0" t="0" r="r" b="b"/>
              <a:pathLst>
                <a:path w="306" h="429">
                  <a:moveTo>
                    <a:pt x="98" y="3"/>
                  </a:moveTo>
                  <a:lnTo>
                    <a:pt x="306" y="0"/>
                  </a:lnTo>
                  <a:lnTo>
                    <a:pt x="303" y="291"/>
                  </a:lnTo>
                  <a:lnTo>
                    <a:pt x="0" y="429"/>
                  </a:lnTo>
                  <a:lnTo>
                    <a:pt x="95" y="138"/>
                  </a:lnTo>
                  <a:lnTo>
                    <a:pt x="98" y="3"/>
                  </a:lnTo>
                  <a:close/>
                </a:path>
              </a:pathLst>
            </a:custGeom>
            <a:solidFill>
              <a:schemeClr val="accent1">
                <a:lumMod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1" name="Freeform 9"/>
            <p:cNvSpPr/>
            <p:nvPr/>
          </p:nvSpPr>
          <p:spPr bwMode="auto">
            <a:xfrm>
              <a:off x="3614738" y="2336800"/>
              <a:ext cx="207963" cy="660400"/>
            </a:xfrm>
            <a:custGeom>
              <a:avLst/>
              <a:gdLst/>
              <a:ahLst/>
              <a:cxnLst>
                <a:cxn ang="0">
                  <a:pos x="0" y="416"/>
                </a:cxn>
                <a:cxn ang="0">
                  <a:pos x="6" y="19"/>
                </a:cxn>
                <a:cxn ang="0">
                  <a:pos x="122" y="0"/>
                </a:cxn>
                <a:cxn ang="0">
                  <a:pos x="131" y="410"/>
                </a:cxn>
                <a:cxn ang="0">
                  <a:pos x="0" y="416"/>
                </a:cxn>
              </a:cxnLst>
              <a:rect l="0" t="0" r="r" b="b"/>
              <a:pathLst>
                <a:path w="131" h="416">
                  <a:moveTo>
                    <a:pt x="0" y="416"/>
                  </a:moveTo>
                  <a:lnTo>
                    <a:pt x="6" y="19"/>
                  </a:lnTo>
                  <a:lnTo>
                    <a:pt x="122" y="0"/>
                  </a:lnTo>
                  <a:lnTo>
                    <a:pt x="131" y="410"/>
                  </a:lnTo>
                  <a:lnTo>
                    <a:pt x="0" y="416"/>
                  </a:lnTo>
                  <a:close/>
                </a:path>
              </a:pathLst>
            </a:custGeom>
            <a:solidFill>
              <a:schemeClr val="accent3">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2" name="Freeform 10"/>
            <p:cNvSpPr/>
            <p:nvPr/>
          </p:nvSpPr>
          <p:spPr bwMode="auto">
            <a:xfrm>
              <a:off x="3605213" y="3633787"/>
              <a:ext cx="368300" cy="768350"/>
            </a:xfrm>
            <a:custGeom>
              <a:avLst/>
              <a:gdLst/>
              <a:ahLst/>
              <a:cxnLst>
                <a:cxn ang="0">
                  <a:pos x="0" y="291"/>
                </a:cxn>
                <a:cxn ang="0">
                  <a:pos x="3" y="0"/>
                </a:cxn>
                <a:cxn ang="0">
                  <a:pos x="150" y="13"/>
                </a:cxn>
                <a:cxn ang="0">
                  <a:pos x="153" y="159"/>
                </a:cxn>
                <a:cxn ang="0">
                  <a:pos x="232" y="484"/>
                </a:cxn>
                <a:cxn ang="0">
                  <a:pos x="0" y="291"/>
                </a:cxn>
              </a:cxnLst>
              <a:rect l="0" t="0" r="r" b="b"/>
              <a:pathLst>
                <a:path w="232" h="484">
                  <a:moveTo>
                    <a:pt x="0" y="291"/>
                  </a:moveTo>
                  <a:lnTo>
                    <a:pt x="3" y="0"/>
                  </a:lnTo>
                  <a:lnTo>
                    <a:pt x="150" y="13"/>
                  </a:lnTo>
                  <a:lnTo>
                    <a:pt x="153" y="159"/>
                  </a:lnTo>
                  <a:lnTo>
                    <a:pt x="232" y="484"/>
                  </a:lnTo>
                  <a:lnTo>
                    <a:pt x="0" y="291"/>
                  </a:lnTo>
                  <a:close/>
                </a:path>
              </a:pathLst>
            </a:custGeom>
            <a:solidFill>
              <a:schemeClr val="accent1">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3" name="Freeform 11"/>
            <p:cNvSpPr/>
            <p:nvPr/>
          </p:nvSpPr>
          <p:spPr bwMode="auto">
            <a:xfrm>
              <a:off x="3808413" y="2336800"/>
              <a:ext cx="1865313" cy="650875"/>
            </a:xfrm>
            <a:custGeom>
              <a:avLst/>
              <a:gdLst/>
              <a:ahLst/>
              <a:cxnLst>
                <a:cxn ang="0">
                  <a:pos x="1175" y="377"/>
                </a:cxn>
                <a:cxn ang="0">
                  <a:pos x="9" y="410"/>
                </a:cxn>
                <a:cxn ang="0">
                  <a:pos x="0" y="0"/>
                </a:cxn>
                <a:cxn ang="0">
                  <a:pos x="1169" y="37"/>
                </a:cxn>
                <a:cxn ang="0">
                  <a:pos x="1175" y="377"/>
                </a:cxn>
              </a:cxnLst>
              <a:rect l="0" t="0" r="r" b="b"/>
              <a:pathLst>
                <a:path w="1175" h="410">
                  <a:moveTo>
                    <a:pt x="1175" y="377"/>
                  </a:moveTo>
                  <a:lnTo>
                    <a:pt x="9" y="410"/>
                  </a:lnTo>
                  <a:lnTo>
                    <a:pt x="0" y="0"/>
                  </a:lnTo>
                  <a:lnTo>
                    <a:pt x="1169" y="37"/>
                  </a:lnTo>
                  <a:lnTo>
                    <a:pt x="1175" y="377"/>
                  </a:lnTo>
                  <a:close/>
                </a:path>
              </a:pathLst>
            </a:custGeom>
            <a:solidFill>
              <a:schemeClr val="accent3"/>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4" name="Freeform 12"/>
            <p:cNvSpPr/>
            <p:nvPr/>
          </p:nvSpPr>
          <p:spPr bwMode="auto">
            <a:xfrm>
              <a:off x="3822700" y="2935287"/>
              <a:ext cx="1865313" cy="719138"/>
            </a:xfrm>
            <a:custGeom>
              <a:avLst/>
              <a:gdLst/>
              <a:ahLst/>
              <a:cxnLst>
                <a:cxn ang="0">
                  <a:pos x="1175" y="361"/>
                </a:cxn>
                <a:cxn ang="0">
                  <a:pos x="13" y="453"/>
                </a:cxn>
                <a:cxn ang="0">
                  <a:pos x="0" y="33"/>
                </a:cxn>
                <a:cxn ang="0">
                  <a:pos x="1166" y="0"/>
                </a:cxn>
                <a:cxn ang="0">
                  <a:pos x="1175" y="361"/>
                </a:cxn>
              </a:cxnLst>
              <a:rect l="0" t="0" r="r" b="b"/>
              <a:pathLst>
                <a:path w="1175" h="453">
                  <a:moveTo>
                    <a:pt x="1175" y="361"/>
                  </a:moveTo>
                  <a:lnTo>
                    <a:pt x="13" y="453"/>
                  </a:lnTo>
                  <a:lnTo>
                    <a:pt x="0" y="33"/>
                  </a:lnTo>
                  <a:lnTo>
                    <a:pt x="1166" y="0"/>
                  </a:lnTo>
                  <a:lnTo>
                    <a:pt x="1175" y="361"/>
                  </a:lnTo>
                  <a:close/>
                </a:path>
              </a:pathLst>
            </a:custGeom>
            <a:solidFill>
              <a:schemeClr val="accent2"/>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5" name="Freeform 13"/>
            <p:cNvSpPr/>
            <p:nvPr/>
          </p:nvSpPr>
          <p:spPr bwMode="auto">
            <a:xfrm>
              <a:off x="3843338" y="3508375"/>
              <a:ext cx="1981200" cy="893763"/>
            </a:xfrm>
            <a:custGeom>
              <a:avLst/>
              <a:gdLst/>
              <a:ahLst/>
              <a:cxnLst>
                <a:cxn ang="0">
                  <a:pos x="0" y="92"/>
                </a:cxn>
                <a:cxn ang="0">
                  <a:pos x="1162" y="0"/>
                </a:cxn>
                <a:cxn ang="0">
                  <a:pos x="1165" y="116"/>
                </a:cxn>
                <a:cxn ang="0">
                  <a:pos x="1248" y="391"/>
                </a:cxn>
                <a:cxn ang="0">
                  <a:pos x="82" y="563"/>
                </a:cxn>
                <a:cxn ang="0">
                  <a:pos x="3" y="238"/>
                </a:cxn>
                <a:cxn ang="0">
                  <a:pos x="0" y="92"/>
                </a:cxn>
              </a:cxnLst>
              <a:rect l="0" t="0" r="r" b="b"/>
              <a:pathLst>
                <a:path w="1248" h="563">
                  <a:moveTo>
                    <a:pt x="0" y="92"/>
                  </a:moveTo>
                  <a:lnTo>
                    <a:pt x="1162" y="0"/>
                  </a:lnTo>
                  <a:lnTo>
                    <a:pt x="1165" y="116"/>
                  </a:lnTo>
                  <a:lnTo>
                    <a:pt x="1248" y="391"/>
                  </a:lnTo>
                  <a:lnTo>
                    <a:pt x="82" y="563"/>
                  </a:lnTo>
                  <a:lnTo>
                    <a:pt x="3" y="238"/>
                  </a:lnTo>
                  <a:lnTo>
                    <a:pt x="0" y="92"/>
                  </a:ln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6" name="Freeform 14"/>
            <p:cNvSpPr/>
            <p:nvPr/>
          </p:nvSpPr>
          <p:spPr bwMode="auto">
            <a:xfrm>
              <a:off x="3609975" y="2987675"/>
              <a:ext cx="233363" cy="666750"/>
            </a:xfrm>
            <a:custGeom>
              <a:avLst/>
              <a:gdLst/>
              <a:ahLst/>
              <a:cxnLst>
                <a:cxn ang="0">
                  <a:pos x="134" y="0"/>
                </a:cxn>
                <a:cxn ang="0">
                  <a:pos x="147" y="420"/>
                </a:cxn>
                <a:cxn ang="0">
                  <a:pos x="0" y="407"/>
                </a:cxn>
                <a:cxn ang="0">
                  <a:pos x="3" y="6"/>
                </a:cxn>
                <a:cxn ang="0">
                  <a:pos x="134" y="0"/>
                </a:cxn>
              </a:cxnLst>
              <a:rect l="0" t="0" r="r" b="b"/>
              <a:pathLst>
                <a:path w="147" h="420">
                  <a:moveTo>
                    <a:pt x="134" y="0"/>
                  </a:moveTo>
                  <a:lnTo>
                    <a:pt x="147" y="420"/>
                  </a:lnTo>
                  <a:lnTo>
                    <a:pt x="0" y="407"/>
                  </a:lnTo>
                  <a:lnTo>
                    <a:pt x="3" y="6"/>
                  </a:lnTo>
                  <a:lnTo>
                    <a:pt x="134" y="0"/>
                  </a:lnTo>
                  <a:close/>
                </a:path>
              </a:pathLst>
            </a:custGeom>
            <a:solidFill>
              <a:schemeClr val="accent2">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7" name="Freeform 15"/>
            <p:cNvSpPr/>
            <p:nvPr/>
          </p:nvSpPr>
          <p:spPr bwMode="auto">
            <a:xfrm>
              <a:off x="3279775" y="2997200"/>
              <a:ext cx="334963" cy="641350"/>
            </a:xfrm>
            <a:custGeom>
              <a:avLst/>
              <a:gdLst/>
              <a:ahLst/>
              <a:cxnLst>
                <a:cxn ang="0">
                  <a:pos x="208" y="401"/>
                </a:cxn>
                <a:cxn ang="0">
                  <a:pos x="0" y="404"/>
                </a:cxn>
                <a:cxn ang="0">
                  <a:pos x="3" y="0"/>
                </a:cxn>
                <a:cxn ang="0">
                  <a:pos x="211" y="0"/>
                </a:cxn>
                <a:cxn ang="0">
                  <a:pos x="208" y="401"/>
                </a:cxn>
              </a:cxnLst>
              <a:rect l="0" t="0" r="r" b="b"/>
              <a:pathLst>
                <a:path w="211" h="404">
                  <a:moveTo>
                    <a:pt x="208" y="401"/>
                  </a:moveTo>
                  <a:lnTo>
                    <a:pt x="0" y="404"/>
                  </a:lnTo>
                  <a:lnTo>
                    <a:pt x="3" y="0"/>
                  </a:lnTo>
                  <a:lnTo>
                    <a:pt x="211" y="0"/>
                  </a:lnTo>
                  <a:lnTo>
                    <a:pt x="208" y="401"/>
                  </a:lnTo>
                  <a:close/>
                </a:path>
              </a:pathLst>
            </a:custGeom>
            <a:solidFill>
              <a:schemeClr val="accent2">
                <a:lumMod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8" name="Freeform 16"/>
            <p:cNvSpPr/>
            <p:nvPr/>
          </p:nvSpPr>
          <p:spPr bwMode="auto">
            <a:xfrm>
              <a:off x="3124200" y="4095750"/>
              <a:ext cx="849313" cy="306388"/>
            </a:xfrm>
            <a:custGeom>
              <a:avLst/>
              <a:gdLst/>
              <a:ahLst/>
              <a:cxnLst>
                <a:cxn ang="0">
                  <a:pos x="0" y="138"/>
                </a:cxn>
                <a:cxn ang="0">
                  <a:pos x="303" y="0"/>
                </a:cxn>
                <a:cxn ang="0">
                  <a:pos x="535" y="193"/>
                </a:cxn>
                <a:cxn ang="0">
                  <a:pos x="0" y="138"/>
                </a:cxn>
              </a:cxnLst>
              <a:rect l="0" t="0" r="r" b="b"/>
              <a:pathLst>
                <a:path w="535" h="193">
                  <a:moveTo>
                    <a:pt x="0" y="138"/>
                  </a:moveTo>
                  <a:lnTo>
                    <a:pt x="303" y="0"/>
                  </a:lnTo>
                  <a:lnTo>
                    <a:pt x="535" y="193"/>
                  </a:lnTo>
                  <a:lnTo>
                    <a:pt x="0" y="138"/>
                  </a:ln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9" name="Freeform 17"/>
            <p:cNvSpPr/>
            <p:nvPr/>
          </p:nvSpPr>
          <p:spPr bwMode="auto">
            <a:xfrm>
              <a:off x="3294063" y="1685925"/>
              <a:ext cx="334963" cy="681038"/>
            </a:xfrm>
            <a:custGeom>
              <a:avLst/>
              <a:gdLst/>
              <a:ahLst/>
              <a:cxnLst>
                <a:cxn ang="0">
                  <a:pos x="208" y="429"/>
                </a:cxn>
                <a:cxn ang="0">
                  <a:pos x="0" y="407"/>
                </a:cxn>
                <a:cxn ang="0">
                  <a:pos x="3" y="0"/>
                </a:cxn>
                <a:cxn ang="0">
                  <a:pos x="211" y="61"/>
                </a:cxn>
                <a:cxn ang="0">
                  <a:pos x="208" y="429"/>
                </a:cxn>
              </a:cxnLst>
              <a:rect l="0" t="0" r="r" b="b"/>
              <a:pathLst>
                <a:path w="211" h="429">
                  <a:moveTo>
                    <a:pt x="208" y="429"/>
                  </a:moveTo>
                  <a:lnTo>
                    <a:pt x="0" y="407"/>
                  </a:lnTo>
                  <a:lnTo>
                    <a:pt x="3" y="0"/>
                  </a:lnTo>
                  <a:lnTo>
                    <a:pt x="211" y="61"/>
                  </a:lnTo>
                  <a:lnTo>
                    <a:pt x="208" y="429"/>
                  </a:lnTo>
                  <a:close/>
                </a:path>
              </a:pathLst>
            </a:custGeom>
            <a:solidFill>
              <a:schemeClr val="accent4">
                <a:lumMod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80"/>
            <p:cNvGrpSpPr/>
            <p:nvPr/>
          </p:nvGrpSpPr>
          <p:grpSpPr>
            <a:xfrm rot="364498">
              <a:off x="4089643" y="1872450"/>
              <a:ext cx="1244431" cy="1867007"/>
              <a:chOff x="2616022" y="2850356"/>
              <a:chExt cx="635178" cy="952952"/>
            </a:xfrm>
          </p:grpSpPr>
          <p:grpSp>
            <p:nvGrpSpPr>
              <p:cNvPr id="4" name="Group 81"/>
              <p:cNvGrpSpPr/>
              <p:nvPr/>
            </p:nvGrpSpPr>
            <p:grpSpPr>
              <a:xfrm>
                <a:off x="2616022" y="2850356"/>
                <a:ext cx="635178" cy="166118"/>
                <a:chOff x="2616022" y="2850356"/>
                <a:chExt cx="635178" cy="166118"/>
              </a:xfrm>
            </p:grpSpPr>
            <p:sp>
              <p:nvSpPr>
                <p:cNvPr id="125" name="Freeform 39"/>
                <p:cNvSpPr/>
                <p:nvPr/>
              </p:nvSpPr>
              <p:spPr bwMode="auto">
                <a:xfrm>
                  <a:off x="3171825" y="2850356"/>
                  <a:ext cx="79375" cy="114300"/>
                </a:xfrm>
                <a:custGeom>
                  <a:avLst/>
                  <a:gdLst/>
                  <a:ahLst/>
                  <a:cxnLst>
                    <a:cxn ang="0">
                      <a:pos x="51" y="37"/>
                    </a:cxn>
                    <a:cxn ang="0">
                      <a:pos x="26" y="75"/>
                    </a:cxn>
                    <a:cxn ang="0">
                      <a:pos x="0" y="38"/>
                    </a:cxn>
                    <a:cxn ang="0">
                      <a:pos x="25" y="0"/>
                    </a:cxn>
                    <a:cxn ang="0">
                      <a:pos x="51" y="37"/>
                    </a:cxn>
                  </a:cxnLst>
                  <a:rect l="0" t="0" r="r" b="b"/>
                  <a:pathLst>
                    <a:path w="52" h="75">
                      <a:moveTo>
                        <a:pt x="51" y="37"/>
                      </a:moveTo>
                      <a:cubicBezTo>
                        <a:pt x="52" y="58"/>
                        <a:pt x="41" y="75"/>
                        <a:pt x="26" y="75"/>
                      </a:cubicBezTo>
                      <a:cubicBezTo>
                        <a:pt x="12" y="75"/>
                        <a:pt x="0" y="59"/>
                        <a:pt x="0" y="38"/>
                      </a:cubicBezTo>
                      <a:cubicBezTo>
                        <a:pt x="0" y="17"/>
                        <a:pt x="11" y="0"/>
                        <a:pt x="25" y="0"/>
                      </a:cubicBezTo>
                      <a:cubicBezTo>
                        <a:pt x="39" y="0"/>
                        <a:pt x="51" y="16"/>
                        <a:pt x="51" y="37"/>
                      </a:cubicBezTo>
                      <a:close/>
                    </a:path>
                  </a:pathLst>
                </a:custGeom>
                <a:solidFill>
                  <a:srgbClr val="E6E6E6"/>
                </a:solidFill>
                <a:ln w="9525">
                  <a:noFill/>
                  <a:round/>
                </a:ln>
              </p:spPr>
              <p:txBody>
                <a:bodyPr vert="horz" wrap="square" lIns="128580" tIns="64290" rIns="128580" bIns="64290" numCol="1" anchor="t" anchorCtr="0" compatLnSpc="1"/>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Freeform 40"/>
                <p:cNvSpPr/>
                <p:nvPr/>
              </p:nvSpPr>
              <p:spPr bwMode="auto">
                <a:xfrm>
                  <a:off x="3190875" y="2877344"/>
                  <a:ext cx="39688" cy="58738"/>
                </a:xfrm>
                <a:custGeom>
                  <a:avLst/>
                  <a:gdLst/>
                  <a:ahLst/>
                  <a:cxnLst>
                    <a:cxn ang="0">
                      <a:pos x="27" y="19"/>
                    </a:cxn>
                    <a:cxn ang="0">
                      <a:pos x="14" y="39"/>
                    </a:cxn>
                    <a:cxn ang="0">
                      <a:pos x="1" y="20"/>
                    </a:cxn>
                    <a:cxn ang="0">
                      <a:pos x="13" y="0"/>
                    </a:cxn>
                    <a:cxn ang="0">
                      <a:pos x="27" y="19"/>
                    </a:cxn>
                  </a:cxnLst>
                  <a:rect l="0" t="0" r="r" b="b"/>
                  <a:pathLst>
                    <a:path w="27" h="39">
                      <a:moveTo>
                        <a:pt x="27" y="19"/>
                      </a:moveTo>
                      <a:cubicBezTo>
                        <a:pt x="27" y="30"/>
                        <a:pt x="21" y="38"/>
                        <a:pt x="14" y="39"/>
                      </a:cubicBezTo>
                      <a:cubicBezTo>
                        <a:pt x="7" y="39"/>
                        <a:pt x="1" y="30"/>
                        <a:pt x="1" y="20"/>
                      </a:cubicBezTo>
                      <a:cubicBezTo>
                        <a:pt x="0" y="9"/>
                        <a:pt x="6" y="0"/>
                        <a:pt x="13" y="0"/>
                      </a:cubicBezTo>
                      <a:cubicBezTo>
                        <a:pt x="21" y="0"/>
                        <a:pt x="27" y="8"/>
                        <a:pt x="27" y="19"/>
                      </a:cubicBezTo>
                      <a:close/>
                    </a:path>
                  </a:pathLst>
                </a:custGeom>
                <a:solidFill>
                  <a:schemeClr val="accent3">
                    <a:lumMod val="50000"/>
                  </a:schemeClr>
                </a:solidFill>
                <a:ln w="9525">
                  <a:noFill/>
                  <a:round/>
                </a:ln>
              </p:spPr>
              <p:txBody>
                <a:bodyPr vert="horz" wrap="square" lIns="128580" tIns="64290" rIns="128580" bIns="64290" numCol="1" anchor="t" anchorCtr="0" compatLnSpc="1"/>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7" name="Freeform 39"/>
                <p:cNvSpPr/>
                <p:nvPr/>
              </p:nvSpPr>
              <p:spPr bwMode="auto">
                <a:xfrm>
                  <a:off x="2616022" y="2902174"/>
                  <a:ext cx="79375" cy="114300"/>
                </a:xfrm>
                <a:custGeom>
                  <a:avLst/>
                  <a:gdLst/>
                  <a:ahLst/>
                  <a:cxnLst>
                    <a:cxn ang="0">
                      <a:pos x="51" y="37"/>
                    </a:cxn>
                    <a:cxn ang="0">
                      <a:pos x="26" y="75"/>
                    </a:cxn>
                    <a:cxn ang="0">
                      <a:pos x="0" y="38"/>
                    </a:cxn>
                    <a:cxn ang="0">
                      <a:pos x="25" y="0"/>
                    </a:cxn>
                    <a:cxn ang="0">
                      <a:pos x="51" y="37"/>
                    </a:cxn>
                  </a:cxnLst>
                  <a:rect l="0" t="0" r="r" b="b"/>
                  <a:pathLst>
                    <a:path w="52" h="75">
                      <a:moveTo>
                        <a:pt x="51" y="37"/>
                      </a:moveTo>
                      <a:cubicBezTo>
                        <a:pt x="52" y="58"/>
                        <a:pt x="41" y="75"/>
                        <a:pt x="26" y="75"/>
                      </a:cubicBezTo>
                      <a:cubicBezTo>
                        <a:pt x="12" y="75"/>
                        <a:pt x="0" y="59"/>
                        <a:pt x="0" y="38"/>
                      </a:cubicBezTo>
                      <a:cubicBezTo>
                        <a:pt x="0" y="17"/>
                        <a:pt x="11" y="0"/>
                        <a:pt x="25" y="0"/>
                      </a:cubicBezTo>
                      <a:cubicBezTo>
                        <a:pt x="39" y="0"/>
                        <a:pt x="51" y="16"/>
                        <a:pt x="51" y="37"/>
                      </a:cubicBezTo>
                      <a:close/>
                    </a:path>
                  </a:pathLst>
                </a:custGeom>
                <a:solidFill>
                  <a:srgbClr val="E6E6E6"/>
                </a:solidFill>
                <a:ln w="9525">
                  <a:noFill/>
                  <a:round/>
                </a:ln>
              </p:spPr>
              <p:txBody>
                <a:bodyPr vert="horz" wrap="square" lIns="128580" tIns="64290" rIns="128580" bIns="64290" numCol="1" anchor="t" anchorCtr="0" compatLnSpc="1"/>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8" name="Freeform 40"/>
                <p:cNvSpPr/>
                <p:nvPr/>
              </p:nvSpPr>
              <p:spPr bwMode="auto">
                <a:xfrm>
                  <a:off x="2635071" y="2929161"/>
                  <a:ext cx="39688" cy="58738"/>
                </a:xfrm>
                <a:custGeom>
                  <a:avLst/>
                  <a:gdLst/>
                  <a:ahLst/>
                  <a:cxnLst>
                    <a:cxn ang="0">
                      <a:pos x="27" y="19"/>
                    </a:cxn>
                    <a:cxn ang="0">
                      <a:pos x="14" y="39"/>
                    </a:cxn>
                    <a:cxn ang="0">
                      <a:pos x="1" y="20"/>
                    </a:cxn>
                    <a:cxn ang="0">
                      <a:pos x="13" y="0"/>
                    </a:cxn>
                    <a:cxn ang="0">
                      <a:pos x="27" y="19"/>
                    </a:cxn>
                  </a:cxnLst>
                  <a:rect l="0" t="0" r="r" b="b"/>
                  <a:pathLst>
                    <a:path w="27" h="39">
                      <a:moveTo>
                        <a:pt x="27" y="19"/>
                      </a:moveTo>
                      <a:cubicBezTo>
                        <a:pt x="27" y="30"/>
                        <a:pt x="21" y="38"/>
                        <a:pt x="14" y="39"/>
                      </a:cubicBezTo>
                      <a:cubicBezTo>
                        <a:pt x="7" y="39"/>
                        <a:pt x="1" y="30"/>
                        <a:pt x="1" y="20"/>
                      </a:cubicBezTo>
                      <a:cubicBezTo>
                        <a:pt x="0" y="9"/>
                        <a:pt x="6" y="0"/>
                        <a:pt x="13" y="0"/>
                      </a:cubicBezTo>
                      <a:cubicBezTo>
                        <a:pt x="21" y="0"/>
                        <a:pt x="27" y="8"/>
                        <a:pt x="27" y="19"/>
                      </a:cubicBezTo>
                      <a:close/>
                    </a:path>
                  </a:pathLst>
                </a:custGeom>
                <a:solidFill>
                  <a:schemeClr val="accent3">
                    <a:lumMod val="50000"/>
                  </a:schemeClr>
                </a:solidFill>
                <a:ln w="9525">
                  <a:noFill/>
                  <a:round/>
                </a:ln>
              </p:spPr>
              <p:txBody>
                <a:bodyPr vert="horz" wrap="square" lIns="128580" tIns="64290" rIns="128580" bIns="64290" numCol="1" anchor="t" anchorCtr="0" compatLnSpc="1"/>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2" name="Freeform 41"/>
              <p:cNvSpPr/>
              <p:nvPr/>
            </p:nvSpPr>
            <p:spPr bwMode="auto">
              <a:xfrm>
                <a:off x="2641600" y="2900019"/>
                <a:ext cx="585788" cy="903289"/>
              </a:xfrm>
              <a:custGeom>
                <a:avLst/>
                <a:gdLst/>
                <a:ahLst/>
                <a:cxnLst>
                  <a:cxn ang="0">
                    <a:pos x="176" y="595"/>
                  </a:cxn>
                  <a:cxn ang="0">
                    <a:pos x="149" y="589"/>
                  </a:cxn>
                  <a:cxn ang="0">
                    <a:pos x="0" y="35"/>
                  </a:cxn>
                  <a:cxn ang="0">
                    <a:pos x="8" y="25"/>
                  </a:cxn>
                  <a:cxn ang="0">
                    <a:pos x="8" y="25"/>
                  </a:cxn>
                  <a:cxn ang="0">
                    <a:pos x="17" y="35"/>
                  </a:cxn>
                  <a:cxn ang="0">
                    <a:pos x="156" y="573"/>
                  </a:cxn>
                  <a:cxn ang="0">
                    <a:pos x="207" y="567"/>
                  </a:cxn>
                  <a:cxn ang="0">
                    <a:pos x="365" y="10"/>
                  </a:cxn>
                  <a:cxn ang="0">
                    <a:pos x="373" y="1"/>
                  </a:cxn>
                  <a:cxn ang="0">
                    <a:pos x="382" y="8"/>
                  </a:cxn>
                  <a:cxn ang="0">
                    <a:pos x="345" y="290"/>
                  </a:cxn>
                  <a:cxn ang="0">
                    <a:pos x="217" y="581"/>
                  </a:cxn>
                  <a:cxn ang="0">
                    <a:pos x="176" y="595"/>
                  </a:cxn>
                </a:cxnLst>
                <a:rect l="0" t="0" r="r" b="b"/>
                <a:pathLst>
                  <a:path w="386" h="595">
                    <a:moveTo>
                      <a:pt x="176" y="595"/>
                    </a:moveTo>
                    <a:cubicBezTo>
                      <a:pt x="167" y="595"/>
                      <a:pt x="158" y="593"/>
                      <a:pt x="149" y="589"/>
                    </a:cubicBezTo>
                    <a:cubicBezTo>
                      <a:pt x="1" y="523"/>
                      <a:pt x="0" y="55"/>
                      <a:pt x="0" y="35"/>
                    </a:cubicBezTo>
                    <a:cubicBezTo>
                      <a:pt x="0" y="30"/>
                      <a:pt x="4" y="25"/>
                      <a:pt x="8" y="25"/>
                    </a:cubicBezTo>
                    <a:cubicBezTo>
                      <a:pt x="8" y="25"/>
                      <a:pt x="8" y="25"/>
                      <a:pt x="8" y="25"/>
                    </a:cubicBezTo>
                    <a:cubicBezTo>
                      <a:pt x="13" y="25"/>
                      <a:pt x="17" y="30"/>
                      <a:pt x="17" y="35"/>
                    </a:cubicBezTo>
                    <a:cubicBezTo>
                      <a:pt x="17" y="40"/>
                      <a:pt x="18" y="511"/>
                      <a:pt x="156" y="573"/>
                    </a:cubicBezTo>
                    <a:cubicBezTo>
                      <a:pt x="173" y="581"/>
                      <a:pt x="190" y="579"/>
                      <a:pt x="207" y="567"/>
                    </a:cubicBezTo>
                    <a:cubicBezTo>
                      <a:pt x="311" y="491"/>
                      <a:pt x="373" y="83"/>
                      <a:pt x="365" y="10"/>
                    </a:cubicBezTo>
                    <a:cubicBezTo>
                      <a:pt x="365" y="5"/>
                      <a:pt x="368" y="1"/>
                      <a:pt x="373" y="1"/>
                    </a:cubicBezTo>
                    <a:cubicBezTo>
                      <a:pt x="377" y="0"/>
                      <a:pt x="382" y="4"/>
                      <a:pt x="382" y="8"/>
                    </a:cubicBezTo>
                    <a:cubicBezTo>
                      <a:pt x="386" y="46"/>
                      <a:pt x="372" y="171"/>
                      <a:pt x="345" y="290"/>
                    </a:cubicBezTo>
                    <a:cubicBezTo>
                      <a:pt x="320" y="398"/>
                      <a:pt x="278" y="536"/>
                      <a:pt x="217" y="581"/>
                    </a:cubicBezTo>
                    <a:cubicBezTo>
                      <a:pt x="204" y="590"/>
                      <a:pt x="190" y="595"/>
                      <a:pt x="176" y="595"/>
                    </a:cubicBez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54" name="TextBox 8"/>
          <p:cNvSpPr txBox="1"/>
          <p:nvPr/>
        </p:nvSpPr>
        <p:spPr>
          <a:xfrm>
            <a:off x="4454798" y="233568"/>
            <a:ext cx="3949155" cy="492443"/>
          </a:xfrm>
          <a:prstGeom prst="rect">
            <a:avLst/>
          </a:prstGeom>
          <a:noFill/>
        </p:spPr>
        <p:txBody>
          <a:bodyPr wrap="square" lIns="0" tIns="0" rIns="0" bIns="0" rtlCol="0" anchor="ctr">
            <a:spAutoFit/>
          </a:bodyPr>
          <a:lstStyle/>
          <a:p>
            <a:pPr algn="ctr"/>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Box 8"/>
          <p:cNvSpPr txBox="1"/>
          <p:nvPr/>
        </p:nvSpPr>
        <p:spPr>
          <a:xfrm>
            <a:off x="5025515" y="743527"/>
            <a:ext cx="2807720" cy="215444"/>
          </a:xfrm>
          <a:prstGeom prst="rect">
            <a:avLst/>
          </a:prstGeom>
          <a:noFill/>
        </p:spPr>
        <p:txBody>
          <a:bodyPr wrap="square" lIns="0" tIns="0" rIns="0" bIns="0" rtlCol="0" anchor="ctr">
            <a:spAutoFit/>
          </a:bodyPr>
          <a:lstStyle/>
          <a:p>
            <a:pPr algn="ctr"/>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6" name="组合 55"/>
          <p:cNvGrpSpPr/>
          <p:nvPr/>
        </p:nvGrpSpPr>
        <p:grpSpPr>
          <a:xfrm>
            <a:off x="539014" y="726011"/>
            <a:ext cx="11780723" cy="0"/>
            <a:chOff x="503625" y="726011"/>
            <a:chExt cx="11780723" cy="0"/>
          </a:xfrm>
        </p:grpSpPr>
        <p:cxnSp>
          <p:nvCxnSpPr>
            <p:cNvPr id="57" name="直接连接符 56"/>
            <p:cNvCxnSpPr/>
            <p:nvPr/>
          </p:nvCxnSpPr>
          <p:spPr>
            <a:xfrm>
              <a:off x="50362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833317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2000" advTm="0">
        <p14:ferris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47"/>
                                        </p:tgtEl>
                                        <p:attrNameLst>
                                          <p:attrName>style.visibility</p:attrName>
                                        </p:attrNameLst>
                                      </p:cBhvr>
                                      <p:to>
                                        <p:strVal val="visible"/>
                                      </p:to>
                                    </p:set>
                                    <p:animEffect transition="in" filter="wipe(left)">
                                      <p:cBhvr>
                                        <p:cTn id="12" dur="500"/>
                                        <p:tgtEl>
                                          <p:spTgt spid="147"/>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58"/>
                                        </p:tgtEl>
                                        <p:attrNameLst>
                                          <p:attrName>style.visibility</p:attrName>
                                        </p:attrNameLst>
                                      </p:cBhvr>
                                      <p:to>
                                        <p:strVal val="visible"/>
                                      </p:to>
                                    </p:set>
                                    <p:animEffect transition="in" filter="wipe(left)">
                                      <p:cBhvr>
                                        <p:cTn id="22" dur="500"/>
                                        <p:tgtEl>
                                          <p:spTgt spid="158"/>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4"/>
                                        </p:tgtEl>
                                        <p:attrNameLst>
                                          <p:attrName>style.visibility</p:attrName>
                                        </p:attrNameLst>
                                      </p:cBhvr>
                                      <p:to>
                                        <p:strVal val="visible"/>
                                      </p:to>
                                    </p:set>
                                    <p:animEffect transition="in" filter="wipe(right)">
                                      <p:cBhvr>
                                        <p:cTn id="26" dur="500"/>
                                        <p:tgtEl>
                                          <p:spTgt spid="134"/>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59"/>
                                        </p:tgtEl>
                                        <p:attrNameLst>
                                          <p:attrName>style.visibility</p:attrName>
                                        </p:attrNameLst>
                                      </p:cBhvr>
                                      <p:to>
                                        <p:strVal val="visible"/>
                                      </p:to>
                                    </p:set>
                                    <p:animEffect transition="in" filter="wipe(right)">
                                      <p:cBhvr>
                                        <p:cTn id="36" dur="500"/>
                                        <p:tgtEl>
                                          <p:spTgt spid="15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141"/>
                                        </p:tgtEl>
                                        <p:attrNameLst>
                                          <p:attrName>style.visibility</p:attrName>
                                        </p:attrNameLst>
                                      </p:cBhvr>
                                      <p:to>
                                        <p:strVal val="visible"/>
                                      </p:to>
                                    </p:set>
                                    <p:animEffect transition="in" filter="wipe(left)">
                                      <p:cBhvr>
                                        <p:cTn id="40" dur="500"/>
                                        <p:tgtEl>
                                          <p:spTgt spid="141"/>
                                        </p:tgtEl>
                                      </p:cBhvr>
                                    </p:animEffect>
                                  </p:childTnLst>
                                </p:cTn>
                              </p:par>
                            </p:childTnLst>
                          </p:cTn>
                        </p:par>
                        <p:par>
                          <p:cTn id="41" fill="hold">
                            <p:stCondLst>
                              <p:cond delay="4000"/>
                            </p:stCondLst>
                            <p:childTnLst>
                              <p:par>
                                <p:cTn id="42" presetID="53" presetClass="entr" presetSubtype="16"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160"/>
                                        </p:tgtEl>
                                        <p:attrNameLst>
                                          <p:attrName>style.visibility</p:attrName>
                                        </p:attrNameLst>
                                      </p:cBhvr>
                                      <p:to>
                                        <p:strVal val="visible"/>
                                      </p:to>
                                    </p:set>
                                    <p:animEffect transition="in" filter="wipe(left)">
                                      <p:cBhvr>
                                        <p:cTn id="50" dur="500"/>
                                        <p:tgtEl>
                                          <p:spTgt spid="160"/>
                                        </p:tgtEl>
                                      </p:cBhvr>
                                    </p:animEffect>
                                  </p:childTnLst>
                                </p:cTn>
                              </p:par>
                            </p:childTnLst>
                          </p:cTn>
                        </p:par>
                        <p:par>
                          <p:cTn id="51" fill="hold">
                            <p:stCondLst>
                              <p:cond delay="5000"/>
                            </p:stCondLst>
                            <p:childTnLst>
                              <p:par>
                                <p:cTn id="52" presetID="22" presetClass="entr" presetSubtype="2" fill="hold" nodeType="afterEffect">
                                  <p:stCondLst>
                                    <p:cond delay="0"/>
                                  </p:stCondLst>
                                  <p:childTnLst>
                                    <p:set>
                                      <p:cBhvr>
                                        <p:cTn id="53" dur="1" fill="hold">
                                          <p:stCondLst>
                                            <p:cond delay="0"/>
                                          </p:stCondLst>
                                        </p:cTn>
                                        <p:tgtEl>
                                          <p:spTgt spid="154"/>
                                        </p:tgtEl>
                                        <p:attrNameLst>
                                          <p:attrName>style.visibility</p:attrName>
                                        </p:attrNameLst>
                                      </p:cBhvr>
                                      <p:to>
                                        <p:strVal val="visible"/>
                                      </p:to>
                                    </p:set>
                                    <p:animEffect transition="in" filter="wipe(right)">
                                      <p:cBhvr>
                                        <p:cTn id="54" dur="500"/>
                                        <p:tgtEl>
                                          <p:spTgt spid="154"/>
                                        </p:tgtEl>
                                      </p:cBhvr>
                                    </p:animEffect>
                                  </p:childTnLst>
                                </p:cTn>
                              </p:par>
                            </p:childTnLst>
                          </p:cTn>
                        </p:par>
                        <p:par>
                          <p:cTn id="55" fill="hold">
                            <p:stCondLst>
                              <p:cond delay="5500"/>
                            </p:stCondLst>
                            <p:childTnLst>
                              <p:par>
                                <p:cTn id="56" presetID="53" presetClass="entr" presetSubtype="16" fill="hold"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6000"/>
                            </p:stCondLst>
                            <p:childTnLst>
                              <p:par>
                                <p:cTn id="62" presetID="22" presetClass="entr" presetSubtype="2" fill="hold" grpId="0" nodeType="afterEffect">
                                  <p:stCondLst>
                                    <p:cond delay="0"/>
                                  </p:stCondLst>
                                  <p:childTnLst>
                                    <p:set>
                                      <p:cBhvr>
                                        <p:cTn id="63" dur="1" fill="hold">
                                          <p:stCondLst>
                                            <p:cond delay="0"/>
                                          </p:stCondLst>
                                        </p:cTn>
                                        <p:tgtEl>
                                          <p:spTgt spid="161"/>
                                        </p:tgtEl>
                                        <p:attrNameLst>
                                          <p:attrName>style.visibility</p:attrName>
                                        </p:attrNameLst>
                                      </p:cBhvr>
                                      <p:to>
                                        <p:strVal val="visible"/>
                                      </p:to>
                                    </p:set>
                                    <p:animEffect transition="in" filter="wipe(right)">
                                      <p:cBhvr>
                                        <p:cTn id="64"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P spid="159" grpId="0"/>
      <p:bldP spid="160" grpId="0"/>
      <p:bldP spid="16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1397927" cy="7232650"/>
          </a:xfrm>
          <a:prstGeom prst="rect">
            <a:avLst/>
          </a:prstGeom>
          <a:blipFill dpi="0" rotWithShape="1">
            <a:blip r:embed="rId1" cstate="print">
              <a:grayscl/>
              <a:extLst>
                <a:ext uri="{BEBA8EAE-BF5A-486C-A8C5-ECC9F3942E4B}">
                  <a14:imgProps xmlns:a14="http://schemas.microsoft.com/office/drawing/2010/main">
                    <a14:imgLayer r:embed="rId2">
                      <a14:imgEffect>
                        <a14:brightnessContrast bright="40000" contrast="40000"/>
                      </a14:imgEffect>
                    </a14:imgLayer>
                  </a14:imgProps>
                </a:ext>
                <a:ext uri="{28A0092B-C50C-407E-A947-70E740481C1C}">
                  <a14:useLocalDpi xmlns:a14="http://schemas.microsoft.com/office/drawing/2010/main" val="0"/>
                </a:ext>
              </a:extLst>
            </a:blip>
            <a:srcRect/>
            <a:stretch>
              <a:fillRect l="-11822" r="-9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6"/>
          <p:cNvSpPr/>
          <p:nvPr/>
        </p:nvSpPr>
        <p:spPr bwMode="auto">
          <a:xfrm>
            <a:off x="4726997" y="2043275"/>
            <a:ext cx="753213" cy="3673834"/>
          </a:xfrm>
          <a:custGeom>
            <a:avLst/>
            <a:gdLst>
              <a:gd name="T0" fmla="*/ 0 w 334"/>
              <a:gd name="T1" fmla="*/ 0 h 1629"/>
              <a:gd name="T2" fmla="*/ 334 w 334"/>
              <a:gd name="T3" fmla="*/ 774 h 1629"/>
              <a:gd name="T4" fmla="*/ 334 w 334"/>
              <a:gd name="T5" fmla="*/ 1629 h 1629"/>
              <a:gd name="T6" fmla="*/ 0 w 334"/>
              <a:gd name="T7" fmla="*/ 1394 h 1629"/>
              <a:gd name="T8" fmla="*/ 0 w 334"/>
              <a:gd name="T9" fmla="*/ 0 h 1629"/>
            </a:gdLst>
            <a:ahLst/>
            <a:cxnLst>
              <a:cxn ang="0">
                <a:pos x="T0" y="T1"/>
              </a:cxn>
              <a:cxn ang="0">
                <a:pos x="T2" y="T3"/>
              </a:cxn>
              <a:cxn ang="0">
                <a:pos x="T4" y="T5"/>
              </a:cxn>
              <a:cxn ang="0">
                <a:pos x="T6" y="T7"/>
              </a:cxn>
              <a:cxn ang="0">
                <a:pos x="T8" y="T9"/>
              </a:cxn>
            </a:cxnLst>
            <a:rect l="0" t="0" r="r" b="b"/>
            <a:pathLst>
              <a:path w="334" h="1629">
                <a:moveTo>
                  <a:pt x="0" y="0"/>
                </a:moveTo>
                <a:lnTo>
                  <a:pt x="334" y="774"/>
                </a:lnTo>
                <a:lnTo>
                  <a:pt x="334" y="1629"/>
                </a:lnTo>
                <a:lnTo>
                  <a:pt x="0" y="1394"/>
                </a:lnTo>
                <a:lnTo>
                  <a:pt x="0" y="0"/>
                </a:lnTo>
                <a:close/>
              </a:path>
            </a:pathLst>
          </a:custGeom>
          <a:solidFill>
            <a:schemeClr val="accent1">
              <a:lumMod val="75000"/>
            </a:schemeClr>
          </a:solidFill>
          <a:ln w="0">
            <a:noFill/>
            <a:prstDash val="solid"/>
            <a:round/>
          </a:ln>
        </p:spPr>
        <p:txBody>
          <a:bodyPr vert="horz" wrap="square" lIns="128580" tIns="64290" rIns="128580" bIns="64290" numCol="1" anchor="t" anchorCtr="0" compatLnSpc="1"/>
          <a:lstStyle/>
          <a:p>
            <a:endParaRPr lang="zh-CN" altLang="en-US"/>
          </a:p>
        </p:txBody>
      </p:sp>
      <p:sp>
        <p:nvSpPr>
          <p:cNvPr id="7" name="Rectangle 7"/>
          <p:cNvSpPr>
            <a:spLocks noChangeArrowheads="1"/>
          </p:cNvSpPr>
          <p:nvPr/>
        </p:nvSpPr>
        <p:spPr bwMode="auto">
          <a:xfrm>
            <a:off x="5277247" y="1"/>
            <a:ext cx="6120680" cy="7232650"/>
          </a:xfrm>
          <a:prstGeom prst="rect">
            <a:avLst/>
          </a:prstGeom>
          <a:solidFill>
            <a:schemeClr val="accent2"/>
          </a:solidFill>
          <a:ln w="0">
            <a:noFill/>
            <a:prstDash val="solid"/>
            <a:miter lim="800000"/>
          </a:ln>
        </p:spPr>
        <p:txBody>
          <a:bodyPr vert="horz" wrap="square" lIns="128580" tIns="64290" rIns="128580" bIns="64290" numCol="1" anchor="t" anchorCtr="0" compatLnSpc="1"/>
          <a:lstStyle/>
          <a:p>
            <a:endParaRPr lang="zh-CN" altLang="en-US"/>
          </a:p>
        </p:txBody>
      </p:sp>
      <p:sp>
        <p:nvSpPr>
          <p:cNvPr id="8" name="Rectangle 8"/>
          <p:cNvSpPr>
            <a:spLocks noChangeArrowheads="1"/>
          </p:cNvSpPr>
          <p:nvPr/>
        </p:nvSpPr>
        <p:spPr bwMode="auto">
          <a:xfrm>
            <a:off x="0" y="1"/>
            <a:ext cx="211982" cy="7232650"/>
          </a:xfrm>
          <a:prstGeom prst="rect">
            <a:avLst/>
          </a:prstGeom>
          <a:solidFill>
            <a:schemeClr val="accent2"/>
          </a:solidFill>
          <a:ln w="0">
            <a:noFill/>
            <a:prstDash val="solid"/>
            <a:miter lim="800000"/>
          </a:ln>
        </p:spPr>
        <p:txBody>
          <a:bodyPr vert="horz" wrap="square" lIns="128580" tIns="64290" rIns="128580" bIns="64290" numCol="1" anchor="t" anchorCtr="0" compatLnSpc="1"/>
          <a:lstStyle/>
          <a:p>
            <a:endParaRPr lang="zh-CN" altLang="en-US"/>
          </a:p>
        </p:txBody>
      </p:sp>
      <p:sp>
        <p:nvSpPr>
          <p:cNvPr id="9" name="Rectangle 9"/>
          <p:cNvSpPr>
            <a:spLocks noChangeArrowheads="1"/>
          </p:cNvSpPr>
          <p:nvPr/>
        </p:nvSpPr>
        <p:spPr bwMode="auto">
          <a:xfrm>
            <a:off x="4726996" y="2043276"/>
            <a:ext cx="8131753" cy="3143845"/>
          </a:xfrm>
          <a:prstGeom prst="rect">
            <a:avLst/>
          </a:prstGeom>
          <a:solidFill>
            <a:schemeClr val="accent1"/>
          </a:solidFill>
          <a:ln w="0">
            <a:noFill/>
            <a:prstDash val="solid"/>
            <a:miter lim="800000"/>
          </a:ln>
        </p:spPr>
        <p:txBody>
          <a:bodyPr vert="horz" wrap="square" lIns="128580" tIns="64290" rIns="128580" bIns="64290" numCol="1" anchor="t" anchorCtr="0" compatLnSpc="1"/>
          <a:lstStyle/>
          <a:p>
            <a:endParaRPr lang="zh-CN" altLang="en-US"/>
          </a:p>
        </p:txBody>
      </p:sp>
      <p:sp>
        <p:nvSpPr>
          <p:cNvPr id="11" name="矩形 259"/>
          <p:cNvSpPr>
            <a:spLocks noChangeArrowheads="1"/>
          </p:cNvSpPr>
          <p:nvPr/>
        </p:nvSpPr>
        <p:spPr bwMode="auto">
          <a:xfrm>
            <a:off x="5419010" y="2774812"/>
            <a:ext cx="5495525" cy="110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7200" b="1" dirty="0">
                <a:solidFill>
                  <a:schemeClr val="bg1"/>
                </a:solidFill>
                <a:latin typeface="Arial" panose="020B0604020202020204" pitchFamily="34" charset="0"/>
                <a:cs typeface="Arial" panose="020B0604020202020204" pitchFamily="34" charset="0"/>
              </a:rPr>
              <a:t>THANK YOU</a:t>
            </a:r>
            <a:endParaRPr lang="en-US" altLang="zh-CN" sz="7200" b="1" dirty="0">
              <a:solidFill>
                <a:schemeClr val="bg1"/>
              </a:solidFill>
              <a:latin typeface="Arial" panose="020B0604020202020204" pitchFamily="34" charset="0"/>
              <a:cs typeface="Arial" panose="020B0604020202020204" pitchFamily="34" charset="0"/>
            </a:endParaRPr>
          </a:p>
        </p:txBody>
      </p:sp>
      <p:sp>
        <p:nvSpPr>
          <p:cNvPr id="12" name="矩形 259"/>
          <p:cNvSpPr>
            <a:spLocks noChangeArrowheads="1"/>
          </p:cNvSpPr>
          <p:nvPr/>
        </p:nvSpPr>
        <p:spPr bwMode="auto">
          <a:xfrm>
            <a:off x="5419010" y="3899646"/>
            <a:ext cx="3872791"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dirty="0">
                <a:solidFill>
                  <a:schemeClr val="bg1"/>
                </a:solidFill>
                <a:cs typeface="Arial" panose="020B0604020202020204" pitchFamily="34" charset="0"/>
              </a:rPr>
              <a:t>感谢聆听，批评指导</a:t>
            </a:r>
            <a:endParaRPr lang="zh-CN" altLang="en-US" dirty="0">
              <a:solidFill>
                <a:schemeClr val="bg1"/>
              </a:solidFill>
              <a:cs typeface="Arial" panose="020B0604020202020204" pitchFamily="34" charset="0"/>
            </a:endParaRPr>
          </a:p>
        </p:txBody>
      </p:sp>
      <p:sp>
        <p:nvSpPr>
          <p:cNvPr id="13" name="矩形 259"/>
          <p:cNvSpPr>
            <a:spLocks noChangeArrowheads="1"/>
          </p:cNvSpPr>
          <p:nvPr/>
        </p:nvSpPr>
        <p:spPr bwMode="auto">
          <a:xfrm>
            <a:off x="5419010" y="1027612"/>
            <a:ext cx="2563013"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6600" b="1" dirty="0">
                <a:solidFill>
                  <a:schemeClr val="bg1"/>
                </a:solidFill>
                <a:latin typeface="Arial" panose="020B0604020202020204" pitchFamily="34" charset="0"/>
                <a:cs typeface="Arial" panose="020B0604020202020204" pitchFamily="34" charset="0"/>
              </a:rPr>
              <a:t>20xx</a:t>
            </a:r>
            <a:endParaRPr lang="en-US" altLang="zh-CN" sz="4400" dirty="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13"/>
                                        </p:tgtEl>
                                        <p:attrNameLst>
                                          <p:attrName>ppt_y</p:attrName>
                                        </p:attrNameLst>
                                      </p:cBhvr>
                                      <p:tavLst>
                                        <p:tav tm="0">
                                          <p:val>
                                            <p:strVal val="#ppt_y"/>
                                          </p:val>
                                        </p:tav>
                                        <p:tav tm="100000">
                                          <p:val>
                                            <p:strVal val="#ppt_y"/>
                                          </p:val>
                                        </p:tav>
                                      </p:tavLst>
                                    </p:anim>
                                    <p:anim calcmode="lin" valueType="num">
                                      <p:cBhvr>
                                        <p:cTn id="3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13"/>
                                        </p:tgtEl>
                                      </p:cBhvr>
                                    </p:animEffect>
                                  </p:childTnLst>
                                </p:cTn>
                              </p:par>
                            </p:childTnLst>
                          </p:cTn>
                        </p:par>
                        <p:par>
                          <p:cTn id="38" fill="hold">
                            <p:stCondLst>
                              <p:cond delay="649"/>
                            </p:stCondLst>
                            <p:childTnLst>
                              <p:par>
                                <p:cTn id="39" presetID="26" presetClass="emph" presetSubtype="0" fill="hold" grpId="1" nodeType="afterEffect">
                                  <p:stCondLst>
                                    <p:cond delay="0"/>
                                  </p:stCondLst>
                                  <p:iterate type="lt">
                                    <p:tmPct val="0"/>
                                  </p:iterate>
                                  <p:childTnLst>
                                    <p:animEffect transition="out" filter="fade">
                                      <p:cBhvr>
                                        <p:cTn id="40" dur="500" tmFilter="0, 0; .2, .5; .8, .5; 1, 0"/>
                                        <p:tgtEl>
                                          <p:spTgt spid="13"/>
                                        </p:tgtEl>
                                      </p:cBhvr>
                                    </p:animEffect>
                                    <p:animScale>
                                      <p:cBhvr>
                                        <p:cTn id="41" dur="250" autoRev="1" fill="hold"/>
                                        <p:tgtEl>
                                          <p:spTgt spid="13"/>
                                        </p:tgtEl>
                                      </p:cBhvr>
                                      <p:by x="105000" y="105000"/>
                                    </p:animScale>
                                  </p:childTnLst>
                                </p:cTn>
                              </p:par>
                            </p:childTnLst>
                          </p:cTn>
                        </p:par>
                      </p:childTnLst>
                    </p:cTn>
                  </p:par>
                  <p:par>
                    <p:cTn id="42" fill="hold">
                      <p:stCondLst>
                        <p:cond delay="indefinite"/>
                      </p:stCondLst>
                      <p:childTnLst>
                        <p:par>
                          <p:cTn id="43" fill="hold">
                            <p:stCondLst>
                              <p:cond delay="0"/>
                            </p:stCondLst>
                            <p:childTnLst>
                              <p:par>
                                <p:cTn id="44" presetID="41" presetClass="entr" presetSubtype="0" fill="hold" grpId="0" nodeType="clickEffect">
                                  <p:stCondLst>
                                    <p:cond delay="0"/>
                                  </p:stCondLst>
                                  <p:iterate type="lt">
                                    <p:tmPct val="10000"/>
                                  </p:iterate>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11"/>
                                        </p:tgtEl>
                                        <p:attrNameLst>
                                          <p:attrName>ppt_y</p:attrName>
                                        </p:attrNameLst>
                                      </p:cBhvr>
                                      <p:tavLst>
                                        <p:tav tm="0">
                                          <p:val>
                                            <p:strVal val="#ppt_y"/>
                                          </p:val>
                                        </p:tav>
                                        <p:tav tm="100000">
                                          <p:val>
                                            <p:strVal val="#ppt_y"/>
                                          </p:val>
                                        </p:tav>
                                      </p:tavLst>
                                    </p:anim>
                                    <p:anim calcmode="lin" valueType="num">
                                      <p:cBhvr>
                                        <p:cTn id="4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11"/>
                                        </p:tgtEl>
                                      </p:cBhvr>
                                    </p:animEffect>
                                  </p:childTnLst>
                                </p:cTn>
                              </p:par>
                            </p:childTnLst>
                          </p:cTn>
                        </p:par>
                        <p:par>
                          <p:cTn id="51" fill="hold">
                            <p:stCondLst>
                              <p:cond delay="899"/>
                            </p:stCondLst>
                            <p:childTnLst>
                              <p:par>
                                <p:cTn id="52" presetID="26" presetClass="emph" presetSubtype="0" fill="hold" grpId="1" nodeType="afterEffect">
                                  <p:stCondLst>
                                    <p:cond delay="0"/>
                                  </p:stCondLst>
                                  <p:iterate type="lt">
                                    <p:tmPct val="0"/>
                                  </p:iterate>
                                  <p:childTnLst>
                                    <p:animEffect transition="out" filter="fade">
                                      <p:cBhvr>
                                        <p:cTn id="53" dur="500" tmFilter="0, 0; .2, .5; .8, .5; 1, 0"/>
                                        <p:tgtEl>
                                          <p:spTgt spid="11"/>
                                        </p:tgtEl>
                                      </p:cBhvr>
                                    </p:animEffect>
                                    <p:animScale>
                                      <p:cBhvr>
                                        <p:cTn id="54" dur="250" autoRev="1" fill="hold"/>
                                        <p:tgtEl>
                                          <p:spTgt spid="11"/>
                                        </p:tgtEl>
                                      </p:cBhvr>
                                      <p:by x="105000" y="105000"/>
                                    </p:animScale>
                                  </p:childTnLst>
                                </p:cTn>
                              </p:par>
                            </p:childTnLst>
                          </p:cTn>
                        </p:par>
                        <p:par>
                          <p:cTn id="55" fill="hold">
                            <p:stCondLst>
                              <p:cond delay="1399"/>
                            </p:stCondLst>
                            <p:childTnLst>
                              <p:par>
                                <p:cTn id="56" presetID="53" presetClass="entr" presetSubtype="16"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fltVal val="0"/>
                                          </p:val>
                                        </p:tav>
                                        <p:tav tm="100000">
                                          <p:val>
                                            <p:strVal val="#ppt_w"/>
                                          </p:val>
                                        </p:tav>
                                      </p:tavLst>
                                    </p:anim>
                                    <p:anim calcmode="lin" valueType="num">
                                      <p:cBhvr>
                                        <p:cTn id="59" dur="500" fill="hold"/>
                                        <p:tgtEl>
                                          <p:spTgt spid="12"/>
                                        </p:tgtEl>
                                        <p:attrNameLst>
                                          <p:attrName>ppt_h</p:attrName>
                                        </p:attrNameLst>
                                      </p:cBhvr>
                                      <p:tavLst>
                                        <p:tav tm="0">
                                          <p:val>
                                            <p:fltVal val="0"/>
                                          </p:val>
                                        </p:tav>
                                        <p:tav tm="100000">
                                          <p:val>
                                            <p:strVal val="#ppt_h"/>
                                          </p:val>
                                        </p:tav>
                                      </p:tavLst>
                                    </p:anim>
                                    <p:animEffect transition="in" filter="fade">
                                      <p:cBhvr>
                                        <p:cTn id="6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1" grpId="0"/>
      <p:bldP spid="11" grpId="1"/>
      <p:bldP spid="12" grpId="0"/>
      <p:bldP spid="13" grpId="0"/>
      <p:bldP spid="13"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3382198" y="3234643"/>
            <a:ext cx="472080" cy="519791"/>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6421" tIns="48209" rIns="96421" bIns="48209" anchor="ctr"/>
          <a:lstStyle/>
          <a:p>
            <a:pPr algn="ctr" fontAlgn="base">
              <a:defRPr/>
            </a:pPr>
            <a:endParaRPr lang="zh-CN" altLang="en-US" sz="105" strike="noStrike" noProof="1">
              <a:solidFill>
                <a:prstClr val="white"/>
              </a:solidFill>
            </a:endParaRPr>
          </a:p>
        </p:txBody>
      </p:sp>
      <p:sp>
        <p:nvSpPr>
          <p:cNvPr id="4" name="矩形 3"/>
          <p:cNvSpPr/>
          <p:nvPr/>
        </p:nvSpPr>
        <p:spPr>
          <a:xfrm>
            <a:off x="3847999" y="3237154"/>
            <a:ext cx="7402621" cy="51979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2354" tIns="0" rIns="142354"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92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92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92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92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608129" y="2630732"/>
            <a:ext cx="7364955" cy="6127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92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92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92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40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92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92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973084" y="2626965"/>
            <a:ext cx="675477" cy="616467"/>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21" tIns="48209" rIns="96421" bIns="48209" anchor="ctr"/>
          <a:lstStyle/>
          <a:p>
            <a:pPr algn="ctr" fontAlgn="base">
              <a:defRPr/>
            </a:pPr>
            <a:endParaRPr lang="zh-CN" altLang="en-US" sz="105" strike="noStrike" noProof="1">
              <a:solidFill>
                <a:prstClr val="white"/>
              </a:solidFill>
            </a:endParaRPr>
          </a:p>
        </p:txBody>
      </p:sp>
      <p:sp>
        <p:nvSpPr>
          <p:cNvPr id="38917" name="矩形 11"/>
          <p:cNvSpPr/>
          <p:nvPr/>
        </p:nvSpPr>
        <p:spPr>
          <a:xfrm>
            <a:off x="3074592" y="4005540"/>
            <a:ext cx="6612892" cy="1338399"/>
          </a:xfrm>
          <a:prstGeom prst="rect">
            <a:avLst/>
          </a:prstGeom>
          <a:noFill/>
          <a:ln w="25400">
            <a:noFill/>
          </a:ln>
        </p:spPr>
        <p:txBody>
          <a:bodyPr lIns="96421" tIns="48209" rIns="96421" bIns="48209" anchor="ctr"/>
          <a:p>
            <a:pPr eaLnBrk="0" hangingPunct="0">
              <a:lnSpc>
                <a:spcPts val="2400"/>
              </a:lnSpc>
            </a:pPr>
            <a:r>
              <a:rPr lang="en-US" altLang="zh-CN" sz="1105" b="1" dirty="0">
                <a:solidFill>
                  <a:srgbClr val="4A452A"/>
                </a:solidFill>
                <a:latin typeface="微软雅黑" panose="020B0503020204020204" pitchFamily="34" charset="-122"/>
                <a:ea typeface="微软雅黑" panose="020B0503020204020204" pitchFamily="34" charset="-122"/>
              </a:rPr>
              <a:t>PPT</a:t>
            </a:r>
            <a:r>
              <a:rPr lang="zh-CN" altLang="en-US" sz="1105" b="1" dirty="0">
                <a:solidFill>
                  <a:srgbClr val="4A452A"/>
                </a:solidFill>
                <a:latin typeface="微软雅黑" panose="020B0503020204020204" pitchFamily="34" charset="-122"/>
                <a:ea typeface="微软雅黑" panose="020B0503020204020204" pitchFamily="34" charset="-122"/>
              </a:rPr>
              <a:t>模板下载：</a:t>
            </a:r>
            <a:r>
              <a:rPr lang="en-US" altLang="zh-CN" sz="1105" b="1" dirty="0">
                <a:solidFill>
                  <a:srgbClr val="FFC000"/>
                </a:solidFill>
                <a:latin typeface="微软雅黑" panose="020B0503020204020204" pitchFamily="34" charset="-122"/>
                <a:ea typeface="微软雅黑" panose="020B0503020204020204" pitchFamily="34" charset="-122"/>
                <a:hlinkClick r:id="rId1"/>
              </a:rPr>
              <a:t>www.ppthui.com/muban/</a:t>
            </a:r>
            <a:r>
              <a:rPr lang="en-US" altLang="zh-CN" sz="1105" b="1" dirty="0">
                <a:solidFill>
                  <a:srgbClr val="FFC000"/>
                </a:solidFill>
                <a:latin typeface="微软雅黑" panose="020B0503020204020204" pitchFamily="34" charset="-122"/>
                <a:ea typeface="微软雅黑" panose="020B0503020204020204" pitchFamily="34" charset="-122"/>
              </a:rPr>
              <a:t>            </a:t>
            </a:r>
            <a:r>
              <a:rPr lang="zh-CN" altLang="en-US" sz="1105" b="1" dirty="0">
                <a:solidFill>
                  <a:srgbClr val="4A452A"/>
                </a:solidFill>
                <a:latin typeface="微软雅黑" panose="020B0503020204020204" pitchFamily="34" charset="-122"/>
                <a:ea typeface="微软雅黑" panose="020B0503020204020204" pitchFamily="34" charset="-122"/>
              </a:rPr>
              <a:t>行业</a:t>
            </a:r>
            <a:r>
              <a:rPr lang="en-US" altLang="zh-CN" sz="1105" b="1" dirty="0">
                <a:solidFill>
                  <a:srgbClr val="4A452A"/>
                </a:solidFill>
                <a:latin typeface="微软雅黑" panose="020B0503020204020204" pitchFamily="34" charset="-122"/>
                <a:ea typeface="微软雅黑" panose="020B0503020204020204" pitchFamily="34" charset="-122"/>
              </a:rPr>
              <a:t>PPT</a:t>
            </a:r>
            <a:r>
              <a:rPr lang="zh-CN" altLang="en-US" sz="1105" b="1" dirty="0">
                <a:solidFill>
                  <a:srgbClr val="4A452A"/>
                </a:solidFill>
                <a:latin typeface="微软雅黑" panose="020B0503020204020204" pitchFamily="34" charset="-122"/>
                <a:ea typeface="微软雅黑" panose="020B0503020204020204" pitchFamily="34" charset="-122"/>
              </a:rPr>
              <a:t>模板：</a:t>
            </a:r>
            <a:r>
              <a:rPr lang="en-US" altLang="zh-CN" sz="1105" b="1" dirty="0">
                <a:solidFill>
                  <a:srgbClr val="4A452A"/>
                </a:solidFill>
                <a:latin typeface="微软雅黑" panose="020B0503020204020204" pitchFamily="34" charset="-122"/>
                <a:ea typeface="微软雅黑" panose="020B0503020204020204" pitchFamily="34" charset="-122"/>
                <a:hlinkClick r:id="rId2"/>
              </a:rPr>
              <a:t>www.ppthui.com/hangye/</a:t>
            </a:r>
            <a:endParaRPr lang="en-US" altLang="zh-CN" sz="1105"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105" b="1" dirty="0">
                <a:solidFill>
                  <a:srgbClr val="4A452A"/>
                </a:solidFill>
                <a:latin typeface="微软雅黑" panose="020B0503020204020204" pitchFamily="34" charset="-122"/>
                <a:ea typeface="微软雅黑" panose="020B0503020204020204" pitchFamily="34" charset="-122"/>
              </a:rPr>
              <a:t>工作</a:t>
            </a:r>
            <a:r>
              <a:rPr lang="en-US" altLang="zh-CN" sz="1105" b="1" dirty="0">
                <a:solidFill>
                  <a:srgbClr val="4A452A"/>
                </a:solidFill>
                <a:latin typeface="微软雅黑" panose="020B0503020204020204" pitchFamily="34" charset="-122"/>
                <a:ea typeface="微软雅黑" panose="020B0503020204020204" pitchFamily="34" charset="-122"/>
              </a:rPr>
              <a:t>PPT</a:t>
            </a:r>
            <a:r>
              <a:rPr lang="zh-CN" altLang="en-US" sz="1105" b="1" dirty="0">
                <a:solidFill>
                  <a:srgbClr val="4A452A"/>
                </a:solidFill>
                <a:latin typeface="微软雅黑" panose="020B0503020204020204" pitchFamily="34" charset="-122"/>
                <a:ea typeface="微软雅黑" panose="020B0503020204020204" pitchFamily="34" charset="-122"/>
              </a:rPr>
              <a:t>模板：</a:t>
            </a:r>
            <a:r>
              <a:rPr lang="en-US" altLang="zh-CN" sz="1105" b="1" dirty="0">
                <a:solidFill>
                  <a:srgbClr val="4A452A"/>
                </a:solidFill>
                <a:latin typeface="微软雅黑" panose="020B0503020204020204" pitchFamily="34" charset="-122"/>
                <a:ea typeface="微软雅黑" panose="020B0503020204020204" pitchFamily="34" charset="-122"/>
                <a:hlinkClick r:id="rId3"/>
              </a:rPr>
              <a:t>www.ppthui.com/gongzuo/</a:t>
            </a:r>
            <a:r>
              <a:rPr lang="en-US" altLang="zh-CN" sz="1105" b="1" dirty="0">
                <a:solidFill>
                  <a:srgbClr val="4A452A"/>
                </a:solidFill>
                <a:latin typeface="微软雅黑" panose="020B0503020204020204" pitchFamily="34" charset="-122"/>
                <a:ea typeface="微软雅黑" panose="020B0503020204020204" pitchFamily="34" charset="-122"/>
              </a:rPr>
              <a:t>         </a:t>
            </a:r>
            <a:r>
              <a:rPr lang="zh-CN" altLang="en-US" sz="1105" b="1" dirty="0">
                <a:solidFill>
                  <a:srgbClr val="4A452A"/>
                </a:solidFill>
                <a:latin typeface="微软雅黑" panose="020B0503020204020204" pitchFamily="34" charset="-122"/>
                <a:ea typeface="微软雅黑" panose="020B0503020204020204" pitchFamily="34" charset="-122"/>
              </a:rPr>
              <a:t>节日</a:t>
            </a:r>
            <a:r>
              <a:rPr lang="en-US" altLang="zh-CN" sz="1105" b="1" dirty="0">
                <a:solidFill>
                  <a:srgbClr val="4A452A"/>
                </a:solidFill>
                <a:latin typeface="微软雅黑" panose="020B0503020204020204" pitchFamily="34" charset="-122"/>
                <a:ea typeface="微软雅黑" panose="020B0503020204020204" pitchFamily="34" charset="-122"/>
              </a:rPr>
              <a:t>PPT</a:t>
            </a:r>
            <a:r>
              <a:rPr lang="zh-CN" altLang="en-US" sz="1105" b="1" dirty="0">
                <a:solidFill>
                  <a:srgbClr val="4A452A"/>
                </a:solidFill>
                <a:latin typeface="微软雅黑" panose="020B0503020204020204" pitchFamily="34" charset="-122"/>
                <a:ea typeface="微软雅黑" panose="020B0503020204020204" pitchFamily="34" charset="-122"/>
              </a:rPr>
              <a:t>模板：</a:t>
            </a:r>
            <a:r>
              <a:rPr lang="en-US" altLang="zh-CN" sz="1105" b="1" dirty="0">
                <a:solidFill>
                  <a:srgbClr val="4A452A"/>
                </a:solidFill>
                <a:latin typeface="微软雅黑" panose="020B0503020204020204" pitchFamily="34" charset="-122"/>
                <a:ea typeface="微软雅黑" panose="020B0503020204020204" pitchFamily="34" charset="-122"/>
                <a:hlinkClick r:id="rId4"/>
              </a:rPr>
              <a:t>www.ppthui.com/jieri/</a:t>
            </a:r>
            <a:endParaRPr lang="en-US" altLang="zh-CN" sz="1105"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105" b="1" dirty="0">
                <a:solidFill>
                  <a:srgbClr val="4A452A"/>
                </a:solidFill>
                <a:latin typeface="微软雅黑" panose="020B0503020204020204" pitchFamily="34" charset="-122"/>
                <a:ea typeface="微软雅黑" panose="020B0503020204020204" pitchFamily="34" charset="-122"/>
              </a:rPr>
              <a:t>PPT</a:t>
            </a:r>
            <a:r>
              <a:rPr lang="zh-CN" altLang="en-US" sz="1105" b="1" dirty="0">
                <a:solidFill>
                  <a:srgbClr val="4A452A"/>
                </a:solidFill>
                <a:latin typeface="微软雅黑" panose="020B0503020204020204" pitchFamily="34" charset="-122"/>
                <a:ea typeface="微软雅黑" panose="020B0503020204020204" pitchFamily="34" charset="-122"/>
              </a:rPr>
              <a:t>背景图片：</a:t>
            </a:r>
            <a:r>
              <a:rPr lang="en-US" altLang="zh-CN" sz="1105" b="1" dirty="0">
                <a:solidFill>
                  <a:srgbClr val="4A452A"/>
                </a:solidFill>
                <a:latin typeface="微软雅黑" panose="020B0503020204020204" pitchFamily="34" charset="-122"/>
                <a:ea typeface="微软雅黑" panose="020B0503020204020204" pitchFamily="34" charset="-122"/>
              </a:rPr>
              <a:t> </a:t>
            </a:r>
            <a:r>
              <a:rPr lang="en-US" altLang="zh-CN" sz="1105" b="1" dirty="0">
                <a:solidFill>
                  <a:srgbClr val="4A452A"/>
                </a:solidFill>
                <a:latin typeface="微软雅黑" panose="020B0503020204020204" pitchFamily="34" charset="-122"/>
                <a:ea typeface="微软雅黑" panose="020B0503020204020204" pitchFamily="34" charset="-122"/>
                <a:hlinkClick r:id="rId5"/>
              </a:rPr>
              <a:t>www.ppthui.com/beijing/</a:t>
            </a:r>
            <a:r>
              <a:rPr lang="en-US" altLang="zh-CN" sz="1105" b="1" dirty="0">
                <a:solidFill>
                  <a:srgbClr val="4A452A"/>
                </a:solidFill>
                <a:latin typeface="微软雅黑" panose="020B0503020204020204" pitchFamily="34" charset="-122"/>
                <a:ea typeface="微软雅黑" panose="020B0503020204020204" pitchFamily="34" charset="-122"/>
              </a:rPr>
              <a:t>            PPT</a:t>
            </a:r>
            <a:r>
              <a:rPr lang="zh-CN" altLang="en-US" sz="1105" b="1" dirty="0">
                <a:solidFill>
                  <a:srgbClr val="4A452A"/>
                </a:solidFill>
                <a:latin typeface="微软雅黑" panose="020B0503020204020204" pitchFamily="34" charset="-122"/>
                <a:ea typeface="微软雅黑" panose="020B0503020204020204" pitchFamily="34" charset="-122"/>
              </a:rPr>
              <a:t>课件模板：</a:t>
            </a:r>
            <a:r>
              <a:rPr lang="en-US" altLang="zh-CN" sz="1105" b="1" dirty="0">
                <a:solidFill>
                  <a:srgbClr val="4A452A"/>
                </a:solidFill>
                <a:latin typeface="微软雅黑" panose="020B0503020204020204" pitchFamily="34" charset="-122"/>
                <a:ea typeface="微软雅黑" panose="020B0503020204020204" pitchFamily="34" charset="-122"/>
                <a:hlinkClick r:id="rId6"/>
              </a:rPr>
              <a:t>www.ppthui.com/kejian/</a:t>
            </a:r>
            <a:endParaRPr lang="en-US" altLang="zh-CN" sz="1105" b="1" dirty="0">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7"/>
          <a:stretch>
            <a:fillRect/>
          </a:stretch>
        </p:blipFill>
        <p:spPr>
          <a:xfrm>
            <a:off x="4875026" y="1027416"/>
            <a:ext cx="3013279" cy="1506640"/>
          </a:xfrm>
          <a:prstGeom prst="rect">
            <a:avLst/>
          </a:prstGeom>
          <a:noFill/>
          <a:ln w="9525">
            <a:noFill/>
          </a:ln>
        </p:spPr>
      </p:pic>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3482660" y="3456705"/>
            <a:ext cx="920124" cy="648960"/>
          </a:xfrm>
          <a:prstGeom prst="rect">
            <a:avLst/>
          </a:prstGeom>
          <a:noFill/>
        </p:spPr>
        <p:txBody>
          <a:bodyPr wrap="none" lIns="0" tIns="0" rIns="0" bIns="0">
            <a:spAutoFit/>
          </a:bodyPr>
          <a:lstStyle/>
          <a:p>
            <a:pPr>
              <a:defRPr/>
            </a:pPr>
            <a:r>
              <a:rPr lang="en-US" altLang="zh-CN" sz="3375" dirty="0">
                <a:solidFill>
                  <a:schemeClr val="accent1"/>
                </a:solidFill>
                <a:latin typeface="Arial" panose="020B0604020202020204" pitchFamily="34" charset="0"/>
                <a:ea typeface="微软雅黑" panose="020B0503020204020204" pitchFamily="34" charset="-122"/>
                <a:sym typeface="Arial" panose="020B0604020202020204" pitchFamily="34" charset="0"/>
              </a:rPr>
              <a:t>P</a:t>
            </a:r>
            <a:r>
              <a:rPr lang="en-US" altLang="zh-CN" sz="4215" dirty="0">
                <a:solidFill>
                  <a:schemeClr val="accent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12125"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custDataLst>
              <p:tags r:id="rId2"/>
            </p:custDataLst>
          </p:nvPr>
        </p:nvSpPr>
        <p:spPr>
          <a:xfrm>
            <a:off x="6225143" y="3003628"/>
            <a:ext cx="6632902" cy="1205309"/>
          </a:xfrm>
          <a:prstGeom prst="rect">
            <a:avLst/>
          </a:prstGeom>
          <a:solidFill>
            <a:schemeClr val="accent1"/>
          </a:solidFill>
          <a:ln w="12700" cap="flat" cmpd="sng" algn="ctr">
            <a:noFill/>
            <a:prstDash val="solid"/>
            <a:miter lim="800000"/>
          </a:ln>
          <a:effectLst/>
        </p:spPr>
        <p:txBody>
          <a:bodyPr lIns="341663" rIns="949063" anchor="ctr"/>
          <a:lstStyle/>
          <a:p>
            <a:pPr>
              <a:lnSpc>
                <a:spcPct val="130000"/>
              </a:lnSpc>
              <a:defRPr/>
            </a:pPr>
            <a:endParaRPr lang="zh-CN" altLang="en-US" sz="1475" kern="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3"/>
            </p:custDataLst>
          </p:nvPr>
        </p:nvSpPr>
        <p:spPr bwMode="auto">
          <a:xfrm>
            <a:off x="3619668" y="3285953"/>
            <a:ext cx="646011" cy="34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215" dirty="0">
                <a:solidFill>
                  <a:schemeClr val="accent1"/>
                </a:solidFill>
                <a:latin typeface="Arial" panose="020B0604020202020204" pitchFamily="34" charset="0"/>
                <a:ea typeface="微软雅黑" panose="020B0503020204020204" pitchFamily="34" charset="-122"/>
                <a:sym typeface="Arial" panose="020B0604020202020204" pitchFamily="34" charset="0"/>
              </a:rPr>
              <a:t>章 节</a:t>
            </a:r>
            <a:endParaRPr lang="zh-CN" altLang="en-US" sz="2215"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3" name="文本框 14"/>
          <p:cNvSpPr txBox="1">
            <a:spLocks noChangeArrowheads="1"/>
          </p:cNvSpPr>
          <p:nvPr>
            <p:custDataLst>
              <p:tags r:id="rId4"/>
            </p:custDataLst>
          </p:nvPr>
        </p:nvSpPr>
        <p:spPr bwMode="auto">
          <a:xfrm>
            <a:off x="4574179" y="2808849"/>
            <a:ext cx="1442703" cy="1557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20" dirty="0">
                <a:solidFill>
                  <a:schemeClr val="accent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1012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p:nvPr>
            <p:custDataLst>
              <p:tags r:id="rId5"/>
            </p:custDataLst>
          </p:nvPr>
        </p:nvSpPr>
        <p:spPr>
          <a:xfrm>
            <a:off x="6631388" y="3236766"/>
            <a:ext cx="4257727" cy="553870"/>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defRPr/>
            </a:pPr>
            <a:r>
              <a:rPr lang="zh-CN" altLang="en-US" sz="4000" kern="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kern="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文本占位符 6"/>
          <p:cNvSpPr txBox="1"/>
          <p:nvPr>
            <p:custDataLst>
              <p:tags r:id="rId6"/>
            </p:custDataLst>
          </p:nvPr>
        </p:nvSpPr>
        <p:spPr>
          <a:xfrm>
            <a:off x="6631388" y="3813910"/>
            <a:ext cx="4257727" cy="221599"/>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a:defRPr/>
            </a:pPr>
            <a:r>
              <a:rPr lang="en-US" altLang="zh-CN" kern="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en-US" altLang="zh-CN" kern="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7"/>
    </p:custDataLst>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052"/>
                                        </p:tgtEl>
                                        <p:attrNameLst>
                                          <p:attrName>style.visibility</p:attrName>
                                        </p:attrNameLst>
                                      </p:cBhvr>
                                      <p:to>
                                        <p:strVal val="visible"/>
                                      </p:to>
                                    </p:set>
                                    <p:anim by="(-#ppt_w*2)" calcmode="lin" valueType="num">
                                      <p:cBhvr rctx="PPT">
                                        <p:cTn id="13" dur="500" autoRev="1" fill="hold">
                                          <p:stCondLst>
                                            <p:cond delay="0"/>
                                          </p:stCondLst>
                                        </p:cTn>
                                        <p:tgtEl>
                                          <p:spTgt spid="2052"/>
                                        </p:tgtEl>
                                        <p:attrNameLst>
                                          <p:attrName>ppt_w</p:attrName>
                                        </p:attrNameLst>
                                      </p:cBhvr>
                                    </p:anim>
                                    <p:anim by="(#ppt_w*0.50)" calcmode="lin" valueType="num">
                                      <p:cBhvr>
                                        <p:cTn id="14" dur="500" decel="50000" autoRev="1" fill="hold">
                                          <p:stCondLst>
                                            <p:cond delay="0"/>
                                          </p:stCondLst>
                                        </p:cTn>
                                        <p:tgtEl>
                                          <p:spTgt spid="2052"/>
                                        </p:tgtEl>
                                        <p:attrNameLst>
                                          <p:attrName>ppt_x</p:attrName>
                                        </p:attrNameLst>
                                      </p:cBhvr>
                                    </p:anim>
                                    <p:anim from="(-#ppt_h/2)" to="(#ppt_y)" calcmode="lin" valueType="num">
                                      <p:cBhvr>
                                        <p:cTn id="15" dur="1000" fill="hold">
                                          <p:stCondLst>
                                            <p:cond delay="0"/>
                                          </p:stCondLst>
                                        </p:cTn>
                                        <p:tgtEl>
                                          <p:spTgt spid="2052"/>
                                        </p:tgtEl>
                                        <p:attrNameLst>
                                          <p:attrName>ppt_y</p:attrName>
                                        </p:attrNameLst>
                                      </p:cBhvr>
                                    </p:anim>
                                    <p:animRot by="21600000">
                                      <p:cBhvr>
                                        <p:cTn id="16" dur="1000" fill="hold">
                                          <p:stCondLst>
                                            <p:cond delay="0"/>
                                          </p:stCondLst>
                                        </p:cTn>
                                        <p:tgtEl>
                                          <p:spTgt spid="2052"/>
                                        </p:tgtEl>
                                        <p:attrNameLst>
                                          <p:attrName>r</p:attrName>
                                        </p:attrNameLst>
                                      </p:cBhvr>
                                    </p:animRot>
                                  </p:childTnLst>
                                </p:cTn>
                              </p:par>
                              <p:par>
                                <p:cTn id="17" presetID="56" presetClass="entr" presetSubtype="0" fill="hold" grpId="0" nodeType="withEffect">
                                  <p:stCondLst>
                                    <p:cond delay="0"/>
                                  </p:stCondLst>
                                  <p:iterate type="lt">
                                    <p:tmPct val="10000"/>
                                  </p:iterate>
                                  <p:childTnLst>
                                    <p:set>
                                      <p:cBhvr>
                                        <p:cTn id="18" dur="1" fill="hold">
                                          <p:stCondLst>
                                            <p:cond delay="0"/>
                                          </p:stCondLst>
                                        </p:cTn>
                                        <p:tgtEl>
                                          <p:spTgt spid="2053"/>
                                        </p:tgtEl>
                                        <p:attrNameLst>
                                          <p:attrName>style.visibility</p:attrName>
                                        </p:attrNameLst>
                                      </p:cBhvr>
                                      <p:to>
                                        <p:strVal val="visible"/>
                                      </p:to>
                                    </p:set>
                                    <p:anim by="(-#ppt_w*2)" calcmode="lin" valueType="num">
                                      <p:cBhvr rctx="PPT">
                                        <p:cTn id="19" dur="500" autoRev="1" fill="hold">
                                          <p:stCondLst>
                                            <p:cond delay="0"/>
                                          </p:stCondLst>
                                        </p:cTn>
                                        <p:tgtEl>
                                          <p:spTgt spid="2053"/>
                                        </p:tgtEl>
                                        <p:attrNameLst>
                                          <p:attrName>ppt_w</p:attrName>
                                        </p:attrNameLst>
                                      </p:cBhvr>
                                    </p:anim>
                                    <p:anim by="(#ppt_w*0.50)" calcmode="lin" valueType="num">
                                      <p:cBhvr>
                                        <p:cTn id="20" dur="500" decel="50000" autoRev="1" fill="hold">
                                          <p:stCondLst>
                                            <p:cond delay="0"/>
                                          </p:stCondLst>
                                        </p:cTn>
                                        <p:tgtEl>
                                          <p:spTgt spid="2053"/>
                                        </p:tgtEl>
                                        <p:attrNameLst>
                                          <p:attrName>ppt_x</p:attrName>
                                        </p:attrNameLst>
                                      </p:cBhvr>
                                    </p:anim>
                                    <p:anim from="(-#ppt_h/2)" to="(#ppt_y)" calcmode="lin" valueType="num">
                                      <p:cBhvr>
                                        <p:cTn id="21" dur="1000" fill="hold">
                                          <p:stCondLst>
                                            <p:cond delay="0"/>
                                          </p:stCondLst>
                                        </p:cTn>
                                        <p:tgtEl>
                                          <p:spTgt spid="2053"/>
                                        </p:tgtEl>
                                        <p:attrNameLst>
                                          <p:attrName>ppt_y</p:attrName>
                                        </p:attrNameLst>
                                      </p:cBhvr>
                                    </p:anim>
                                    <p:animRot by="21600000">
                                      <p:cBhvr>
                                        <p:cTn id="22" dur="1000" fill="hold">
                                          <p:stCondLst>
                                            <p:cond delay="0"/>
                                          </p:stCondLst>
                                        </p:cTn>
                                        <p:tgtEl>
                                          <p:spTgt spid="2053"/>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6"/>
                                        </p:tgtEl>
                                        <p:attrNameLst>
                                          <p:attrName>style.visibility</p:attrName>
                                        </p:attrNameLst>
                                      </p:cBhvr>
                                      <p:to>
                                        <p:strVal val="visible"/>
                                      </p:to>
                                    </p:set>
                                    <p:anim by="(-#ppt_w*2)" calcmode="lin" valueType="num">
                                      <p:cBhvr rctx="PPT">
                                        <p:cTn id="33" dur="500" autoRev="1" fill="hold">
                                          <p:stCondLst>
                                            <p:cond delay="0"/>
                                          </p:stCondLst>
                                        </p:cTn>
                                        <p:tgtEl>
                                          <p:spTgt spid="6"/>
                                        </p:tgtEl>
                                        <p:attrNameLst>
                                          <p:attrName>ppt_w</p:attrName>
                                        </p:attrNameLst>
                                      </p:cBhvr>
                                    </p:anim>
                                    <p:anim by="(#ppt_w*0.50)" calcmode="lin" valueType="num">
                                      <p:cBhvr>
                                        <p:cTn id="34" dur="500" decel="50000" autoRev="1" fill="hold">
                                          <p:stCondLst>
                                            <p:cond delay="0"/>
                                          </p:stCondLst>
                                        </p:cTn>
                                        <p:tgtEl>
                                          <p:spTgt spid="6"/>
                                        </p:tgtEl>
                                        <p:attrNameLst>
                                          <p:attrName>ppt_x</p:attrName>
                                        </p:attrNameLst>
                                      </p:cBhvr>
                                    </p:anim>
                                    <p:anim from="(-#ppt_h/2)" to="(#ppt_y)" calcmode="lin" valueType="num">
                                      <p:cBhvr>
                                        <p:cTn id="35" dur="1000" fill="hold">
                                          <p:stCondLst>
                                            <p:cond delay="0"/>
                                          </p:stCondLst>
                                        </p:cTn>
                                        <p:tgtEl>
                                          <p:spTgt spid="6"/>
                                        </p:tgtEl>
                                        <p:attrNameLst>
                                          <p:attrName>ppt_y</p:attrName>
                                        </p:attrNameLst>
                                      </p:cBhvr>
                                    </p:anim>
                                    <p:animRot by="21600000">
                                      <p:cBhvr>
                                        <p:cTn id="36" dur="1000" fill="hold">
                                          <p:stCondLst>
                                            <p:cond delay="0"/>
                                          </p:stCondLst>
                                        </p:cTn>
                                        <p:tgtEl>
                                          <p:spTgt spid="6"/>
                                        </p:tgtEl>
                                        <p:attrNameLst>
                                          <p:attrName>r</p:attrName>
                                        </p:attrNameLst>
                                      </p:cBhvr>
                                    </p:animRot>
                                  </p:childTnLst>
                                </p:cTn>
                              </p:par>
                              <p:par>
                                <p:cTn id="37" presetID="56" presetClass="entr" presetSubtype="0" fill="hold" grpId="0" nodeType="withEffect">
                                  <p:stCondLst>
                                    <p:cond delay="0"/>
                                  </p:stCondLst>
                                  <p:iterate type="lt">
                                    <p:tmPct val="10000"/>
                                  </p:iterate>
                                  <p:childTnLst>
                                    <p:set>
                                      <p:cBhvr>
                                        <p:cTn id="38" dur="1" fill="hold">
                                          <p:stCondLst>
                                            <p:cond delay="0"/>
                                          </p:stCondLst>
                                        </p:cTn>
                                        <p:tgtEl>
                                          <p:spTgt spid="7"/>
                                        </p:tgtEl>
                                        <p:attrNameLst>
                                          <p:attrName>style.visibility</p:attrName>
                                        </p:attrNameLst>
                                      </p:cBhvr>
                                      <p:to>
                                        <p:strVal val="visible"/>
                                      </p:to>
                                    </p:set>
                                    <p:anim by="(-#ppt_w*2)" calcmode="lin" valueType="num">
                                      <p:cBhvr rctx="PPT">
                                        <p:cTn id="39" dur="500" autoRev="1" fill="hold">
                                          <p:stCondLst>
                                            <p:cond delay="0"/>
                                          </p:stCondLst>
                                        </p:cTn>
                                        <p:tgtEl>
                                          <p:spTgt spid="7"/>
                                        </p:tgtEl>
                                        <p:attrNameLst>
                                          <p:attrName>ppt_w</p:attrName>
                                        </p:attrNameLst>
                                      </p:cBhvr>
                                    </p:anim>
                                    <p:anim by="(#ppt_w*0.50)" calcmode="lin" valueType="num">
                                      <p:cBhvr>
                                        <p:cTn id="40" dur="500" decel="50000" autoRev="1" fill="hold">
                                          <p:stCondLst>
                                            <p:cond delay="0"/>
                                          </p:stCondLst>
                                        </p:cTn>
                                        <p:tgtEl>
                                          <p:spTgt spid="7"/>
                                        </p:tgtEl>
                                        <p:attrNameLst>
                                          <p:attrName>ppt_x</p:attrName>
                                        </p:attrNameLst>
                                      </p:cBhvr>
                                    </p:anim>
                                    <p:anim from="(-#ppt_h/2)" to="(#ppt_y)" calcmode="lin" valueType="num">
                                      <p:cBhvr>
                                        <p:cTn id="41" dur="1000" fill="hold">
                                          <p:stCondLst>
                                            <p:cond delay="0"/>
                                          </p:stCondLst>
                                        </p:cTn>
                                        <p:tgtEl>
                                          <p:spTgt spid="7"/>
                                        </p:tgtEl>
                                        <p:attrNameLst>
                                          <p:attrName>ppt_y</p:attrName>
                                        </p:attrNameLst>
                                      </p:cBhvr>
                                    </p:anim>
                                    <p:animRot by="21600000">
                                      <p:cBhvr>
                                        <p:cTn id="42"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2052" grpId="0"/>
      <p:bldP spid="2053"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7569469" y="1632878"/>
            <a:ext cx="2144681" cy="45505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1480">
              <a:latin typeface="Arial" panose="020B0604020202020204" pitchFamily="34" charset="0"/>
              <a:ea typeface="微软雅黑" panose="020B0503020204020204" pitchFamily="34" charset="-122"/>
              <a:sym typeface="Arial" panose="020B0604020202020204" pitchFamily="34" charset="0"/>
            </a:endParaRPr>
          </a:p>
        </p:txBody>
      </p:sp>
      <p:sp>
        <p:nvSpPr>
          <p:cNvPr id="34" name="Rectangle 33"/>
          <p:cNvSpPr/>
          <p:nvPr/>
        </p:nvSpPr>
        <p:spPr>
          <a:xfrm>
            <a:off x="932170" y="1632878"/>
            <a:ext cx="2144681" cy="22440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latin typeface="Arial" panose="020B0604020202020204" pitchFamily="34" charset="0"/>
                <a:ea typeface="微软雅黑" panose="020B0503020204020204" pitchFamily="34" charset="-122"/>
                <a:sym typeface="Arial" panose="020B0604020202020204" pitchFamily="34" charset="0"/>
              </a:rPr>
              <a:t>20XX</a:t>
            </a:r>
            <a:endParaRPr lang="id-ID" sz="4400" dirty="0">
              <a:latin typeface="Arial" panose="020B0604020202020204" pitchFamily="34" charset="0"/>
              <a:ea typeface="微软雅黑" panose="020B0503020204020204" pitchFamily="34" charset="-122"/>
              <a:sym typeface="Arial" panose="020B0604020202020204" pitchFamily="34" charset="0"/>
            </a:endParaRPr>
          </a:p>
        </p:txBody>
      </p:sp>
      <p:sp>
        <p:nvSpPr>
          <p:cNvPr id="35" name="Rectangle 34"/>
          <p:cNvSpPr/>
          <p:nvPr/>
        </p:nvSpPr>
        <p:spPr>
          <a:xfrm>
            <a:off x="3144604" y="1632878"/>
            <a:ext cx="2144681" cy="2244027"/>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569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Rectangle 35"/>
          <p:cNvSpPr/>
          <p:nvPr/>
        </p:nvSpPr>
        <p:spPr>
          <a:xfrm>
            <a:off x="5357038" y="1632878"/>
            <a:ext cx="2144681" cy="22440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1480">
              <a:latin typeface="Arial" panose="020B0604020202020204" pitchFamily="34" charset="0"/>
              <a:ea typeface="微软雅黑" panose="020B0503020204020204" pitchFamily="34" charset="-122"/>
              <a:sym typeface="Arial" panose="020B0604020202020204" pitchFamily="34" charset="0"/>
            </a:endParaRPr>
          </a:p>
        </p:txBody>
      </p:sp>
      <p:sp>
        <p:nvSpPr>
          <p:cNvPr id="39" name="Rectangle 38"/>
          <p:cNvSpPr/>
          <p:nvPr/>
        </p:nvSpPr>
        <p:spPr>
          <a:xfrm>
            <a:off x="9781903" y="1632878"/>
            <a:ext cx="2144681" cy="2244027"/>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1480">
              <a:latin typeface="Arial" panose="020B0604020202020204" pitchFamily="34" charset="0"/>
              <a:ea typeface="微软雅黑" panose="020B0503020204020204" pitchFamily="34" charset="-122"/>
              <a:sym typeface="Arial" panose="020B0604020202020204" pitchFamily="34" charset="0"/>
            </a:endParaRPr>
          </a:p>
        </p:txBody>
      </p:sp>
      <p:sp>
        <p:nvSpPr>
          <p:cNvPr id="42" name="Rectangle 41"/>
          <p:cNvSpPr/>
          <p:nvPr/>
        </p:nvSpPr>
        <p:spPr>
          <a:xfrm>
            <a:off x="932172" y="3939392"/>
            <a:ext cx="4357113" cy="22440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569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Rectangle 43"/>
          <p:cNvSpPr/>
          <p:nvPr/>
        </p:nvSpPr>
        <p:spPr>
          <a:xfrm>
            <a:off x="5357038" y="3939391"/>
            <a:ext cx="2144681" cy="224402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569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Rectangle 47"/>
          <p:cNvSpPr/>
          <p:nvPr/>
        </p:nvSpPr>
        <p:spPr>
          <a:xfrm>
            <a:off x="9781903" y="3939391"/>
            <a:ext cx="2144681" cy="22440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a:solidFill>
                  <a:schemeClr val="bg1"/>
                </a:solidFill>
                <a:latin typeface="Arial" panose="020B0604020202020204" pitchFamily="34" charset="0"/>
                <a:ea typeface="微软雅黑" panose="020B0503020204020204" pitchFamily="34" charset="-122"/>
                <a:sym typeface="Arial" panose="020B0604020202020204" pitchFamily="34" charset="0"/>
              </a:rPr>
              <a:t>20XX</a:t>
            </a:r>
            <a:endParaRPr lang="en-AU" sz="4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50"/>
          <p:cNvSpPr txBox="1"/>
          <p:nvPr/>
        </p:nvSpPr>
        <p:spPr>
          <a:xfrm>
            <a:off x="5633955" y="2233681"/>
            <a:ext cx="1590846" cy="227113"/>
          </a:xfrm>
          <a:prstGeom prst="rect">
            <a:avLst/>
          </a:prstGeom>
          <a:noFill/>
        </p:spPr>
        <p:txBody>
          <a:bodyPr wrap="square" lIns="0" tIns="0" rIns="0" bIns="0" rtlCol="0" anchor="ctr">
            <a:spAutoFit/>
          </a:bodyPr>
          <a:lstStyle/>
          <a:p>
            <a:pPr algn="ctr"/>
            <a:r>
              <a:rPr lang="zh-CN" altLang="en-US" sz="1475"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47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 Placeholder 32"/>
          <p:cNvSpPr txBox="1"/>
          <p:nvPr/>
        </p:nvSpPr>
        <p:spPr>
          <a:xfrm>
            <a:off x="5633955" y="2562638"/>
            <a:ext cx="1590846" cy="738664"/>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spcBef>
                <a:spcPts val="0"/>
              </a:spcBef>
              <a:buNone/>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 Placeholder 32"/>
          <p:cNvSpPr txBox="1"/>
          <p:nvPr/>
        </p:nvSpPr>
        <p:spPr>
          <a:xfrm>
            <a:off x="1449134" y="4404814"/>
            <a:ext cx="3275291" cy="131318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buFont typeface="Wingdings" panose="05000000000000000000" pitchFamily="2" charset="2"/>
              <a:buChar char="ü"/>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buFont typeface="Wingdings" panose="05000000000000000000" pitchFamily="2" charset="2"/>
              <a:buChar char="ü"/>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buFont typeface="Wingdings" panose="05000000000000000000" pitchFamily="2" charset="2"/>
              <a:buChar char="ü"/>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 Placeholder 32"/>
          <p:cNvSpPr txBox="1"/>
          <p:nvPr/>
        </p:nvSpPr>
        <p:spPr>
          <a:xfrm>
            <a:off x="7807012" y="2754891"/>
            <a:ext cx="1697976" cy="276998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8"/>
          <p:cNvSpPr txBox="1"/>
          <p:nvPr/>
        </p:nvSpPr>
        <p:spPr>
          <a:xfrm>
            <a:off x="4454798" y="233568"/>
            <a:ext cx="3949155" cy="492443"/>
          </a:xfrm>
          <a:prstGeom prst="rect">
            <a:avLst/>
          </a:prstGeom>
          <a:noFill/>
        </p:spPr>
        <p:txBody>
          <a:bodyPr wrap="square" lIns="0" tIns="0" rIns="0" bIns="0" rtlCol="0" anchor="ctr">
            <a:spAutoFit/>
          </a:bodyPr>
          <a:lstStyle/>
          <a:p>
            <a:pPr algn="ctr"/>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8"/>
          <p:cNvSpPr txBox="1"/>
          <p:nvPr/>
        </p:nvSpPr>
        <p:spPr>
          <a:xfrm>
            <a:off x="5025515" y="743527"/>
            <a:ext cx="2807720" cy="215444"/>
          </a:xfrm>
          <a:prstGeom prst="rect">
            <a:avLst/>
          </a:prstGeom>
          <a:noFill/>
        </p:spPr>
        <p:txBody>
          <a:bodyPr wrap="square" lIns="0" tIns="0" rIns="0" bIns="0" rtlCol="0" anchor="ctr">
            <a:spAutoFit/>
          </a:bodyPr>
          <a:lstStyle/>
          <a:p>
            <a:pPr algn="ctr"/>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 name="组合 4"/>
          <p:cNvGrpSpPr/>
          <p:nvPr/>
        </p:nvGrpSpPr>
        <p:grpSpPr>
          <a:xfrm>
            <a:off x="539014" y="726011"/>
            <a:ext cx="11780723" cy="0"/>
            <a:chOff x="503625" y="726011"/>
            <a:chExt cx="11780723" cy="0"/>
          </a:xfrm>
        </p:grpSpPr>
        <p:cxnSp>
          <p:nvCxnSpPr>
            <p:cNvPr id="3" name="直接连接符 2"/>
            <p:cNvCxnSpPr/>
            <p:nvPr/>
          </p:nvCxnSpPr>
          <p:spPr>
            <a:xfrm>
              <a:off x="50362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33317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34" grpId="0" animBg="1"/>
      <p:bldP spid="35" grpId="0" animBg="1"/>
      <p:bldP spid="36" grpId="0" animBg="1"/>
      <p:bldP spid="39" grpId="0" animBg="1"/>
      <p:bldP spid="42" grpId="0" animBg="1"/>
      <p:bldP spid="44" grpId="0" animBg="1"/>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p:cNvGrpSpPr/>
          <p:nvPr/>
        </p:nvGrpSpPr>
        <p:grpSpPr>
          <a:xfrm>
            <a:off x="8105171" y="2409547"/>
            <a:ext cx="1915754" cy="640371"/>
            <a:chOff x="8767813" y="2706527"/>
            <a:chExt cx="2889664" cy="846064"/>
          </a:xfrm>
        </p:grpSpPr>
        <p:sp>
          <p:nvSpPr>
            <p:cNvPr id="92" name="TextBox 91"/>
            <p:cNvSpPr txBox="1"/>
            <p:nvPr/>
          </p:nvSpPr>
          <p:spPr>
            <a:xfrm>
              <a:off x="8767813" y="2706527"/>
              <a:ext cx="2323716" cy="341575"/>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Rectangle 93"/>
            <p:cNvSpPr/>
            <p:nvPr/>
          </p:nvSpPr>
          <p:spPr>
            <a:xfrm>
              <a:off x="8803439" y="2984993"/>
              <a:ext cx="2854038" cy="567598"/>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5" name="Group 94"/>
          <p:cNvGrpSpPr/>
          <p:nvPr/>
        </p:nvGrpSpPr>
        <p:grpSpPr>
          <a:xfrm>
            <a:off x="8895586" y="3884075"/>
            <a:ext cx="1895662" cy="545778"/>
            <a:chOff x="9703193" y="4640973"/>
            <a:chExt cx="2504575" cy="721088"/>
          </a:xfrm>
        </p:grpSpPr>
        <p:sp>
          <p:nvSpPr>
            <p:cNvPr id="97" name="TextBox 96"/>
            <p:cNvSpPr txBox="1"/>
            <p:nvPr/>
          </p:nvSpPr>
          <p:spPr>
            <a:xfrm>
              <a:off x="9744077" y="4640973"/>
              <a:ext cx="1660441" cy="341575"/>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Rectangle 98"/>
            <p:cNvSpPr/>
            <p:nvPr/>
          </p:nvSpPr>
          <p:spPr>
            <a:xfrm>
              <a:off x="9703193" y="4971688"/>
              <a:ext cx="2504575" cy="390373"/>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0" name="Group 99"/>
          <p:cNvGrpSpPr/>
          <p:nvPr/>
        </p:nvGrpSpPr>
        <p:grpSpPr>
          <a:xfrm>
            <a:off x="2498390" y="2563862"/>
            <a:ext cx="1904910" cy="662069"/>
            <a:chOff x="846858" y="2675652"/>
            <a:chExt cx="2516793" cy="874733"/>
          </a:xfrm>
        </p:grpSpPr>
        <p:sp>
          <p:nvSpPr>
            <p:cNvPr id="104" name="TextBox 103"/>
            <p:cNvSpPr txBox="1"/>
            <p:nvPr/>
          </p:nvSpPr>
          <p:spPr>
            <a:xfrm flipH="1">
              <a:off x="1703211" y="2675652"/>
              <a:ext cx="1660440" cy="341576"/>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Rectangle 101"/>
            <p:cNvSpPr/>
            <p:nvPr/>
          </p:nvSpPr>
          <p:spPr>
            <a:xfrm>
              <a:off x="846858" y="2982786"/>
              <a:ext cx="2510330" cy="567599"/>
            </a:xfrm>
            <a:prstGeom prst="rect">
              <a:avLst/>
            </a:prstGeom>
          </p:spPr>
          <p:txBody>
            <a:bodyPr wrap="square" lIns="0" tIns="0" rIns="0" bIns="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6" name="Group 105"/>
          <p:cNvGrpSpPr/>
          <p:nvPr/>
        </p:nvGrpSpPr>
        <p:grpSpPr>
          <a:xfrm>
            <a:off x="1803176" y="4093198"/>
            <a:ext cx="1916813" cy="640012"/>
            <a:chOff x="-71668" y="4696256"/>
            <a:chExt cx="2532520" cy="845596"/>
          </a:xfrm>
        </p:grpSpPr>
        <p:sp>
          <p:nvSpPr>
            <p:cNvPr id="110" name="TextBox 109"/>
            <p:cNvSpPr txBox="1"/>
            <p:nvPr/>
          </p:nvSpPr>
          <p:spPr>
            <a:xfrm flipH="1">
              <a:off x="800411" y="4696256"/>
              <a:ext cx="1660441" cy="341577"/>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Rectangle 107"/>
            <p:cNvSpPr/>
            <p:nvPr/>
          </p:nvSpPr>
          <p:spPr>
            <a:xfrm>
              <a:off x="-71668" y="4974250"/>
              <a:ext cx="2510329" cy="567602"/>
            </a:xfrm>
            <a:prstGeom prst="rect">
              <a:avLst/>
            </a:prstGeom>
          </p:spPr>
          <p:txBody>
            <a:bodyPr wrap="square" lIns="0" tIns="0" rIns="0" bIns="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3"/>
          <p:cNvGrpSpPr/>
          <p:nvPr/>
        </p:nvGrpSpPr>
        <p:grpSpPr>
          <a:xfrm>
            <a:off x="3806998" y="2278757"/>
            <a:ext cx="4980233" cy="3335646"/>
            <a:chOff x="3232593" y="1968492"/>
            <a:chExt cx="5437975" cy="3642231"/>
          </a:xfrm>
        </p:grpSpPr>
        <p:grpSp>
          <p:nvGrpSpPr>
            <p:cNvPr id="114" name="Group 113"/>
            <p:cNvGrpSpPr/>
            <p:nvPr/>
          </p:nvGrpSpPr>
          <p:grpSpPr>
            <a:xfrm>
              <a:off x="3232593" y="1968492"/>
              <a:ext cx="5424627" cy="3642231"/>
              <a:chOff x="2814101" y="2265723"/>
              <a:chExt cx="6563799" cy="4407100"/>
            </a:xfrm>
          </p:grpSpPr>
          <p:sp>
            <p:nvSpPr>
              <p:cNvPr id="115" name="泪滴形 1"/>
              <p:cNvSpPr/>
              <p:nvPr/>
            </p:nvSpPr>
            <p:spPr>
              <a:xfrm rot="10343435">
                <a:off x="5905548" y="320531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5">
                  <a:lumMod val="75000"/>
                </a:schemeClr>
              </a:solidFill>
              <a:ln w="25400" cap="flat" cmpd="sng" algn="ctr">
                <a:noFill/>
                <a:prstDash val="solid"/>
              </a:ln>
              <a:effectLst>
                <a:softEdge rad="127000"/>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6" name="Group 115"/>
              <p:cNvGrpSpPr/>
              <p:nvPr/>
            </p:nvGrpSpPr>
            <p:grpSpPr>
              <a:xfrm>
                <a:off x="2814101" y="2265723"/>
                <a:ext cx="6563799" cy="4407100"/>
                <a:chOff x="2814101" y="2265723"/>
                <a:chExt cx="6563799" cy="4407100"/>
              </a:xfrm>
            </p:grpSpPr>
            <p:sp>
              <p:nvSpPr>
                <p:cNvPr id="117" name="泪滴形 1"/>
                <p:cNvSpPr/>
                <p:nvPr/>
              </p:nvSpPr>
              <p:spPr>
                <a:xfrm rot="6787574">
                  <a:off x="4485117" y="2915181"/>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lumMod val="75000"/>
                  </a:schemeClr>
                </a:solidFill>
                <a:ln w="25400" cap="flat" cmpd="sng" algn="ctr">
                  <a:noFill/>
                  <a:prstDash val="solid"/>
                </a:ln>
                <a:effectLst>
                  <a:softEdge rad="127000"/>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泪滴形 1"/>
                <p:cNvSpPr/>
                <p:nvPr/>
              </p:nvSpPr>
              <p:spPr>
                <a:xfrm rot="3472831">
                  <a:off x="3369184" y="378480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lumMod val="75000"/>
                  </a:schemeClr>
                </a:solidFill>
                <a:ln w="25400" cap="flat" cmpd="sng" algn="ctr">
                  <a:noFill/>
                  <a:prstDash val="solid"/>
                </a:ln>
                <a:effectLst>
                  <a:softEdge rad="127000"/>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9" name="Group 118"/>
                <p:cNvGrpSpPr/>
                <p:nvPr/>
              </p:nvGrpSpPr>
              <p:grpSpPr>
                <a:xfrm>
                  <a:off x="2814101" y="2265723"/>
                  <a:ext cx="6563799" cy="4407100"/>
                  <a:chOff x="2814101" y="2265723"/>
                  <a:chExt cx="6563799" cy="4407100"/>
                </a:xfrm>
              </p:grpSpPr>
              <p:sp>
                <p:nvSpPr>
                  <p:cNvPr id="122" name="泪滴形 1"/>
                  <p:cNvSpPr/>
                  <p:nvPr/>
                </p:nvSpPr>
                <p:spPr>
                  <a:xfrm rot="13192496">
                    <a:off x="6462030" y="3665645"/>
                    <a:ext cx="2915870"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solidFill>
                  <a:ln w="25400" cap="flat" cmpd="sng" algn="ctr">
                    <a:noFill/>
                    <a:prstDash val="solid"/>
                  </a:ln>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3" name="泪滴形 1"/>
                  <p:cNvSpPr/>
                  <p:nvPr/>
                </p:nvSpPr>
                <p:spPr>
                  <a:xfrm rot="10111243">
                    <a:off x="5582872" y="246836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3"/>
                  </a:solidFill>
                  <a:ln w="25400" cap="flat" cmpd="sng" algn="ctr">
                    <a:noFill/>
                    <a:prstDash val="solid"/>
                  </a:ln>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4" name="泪滴形 1"/>
                  <p:cNvSpPr/>
                  <p:nvPr/>
                </p:nvSpPr>
                <p:spPr>
                  <a:xfrm rot="6430905">
                    <a:off x="3833458" y="2290078"/>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solidFill>
                  <a:ln w="25400" cap="flat" cmpd="sng" algn="ctr">
                    <a:noFill/>
                    <a:prstDash val="solid"/>
                  </a:ln>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泪滴形 1"/>
                  <p:cNvSpPr/>
                  <p:nvPr/>
                </p:nvSpPr>
                <p:spPr>
                  <a:xfrm rot="3031563">
                    <a:off x="2789746" y="378130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1"/>
                  </a:solidFill>
                  <a:ln w="25400" cap="flat" cmpd="sng" algn="ctr">
                    <a:noFill/>
                    <a:prstDash val="solid"/>
                  </a:ln>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椭圆 30"/>
                  <p:cNvSpPr/>
                  <p:nvPr/>
                </p:nvSpPr>
                <p:spPr>
                  <a:xfrm rot="19870947">
                    <a:off x="5859728" y="5019672"/>
                    <a:ext cx="648361" cy="648360"/>
                  </a:xfrm>
                  <a:prstGeom prst="ellipse">
                    <a:avLst/>
                  </a:prstGeom>
                  <a:solidFill>
                    <a:schemeClr val="bg2"/>
                  </a:solidFill>
                  <a:ln w="295275" cap="flat" cmpd="sng" algn="ctr">
                    <a:solidFill>
                      <a:schemeClr val="tx2"/>
                    </a:solidFill>
                    <a:prstDash val="solid"/>
                  </a:ln>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sp>
          <p:nvSpPr>
            <p:cNvPr id="131" name="AutoShape 59"/>
            <p:cNvSpPr/>
            <p:nvPr/>
          </p:nvSpPr>
          <p:spPr bwMode="auto">
            <a:xfrm>
              <a:off x="4918729" y="2285167"/>
              <a:ext cx="384412" cy="38375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AutoShape 112"/>
            <p:cNvSpPr/>
            <p:nvPr/>
          </p:nvSpPr>
          <p:spPr bwMode="auto">
            <a:xfrm>
              <a:off x="3999194" y="3820418"/>
              <a:ext cx="383755" cy="384412"/>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3" name="Group 132"/>
            <p:cNvGrpSpPr/>
            <p:nvPr/>
          </p:nvGrpSpPr>
          <p:grpSpPr>
            <a:xfrm>
              <a:off x="6843607" y="2534299"/>
              <a:ext cx="384412" cy="323404"/>
              <a:chOff x="5368132" y="2625725"/>
              <a:chExt cx="465138" cy="391319"/>
            </a:xfrm>
            <a:solidFill>
              <a:schemeClr val="bg2"/>
            </a:solidFill>
          </p:grpSpPr>
          <p:sp>
            <p:nvSpPr>
              <p:cNvPr id="134"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5"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6"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7" name="Group 136"/>
            <p:cNvGrpSpPr/>
            <p:nvPr/>
          </p:nvGrpSpPr>
          <p:grpSpPr>
            <a:xfrm>
              <a:off x="7681436" y="3866045"/>
              <a:ext cx="383755" cy="383755"/>
              <a:chOff x="4439444" y="2582069"/>
              <a:chExt cx="464344" cy="464344"/>
            </a:xfrm>
            <a:solidFill>
              <a:schemeClr val="bg2"/>
            </a:solidFill>
          </p:grpSpPr>
          <p:sp>
            <p:nvSpPr>
              <p:cNvPr id="138"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0"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1" name="Rectangle 140"/>
            <p:cNvSpPr/>
            <p:nvPr/>
          </p:nvSpPr>
          <p:spPr>
            <a:xfrm>
              <a:off x="3456000" y="4301604"/>
              <a:ext cx="1799288" cy="731222"/>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2" name="Rectangle 141"/>
            <p:cNvSpPr/>
            <p:nvPr/>
          </p:nvSpPr>
          <p:spPr>
            <a:xfrm>
              <a:off x="4405224" y="2799521"/>
              <a:ext cx="1446923" cy="892532"/>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3" name="Rectangle 142"/>
            <p:cNvSpPr/>
            <p:nvPr/>
          </p:nvSpPr>
          <p:spPr>
            <a:xfrm>
              <a:off x="6304303" y="2941200"/>
              <a:ext cx="1390289" cy="1053843"/>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4" name="Rectangle 143"/>
            <p:cNvSpPr/>
            <p:nvPr/>
          </p:nvSpPr>
          <p:spPr>
            <a:xfrm>
              <a:off x="6933576" y="4243918"/>
              <a:ext cx="1736992" cy="731222"/>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2" name="Rectangle 51"/>
          <p:cNvSpPr/>
          <p:nvPr/>
        </p:nvSpPr>
        <p:spPr>
          <a:xfrm>
            <a:off x="1929495" y="5600052"/>
            <a:ext cx="8999762" cy="295466"/>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8"/>
          <p:cNvSpPr txBox="1"/>
          <p:nvPr/>
        </p:nvSpPr>
        <p:spPr>
          <a:xfrm>
            <a:off x="4454798" y="233568"/>
            <a:ext cx="3949155" cy="492443"/>
          </a:xfrm>
          <a:prstGeom prst="rect">
            <a:avLst/>
          </a:prstGeom>
          <a:noFill/>
        </p:spPr>
        <p:txBody>
          <a:bodyPr wrap="square" lIns="0" tIns="0" rIns="0" bIns="0" rtlCol="0" anchor="ctr">
            <a:spAutoFit/>
          </a:bodyPr>
          <a:lstStyle/>
          <a:p>
            <a:pPr algn="ctr"/>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8"/>
          <p:cNvSpPr txBox="1"/>
          <p:nvPr/>
        </p:nvSpPr>
        <p:spPr>
          <a:xfrm>
            <a:off x="5025515" y="743527"/>
            <a:ext cx="2807720" cy="215444"/>
          </a:xfrm>
          <a:prstGeom prst="rect">
            <a:avLst/>
          </a:prstGeom>
          <a:noFill/>
        </p:spPr>
        <p:txBody>
          <a:bodyPr wrap="square" lIns="0" tIns="0" rIns="0" bIns="0" rtlCol="0" anchor="ctr">
            <a:spAutoFit/>
          </a:bodyPr>
          <a:lstStyle/>
          <a:p>
            <a:pPr algn="ctr"/>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8" name="组合 47"/>
          <p:cNvGrpSpPr/>
          <p:nvPr/>
        </p:nvGrpSpPr>
        <p:grpSpPr>
          <a:xfrm>
            <a:off x="539014" y="726011"/>
            <a:ext cx="11780723" cy="0"/>
            <a:chOff x="503625" y="726011"/>
            <a:chExt cx="11780723" cy="0"/>
          </a:xfrm>
        </p:grpSpPr>
        <p:cxnSp>
          <p:nvCxnSpPr>
            <p:cNvPr id="49" name="直接连接符 48"/>
            <p:cNvCxnSpPr/>
            <p:nvPr/>
          </p:nvCxnSpPr>
          <p:spPr>
            <a:xfrm>
              <a:off x="50362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833317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p:cTn id="13" dur="500" fill="hold"/>
                                        <p:tgtEl>
                                          <p:spTgt spid="100"/>
                                        </p:tgtEl>
                                        <p:attrNameLst>
                                          <p:attrName>ppt_w</p:attrName>
                                        </p:attrNameLst>
                                      </p:cBhvr>
                                      <p:tavLst>
                                        <p:tav tm="0">
                                          <p:val>
                                            <p:fltVal val="0"/>
                                          </p:val>
                                        </p:tav>
                                        <p:tav tm="100000">
                                          <p:val>
                                            <p:strVal val="#ppt_w"/>
                                          </p:val>
                                        </p:tav>
                                      </p:tavLst>
                                    </p:anim>
                                    <p:anim calcmode="lin" valueType="num">
                                      <p:cBhvr>
                                        <p:cTn id="14" dur="500" fill="hold"/>
                                        <p:tgtEl>
                                          <p:spTgt spid="100"/>
                                        </p:tgtEl>
                                        <p:attrNameLst>
                                          <p:attrName>ppt_h</p:attrName>
                                        </p:attrNameLst>
                                      </p:cBhvr>
                                      <p:tavLst>
                                        <p:tav tm="0">
                                          <p:val>
                                            <p:fltVal val="0"/>
                                          </p:val>
                                        </p:tav>
                                        <p:tav tm="100000">
                                          <p:val>
                                            <p:strVal val="#ppt_h"/>
                                          </p:val>
                                        </p:tav>
                                      </p:tavLst>
                                    </p:anim>
                                    <p:animEffect transition="in" filter="fade">
                                      <p:cBhvr>
                                        <p:cTn id="15" dur="500"/>
                                        <p:tgtEl>
                                          <p:spTgt spid="100"/>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06"/>
                                        </p:tgtEl>
                                        <p:attrNameLst>
                                          <p:attrName>style.visibility</p:attrName>
                                        </p:attrNameLst>
                                      </p:cBhvr>
                                      <p:to>
                                        <p:strVal val="visible"/>
                                      </p:to>
                                    </p:set>
                                    <p:anim calcmode="lin" valueType="num">
                                      <p:cBhvr>
                                        <p:cTn id="19" dur="500" fill="hold"/>
                                        <p:tgtEl>
                                          <p:spTgt spid="106"/>
                                        </p:tgtEl>
                                        <p:attrNameLst>
                                          <p:attrName>ppt_w</p:attrName>
                                        </p:attrNameLst>
                                      </p:cBhvr>
                                      <p:tavLst>
                                        <p:tav tm="0">
                                          <p:val>
                                            <p:fltVal val="0"/>
                                          </p:val>
                                        </p:tav>
                                        <p:tav tm="100000">
                                          <p:val>
                                            <p:strVal val="#ppt_w"/>
                                          </p:val>
                                        </p:tav>
                                      </p:tavLst>
                                    </p:anim>
                                    <p:anim calcmode="lin" valueType="num">
                                      <p:cBhvr>
                                        <p:cTn id="20" dur="500" fill="hold"/>
                                        <p:tgtEl>
                                          <p:spTgt spid="106"/>
                                        </p:tgtEl>
                                        <p:attrNameLst>
                                          <p:attrName>ppt_h</p:attrName>
                                        </p:attrNameLst>
                                      </p:cBhvr>
                                      <p:tavLst>
                                        <p:tav tm="0">
                                          <p:val>
                                            <p:fltVal val="0"/>
                                          </p:val>
                                        </p:tav>
                                        <p:tav tm="100000">
                                          <p:val>
                                            <p:strVal val="#ppt_h"/>
                                          </p:val>
                                        </p:tav>
                                      </p:tavLst>
                                    </p:anim>
                                    <p:animEffect transition="in" filter="fade">
                                      <p:cBhvr>
                                        <p:cTn id="21" dur="500"/>
                                        <p:tgtEl>
                                          <p:spTgt spid="106"/>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90"/>
                                        </p:tgtEl>
                                        <p:attrNameLst>
                                          <p:attrName>style.visibility</p:attrName>
                                        </p:attrNameLst>
                                      </p:cBhvr>
                                      <p:to>
                                        <p:strVal val="visible"/>
                                      </p:to>
                                    </p:set>
                                    <p:anim calcmode="lin" valueType="num">
                                      <p:cBhvr>
                                        <p:cTn id="25" dur="500" fill="hold"/>
                                        <p:tgtEl>
                                          <p:spTgt spid="90"/>
                                        </p:tgtEl>
                                        <p:attrNameLst>
                                          <p:attrName>ppt_w</p:attrName>
                                        </p:attrNameLst>
                                      </p:cBhvr>
                                      <p:tavLst>
                                        <p:tav tm="0">
                                          <p:val>
                                            <p:fltVal val="0"/>
                                          </p:val>
                                        </p:tav>
                                        <p:tav tm="100000">
                                          <p:val>
                                            <p:strVal val="#ppt_w"/>
                                          </p:val>
                                        </p:tav>
                                      </p:tavLst>
                                    </p:anim>
                                    <p:anim calcmode="lin" valueType="num">
                                      <p:cBhvr>
                                        <p:cTn id="26" dur="500" fill="hold"/>
                                        <p:tgtEl>
                                          <p:spTgt spid="90"/>
                                        </p:tgtEl>
                                        <p:attrNameLst>
                                          <p:attrName>ppt_h</p:attrName>
                                        </p:attrNameLst>
                                      </p:cBhvr>
                                      <p:tavLst>
                                        <p:tav tm="0">
                                          <p:val>
                                            <p:fltVal val="0"/>
                                          </p:val>
                                        </p:tav>
                                        <p:tav tm="100000">
                                          <p:val>
                                            <p:strVal val="#ppt_h"/>
                                          </p:val>
                                        </p:tav>
                                      </p:tavLst>
                                    </p:anim>
                                    <p:animEffect transition="in" filter="fade">
                                      <p:cBhvr>
                                        <p:cTn id="27" dur="500"/>
                                        <p:tgtEl>
                                          <p:spTgt spid="90"/>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95"/>
                                        </p:tgtEl>
                                        <p:attrNameLst>
                                          <p:attrName>style.visibility</p:attrName>
                                        </p:attrNameLst>
                                      </p:cBhvr>
                                      <p:to>
                                        <p:strVal val="visible"/>
                                      </p:to>
                                    </p:set>
                                    <p:anim calcmode="lin" valueType="num">
                                      <p:cBhvr>
                                        <p:cTn id="31" dur="500" fill="hold"/>
                                        <p:tgtEl>
                                          <p:spTgt spid="95"/>
                                        </p:tgtEl>
                                        <p:attrNameLst>
                                          <p:attrName>ppt_w</p:attrName>
                                        </p:attrNameLst>
                                      </p:cBhvr>
                                      <p:tavLst>
                                        <p:tav tm="0">
                                          <p:val>
                                            <p:fltVal val="0"/>
                                          </p:val>
                                        </p:tav>
                                        <p:tav tm="100000">
                                          <p:val>
                                            <p:strVal val="#ppt_w"/>
                                          </p:val>
                                        </p:tav>
                                      </p:tavLst>
                                    </p:anim>
                                    <p:anim calcmode="lin" valueType="num">
                                      <p:cBhvr>
                                        <p:cTn id="32" dur="500" fill="hold"/>
                                        <p:tgtEl>
                                          <p:spTgt spid="95"/>
                                        </p:tgtEl>
                                        <p:attrNameLst>
                                          <p:attrName>ppt_h</p:attrName>
                                        </p:attrNameLst>
                                      </p:cBhvr>
                                      <p:tavLst>
                                        <p:tav tm="0">
                                          <p:val>
                                            <p:fltVal val="0"/>
                                          </p:val>
                                        </p:tav>
                                        <p:tav tm="100000">
                                          <p:val>
                                            <p:strVal val="#ppt_h"/>
                                          </p:val>
                                        </p:tav>
                                      </p:tavLst>
                                    </p:anim>
                                    <p:animEffect transition="in" filter="fade">
                                      <p:cBhvr>
                                        <p:cTn id="33" dur="500"/>
                                        <p:tgtEl>
                                          <p:spTgt spid="95"/>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arn(inVertical)">
                                      <p:cBhvr>
                                        <p:cTn id="3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83858" y="5672467"/>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2106336" y="5667330"/>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3428814" y="5672467"/>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4751292" y="5671262"/>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6073770" y="5672467"/>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15"/>
          <p:cNvSpPr txBox="1"/>
          <p:nvPr/>
        </p:nvSpPr>
        <p:spPr>
          <a:xfrm>
            <a:off x="7396248" y="5667330"/>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Box 16"/>
          <p:cNvSpPr txBox="1"/>
          <p:nvPr/>
        </p:nvSpPr>
        <p:spPr>
          <a:xfrm>
            <a:off x="8718726" y="5667330"/>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7"/>
          <p:cNvSpPr txBox="1"/>
          <p:nvPr/>
        </p:nvSpPr>
        <p:spPr>
          <a:xfrm>
            <a:off x="10041204" y="5667330"/>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p:nvSpPr>
        <p:spPr>
          <a:xfrm>
            <a:off x="11363686" y="5667330"/>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p:nvPr/>
        </p:nvSpPr>
        <p:spPr>
          <a:xfrm>
            <a:off x="984787" y="4993808"/>
            <a:ext cx="2225309" cy="578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a:latin typeface="Arial" panose="020B0604020202020204" pitchFamily="34" charset="0"/>
                <a:ea typeface="微软雅黑" panose="020B0503020204020204" pitchFamily="34" charset="-122"/>
                <a:cs typeface="+mn-ea"/>
                <a:sym typeface="Arial" panose="020B0604020202020204" pitchFamily="34" charset="0"/>
              </a:rPr>
              <a:t>2013</a:t>
            </a:r>
            <a:endParaRPr lang="en-GB"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0"/>
          <p:cNvSpPr/>
          <p:nvPr/>
        </p:nvSpPr>
        <p:spPr>
          <a:xfrm>
            <a:off x="3210095" y="4993808"/>
            <a:ext cx="3619836" cy="5785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a:latin typeface="Arial" panose="020B0604020202020204" pitchFamily="34" charset="0"/>
                <a:ea typeface="微软雅黑" panose="020B0503020204020204" pitchFamily="34" charset="-122"/>
                <a:cs typeface="+mn-ea"/>
                <a:sym typeface="Arial" panose="020B0604020202020204" pitchFamily="34" charset="0"/>
              </a:rPr>
              <a:t>2014</a:t>
            </a:r>
            <a:endParaRPr lang="en-GB"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6829932" y="4993808"/>
            <a:ext cx="5044032" cy="5785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a:latin typeface="Arial" panose="020B0604020202020204" pitchFamily="34" charset="0"/>
                <a:ea typeface="微软雅黑" panose="020B0503020204020204" pitchFamily="34" charset="-122"/>
                <a:cs typeface="+mn-ea"/>
                <a:sym typeface="Arial" panose="020B0604020202020204" pitchFamily="34" charset="0"/>
              </a:rPr>
              <a:t>2015</a:t>
            </a:r>
            <a:endParaRPr lang="en-GB"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2"/>
          <p:cNvSpPr>
            <a:spLocks noEditPoints="1"/>
          </p:cNvSpPr>
          <p:nvPr/>
        </p:nvSpPr>
        <p:spPr bwMode="auto">
          <a:xfrm>
            <a:off x="9786124" y="2591918"/>
            <a:ext cx="565710" cy="601066"/>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a:spLocks noEditPoints="1"/>
          </p:cNvSpPr>
          <p:nvPr/>
        </p:nvSpPr>
        <p:spPr bwMode="auto">
          <a:xfrm>
            <a:off x="6083173" y="2612543"/>
            <a:ext cx="692404" cy="559817"/>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a:spLocks noEditPoints="1"/>
          </p:cNvSpPr>
          <p:nvPr/>
        </p:nvSpPr>
        <p:spPr bwMode="auto">
          <a:xfrm>
            <a:off x="2553095" y="2553615"/>
            <a:ext cx="462585" cy="677673"/>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3"/>
          <p:cNvGrpSpPr/>
          <p:nvPr/>
        </p:nvGrpSpPr>
        <p:grpSpPr>
          <a:xfrm>
            <a:off x="1624696" y="3425754"/>
            <a:ext cx="2319384" cy="825847"/>
            <a:chOff x="1469669" y="2631524"/>
            <a:chExt cx="2339926" cy="853899"/>
          </a:xfrm>
        </p:grpSpPr>
        <p:sp>
          <p:nvSpPr>
            <p:cNvPr id="26" name="TextBox 25"/>
            <p:cNvSpPr txBox="1"/>
            <p:nvPr/>
          </p:nvSpPr>
          <p:spPr>
            <a:xfrm>
              <a:off x="1912536" y="2631524"/>
              <a:ext cx="1454186" cy="339711"/>
            </a:xfrm>
            <a:prstGeom prst="rect">
              <a:avLst/>
            </a:prstGeom>
            <a:noFill/>
          </p:spPr>
          <p:txBody>
            <a:bodyPr wrap="none" rtlCol="0">
              <a:spAutoFit/>
            </a:bodyPr>
            <a:lstStyle/>
            <a:p>
              <a:pPr algn="just">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Rectangle 26"/>
            <p:cNvSpPr/>
            <p:nvPr/>
          </p:nvSpPr>
          <p:spPr>
            <a:xfrm>
              <a:off x="1469669" y="2931701"/>
              <a:ext cx="2339926" cy="553722"/>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5269685" y="3425755"/>
            <a:ext cx="2319384" cy="825847"/>
            <a:chOff x="4926037" y="2631524"/>
            <a:chExt cx="2339926" cy="853899"/>
          </a:xfrm>
        </p:grpSpPr>
        <p:sp>
          <p:nvSpPr>
            <p:cNvPr id="28" name="TextBox 27"/>
            <p:cNvSpPr txBox="1"/>
            <p:nvPr/>
          </p:nvSpPr>
          <p:spPr>
            <a:xfrm>
              <a:off x="5368904" y="2631524"/>
              <a:ext cx="1454186" cy="339711"/>
            </a:xfrm>
            <a:prstGeom prst="rect">
              <a:avLst/>
            </a:prstGeom>
            <a:noFill/>
          </p:spPr>
          <p:txBody>
            <a:bodyPr wrap="none" rtlCol="0">
              <a:spAutoFit/>
            </a:bodyPr>
            <a:lstStyle/>
            <a:p>
              <a:pPr algn="just">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Rectangle 28"/>
            <p:cNvSpPr/>
            <p:nvPr/>
          </p:nvSpPr>
          <p:spPr>
            <a:xfrm>
              <a:off x="4926037" y="2931701"/>
              <a:ext cx="2339926" cy="553722"/>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8914673" y="3425755"/>
            <a:ext cx="2319384" cy="825847"/>
            <a:chOff x="8382405" y="2631524"/>
            <a:chExt cx="2339926" cy="853899"/>
          </a:xfrm>
        </p:grpSpPr>
        <p:sp>
          <p:nvSpPr>
            <p:cNvPr id="32" name="TextBox 31"/>
            <p:cNvSpPr txBox="1"/>
            <p:nvPr/>
          </p:nvSpPr>
          <p:spPr>
            <a:xfrm>
              <a:off x="8825272" y="2631524"/>
              <a:ext cx="1454186" cy="339711"/>
            </a:xfrm>
            <a:prstGeom prst="rect">
              <a:avLst/>
            </a:prstGeom>
            <a:noFill/>
          </p:spPr>
          <p:txBody>
            <a:bodyPr wrap="none" rtlCol="0">
              <a:spAutoFit/>
            </a:bodyPr>
            <a:lstStyle/>
            <a:p>
              <a:pPr algn="just">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Rectangle 32"/>
            <p:cNvSpPr/>
            <p:nvPr/>
          </p:nvSpPr>
          <p:spPr>
            <a:xfrm>
              <a:off x="8382405" y="2931701"/>
              <a:ext cx="2339926" cy="553722"/>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7" name="TextBox 8"/>
          <p:cNvSpPr txBox="1"/>
          <p:nvPr/>
        </p:nvSpPr>
        <p:spPr>
          <a:xfrm>
            <a:off x="4454798" y="233568"/>
            <a:ext cx="3949155" cy="492443"/>
          </a:xfrm>
          <a:prstGeom prst="rect">
            <a:avLst/>
          </a:prstGeom>
          <a:noFill/>
        </p:spPr>
        <p:txBody>
          <a:bodyPr wrap="square" lIns="0" tIns="0" rIns="0" bIns="0" rtlCol="0" anchor="ctr">
            <a:spAutoFit/>
          </a:bodyPr>
          <a:lstStyle/>
          <a:p>
            <a:pPr algn="ctr"/>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8"/>
          <p:cNvSpPr txBox="1"/>
          <p:nvPr/>
        </p:nvSpPr>
        <p:spPr>
          <a:xfrm>
            <a:off x="5025515" y="743527"/>
            <a:ext cx="2807720" cy="215444"/>
          </a:xfrm>
          <a:prstGeom prst="rect">
            <a:avLst/>
          </a:prstGeom>
          <a:noFill/>
        </p:spPr>
        <p:txBody>
          <a:bodyPr wrap="square" lIns="0" tIns="0" rIns="0" bIns="0" rtlCol="0" anchor="ctr">
            <a:spAutoFit/>
          </a:bodyPr>
          <a:lstStyle/>
          <a:p>
            <a:pPr algn="ctr"/>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9" name="组合 38"/>
          <p:cNvGrpSpPr/>
          <p:nvPr/>
        </p:nvGrpSpPr>
        <p:grpSpPr>
          <a:xfrm>
            <a:off x="539014" y="726011"/>
            <a:ext cx="11780723" cy="0"/>
            <a:chOff x="503625" y="726011"/>
            <a:chExt cx="11780723" cy="0"/>
          </a:xfrm>
        </p:grpSpPr>
        <p:cxnSp>
          <p:nvCxnSpPr>
            <p:cNvPr id="40" name="直接连接符 39"/>
            <p:cNvCxnSpPr/>
            <p:nvPr/>
          </p:nvCxnSpPr>
          <p:spPr>
            <a:xfrm>
              <a:off x="50362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833317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ppt_y</p:attrName>
                                        </p:attrNameLst>
                                      </p:cBhvr>
                                      <p:tavLst>
                                        <p:tav tm="0">
                                          <p:val>
                                            <p:strVal val="#ppt_y+#ppt_h*1.125000"/>
                                          </p:val>
                                        </p:tav>
                                        <p:tav tm="100000">
                                          <p:val>
                                            <p:strVal val="#ppt_y"/>
                                          </p:val>
                                        </p:tav>
                                      </p:tavLst>
                                    </p:anim>
                                    <p:animEffect transition="in" filter="wipe(up)">
                                      <p:cBhvr>
                                        <p:cTn id="8" dur="500"/>
                                        <p:tgtEl>
                                          <p:spTgt spid="25"/>
                                        </p:tgtEl>
                                      </p:cBhvr>
                                    </p:animEffect>
                                  </p:childTnLst>
                                </p:cTn>
                              </p:par>
                              <p:par>
                                <p:cTn id="9" presetID="1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down)">
                                      <p:cBhvr>
                                        <p:cTn id="12" dur="500"/>
                                        <p:tgtEl>
                                          <p:spTgt spid="4"/>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p:tgtEl>
                                          <p:spTgt spid="24"/>
                                        </p:tgtEl>
                                        <p:attrNameLst>
                                          <p:attrName>ppt_y</p:attrName>
                                        </p:attrNameLst>
                                      </p:cBhvr>
                                      <p:tavLst>
                                        <p:tav tm="0">
                                          <p:val>
                                            <p:strVal val="#ppt_y+#ppt_h*1.125000"/>
                                          </p:val>
                                        </p:tav>
                                        <p:tav tm="100000">
                                          <p:val>
                                            <p:strVal val="#ppt_y"/>
                                          </p:val>
                                        </p:tav>
                                      </p:tavLst>
                                    </p:anim>
                                    <p:animEffect transition="in" filter="wipe(up)">
                                      <p:cBhvr>
                                        <p:cTn id="17" dur="500"/>
                                        <p:tgtEl>
                                          <p:spTgt spid="24"/>
                                        </p:tgtEl>
                                      </p:cBhvr>
                                    </p:animEffect>
                                  </p:childTnLst>
                                </p:cTn>
                              </p:par>
                              <p:par>
                                <p:cTn id="18" presetID="12" presetClass="entr" presetSubtype="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p:tgtEl>
                                          <p:spTgt spid="5"/>
                                        </p:tgtEl>
                                        <p:attrNameLst>
                                          <p:attrName>ppt_y</p:attrName>
                                        </p:attrNameLst>
                                      </p:cBhvr>
                                      <p:tavLst>
                                        <p:tav tm="0">
                                          <p:val>
                                            <p:strVal val="#ppt_y-#ppt_h*1.125000"/>
                                          </p:val>
                                        </p:tav>
                                        <p:tav tm="100000">
                                          <p:val>
                                            <p:strVal val="#ppt_y"/>
                                          </p:val>
                                        </p:tav>
                                      </p:tavLst>
                                    </p:anim>
                                    <p:animEffect transition="in" filter="wipe(down)">
                                      <p:cBhvr>
                                        <p:cTn id="21" dur="500"/>
                                        <p:tgtEl>
                                          <p:spTgt spid="5"/>
                                        </p:tgtEl>
                                      </p:cBhvr>
                                    </p:animEffect>
                                  </p:childTnLst>
                                </p:cTn>
                              </p:par>
                            </p:childTnLst>
                          </p:cTn>
                        </p:par>
                        <p:par>
                          <p:cTn id="22" fill="hold">
                            <p:stCondLst>
                              <p:cond delay="1000"/>
                            </p:stCondLst>
                            <p:childTnLst>
                              <p:par>
                                <p:cTn id="23" presetID="12" presetClass="entr" presetSubtype="4"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p:tgtEl>
                                          <p:spTgt spid="23"/>
                                        </p:tgtEl>
                                        <p:attrNameLst>
                                          <p:attrName>ppt_y</p:attrName>
                                        </p:attrNameLst>
                                      </p:cBhvr>
                                      <p:tavLst>
                                        <p:tav tm="0">
                                          <p:val>
                                            <p:strVal val="#ppt_y+#ppt_h*1.125000"/>
                                          </p:val>
                                        </p:tav>
                                        <p:tav tm="100000">
                                          <p:val>
                                            <p:strVal val="#ppt_y"/>
                                          </p:val>
                                        </p:tav>
                                      </p:tavLst>
                                    </p:anim>
                                    <p:animEffect transition="in" filter="wipe(up)">
                                      <p:cBhvr>
                                        <p:cTn id="26" dur="500"/>
                                        <p:tgtEl>
                                          <p:spTgt spid="23"/>
                                        </p:tgtEl>
                                      </p:cBhvr>
                                    </p:animEffect>
                                  </p:childTnLst>
                                </p:cTn>
                              </p:par>
                              <p:par>
                                <p:cTn id="27" presetID="12" presetClass="entr" presetSubtype="1"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p:tgtEl>
                                          <p:spTgt spid="6"/>
                                        </p:tgtEl>
                                        <p:attrNameLst>
                                          <p:attrName>ppt_y</p:attrName>
                                        </p:attrNameLst>
                                      </p:cBhvr>
                                      <p:tavLst>
                                        <p:tav tm="0">
                                          <p:val>
                                            <p:strVal val="#ppt_y-#ppt_h*1.125000"/>
                                          </p:val>
                                        </p:tav>
                                        <p:tav tm="100000">
                                          <p:val>
                                            <p:strVal val="#ppt_y"/>
                                          </p:val>
                                        </p:tav>
                                      </p:tavLst>
                                    </p:anim>
                                    <p:animEffect transition="in" filter="wipe(down)">
                                      <p:cBhvr>
                                        <p:cTn id="30" dur="500"/>
                                        <p:tgtEl>
                                          <p:spTgt spid="6"/>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500"/>
                                        <p:tgtEl>
                                          <p:spTgt spid="21"/>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par>
                          <p:cTn id="55" fill="hold">
                            <p:stCondLst>
                              <p:cond delay="4500"/>
                            </p:stCondLst>
                            <p:childTnLst>
                              <p:par>
                                <p:cTn id="56" presetID="10" presetClass="entr" presetSubtype="0"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childTnLst>
                          </p:cTn>
                        </p:par>
                        <p:par>
                          <p:cTn id="67" fill="hold">
                            <p:stCondLst>
                              <p:cond delay="6000"/>
                            </p:stCondLst>
                            <p:childTnLst>
                              <p:par>
                                <p:cTn id="68" presetID="10"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childTnLst>
                                </p:cTn>
                              </p:par>
                            </p:childTnLst>
                          </p:cTn>
                        </p:par>
                        <p:par>
                          <p:cTn id="71" fill="hold">
                            <p:stCondLst>
                              <p:cond delay="6500"/>
                            </p:stCondLst>
                            <p:childTnLst>
                              <p:par>
                                <p:cTn id="72" presetID="10"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500"/>
                                        <p:tgtEl>
                                          <p:spTgt spid="18"/>
                                        </p:tgtEl>
                                      </p:cBhvr>
                                    </p:animEffect>
                                  </p:childTnLst>
                                </p:cTn>
                              </p:par>
                            </p:childTnLst>
                          </p:cTn>
                        </p:par>
                        <p:par>
                          <p:cTn id="75" fill="hold">
                            <p:stCondLst>
                              <p:cond delay="7000"/>
                            </p:stCondLst>
                            <p:childTnLst>
                              <p:par>
                                <p:cTn id="76" presetID="10" presetClass="entr" presetSubtype="0"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animBg="1"/>
      <p:bldP spid="21" grpId="0" animBg="1"/>
      <p:bldP spid="22" grpId="0" animBg="1"/>
      <p:bldP spid="23" grpId="0"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553448" y="2083074"/>
            <a:ext cx="4828807" cy="4037259"/>
            <a:chOff x="6268472" y="1942824"/>
            <a:chExt cx="4831523" cy="4039530"/>
          </a:xfrm>
        </p:grpSpPr>
        <p:sp>
          <p:nvSpPr>
            <p:cNvPr id="6" name="Freeform 11"/>
            <p:cNvSpPr/>
            <p:nvPr/>
          </p:nvSpPr>
          <p:spPr bwMode="auto">
            <a:xfrm>
              <a:off x="7641912" y="2865795"/>
              <a:ext cx="3357094" cy="1790858"/>
            </a:xfrm>
            <a:custGeom>
              <a:avLst/>
              <a:gdLst>
                <a:gd name="T0" fmla="*/ 374 w 2320"/>
                <a:gd name="T1" fmla="*/ 611 h 1237"/>
                <a:gd name="T2" fmla="*/ 846 w 2320"/>
                <a:gd name="T3" fmla="*/ 313 h 1237"/>
                <a:gd name="T4" fmla="*/ 1265 w 2320"/>
                <a:gd name="T5" fmla="*/ 14 h 1237"/>
                <a:gd name="T6" fmla="*/ 1597 w 2320"/>
                <a:gd name="T7" fmla="*/ 279 h 1237"/>
                <a:gd name="T8" fmla="*/ 2199 w 2320"/>
                <a:gd name="T9" fmla="*/ 554 h 1237"/>
                <a:gd name="T10" fmla="*/ 2051 w 2320"/>
                <a:gd name="T11" fmla="*/ 1014 h 1237"/>
                <a:gd name="T12" fmla="*/ 1780 w 2320"/>
                <a:gd name="T13" fmla="*/ 1054 h 1237"/>
                <a:gd name="T14" fmla="*/ 1303 w 2320"/>
                <a:gd name="T15" fmla="*/ 1237 h 1237"/>
                <a:gd name="T16" fmla="*/ 815 w 2320"/>
                <a:gd name="T17" fmla="*/ 1083 h 1237"/>
                <a:gd name="T18" fmla="*/ 200 w 2320"/>
                <a:gd name="T19" fmla="*/ 953 h 1237"/>
                <a:gd name="T20" fmla="*/ 374 w 2320"/>
                <a:gd name="T21" fmla="*/ 611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0" h="1237">
                  <a:moveTo>
                    <a:pt x="374" y="611"/>
                  </a:moveTo>
                  <a:cubicBezTo>
                    <a:pt x="374" y="611"/>
                    <a:pt x="268" y="269"/>
                    <a:pt x="846" y="313"/>
                  </a:cubicBezTo>
                  <a:cubicBezTo>
                    <a:pt x="846" y="313"/>
                    <a:pt x="904" y="0"/>
                    <a:pt x="1265" y="14"/>
                  </a:cubicBezTo>
                  <a:cubicBezTo>
                    <a:pt x="1265" y="14"/>
                    <a:pt x="1592" y="24"/>
                    <a:pt x="1597" y="279"/>
                  </a:cubicBezTo>
                  <a:cubicBezTo>
                    <a:pt x="1597" y="279"/>
                    <a:pt x="2031" y="187"/>
                    <a:pt x="2199" y="554"/>
                  </a:cubicBezTo>
                  <a:cubicBezTo>
                    <a:pt x="2199" y="554"/>
                    <a:pt x="2320" y="869"/>
                    <a:pt x="2051" y="1014"/>
                  </a:cubicBezTo>
                  <a:cubicBezTo>
                    <a:pt x="2051" y="1014"/>
                    <a:pt x="1912" y="1085"/>
                    <a:pt x="1780" y="1054"/>
                  </a:cubicBezTo>
                  <a:cubicBezTo>
                    <a:pt x="1780" y="1054"/>
                    <a:pt x="1646" y="1225"/>
                    <a:pt x="1303" y="1237"/>
                  </a:cubicBezTo>
                  <a:cubicBezTo>
                    <a:pt x="1303" y="1237"/>
                    <a:pt x="972" y="1237"/>
                    <a:pt x="815" y="1083"/>
                  </a:cubicBezTo>
                  <a:cubicBezTo>
                    <a:pt x="815" y="1083"/>
                    <a:pt x="383" y="1184"/>
                    <a:pt x="200" y="953"/>
                  </a:cubicBezTo>
                  <a:cubicBezTo>
                    <a:pt x="200" y="953"/>
                    <a:pt x="0" y="685"/>
                    <a:pt x="374" y="611"/>
                  </a:cubicBezTo>
                  <a:close/>
                </a:path>
              </a:pathLst>
            </a:custGeom>
            <a:solidFill>
              <a:schemeClr val="bg1">
                <a:lumMod val="8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13"/>
            <p:cNvSpPr/>
            <p:nvPr/>
          </p:nvSpPr>
          <p:spPr bwMode="auto">
            <a:xfrm>
              <a:off x="8857444" y="3517629"/>
              <a:ext cx="504941" cy="687332"/>
            </a:xfrm>
            <a:custGeom>
              <a:avLst/>
              <a:gdLst>
                <a:gd name="T0" fmla="*/ 322 w 349"/>
                <a:gd name="T1" fmla="*/ 291 h 475"/>
                <a:gd name="T2" fmla="*/ 223 w 349"/>
                <a:gd name="T3" fmla="*/ 436 h 475"/>
                <a:gd name="T4" fmla="*/ 125 w 349"/>
                <a:gd name="T5" fmla="*/ 435 h 475"/>
                <a:gd name="T6" fmla="*/ 27 w 349"/>
                <a:gd name="T7" fmla="*/ 290 h 475"/>
                <a:gd name="T8" fmla="*/ 76 w 349"/>
                <a:gd name="T9" fmla="*/ 218 h 475"/>
                <a:gd name="T10" fmla="*/ 126 w 349"/>
                <a:gd name="T11" fmla="*/ 218 h 475"/>
                <a:gd name="T12" fmla="*/ 124 w 349"/>
                <a:gd name="T13" fmla="*/ 203 h 475"/>
                <a:gd name="T14" fmla="*/ 124 w 349"/>
                <a:gd name="T15" fmla="*/ 34 h 475"/>
                <a:gd name="T16" fmla="*/ 137 w 349"/>
                <a:gd name="T17" fmla="*/ 0 h 475"/>
                <a:gd name="T18" fmla="*/ 224 w 349"/>
                <a:gd name="T19" fmla="*/ 0 h 475"/>
                <a:gd name="T20" fmla="*/ 237 w 349"/>
                <a:gd name="T21" fmla="*/ 34 h 475"/>
                <a:gd name="T22" fmla="*/ 237 w 349"/>
                <a:gd name="T23" fmla="*/ 203 h 475"/>
                <a:gd name="T24" fmla="*/ 235 w 349"/>
                <a:gd name="T25" fmla="*/ 218 h 475"/>
                <a:gd name="T26" fmla="*/ 272 w 349"/>
                <a:gd name="T27" fmla="*/ 218 h 475"/>
                <a:gd name="T28" fmla="*/ 322 w 349"/>
                <a:gd name="T29" fmla="*/ 291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9" h="475">
                  <a:moveTo>
                    <a:pt x="322" y="291"/>
                  </a:moveTo>
                  <a:cubicBezTo>
                    <a:pt x="294" y="331"/>
                    <a:pt x="250" y="396"/>
                    <a:pt x="223" y="436"/>
                  </a:cubicBezTo>
                  <a:cubicBezTo>
                    <a:pt x="196" y="475"/>
                    <a:pt x="152" y="475"/>
                    <a:pt x="125" y="435"/>
                  </a:cubicBezTo>
                  <a:cubicBezTo>
                    <a:pt x="98" y="396"/>
                    <a:pt x="54" y="330"/>
                    <a:pt x="27" y="290"/>
                  </a:cubicBezTo>
                  <a:cubicBezTo>
                    <a:pt x="0" y="250"/>
                    <a:pt x="22" y="218"/>
                    <a:pt x="76" y="218"/>
                  </a:cubicBezTo>
                  <a:cubicBezTo>
                    <a:pt x="91" y="218"/>
                    <a:pt x="108" y="218"/>
                    <a:pt x="126" y="218"/>
                  </a:cubicBezTo>
                  <a:cubicBezTo>
                    <a:pt x="125" y="214"/>
                    <a:pt x="124" y="209"/>
                    <a:pt x="124" y="203"/>
                  </a:cubicBezTo>
                  <a:cubicBezTo>
                    <a:pt x="124" y="34"/>
                    <a:pt x="124" y="34"/>
                    <a:pt x="124" y="34"/>
                  </a:cubicBezTo>
                  <a:cubicBezTo>
                    <a:pt x="124" y="15"/>
                    <a:pt x="130" y="0"/>
                    <a:pt x="137" y="0"/>
                  </a:cubicBezTo>
                  <a:cubicBezTo>
                    <a:pt x="224" y="0"/>
                    <a:pt x="224" y="0"/>
                    <a:pt x="224" y="0"/>
                  </a:cubicBezTo>
                  <a:cubicBezTo>
                    <a:pt x="231" y="0"/>
                    <a:pt x="237" y="15"/>
                    <a:pt x="237" y="34"/>
                  </a:cubicBezTo>
                  <a:cubicBezTo>
                    <a:pt x="237" y="203"/>
                    <a:pt x="237" y="203"/>
                    <a:pt x="237" y="203"/>
                  </a:cubicBezTo>
                  <a:cubicBezTo>
                    <a:pt x="237" y="209"/>
                    <a:pt x="236" y="214"/>
                    <a:pt x="235" y="218"/>
                  </a:cubicBezTo>
                  <a:cubicBezTo>
                    <a:pt x="249" y="218"/>
                    <a:pt x="261" y="218"/>
                    <a:pt x="272" y="218"/>
                  </a:cubicBezTo>
                  <a:cubicBezTo>
                    <a:pt x="327" y="218"/>
                    <a:pt x="349" y="251"/>
                    <a:pt x="322" y="2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14"/>
            <p:cNvSpPr/>
            <p:nvPr/>
          </p:nvSpPr>
          <p:spPr bwMode="auto">
            <a:xfrm>
              <a:off x="9401556" y="3502939"/>
              <a:ext cx="503105" cy="687332"/>
            </a:xfrm>
            <a:custGeom>
              <a:avLst/>
              <a:gdLst>
                <a:gd name="T0" fmla="*/ 272 w 348"/>
                <a:gd name="T1" fmla="*/ 257 h 475"/>
                <a:gd name="T2" fmla="*/ 235 w 348"/>
                <a:gd name="T3" fmla="*/ 257 h 475"/>
                <a:gd name="T4" fmla="*/ 237 w 348"/>
                <a:gd name="T5" fmla="*/ 272 h 475"/>
                <a:gd name="T6" fmla="*/ 237 w 348"/>
                <a:gd name="T7" fmla="*/ 441 h 475"/>
                <a:gd name="T8" fmla="*/ 224 w 348"/>
                <a:gd name="T9" fmla="*/ 475 h 475"/>
                <a:gd name="T10" fmla="*/ 137 w 348"/>
                <a:gd name="T11" fmla="*/ 475 h 475"/>
                <a:gd name="T12" fmla="*/ 124 w 348"/>
                <a:gd name="T13" fmla="*/ 441 h 475"/>
                <a:gd name="T14" fmla="*/ 124 w 348"/>
                <a:gd name="T15" fmla="*/ 272 h 475"/>
                <a:gd name="T16" fmla="*/ 125 w 348"/>
                <a:gd name="T17" fmla="*/ 257 h 475"/>
                <a:gd name="T18" fmla="*/ 76 w 348"/>
                <a:gd name="T19" fmla="*/ 257 h 475"/>
                <a:gd name="T20" fmla="*/ 27 w 348"/>
                <a:gd name="T21" fmla="*/ 185 h 475"/>
                <a:gd name="T22" fmla="*/ 125 w 348"/>
                <a:gd name="T23" fmla="*/ 40 h 475"/>
                <a:gd name="T24" fmla="*/ 223 w 348"/>
                <a:gd name="T25" fmla="*/ 39 h 475"/>
                <a:gd name="T26" fmla="*/ 321 w 348"/>
                <a:gd name="T27" fmla="*/ 184 h 475"/>
                <a:gd name="T28" fmla="*/ 272 w 348"/>
                <a:gd name="T29" fmla="*/ 257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8" h="475">
                  <a:moveTo>
                    <a:pt x="272" y="257"/>
                  </a:moveTo>
                  <a:cubicBezTo>
                    <a:pt x="261" y="257"/>
                    <a:pt x="249" y="257"/>
                    <a:pt x="235" y="257"/>
                  </a:cubicBezTo>
                  <a:cubicBezTo>
                    <a:pt x="236" y="261"/>
                    <a:pt x="237" y="266"/>
                    <a:pt x="237" y="272"/>
                  </a:cubicBezTo>
                  <a:cubicBezTo>
                    <a:pt x="237" y="441"/>
                    <a:pt x="237" y="441"/>
                    <a:pt x="237" y="441"/>
                  </a:cubicBezTo>
                  <a:cubicBezTo>
                    <a:pt x="237" y="460"/>
                    <a:pt x="231" y="475"/>
                    <a:pt x="224" y="475"/>
                  </a:cubicBezTo>
                  <a:cubicBezTo>
                    <a:pt x="137" y="475"/>
                    <a:pt x="137" y="475"/>
                    <a:pt x="137" y="475"/>
                  </a:cubicBezTo>
                  <a:cubicBezTo>
                    <a:pt x="130" y="475"/>
                    <a:pt x="124" y="460"/>
                    <a:pt x="124" y="441"/>
                  </a:cubicBezTo>
                  <a:cubicBezTo>
                    <a:pt x="124" y="272"/>
                    <a:pt x="124" y="272"/>
                    <a:pt x="124" y="272"/>
                  </a:cubicBezTo>
                  <a:cubicBezTo>
                    <a:pt x="124" y="266"/>
                    <a:pt x="125" y="261"/>
                    <a:pt x="125" y="257"/>
                  </a:cubicBezTo>
                  <a:cubicBezTo>
                    <a:pt x="107" y="257"/>
                    <a:pt x="90" y="257"/>
                    <a:pt x="76" y="257"/>
                  </a:cubicBezTo>
                  <a:cubicBezTo>
                    <a:pt x="22" y="257"/>
                    <a:pt x="0" y="225"/>
                    <a:pt x="27" y="185"/>
                  </a:cubicBezTo>
                  <a:cubicBezTo>
                    <a:pt x="54" y="145"/>
                    <a:pt x="98" y="79"/>
                    <a:pt x="125" y="40"/>
                  </a:cubicBezTo>
                  <a:cubicBezTo>
                    <a:pt x="152" y="0"/>
                    <a:pt x="196" y="0"/>
                    <a:pt x="223" y="39"/>
                  </a:cubicBezTo>
                  <a:cubicBezTo>
                    <a:pt x="250" y="79"/>
                    <a:pt x="294" y="144"/>
                    <a:pt x="321" y="184"/>
                  </a:cubicBezTo>
                  <a:cubicBezTo>
                    <a:pt x="348" y="224"/>
                    <a:pt x="326" y="257"/>
                    <a:pt x="272" y="2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15"/>
            <p:cNvSpPr/>
            <p:nvPr/>
          </p:nvSpPr>
          <p:spPr bwMode="auto">
            <a:xfrm>
              <a:off x="8851323" y="3529258"/>
              <a:ext cx="504941" cy="687332"/>
            </a:xfrm>
            <a:custGeom>
              <a:avLst/>
              <a:gdLst>
                <a:gd name="T0" fmla="*/ 322 w 349"/>
                <a:gd name="T1" fmla="*/ 291 h 475"/>
                <a:gd name="T2" fmla="*/ 223 w 349"/>
                <a:gd name="T3" fmla="*/ 436 h 475"/>
                <a:gd name="T4" fmla="*/ 125 w 349"/>
                <a:gd name="T5" fmla="*/ 435 h 475"/>
                <a:gd name="T6" fmla="*/ 27 w 349"/>
                <a:gd name="T7" fmla="*/ 290 h 475"/>
                <a:gd name="T8" fmla="*/ 76 w 349"/>
                <a:gd name="T9" fmla="*/ 218 h 475"/>
                <a:gd name="T10" fmla="*/ 126 w 349"/>
                <a:gd name="T11" fmla="*/ 218 h 475"/>
                <a:gd name="T12" fmla="*/ 124 w 349"/>
                <a:gd name="T13" fmla="*/ 203 h 475"/>
                <a:gd name="T14" fmla="*/ 124 w 349"/>
                <a:gd name="T15" fmla="*/ 34 h 475"/>
                <a:gd name="T16" fmla="*/ 137 w 349"/>
                <a:gd name="T17" fmla="*/ 0 h 475"/>
                <a:gd name="T18" fmla="*/ 224 w 349"/>
                <a:gd name="T19" fmla="*/ 0 h 475"/>
                <a:gd name="T20" fmla="*/ 237 w 349"/>
                <a:gd name="T21" fmla="*/ 34 h 475"/>
                <a:gd name="T22" fmla="*/ 237 w 349"/>
                <a:gd name="T23" fmla="*/ 203 h 475"/>
                <a:gd name="T24" fmla="*/ 235 w 349"/>
                <a:gd name="T25" fmla="*/ 218 h 475"/>
                <a:gd name="T26" fmla="*/ 272 w 349"/>
                <a:gd name="T27" fmla="*/ 218 h 475"/>
                <a:gd name="T28" fmla="*/ 322 w 349"/>
                <a:gd name="T29" fmla="*/ 291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9" h="475">
                  <a:moveTo>
                    <a:pt x="322" y="291"/>
                  </a:moveTo>
                  <a:cubicBezTo>
                    <a:pt x="294" y="331"/>
                    <a:pt x="250" y="396"/>
                    <a:pt x="223" y="436"/>
                  </a:cubicBezTo>
                  <a:cubicBezTo>
                    <a:pt x="196" y="475"/>
                    <a:pt x="152" y="475"/>
                    <a:pt x="125" y="435"/>
                  </a:cubicBezTo>
                  <a:cubicBezTo>
                    <a:pt x="98" y="396"/>
                    <a:pt x="54" y="330"/>
                    <a:pt x="27" y="290"/>
                  </a:cubicBezTo>
                  <a:cubicBezTo>
                    <a:pt x="0" y="250"/>
                    <a:pt x="22" y="218"/>
                    <a:pt x="76" y="218"/>
                  </a:cubicBezTo>
                  <a:cubicBezTo>
                    <a:pt x="91" y="218"/>
                    <a:pt x="108" y="218"/>
                    <a:pt x="126" y="218"/>
                  </a:cubicBezTo>
                  <a:cubicBezTo>
                    <a:pt x="125" y="214"/>
                    <a:pt x="124" y="209"/>
                    <a:pt x="124" y="203"/>
                  </a:cubicBezTo>
                  <a:cubicBezTo>
                    <a:pt x="124" y="34"/>
                    <a:pt x="124" y="34"/>
                    <a:pt x="124" y="34"/>
                  </a:cubicBezTo>
                  <a:cubicBezTo>
                    <a:pt x="124" y="15"/>
                    <a:pt x="130" y="0"/>
                    <a:pt x="137" y="0"/>
                  </a:cubicBezTo>
                  <a:cubicBezTo>
                    <a:pt x="224" y="0"/>
                    <a:pt x="224" y="0"/>
                    <a:pt x="224" y="0"/>
                  </a:cubicBezTo>
                  <a:cubicBezTo>
                    <a:pt x="231" y="0"/>
                    <a:pt x="237" y="15"/>
                    <a:pt x="237" y="34"/>
                  </a:cubicBezTo>
                  <a:cubicBezTo>
                    <a:pt x="237" y="203"/>
                    <a:pt x="237" y="203"/>
                    <a:pt x="237" y="203"/>
                  </a:cubicBezTo>
                  <a:cubicBezTo>
                    <a:pt x="237" y="209"/>
                    <a:pt x="236" y="214"/>
                    <a:pt x="235" y="218"/>
                  </a:cubicBezTo>
                  <a:cubicBezTo>
                    <a:pt x="249" y="218"/>
                    <a:pt x="261" y="218"/>
                    <a:pt x="272" y="218"/>
                  </a:cubicBezTo>
                  <a:cubicBezTo>
                    <a:pt x="327" y="218"/>
                    <a:pt x="349" y="251"/>
                    <a:pt x="322" y="291"/>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16"/>
            <p:cNvSpPr/>
            <p:nvPr/>
          </p:nvSpPr>
          <p:spPr bwMode="auto">
            <a:xfrm>
              <a:off x="9395436" y="3514568"/>
              <a:ext cx="503717" cy="687332"/>
            </a:xfrm>
            <a:custGeom>
              <a:avLst/>
              <a:gdLst>
                <a:gd name="T0" fmla="*/ 272 w 348"/>
                <a:gd name="T1" fmla="*/ 257 h 475"/>
                <a:gd name="T2" fmla="*/ 235 w 348"/>
                <a:gd name="T3" fmla="*/ 257 h 475"/>
                <a:gd name="T4" fmla="*/ 237 w 348"/>
                <a:gd name="T5" fmla="*/ 272 h 475"/>
                <a:gd name="T6" fmla="*/ 237 w 348"/>
                <a:gd name="T7" fmla="*/ 441 h 475"/>
                <a:gd name="T8" fmla="*/ 224 w 348"/>
                <a:gd name="T9" fmla="*/ 475 h 475"/>
                <a:gd name="T10" fmla="*/ 137 w 348"/>
                <a:gd name="T11" fmla="*/ 475 h 475"/>
                <a:gd name="T12" fmla="*/ 124 w 348"/>
                <a:gd name="T13" fmla="*/ 441 h 475"/>
                <a:gd name="T14" fmla="*/ 124 w 348"/>
                <a:gd name="T15" fmla="*/ 272 h 475"/>
                <a:gd name="T16" fmla="*/ 125 w 348"/>
                <a:gd name="T17" fmla="*/ 257 h 475"/>
                <a:gd name="T18" fmla="*/ 76 w 348"/>
                <a:gd name="T19" fmla="*/ 257 h 475"/>
                <a:gd name="T20" fmla="*/ 27 w 348"/>
                <a:gd name="T21" fmla="*/ 185 h 475"/>
                <a:gd name="T22" fmla="*/ 125 w 348"/>
                <a:gd name="T23" fmla="*/ 40 h 475"/>
                <a:gd name="T24" fmla="*/ 223 w 348"/>
                <a:gd name="T25" fmla="*/ 39 h 475"/>
                <a:gd name="T26" fmla="*/ 321 w 348"/>
                <a:gd name="T27" fmla="*/ 184 h 475"/>
                <a:gd name="T28" fmla="*/ 272 w 348"/>
                <a:gd name="T29" fmla="*/ 257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8" h="475">
                  <a:moveTo>
                    <a:pt x="272" y="257"/>
                  </a:moveTo>
                  <a:cubicBezTo>
                    <a:pt x="261" y="257"/>
                    <a:pt x="249" y="257"/>
                    <a:pt x="235" y="257"/>
                  </a:cubicBezTo>
                  <a:cubicBezTo>
                    <a:pt x="236" y="261"/>
                    <a:pt x="237" y="266"/>
                    <a:pt x="237" y="272"/>
                  </a:cubicBezTo>
                  <a:cubicBezTo>
                    <a:pt x="237" y="441"/>
                    <a:pt x="237" y="441"/>
                    <a:pt x="237" y="441"/>
                  </a:cubicBezTo>
                  <a:cubicBezTo>
                    <a:pt x="237" y="460"/>
                    <a:pt x="231" y="475"/>
                    <a:pt x="224" y="475"/>
                  </a:cubicBezTo>
                  <a:cubicBezTo>
                    <a:pt x="137" y="475"/>
                    <a:pt x="137" y="475"/>
                    <a:pt x="137" y="475"/>
                  </a:cubicBezTo>
                  <a:cubicBezTo>
                    <a:pt x="130" y="475"/>
                    <a:pt x="124" y="460"/>
                    <a:pt x="124" y="441"/>
                  </a:cubicBezTo>
                  <a:cubicBezTo>
                    <a:pt x="124" y="272"/>
                    <a:pt x="124" y="272"/>
                    <a:pt x="124" y="272"/>
                  </a:cubicBezTo>
                  <a:cubicBezTo>
                    <a:pt x="124" y="266"/>
                    <a:pt x="125" y="261"/>
                    <a:pt x="125" y="257"/>
                  </a:cubicBezTo>
                  <a:cubicBezTo>
                    <a:pt x="107" y="257"/>
                    <a:pt x="90" y="257"/>
                    <a:pt x="76" y="257"/>
                  </a:cubicBezTo>
                  <a:cubicBezTo>
                    <a:pt x="22" y="257"/>
                    <a:pt x="0" y="225"/>
                    <a:pt x="27" y="185"/>
                  </a:cubicBezTo>
                  <a:cubicBezTo>
                    <a:pt x="54" y="145"/>
                    <a:pt x="98" y="79"/>
                    <a:pt x="125" y="40"/>
                  </a:cubicBezTo>
                  <a:cubicBezTo>
                    <a:pt x="152" y="0"/>
                    <a:pt x="196" y="0"/>
                    <a:pt x="223" y="39"/>
                  </a:cubicBezTo>
                  <a:cubicBezTo>
                    <a:pt x="250" y="79"/>
                    <a:pt x="294" y="144"/>
                    <a:pt x="321" y="184"/>
                  </a:cubicBezTo>
                  <a:cubicBezTo>
                    <a:pt x="348" y="224"/>
                    <a:pt x="326" y="257"/>
                    <a:pt x="272" y="257"/>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7"/>
            <p:cNvSpPr/>
            <p:nvPr/>
          </p:nvSpPr>
          <p:spPr bwMode="auto">
            <a:xfrm>
              <a:off x="6849920" y="2178463"/>
              <a:ext cx="398445" cy="242984"/>
            </a:xfrm>
            <a:custGeom>
              <a:avLst/>
              <a:gdLst>
                <a:gd name="T0" fmla="*/ 0 w 651"/>
                <a:gd name="T1" fmla="*/ 2 h 397"/>
                <a:gd name="T2" fmla="*/ 3 w 651"/>
                <a:gd name="T3" fmla="*/ 390 h 397"/>
                <a:gd name="T4" fmla="*/ 644 w 651"/>
                <a:gd name="T5" fmla="*/ 397 h 397"/>
                <a:gd name="T6" fmla="*/ 651 w 651"/>
                <a:gd name="T7" fmla="*/ 0 h 397"/>
                <a:gd name="T8" fmla="*/ 0 w 651"/>
                <a:gd name="T9" fmla="*/ 2 h 397"/>
              </a:gdLst>
              <a:ahLst/>
              <a:cxnLst>
                <a:cxn ang="0">
                  <a:pos x="T0" y="T1"/>
                </a:cxn>
                <a:cxn ang="0">
                  <a:pos x="T2" y="T3"/>
                </a:cxn>
                <a:cxn ang="0">
                  <a:pos x="T4" y="T5"/>
                </a:cxn>
                <a:cxn ang="0">
                  <a:pos x="T6" y="T7"/>
                </a:cxn>
                <a:cxn ang="0">
                  <a:pos x="T8" y="T9"/>
                </a:cxn>
              </a:cxnLst>
              <a:rect l="0" t="0" r="r" b="b"/>
              <a:pathLst>
                <a:path w="651" h="397">
                  <a:moveTo>
                    <a:pt x="0" y="2"/>
                  </a:moveTo>
                  <a:lnTo>
                    <a:pt x="3" y="390"/>
                  </a:lnTo>
                  <a:lnTo>
                    <a:pt x="644" y="397"/>
                  </a:lnTo>
                  <a:lnTo>
                    <a:pt x="651" y="0"/>
                  </a:lnTo>
                  <a:lnTo>
                    <a:pt x="0" y="2"/>
                  </a:lnTo>
                  <a:close/>
                </a:path>
              </a:pathLst>
            </a:custGeom>
            <a:solidFill>
              <a:schemeClr val="accent1">
                <a:lumMod val="60000"/>
                <a:lumOff val="4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8"/>
            <p:cNvSpPr/>
            <p:nvPr/>
          </p:nvSpPr>
          <p:spPr bwMode="auto">
            <a:xfrm>
              <a:off x="6799731" y="2458170"/>
              <a:ext cx="509226" cy="85075"/>
            </a:xfrm>
            <a:custGeom>
              <a:avLst/>
              <a:gdLst>
                <a:gd name="T0" fmla="*/ 0 w 832"/>
                <a:gd name="T1" fmla="*/ 139 h 139"/>
                <a:gd name="T2" fmla="*/ 832 w 832"/>
                <a:gd name="T3" fmla="*/ 137 h 139"/>
                <a:gd name="T4" fmla="*/ 737 w 832"/>
                <a:gd name="T5" fmla="*/ 0 h 139"/>
                <a:gd name="T6" fmla="*/ 82 w 832"/>
                <a:gd name="T7" fmla="*/ 4 h 139"/>
                <a:gd name="T8" fmla="*/ 0 w 832"/>
                <a:gd name="T9" fmla="*/ 139 h 139"/>
              </a:gdLst>
              <a:ahLst/>
              <a:cxnLst>
                <a:cxn ang="0">
                  <a:pos x="T0" y="T1"/>
                </a:cxn>
                <a:cxn ang="0">
                  <a:pos x="T2" y="T3"/>
                </a:cxn>
                <a:cxn ang="0">
                  <a:pos x="T4" y="T5"/>
                </a:cxn>
                <a:cxn ang="0">
                  <a:pos x="T6" y="T7"/>
                </a:cxn>
                <a:cxn ang="0">
                  <a:pos x="T8" y="T9"/>
                </a:cxn>
              </a:cxnLst>
              <a:rect l="0" t="0" r="r" b="b"/>
              <a:pathLst>
                <a:path w="832" h="139">
                  <a:moveTo>
                    <a:pt x="0" y="139"/>
                  </a:moveTo>
                  <a:lnTo>
                    <a:pt x="832" y="137"/>
                  </a:lnTo>
                  <a:lnTo>
                    <a:pt x="737" y="0"/>
                  </a:lnTo>
                  <a:lnTo>
                    <a:pt x="82" y="4"/>
                  </a:lnTo>
                  <a:lnTo>
                    <a:pt x="0" y="139"/>
                  </a:lnTo>
                  <a:close/>
                </a:path>
              </a:pathLst>
            </a:custGeom>
            <a:solidFill>
              <a:schemeClr val="accent1">
                <a:lumMod val="60000"/>
                <a:lumOff val="4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9"/>
            <p:cNvSpPr>
              <a:spLocks noEditPoints="1"/>
            </p:cNvSpPr>
            <p:nvPr/>
          </p:nvSpPr>
          <p:spPr bwMode="auto">
            <a:xfrm>
              <a:off x="6829722" y="2162550"/>
              <a:ext cx="438840" cy="274810"/>
            </a:xfrm>
            <a:custGeom>
              <a:avLst/>
              <a:gdLst>
                <a:gd name="T0" fmla="*/ 288 w 303"/>
                <a:gd name="T1" fmla="*/ 0 h 190"/>
                <a:gd name="T2" fmla="*/ 15 w 303"/>
                <a:gd name="T3" fmla="*/ 0 h 190"/>
                <a:gd name="T4" fmla="*/ 0 w 303"/>
                <a:gd name="T5" fmla="*/ 16 h 190"/>
                <a:gd name="T6" fmla="*/ 0 w 303"/>
                <a:gd name="T7" fmla="*/ 174 h 190"/>
                <a:gd name="T8" fmla="*/ 15 w 303"/>
                <a:gd name="T9" fmla="*/ 190 h 190"/>
                <a:gd name="T10" fmla="*/ 288 w 303"/>
                <a:gd name="T11" fmla="*/ 190 h 190"/>
                <a:gd name="T12" fmla="*/ 303 w 303"/>
                <a:gd name="T13" fmla="*/ 174 h 190"/>
                <a:gd name="T14" fmla="*/ 303 w 303"/>
                <a:gd name="T15" fmla="*/ 16 h 190"/>
                <a:gd name="T16" fmla="*/ 288 w 303"/>
                <a:gd name="T17" fmla="*/ 0 h 190"/>
                <a:gd name="T18" fmla="*/ 279 w 303"/>
                <a:gd name="T19" fmla="*/ 168 h 190"/>
                <a:gd name="T20" fmla="*/ 23 w 303"/>
                <a:gd name="T21" fmla="*/ 168 h 190"/>
                <a:gd name="T22" fmla="*/ 23 w 303"/>
                <a:gd name="T23" fmla="*/ 20 h 190"/>
                <a:gd name="T24" fmla="*/ 279 w 303"/>
                <a:gd name="T25" fmla="*/ 20 h 190"/>
                <a:gd name="T26" fmla="*/ 279 w 303"/>
                <a:gd name="T27" fmla="*/ 16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3" h="190">
                  <a:moveTo>
                    <a:pt x="288" y="0"/>
                  </a:moveTo>
                  <a:cubicBezTo>
                    <a:pt x="15" y="0"/>
                    <a:pt x="15" y="0"/>
                    <a:pt x="15" y="0"/>
                  </a:cubicBezTo>
                  <a:cubicBezTo>
                    <a:pt x="7" y="0"/>
                    <a:pt x="0" y="7"/>
                    <a:pt x="0" y="16"/>
                  </a:cubicBezTo>
                  <a:cubicBezTo>
                    <a:pt x="0" y="174"/>
                    <a:pt x="0" y="174"/>
                    <a:pt x="0" y="174"/>
                  </a:cubicBezTo>
                  <a:cubicBezTo>
                    <a:pt x="0" y="183"/>
                    <a:pt x="7" y="190"/>
                    <a:pt x="15" y="190"/>
                  </a:cubicBezTo>
                  <a:cubicBezTo>
                    <a:pt x="288" y="190"/>
                    <a:pt x="288" y="190"/>
                    <a:pt x="288" y="190"/>
                  </a:cubicBezTo>
                  <a:cubicBezTo>
                    <a:pt x="296" y="190"/>
                    <a:pt x="303" y="183"/>
                    <a:pt x="303" y="174"/>
                  </a:cubicBezTo>
                  <a:cubicBezTo>
                    <a:pt x="303" y="16"/>
                    <a:pt x="303" y="16"/>
                    <a:pt x="303" y="16"/>
                  </a:cubicBezTo>
                  <a:cubicBezTo>
                    <a:pt x="303" y="7"/>
                    <a:pt x="296" y="0"/>
                    <a:pt x="288" y="0"/>
                  </a:cubicBezTo>
                  <a:close/>
                  <a:moveTo>
                    <a:pt x="279" y="168"/>
                  </a:moveTo>
                  <a:cubicBezTo>
                    <a:pt x="23" y="168"/>
                    <a:pt x="23" y="168"/>
                    <a:pt x="23" y="168"/>
                  </a:cubicBezTo>
                  <a:cubicBezTo>
                    <a:pt x="23" y="20"/>
                    <a:pt x="23" y="20"/>
                    <a:pt x="23" y="20"/>
                  </a:cubicBezTo>
                  <a:cubicBezTo>
                    <a:pt x="279" y="20"/>
                    <a:pt x="279" y="20"/>
                    <a:pt x="279" y="20"/>
                  </a:cubicBezTo>
                  <a:lnTo>
                    <a:pt x="279" y="168"/>
                  </a:ln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20"/>
            <p:cNvSpPr>
              <a:spLocks noEditPoints="1"/>
            </p:cNvSpPr>
            <p:nvPr/>
          </p:nvSpPr>
          <p:spPr bwMode="auto">
            <a:xfrm>
              <a:off x="6788102" y="2450825"/>
              <a:ext cx="537992" cy="93644"/>
            </a:xfrm>
            <a:custGeom>
              <a:avLst/>
              <a:gdLst>
                <a:gd name="T0" fmla="*/ 370 w 372"/>
                <a:gd name="T1" fmla="*/ 65 h 65"/>
                <a:gd name="T2" fmla="*/ 371 w 372"/>
                <a:gd name="T3" fmla="*/ 65 h 65"/>
                <a:gd name="T4" fmla="*/ 372 w 372"/>
                <a:gd name="T5" fmla="*/ 65 h 65"/>
                <a:gd name="T6" fmla="*/ 327 w 372"/>
                <a:gd name="T7" fmla="*/ 0 h 65"/>
                <a:gd name="T8" fmla="*/ 34 w 372"/>
                <a:gd name="T9" fmla="*/ 0 h 65"/>
                <a:gd name="T10" fmla="*/ 0 w 372"/>
                <a:gd name="T11" fmla="*/ 65 h 65"/>
                <a:gd name="T12" fmla="*/ 1 w 372"/>
                <a:gd name="T13" fmla="*/ 65 h 65"/>
                <a:gd name="T14" fmla="*/ 2 w 372"/>
                <a:gd name="T15" fmla="*/ 65 h 65"/>
                <a:gd name="T16" fmla="*/ 370 w 372"/>
                <a:gd name="T17" fmla="*/ 65 h 65"/>
                <a:gd name="T18" fmla="*/ 146 w 372"/>
                <a:gd name="T19" fmla="*/ 57 h 65"/>
                <a:gd name="T20" fmla="*/ 151 w 372"/>
                <a:gd name="T21" fmla="*/ 48 h 65"/>
                <a:gd name="T22" fmla="*/ 217 w 372"/>
                <a:gd name="T23" fmla="*/ 49 h 65"/>
                <a:gd name="T24" fmla="*/ 223 w 372"/>
                <a:gd name="T25" fmla="*/ 57 h 65"/>
                <a:gd name="T26" fmla="*/ 146 w 372"/>
                <a:gd name="T27" fmla="*/ 57 h 65"/>
                <a:gd name="T28" fmla="*/ 50 w 372"/>
                <a:gd name="T29" fmla="*/ 9 h 65"/>
                <a:gd name="T30" fmla="*/ 309 w 372"/>
                <a:gd name="T31" fmla="*/ 9 h 65"/>
                <a:gd name="T32" fmla="*/ 332 w 372"/>
                <a:gd name="T33" fmla="*/ 41 h 65"/>
                <a:gd name="T34" fmla="*/ 34 w 372"/>
                <a:gd name="T35" fmla="*/ 41 h 65"/>
                <a:gd name="T36" fmla="*/ 50 w 372"/>
                <a:gd name="T37"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2" h="65">
                  <a:moveTo>
                    <a:pt x="370" y="65"/>
                  </a:moveTo>
                  <a:cubicBezTo>
                    <a:pt x="370" y="65"/>
                    <a:pt x="370" y="65"/>
                    <a:pt x="371" y="65"/>
                  </a:cubicBezTo>
                  <a:cubicBezTo>
                    <a:pt x="372" y="65"/>
                    <a:pt x="372" y="65"/>
                    <a:pt x="372" y="65"/>
                  </a:cubicBezTo>
                  <a:cubicBezTo>
                    <a:pt x="327" y="0"/>
                    <a:pt x="327" y="0"/>
                    <a:pt x="327" y="0"/>
                  </a:cubicBezTo>
                  <a:cubicBezTo>
                    <a:pt x="34" y="0"/>
                    <a:pt x="34" y="0"/>
                    <a:pt x="34" y="0"/>
                  </a:cubicBezTo>
                  <a:cubicBezTo>
                    <a:pt x="0" y="65"/>
                    <a:pt x="0" y="65"/>
                    <a:pt x="0" y="65"/>
                  </a:cubicBezTo>
                  <a:cubicBezTo>
                    <a:pt x="1" y="65"/>
                    <a:pt x="1" y="65"/>
                    <a:pt x="1" y="65"/>
                  </a:cubicBezTo>
                  <a:cubicBezTo>
                    <a:pt x="1" y="65"/>
                    <a:pt x="2" y="65"/>
                    <a:pt x="2" y="65"/>
                  </a:cubicBezTo>
                  <a:lnTo>
                    <a:pt x="370" y="65"/>
                  </a:lnTo>
                  <a:close/>
                  <a:moveTo>
                    <a:pt x="146" y="57"/>
                  </a:moveTo>
                  <a:cubicBezTo>
                    <a:pt x="151" y="48"/>
                    <a:pt x="151" y="48"/>
                    <a:pt x="151" y="48"/>
                  </a:cubicBezTo>
                  <a:cubicBezTo>
                    <a:pt x="217" y="49"/>
                    <a:pt x="217" y="49"/>
                    <a:pt x="217" y="49"/>
                  </a:cubicBezTo>
                  <a:cubicBezTo>
                    <a:pt x="223" y="57"/>
                    <a:pt x="223" y="57"/>
                    <a:pt x="223" y="57"/>
                  </a:cubicBezTo>
                  <a:lnTo>
                    <a:pt x="146" y="57"/>
                  </a:lnTo>
                  <a:close/>
                  <a:moveTo>
                    <a:pt x="50" y="9"/>
                  </a:moveTo>
                  <a:cubicBezTo>
                    <a:pt x="309" y="9"/>
                    <a:pt x="309" y="9"/>
                    <a:pt x="309" y="9"/>
                  </a:cubicBezTo>
                  <a:cubicBezTo>
                    <a:pt x="332" y="41"/>
                    <a:pt x="332" y="41"/>
                    <a:pt x="332" y="41"/>
                  </a:cubicBezTo>
                  <a:cubicBezTo>
                    <a:pt x="34" y="41"/>
                    <a:pt x="34" y="41"/>
                    <a:pt x="34" y="41"/>
                  </a:cubicBezTo>
                  <a:lnTo>
                    <a:pt x="50" y="9"/>
                  </a:ln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21"/>
            <p:cNvSpPr/>
            <p:nvPr/>
          </p:nvSpPr>
          <p:spPr bwMode="auto">
            <a:xfrm>
              <a:off x="6785042" y="2557934"/>
              <a:ext cx="544112" cy="25706"/>
            </a:xfrm>
            <a:custGeom>
              <a:avLst/>
              <a:gdLst>
                <a:gd name="T0" fmla="*/ 373 w 376"/>
                <a:gd name="T1" fmla="*/ 0 h 18"/>
                <a:gd name="T2" fmla="*/ 3 w 376"/>
                <a:gd name="T3" fmla="*/ 0 h 18"/>
                <a:gd name="T4" fmla="*/ 0 w 376"/>
                <a:gd name="T5" fmla="*/ 9 h 18"/>
                <a:gd name="T6" fmla="*/ 4 w 376"/>
                <a:gd name="T7" fmla="*/ 18 h 18"/>
                <a:gd name="T8" fmla="*/ 372 w 376"/>
                <a:gd name="T9" fmla="*/ 18 h 18"/>
                <a:gd name="T10" fmla="*/ 376 w 376"/>
                <a:gd name="T11" fmla="*/ 9 h 18"/>
                <a:gd name="T12" fmla="*/ 373 w 376"/>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376" h="18">
                  <a:moveTo>
                    <a:pt x="373" y="0"/>
                  </a:moveTo>
                  <a:cubicBezTo>
                    <a:pt x="3" y="0"/>
                    <a:pt x="3" y="0"/>
                    <a:pt x="3" y="0"/>
                  </a:cubicBezTo>
                  <a:cubicBezTo>
                    <a:pt x="1" y="1"/>
                    <a:pt x="0" y="5"/>
                    <a:pt x="0" y="9"/>
                  </a:cubicBezTo>
                  <a:cubicBezTo>
                    <a:pt x="0" y="14"/>
                    <a:pt x="2" y="18"/>
                    <a:pt x="4" y="18"/>
                  </a:cubicBezTo>
                  <a:cubicBezTo>
                    <a:pt x="372" y="18"/>
                    <a:pt x="372" y="18"/>
                    <a:pt x="372" y="18"/>
                  </a:cubicBezTo>
                  <a:cubicBezTo>
                    <a:pt x="374" y="18"/>
                    <a:pt x="376" y="14"/>
                    <a:pt x="376" y="9"/>
                  </a:cubicBezTo>
                  <a:cubicBezTo>
                    <a:pt x="376" y="5"/>
                    <a:pt x="375" y="1"/>
                    <a:pt x="373" y="0"/>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22"/>
            <p:cNvSpPr>
              <a:spLocks noEditPoints="1"/>
            </p:cNvSpPr>
            <p:nvPr/>
          </p:nvSpPr>
          <p:spPr bwMode="auto">
            <a:xfrm>
              <a:off x="6622849" y="1942824"/>
              <a:ext cx="868499" cy="868499"/>
            </a:xfrm>
            <a:custGeom>
              <a:avLst/>
              <a:gdLst>
                <a:gd name="T0" fmla="*/ 300 w 600"/>
                <a:gd name="T1" fmla="*/ 600 h 600"/>
                <a:gd name="T2" fmla="*/ 0 w 600"/>
                <a:gd name="T3" fmla="*/ 300 h 600"/>
                <a:gd name="T4" fmla="*/ 300 w 600"/>
                <a:gd name="T5" fmla="*/ 0 h 600"/>
                <a:gd name="T6" fmla="*/ 600 w 600"/>
                <a:gd name="T7" fmla="*/ 300 h 600"/>
                <a:gd name="T8" fmla="*/ 300 w 600"/>
                <a:gd name="T9" fmla="*/ 600 h 600"/>
                <a:gd name="T10" fmla="*/ 300 w 600"/>
                <a:gd name="T11" fmla="*/ 18 h 600"/>
                <a:gd name="T12" fmla="*/ 18 w 600"/>
                <a:gd name="T13" fmla="*/ 300 h 600"/>
                <a:gd name="T14" fmla="*/ 300 w 600"/>
                <a:gd name="T15" fmla="*/ 582 h 600"/>
                <a:gd name="T16" fmla="*/ 582 w 600"/>
                <a:gd name="T17" fmla="*/ 300 h 600"/>
                <a:gd name="T18" fmla="*/ 300 w 600"/>
                <a:gd name="T19" fmla="*/ 1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0" h="600">
                  <a:moveTo>
                    <a:pt x="300" y="600"/>
                  </a:moveTo>
                  <a:cubicBezTo>
                    <a:pt x="135" y="600"/>
                    <a:pt x="0" y="465"/>
                    <a:pt x="0" y="300"/>
                  </a:cubicBezTo>
                  <a:cubicBezTo>
                    <a:pt x="0" y="135"/>
                    <a:pt x="135" y="0"/>
                    <a:pt x="300" y="0"/>
                  </a:cubicBezTo>
                  <a:cubicBezTo>
                    <a:pt x="465" y="0"/>
                    <a:pt x="600" y="135"/>
                    <a:pt x="600" y="300"/>
                  </a:cubicBezTo>
                  <a:cubicBezTo>
                    <a:pt x="600" y="465"/>
                    <a:pt x="465" y="600"/>
                    <a:pt x="300" y="600"/>
                  </a:cubicBezTo>
                  <a:close/>
                  <a:moveTo>
                    <a:pt x="300" y="18"/>
                  </a:moveTo>
                  <a:cubicBezTo>
                    <a:pt x="144" y="18"/>
                    <a:pt x="18" y="145"/>
                    <a:pt x="18" y="300"/>
                  </a:cubicBezTo>
                  <a:cubicBezTo>
                    <a:pt x="18" y="455"/>
                    <a:pt x="144" y="582"/>
                    <a:pt x="300" y="582"/>
                  </a:cubicBezTo>
                  <a:cubicBezTo>
                    <a:pt x="455" y="582"/>
                    <a:pt x="582" y="455"/>
                    <a:pt x="582" y="300"/>
                  </a:cubicBezTo>
                  <a:cubicBezTo>
                    <a:pt x="582" y="145"/>
                    <a:pt x="455" y="18"/>
                    <a:pt x="300" y="18"/>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23"/>
            <p:cNvSpPr/>
            <p:nvPr/>
          </p:nvSpPr>
          <p:spPr bwMode="auto">
            <a:xfrm>
              <a:off x="6535938" y="3469889"/>
              <a:ext cx="308473" cy="503717"/>
            </a:xfrm>
            <a:custGeom>
              <a:avLst/>
              <a:gdLst>
                <a:gd name="T0" fmla="*/ 0 w 504"/>
                <a:gd name="T1" fmla="*/ 723 h 823"/>
                <a:gd name="T2" fmla="*/ 45 w 504"/>
                <a:gd name="T3" fmla="*/ 0 h 823"/>
                <a:gd name="T4" fmla="*/ 504 w 504"/>
                <a:gd name="T5" fmla="*/ 7 h 823"/>
                <a:gd name="T6" fmla="*/ 492 w 504"/>
                <a:gd name="T7" fmla="*/ 811 h 823"/>
                <a:gd name="T8" fmla="*/ 166 w 504"/>
                <a:gd name="T9" fmla="*/ 823 h 823"/>
                <a:gd name="T10" fmla="*/ 0 w 504"/>
                <a:gd name="T11" fmla="*/ 723 h 823"/>
              </a:gdLst>
              <a:ahLst/>
              <a:cxnLst>
                <a:cxn ang="0">
                  <a:pos x="T0" y="T1"/>
                </a:cxn>
                <a:cxn ang="0">
                  <a:pos x="T2" y="T3"/>
                </a:cxn>
                <a:cxn ang="0">
                  <a:pos x="T4" y="T5"/>
                </a:cxn>
                <a:cxn ang="0">
                  <a:pos x="T6" y="T7"/>
                </a:cxn>
                <a:cxn ang="0">
                  <a:pos x="T8" y="T9"/>
                </a:cxn>
                <a:cxn ang="0">
                  <a:pos x="T10" y="T11"/>
                </a:cxn>
              </a:cxnLst>
              <a:rect l="0" t="0" r="r" b="b"/>
              <a:pathLst>
                <a:path w="504" h="823">
                  <a:moveTo>
                    <a:pt x="0" y="723"/>
                  </a:moveTo>
                  <a:lnTo>
                    <a:pt x="45" y="0"/>
                  </a:lnTo>
                  <a:lnTo>
                    <a:pt x="504" y="7"/>
                  </a:lnTo>
                  <a:lnTo>
                    <a:pt x="492" y="811"/>
                  </a:lnTo>
                  <a:lnTo>
                    <a:pt x="166" y="823"/>
                  </a:lnTo>
                  <a:lnTo>
                    <a:pt x="0" y="723"/>
                  </a:lnTo>
                  <a:close/>
                </a:path>
              </a:pathLst>
            </a:custGeom>
            <a:solidFill>
              <a:schemeClr val="accent2">
                <a:lumMod val="60000"/>
                <a:lumOff val="4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24"/>
            <p:cNvSpPr>
              <a:spLocks noEditPoints="1"/>
            </p:cNvSpPr>
            <p:nvPr/>
          </p:nvSpPr>
          <p:spPr bwMode="auto">
            <a:xfrm>
              <a:off x="6521861" y="3439286"/>
              <a:ext cx="361722" cy="568594"/>
            </a:xfrm>
            <a:custGeom>
              <a:avLst/>
              <a:gdLst>
                <a:gd name="T0" fmla="*/ 203 w 250"/>
                <a:gd name="T1" fmla="*/ 0 h 393"/>
                <a:gd name="T2" fmla="*/ 47 w 250"/>
                <a:gd name="T3" fmla="*/ 0 h 393"/>
                <a:gd name="T4" fmla="*/ 0 w 250"/>
                <a:gd name="T5" fmla="*/ 47 h 393"/>
                <a:gd name="T6" fmla="*/ 0 w 250"/>
                <a:gd name="T7" fmla="*/ 346 h 393"/>
                <a:gd name="T8" fmla="*/ 47 w 250"/>
                <a:gd name="T9" fmla="*/ 393 h 393"/>
                <a:gd name="T10" fmla="*/ 203 w 250"/>
                <a:gd name="T11" fmla="*/ 393 h 393"/>
                <a:gd name="T12" fmla="*/ 250 w 250"/>
                <a:gd name="T13" fmla="*/ 346 h 393"/>
                <a:gd name="T14" fmla="*/ 250 w 250"/>
                <a:gd name="T15" fmla="*/ 47 h 393"/>
                <a:gd name="T16" fmla="*/ 203 w 250"/>
                <a:gd name="T17" fmla="*/ 0 h 393"/>
                <a:gd name="T18" fmla="*/ 100 w 250"/>
                <a:gd name="T19" fmla="*/ 51 h 393"/>
                <a:gd name="T20" fmla="*/ 164 w 250"/>
                <a:gd name="T21" fmla="*/ 51 h 393"/>
                <a:gd name="T22" fmla="*/ 170 w 250"/>
                <a:gd name="T23" fmla="*/ 56 h 393"/>
                <a:gd name="T24" fmla="*/ 164 w 250"/>
                <a:gd name="T25" fmla="*/ 62 h 393"/>
                <a:gd name="T26" fmla="*/ 100 w 250"/>
                <a:gd name="T27" fmla="*/ 62 h 393"/>
                <a:gd name="T28" fmla="*/ 94 w 250"/>
                <a:gd name="T29" fmla="*/ 56 h 393"/>
                <a:gd name="T30" fmla="*/ 100 w 250"/>
                <a:gd name="T31" fmla="*/ 51 h 393"/>
                <a:gd name="T32" fmla="*/ 41 w 250"/>
                <a:gd name="T33" fmla="*/ 47 h 393"/>
                <a:gd name="T34" fmla="*/ 50 w 250"/>
                <a:gd name="T35" fmla="*/ 37 h 393"/>
                <a:gd name="T36" fmla="*/ 60 w 250"/>
                <a:gd name="T37" fmla="*/ 47 h 393"/>
                <a:gd name="T38" fmla="*/ 50 w 250"/>
                <a:gd name="T39" fmla="*/ 56 h 393"/>
                <a:gd name="T40" fmla="*/ 41 w 250"/>
                <a:gd name="T41" fmla="*/ 47 h 393"/>
                <a:gd name="T42" fmla="*/ 152 w 250"/>
                <a:gd name="T43" fmla="*/ 347 h 393"/>
                <a:gd name="T44" fmla="*/ 112 w 250"/>
                <a:gd name="T45" fmla="*/ 347 h 393"/>
                <a:gd name="T46" fmla="*/ 109 w 250"/>
                <a:gd name="T47" fmla="*/ 344 h 393"/>
                <a:gd name="T48" fmla="*/ 112 w 250"/>
                <a:gd name="T49" fmla="*/ 340 h 393"/>
                <a:gd name="T50" fmla="*/ 152 w 250"/>
                <a:gd name="T51" fmla="*/ 340 h 393"/>
                <a:gd name="T52" fmla="*/ 155 w 250"/>
                <a:gd name="T53" fmla="*/ 344 h 393"/>
                <a:gd name="T54" fmla="*/ 152 w 250"/>
                <a:gd name="T55" fmla="*/ 347 h 393"/>
                <a:gd name="T56" fmla="*/ 205 w 250"/>
                <a:gd name="T57" fmla="*/ 307 h 393"/>
                <a:gd name="T58" fmla="*/ 53 w 250"/>
                <a:gd name="T59" fmla="*/ 307 h 393"/>
                <a:gd name="T60" fmla="*/ 53 w 250"/>
                <a:gd name="T61" fmla="*/ 85 h 393"/>
                <a:gd name="T62" fmla="*/ 205 w 250"/>
                <a:gd name="T63" fmla="*/ 85 h 393"/>
                <a:gd name="T64" fmla="*/ 205 w 250"/>
                <a:gd name="T65" fmla="*/ 307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0" h="393">
                  <a:moveTo>
                    <a:pt x="203" y="0"/>
                  </a:moveTo>
                  <a:cubicBezTo>
                    <a:pt x="47" y="0"/>
                    <a:pt x="47" y="0"/>
                    <a:pt x="47" y="0"/>
                  </a:cubicBezTo>
                  <a:cubicBezTo>
                    <a:pt x="21" y="0"/>
                    <a:pt x="0" y="21"/>
                    <a:pt x="0" y="47"/>
                  </a:cubicBezTo>
                  <a:cubicBezTo>
                    <a:pt x="0" y="346"/>
                    <a:pt x="0" y="346"/>
                    <a:pt x="0" y="346"/>
                  </a:cubicBezTo>
                  <a:cubicBezTo>
                    <a:pt x="0" y="372"/>
                    <a:pt x="21" y="393"/>
                    <a:pt x="47" y="393"/>
                  </a:cubicBezTo>
                  <a:cubicBezTo>
                    <a:pt x="203" y="393"/>
                    <a:pt x="203" y="393"/>
                    <a:pt x="203" y="393"/>
                  </a:cubicBezTo>
                  <a:cubicBezTo>
                    <a:pt x="229" y="393"/>
                    <a:pt x="250" y="372"/>
                    <a:pt x="250" y="346"/>
                  </a:cubicBezTo>
                  <a:cubicBezTo>
                    <a:pt x="250" y="47"/>
                    <a:pt x="250" y="47"/>
                    <a:pt x="250" y="47"/>
                  </a:cubicBezTo>
                  <a:cubicBezTo>
                    <a:pt x="250" y="21"/>
                    <a:pt x="229" y="0"/>
                    <a:pt x="203" y="0"/>
                  </a:cubicBezTo>
                  <a:close/>
                  <a:moveTo>
                    <a:pt x="100" y="51"/>
                  </a:moveTo>
                  <a:cubicBezTo>
                    <a:pt x="164" y="51"/>
                    <a:pt x="164" y="51"/>
                    <a:pt x="164" y="51"/>
                  </a:cubicBezTo>
                  <a:cubicBezTo>
                    <a:pt x="167" y="51"/>
                    <a:pt x="170" y="54"/>
                    <a:pt x="170" y="56"/>
                  </a:cubicBezTo>
                  <a:cubicBezTo>
                    <a:pt x="170" y="59"/>
                    <a:pt x="167" y="62"/>
                    <a:pt x="164" y="62"/>
                  </a:cubicBezTo>
                  <a:cubicBezTo>
                    <a:pt x="100" y="62"/>
                    <a:pt x="100" y="62"/>
                    <a:pt x="100" y="62"/>
                  </a:cubicBezTo>
                  <a:cubicBezTo>
                    <a:pt x="97" y="62"/>
                    <a:pt x="94" y="59"/>
                    <a:pt x="94" y="56"/>
                  </a:cubicBezTo>
                  <a:cubicBezTo>
                    <a:pt x="94" y="54"/>
                    <a:pt x="97" y="51"/>
                    <a:pt x="100" y="51"/>
                  </a:cubicBezTo>
                  <a:close/>
                  <a:moveTo>
                    <a:pt x="41" y="47"/>
                  </a:moveTo>
                  <a:cubicBezTo>
                    <a:pt x="41" y="42"/>
                    <a:pt x="45" y="37"/>
                    <a:pt x="50" y="37"/>
                  </a:cubicBezTo>
                  <a:cubicBezTo>
                    <a:pt x="55" y="37"/>
                    <a:pt x="60" y="42"/>
                    <a:pt x="60" y="47"/>
                  </a:cubicBezTo>
                  <a:cubicBezTo>
                    <a:pt x="60" y="52"/>
                    <a:pt x="55" y="56"/>
                    <a:pt x="50" y="56"/>
                  </a:cubicBezTo>
                  <a:cubicBezTo>
                    <a:pt x="45" y="56"/>
                    <a:pt x="41" y="52"/>
                    <a:pt x="41" y="47"/>
                  </a:cubicBezTo>
                  <a:close/>
                  <a:moveTo>
                    <a:pt x="152" y="347"/>
                  </a:moveTo>
                  <a:cubicBezTo>
                    <a:pt x="112" y="347"/>
                    <a:pt x="112" y="347"/>
                    <a:pt x="112" y="347"/>
                  </a:cubicBezTo>
                  <a:cubicBezTo>
                    <a:pt x="110" y="347"/>
                    <a:pt x="109" y="346"/>
                    <a:pt x="109" y="344"/>
                  </a:cubicBezTo>
                  <a:cubicBezTo>
                    <a:pt x="109" y="342"/>
                    <a:pt x="110" y="340"/>
                    <a:pt x="112" y="340"/>
                  </a:cubicBezTo>
                  <a:cubicBezTo>
                    <a:pt x="152" y="340"/>
                    <a:pt x="152" y="340"/>
                    <a:pt x="152" y="340"/>
                  </a:cubicBezTo>
                  <a:cubicBezTo>
                    <a:pt x="154" y="340"/>
                    <a:pt x="155" y="342"/>
                    <a:pt x="155" y="344"/>
                  </a:cubicBezTo>
                  <a:cubicBezTo>
                    <a:pt x="155" y="346"/>
                    <a:pt x="154" y="347"/>
                    <a:pt x="152" y="347"/>
                  </a:cubicBezTo>
                  <a:close/>
                  <a:moveTo>
                    <a:pt x="205" y="307"/>
                  </a:moveTo>
                  <a:cubicBezTo>
                    <a:pt x="53" y="307"/>
                    <a:pt x="53" y="307"/>
                    <a:pt x="53" y="307"/>
                  </a:cubicBezTo>
                  <a:cubicBezTo>
                    <a:pt x="53" y="85"/>
                    <a:pt x="53" y="85"/>
                    <a:pt x="53" y="85"/>
                  </a:cubicBezTo>
                  <a:cubicBezTo>
                    <a:pt x="205" y="85"/>
                    <a:pt x="205" y="85"/>
                    <a:pt x="205" y="85"/>
                  </a:cubicBezTo>
                  <a:lnTo>
                    <a:pt x="205" y="307"/>
                  </a:ln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25"/>
            <p:cNvSpPr>
              <a:spLocks noEditPoints="1"/>
            </p:cNvSpPr>
            <p:nvPr/>
          </p:nvSpPr>
          <p:spPr bwMode="auto">
            <a:xfrm>
              <a:off x="6268472" y="3303411"/>
              <a:ext cx="868499" cy="868499"/>
            </a:xfrm>
            <a:custGeom>
              <a:avLst/>
              <a:gdLst>
                <a:gd name="T0" fmla="*/ 300 w 600"/>
                <a:gd name="T1" fmla="*/ 600 h 600"/>
                <a:gd name="T2" fmla="*/ 0 w 600"/>
                <a:gd name="T3" fmla="*/ 300 h 600"/>
                <a:gd name="T4" fmla="*/ 300 w 600"/>
                <a:gd name="T5" fmla="*/ 0 h 600"/>
                <a:gd name="T6" fmla="*/ 600 w 600"/>
                <a:gd name="T7" fmla="*/ 300 h 600"/>
                <a:gd name="T8" fmla="*/ 300 w 600"/>
                <a:gd name="T9" fmla="*/ 600 h 600"/>
                <a:gd name="T10" fmla="*/ 300 w 600"/>
                <a:gd name="T11" fmla="*/ 18 h 600"/>
                <a:gd name="T12" fmla="*/ 18 w 600"/>
                <a:gd name="T13" fmla="*/ 300 h 600"/>
                <a:gd name="T14" fmla="*/ 300 w 600"/>
                <a:gd name="T15" fmla="*/ 582 h 600"/>
                <a:gd name="T16" fmla="*/ 582 w 600"/>
                <a:gd name="T17" fmla="*/ 300 h 600"/>
                <a:gd name="T18" fmla="*/ 300 w 600"/>
                <a:gd name="T19" fmla="*/ 1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0" h="600">
                  <a:moveTo>
                    <a:pt x="300" y="600"/>
                  </a:moveTo>
                  <a:cubicBezTo>
                    <a:pt x="135" y="600"/>
                    <a:pt x="0" y="465"/>
                    <a:pt x="0" y="300"/>
                  </a:cubicBezTo>
                  <a:cubicBezTo>
                    <a:pt x="0" y="135"/>
                    <a:pt x="135" y="0"/>
                    <a:pt x="300" y="0"/>
                  </a:cubicBezTo>
                  <a:cubicBezTo>
                    <a:pt x="465" y="0"/>
                    <a:pt x="600" y="135"/>
                    <a:pt x="600" y="300"/>
                  </a:cubicBezTo>
                  <a:cubicBezTo>
                    <a:pt x="600" y="465"/>
                    <a:pt x="465" y="600"/>
                    <a:pt x="300" y="600"/>
                  </a:cubicBezTo>
                  <a:close/>
                  <a:moveTo>
                    <a:pt x="300" y="18"/>
                  </a:moveTo>
                  <a:cubicBezTo>
                    <a:pt x="145" y="18"/>
                    <a:pt x="18" y="145"/>
                    <a:pt x="18" y="300"/>
                  </a:cubicBezTo>
                  <a:cubicBezTo>
                    <a:pt x="18" y="455"/>
                    <a:pt x="145" y="582"/>
                    <a:pt x="300" y="582"/>
                  </a:cubicBezTo>
                  <a:cubicBezTo>
                    <a:pt x="455" y="582"/>
                    <a:pt x="582" y="455"/>
                    <a:pt x="582" y="300"/>
                  </a:cubicBezTo>
                  <a:cubicBezTo>
                    <a:pt x="582" y="145"/>
                    <a:pt x="455" y="18"/>
                    <a:pt x="300" y="18"/>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26"/>
            <p:cNvSpPr>
              <a:spLocks noChangeArrowheads="1"/>
            </p:cNvSpPr>
            <p:nvPr/>
          </p:nvSpPr>
          <p:spPr bwMode="auto">
            <a:xfrm>
              <a:off x="6439234" y="4957782"/>
              <a:ext cx="253389" cy="178107"/>
            </a:xfrm>
            <a:prstGeom prst="rect">
              <a:avLst/>
            </a:prstGeom>
            <a:solidFill>
              <a:schemeClr val="accent3">
                <a:lumMod val="60000"/>
                <a:lumOff val="4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27"/>
            <p:cNvSpPr>
              <a:spLocks noEditPoints="1"/>
            </p:cNvSpPr>
            <p:nvPr/>
          </p:nvSpPr>
          <p:spPr bwMode="auto">
            <a:xfrm>
              <a:off x="6428829" y="4949214"/>
              <a:ext cx="272362" cy="222786"/>
            </a:xfrm>
            <a:custGeom>
              <a:avLst/>
              <a:gdLst>
                <a:gd name="T0" fmla="*/ 174 w 188"/>
                <a:gd name="T1" fmla="*/ 0 h 154"/>
                <a:gd name="T2" fmla="*/ 14 w 188"/>
                <a:gd name="T3" fmla="*/ 0 h 154"/>
                <a:gd name="T4" fmla="*/ 0 w 188"/>
                <a:gd name="T5" fmla="*/ 14 h 154"/>
                <a:gd name="T6" fmla="*/ 0 w 188"/>
                <a:gd name="T7" fmla="*/ 123 h 154"/>
                <a:gd name="T8" fmla="*/ 14 w 188"/>
                <a:gd name="T9" fmla="*/ 137 h 154"/>
                <a:gd name="T10" fmla="*/ 77 w 188"/>
                <a:gd name="T11" fmla="*/ 137 h 154"/>
                <a:gd name="T12" fmla="*/ 77 w 188"/>
                <a:gd name="T13" fmla="*/ 147 h 154"/>
                <a:gd name="T14" fmla="*/ 17 w 188"/>
                <a:gd name="T15" fmla="*/ 147 h 154"/>
                <a:gd name="T16" fmla="*/ 14 w 188"/>
                <a:gd name="T17" fmla="*/ 150 h 154"/>
                <a:gd name="T18" fmla="*/ 17 w 188"/>
                <a:gd name="T19" fmla="*/ 154 h 154"/>
                <a:gd name="T20" fmla="*/ 171 w 188"/>
                <a:gd name="T21" fmla="*/ 154 h 154"/>
                <a:gd name="T22" fmla="*/ 175 w 188"/>
                <a:gd name="T23" fmla="*/ 150 h 154"/>
                <a:gd name="T24" fmla="*/ 171 w 188"/>
                <a:gd name="T25" fmla="*/ 147 h 154"/>
                <a:gd name="T26" fmla="*/ 119 w 188"/>
                <a:gd name="T27" fmla="*/ 147 h 154"/>
                <a:gd name="T28" fmla="*/ 119 w 188"/>
                <a:gd name="T29" fmla="*/ 137 h 154"/>
                <a:gd name="T30" fmla="*/ 174 w 188"/>
                <a:gd name="T31" fmla="*/ 137 h 154"/>
                <a:gd name="T32" fmla="*/ 188 w 188"/>
                <a:gd name="T33" fmla="*/ 123 h 154"/>
                <a:gd name="T34" fmla="*/ 188 w 188"/>
                <a:gd name="T35" fmla="*/ 14 h 154"/>
                <a:gd name="T36" fmla="*/ 174 w 188"/>
                <a:gd name="T37" fmla="*/ 0 h 154"/>
                <a:gd name="T38" fmla="*/ 178 w 188"/>
                <a:gd name="T39" fmla="*/ 113 h 154"/>
                <a:gd name="T40" fmla="*/ 166 w 188"/>
                <a:gd name="T41" fmla="*/ 125 h 154"/>
                <a:gd name="T42" fmla="*/ 23 w 188"/>
                <a:gd name="T43" fmla="*/ 125 h 154"/>
                <a:gd name="T44" fmla="*/ 11 w 188"/>
                <a:gd name="T45" fmla="*/ 113 h 154"/>
                <a:gd name="T46" fmla="*/ 11 w 188"/>
                <a:gd name="T47" fmla="*/ 21 h 154"/>
                <a:gd name="T48" fmla="*/ 23 w 188"/>
                <a:gd name="T49" fmla="*/ 9 h 154"/>
                <a:gd name="T50" fmla="*/ 166 w 188"/>
                <a:gd name="T51" fmla="*/ 9 h 154"/>
                <a:gd name="T52" fmla="*/ 178 w 188"/>
                <a:gd name="T53" fmla="*/ 21 h 154"/>
                <a:gd name="T54" fmla="*/ 178 w 188"/>
                <a:gd name="T55" fmla="*/ 11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154">
                  <a:moveTo>
                    <a:pt x="174" y="0"/>
                  </a:moveTo>
                  <a:cubicBezTo>
                    <a:pt x="14" y="0"/>
                    <a:pt x="14" y="0"/>
                    <a:pt x="14" y="0"/>
                  </a:cubicBezTo>
                  <a:cubicBezTo>
                    <a:pt x="6" y="0"/>
                    <a:pt x="0" y="7"/>
                    <a:pt x="0" y="14"/>
                  </a:cubicBezTo>
                  <a:cubicBezTo>
                    <a:pt x="0" y="123"/>
                    <a:pt x="0" y="123"/>
                    <a:pt x="0" y="123"/>
                  </a:cubicBezTo>
                  <a:cubicBezTo>
                    <a:pt x="0" y="131"/>
                    <a:pt x="6" y="137"/>
                    <a:pt x="14" y="137"/>
                  </a:cubicBezTo>
                  <a:cubicBezTo>
                    <a:pt x="77" y="137"/>
                    <a:pt x="77" y="137"/>
                    <a:pt x="77" y="137"/>
                  </a:cubicBezTo>
                  <a:cubicBezTo>
                    <a:pt x="77" y="147"/>
                    <a:pt x="77" y="147"/>
                    <a:pt x="77" y="147"/>
                  </a:cubicBezTo>
                  <a:cubicBezTo>
                    <a:pt x="17" y="147"/>
                    <a:pt x="17" y="147"/>
                    <a:pt x="17" y="147"/>
                  </a:cubicBezTo>
                  <a:cubicBezTo>
                    <a:pt x="15" y="147"/>
                    <a:pt x="14" y="149"/>
                    <a:pt x="14" y="150"/>
                  </a:cubicBezTo>
                  <a:cubicBezTo>
                    <a:pt x="14" y="152"/>
                    <a:pt x="15" y="154"/>
                    <a:pt x="17" y="154"/>
                  </a:cubicBezTo>
                  <a:cubicBezTo>
                    <a:pt x="171" y="154"/>
                    <a:pt x="171" y="154"/>
                    <a:pt x="171" y="154"/>
                  </a:cubicBezTo>
                  <a:cubicBezTo>
                    <a:pt x="173" y="154"/>
                    <a:pt x="175" y="152"/>
                    <a:pt x="175" y="150"/>
                  </a:cubicBezTo>
                  <a:cubicBezTo>
                    <a:pt x="175" y="149"/>
                    <a:pt x="173" y="147"/>
                    <a:pt x="171" y="147"/>
                  </a:cubicBezTo>
                  <a:cubicBezTo>
                    <a:pt x="119" y="147"/>
                    <a:pt x="119" y="147"/>
                    <a:pt x="119" y="147"/>
                  </a:cubicBezTo>
                  <a:cubicBezTo>
                    <a:pt x="119" y="137"/>
                    <a:pt x="119" y="137"/>
                    <a:pt x="119" y="137"/>
                  </a:cubicBezTo>
                  <a:cubicBezTo>
                    <a:pt x="174" y="137"/>
                    <a:pt x="174" y="137"/>
                    <a:pt x="174" y="137"/>
                  </a:cubicBezTo>
                  <a:cubicBezTo>
                    <a:pt x="182" y="137"/>
                    <a:pt x="188" y="131"/>
                    <a:pt x="188" y="123"/>
                  </a:cubicBezTo>
                  <a:cubicBezTo>
                    <a:pt x="188" y="14"/>
                    <a:pt x="188" y="14"/>
                    <a:pt x="188" y="14"/>
                  </a:cubicBezTo>
                  <a:cubicBezTo>
                    <a:pt x="188" y="7"/>
                    <a:pt x="182" y="0"/>
                    <a:pt x="174" y="0"/>
                  </a:cubicBezTo>
                  <a:close/>
                  <a:moveTo>
                    <a:pt x="178" y="113"/>
                  </a:moveTo>
                  <a:cubicBezTo>
                    <a:pt x="178" y="120"/>
                    <a:pt x="173" y="125"/>
                    <a:pt x="166" y="125"/>
                  </a:cubicBezTo>
                  <a:cubicBezTo>
                    <a:pt x="23" y="125"/>
                    <a:pt x="23" y="125"/>
                    <a:pt x="23" y="125"/>
                  </a:cubicBezTo>
                  <a:cubicBezTo>
                    <a:pt x="16" y="125"/>
                    <a:pt x="11" y="120"/>
                    <a:pt x="11" y="113"/>
                  </a:cubicBezTo>
                  <a:cubicBezTo>
                    <a:pt x="11" y="21"/>
                    <a:pt x="11" y="21"/>
                    <a:pt x="11" y="21"/>
                  </a:cubicBezTo>
                  <a:cubicBezTo>
                    <a:pt x="11" y="14"/>
                    <a:pt x="16" y="9"/>
                    <a:pt x="23" y="9"/>
                  </a:cubicBezTo>
                  <a:cubicBezTo>
                    <a:pt x="166" y="9"/>
                    <a:pt x="166" y="9"/>
                    <a:pt x="166" y="9"/>
                  </a:cubicBezTo>
                  <a:cubicBezTo>
                    <a:pt x="173" y="9"/>
                    <a:pt x="178" y="14"/>
                    <a:pt x="178" y="21"/>
                  </a:cubicBezTo>
                  <a:lnTo>
                    <a:pt x="178" y="113"/>
                  </a:ln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8"/>
            <p:cNvSpPr>
              <a:spLocks noChangeArrowheads="1"/>
            </p:cNvSpPr>
            <p:nvPr/>
          </p:nvSpPr>
          <p:spPr bwMode="auto">
            <a:xfrm>
              <a:off x="6769129" y="4957782"/>
              <a:ext cx="253389" cy="178107"/>
            </a:xfrm>
            <a:prstGeom prst="rect">
              <a:avLst/>
            </a:prstGeom>
            <a:solidFill>
              <a:schemeClr val="accent3">
                <a:lumMod val="60000"/>
                <a:lumOff val="4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9"/>
            <p:cNvSpPr>
              <a:spLocks noEditPoints="1"/>
            </p:cNvSpPr>
            <p:nvPr/>
          </p:nvSpPr>
          <p:spPr bwMode="auto">
            <a:xfrm>
              <a:off x="6759336" y="4949214"/>
              <a:ext cx="271750" cy="222786"/>
            </a:xfrm>
            <a:custGeom>
              <a:avLst/>
              <a:gdLst>
                <a:gd name="T0" fmla="*/ 174 w 188"/>
                <a:gd name="T1" fmla="*/ 0 h 154"/>
                <a:gd name="T2" fmla="*/ 14 w 188"/>
                <a:gd name="T3" fmla="*/ 0 h 154"/>
                <a:gd name="T4" fmla="*/ 0 w 188"/>
                <a:gd name="T5" fmla="*/ 14 h 154"/>
                <a:gd name="T6" fmla="*/ 0 w 188"/>
                <a:gd name="T7" fmla="*/ 123 h 154"/>
                <a:gd name="T8" fmla="*/ 14 w 188"/>
                <a:gd name="T9" fmla="*/ 137 h 154"/>
                <a:gd name="T10" fmla="*/ 76 w 188"/>
                <a:gd name="T11" fmla="*/ 137 h 154"/>
                <a:gd name="T12" fmla="*/ 76 w 188"/>
                <a:gd name="T13" fmla="*/ 147 h 154"/>
                <a:gd name="T14" fmla="*/ 17 w 188"/>
                <a:gd name="T15" fmla="*/ 147 h 154"/>
                <a:gd name="T16" fmla="*/ 14 w 188"/>
                <a:gd name="T17" fmla="*/ 150 h 154"/>
                <a:gd name="T18" fmla="*/ 17 w 188"/>
                <a:gd name="T19" fmla="*/ 154 h 154"/>
                <a:gd name="T20" fmla="*/ 171 w 188"/>
                <a:gd name="T21" fmla="*/ 154 h 154"/>
                <a:gd name="T22" fmla="*/ 175 w 188"/>
                <a:gd name="T23" fmla="*/ 150 h 154"/>
                <a:gd name="T24" fmla="*/ 171 w 188"/>
                <a:gd name="T25" fmla="*/ 147 h 154"/>
                <a:gd name="T26" fmla="*/ 118 w 188"/>
                <a:gd name="T27" fmla="*/ 147 h 154"/>
                <a:gd name="T28" fmla="*/ 118 w 188"/>
                <a:gd name="T29" fmla="*/ 137 h 154"/>
                <a:gd name="T30" fmla="*/ 174 w 188"/>
                <a:gd name="T31" fmla="*/ 137 h 154"/>
                <a:gd name="T32" fmla="*/ 188 w 188"/>
                <a:gd name="T33" fmla="*/ 123 h 154"/>
                <a:gd name="T34" fmla="*/ 188 w 188"/>
                <a:gd name="T35" fmla="*/ 14 h 154"/>
                <a:gd name="T36" fmla="*/ 174 w 188"/>
                <a:gd name="T37" fmla="*/ 0 h 154"/>
                <a:gd name="T38" fmla="*/ 178 w 188"/>
                <a:gd name="T39" fmla="*/ 113 h 154"/>
                <a:gd name="T40" fmla="*/ 166 w 188"/>
                <a:gd name="T41" fmla="*/ 125 h 154"/>
                <a:gd name="T42" fmla="*/ 23 w 188"/>
                <a:gd name="T43" fmla="*/ 125 h 154"/>
                <a:gd name="T44" fmla="*/ 10 w 188"/>
                <a:gd name="T45" fmla="*/ 113 h 154"/>
                <a:gd name="T46" fmla="*/ 10 w 188"/>
                <a:gd name="T47" fmla="*/ 21 h 154"/>
                <a:gd name="T48" fmla="*/ 23 w 188"/>
                <a:gd name="T49" fmla="*/ 9 h 154"/>
                <a:gd name="T50" fmla="*/ 166 w 188"/>
                <a:gd name="T51" fmla="*/ 9 h 154"/>
                <a:gd name="T52" fmla="*/ 178 w 188"/>
                <a:gd name="T53" fmla="*/ 21 h 154"/>
                <a:gd name="T54" fmla="*/ 178 w 188"/>
                <a:gd name="T55" fmla="*/ 11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154">
                  <a:moveTo>
                    <a:pt x="174" y="0"/>
                  </a:moveTo>
                  <a:cubicBezTo>
                    <a:pt x="14" y="0"/>
                    <a:pt x="14" y="0"/>
                    <a:pt x="14" y="0"/>
                  </a:cubicBezTo>
                  <a:cubicBezTo>
                    <a:pt x="6" y="0"/>
                    <a:pt x="0" y="7"/>
                    <a:pt x="0" y="14"/>
                  </a:cubicBezTo>
                  <a:cubicBezTo>
                    <a:pt x="0" y="123"/>
                    <a:pt x="0" y="123"/>
                    <a:pt x="0" y="123"/>
                  </a:cubicBezTo>
                  <a:cubicBezTo>
                    <a:pt x="0" y="131"/>
                    <a:pt x="6" y="137"/>
                    <a:pt x="14" y="137"/>
                  </a:cubicBezTo>
                  <a:cubicBezTo>
                    <a:pt x="76" y="137"/>
                    <a:pt x="76" y="137"/>
                    <a:pt x="76" y="137"/>
                  </a:cubicBezTo>
                  <a:cubicBezTo>
                    <a:pt x="76" y="147"/>
                    <a:pt x="76" y="147"/>
                    <a:pt x="76" y="147"/>
                  </a:cubicBezTo>
                  <a:cubicBezTo>
                    <a:pt x="17" y="147"/>
                    <a:pt x="17" y="147"/>
                    <a:pt x="17" y="147"/>
                  </a:cubicBezTo>
                  <a:cubicBezTo>
                    <a:pt x="15" y="147"/>
                    <a:pt x="14" y="149"/>
                    <a:pt x="14" y="150"/>
                  </a:cubicBezTo>
                  <a:cubicBezTo>
                    <a:pt x="14" y="152"/>
                    <a:pt x="15" y="154"/>
                    <a:pt x="17" y="154"/>
                  </a:cubicBezTo>
                  <a:cubicBezTo>
                    <a:pt x="171" y="154"/>
                    <a:pt x="171" y="154"/>
                    <a:pt x="171" y="154"/>
                  </a:cubicBezTo>
                  <a:cubicBezTo>
                    <a:pt x="173" y="154"/>
                    <a:pt x="175" y="152"/>
                    <a:pt x="175" y="150"/>
                  </a:cubicBezTo>
                  <a:cubicBezTo>
                    <a:pt x="175" y="149"/>
                    <a:pt x="173" y="147"/>
                    <a:pt x="171" y="147"/>
                  </a:cubicBezTo>
                  <a:cubicBezTo>
                    <a:pt x="118" y="147"/>
                    <a:pt x="118" y="147"/>
                    <a:pt x="118" y="147"/>
                  </a:cubicBezTo>
                  <a:cubicBezTo>
                    <a:pt x="118" y="137"/>
                    <a:pt x="118" y="137"/>
                    <a:pt x="118" y="137"/>
                  </a:cubicBezTo>
                  <a:cubicBezTo>
                    <a:pt x="174" y="137"/>
                    <a:pt x="174" y="137"/>
                    <a:pt x="174" y="137"/>
                  </a:cubicBezTo>
                  <a:cubicBezTo>
                    <a:pt x="182" y="137"/>
                    <a:pt x="188" y="131"/>
                    <a:pt x="188" y="123"/>
                  </a:cubicBezTo>
                  <a:cubicBezTo>
                    <a:pt x="188" y="14"/>
                    <a:pt x="188" y="14"/>
                    <a:pt x="188" y="14"/>
                  </a:cubicBezTo>
                  <a:cubicBezTo>
                    <a:pt x="188" y="7"/>
                    <a:pt x="182" y="0"/>
                    <a:pt x="174" y="0"/>
                  </a:cubicBezTo>
                  <a:close/>
                  <a:moveTo>
                    <a:pt x="178" y="113"/>
                  </a:moveTo>
                  <a:cubicBezTo>
                    <a:pt x="178" y="120"/>
                    <a:pt x="172" y="125"/>
                    <a:pt x="166" y="125"/>
                  </a:cubicBezTo>
                  <a:cubicBezTo>
                    <a:pt x="23" y="125"/>
                    <a:pt x="23" y="125"/>
                    <a:pt x="23" y="125"/>
                  </a:cubicBezTo>
                  <a:cubicBezTo>
                    <a:pt x="16" y="125"/>
                    <a:pt x="10" y="120"/>
                    <a:pt x="10" y="113"/>
                  </a:cubicBezTo>
                  <a:cubicBezTo>
                    <a:pt x="10" y="21"/>
                    <a:pt x="10" y="21"/>
                    <a:pt x="10" y="21"/>
                  </a:cubicBezTo>
                  <a:cubicBezTo>
                    <a:pt x="10" y="14"/>
                    <a:pt x="16" y="9"/>
                    <a:pt x="23" y="9"/>
                  </a:cubicBezTo>
                  <a:cubicBezTo>
                    <a:pt x="166" y="9"/>
                    <a:pt x="166" y="9"/>
                    <a:pt x="166" y="9"/>
                  </a:cubicBezTo>
                  <a:cubicBezTo>
                    <a:pt x="172" y="9"/>
                    <a:pt x="178" y="14"/>
                    <a:pt x="178" y="21"/>
                  </a:cubicBezTo>
                  <a:lnTo>
                    <a:pt x="178" y="113"/>
                  </a:ln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30"/>
            <p:cNvSpPr>
              <a:spLocks noChangeArrowheads="1"/>
            </p:cNvSpPr>
            <p:nvPr/>
          </p:nvSpPr>
          <p:spPr bwMode="auto">
            <a:xfrm>
              <a:off x="6426381" y="5272988"/>
              <a:ext cx="639592" cy="14689"/>
            </a:xfrm>
            <a:prstGeom prst="rect">
              <a:avLst/>
            </a:pr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31"/>
            <p:cNvSpPr>
              <a:spLocks noChangeArrowheads="1"/>
            </p:cNvSpPr>
            <p:nvPr/>
          </p:nvSpPr>
          <p:spPr bwMode="auto">
            <a:xfrm>
              <a:off x="6563480" y="5167715"/>
              <a:ext cx="14689" cy="112617"/>
            </a:xfrm>
            <a:prstGeom prst="rect">
              <a:avLst/>
            </a:pr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32"/>
            <p:cNvSpPr>
              <a:spLocks noChangeArrowheads="1"/>
            </p:cNvSpPr>
            <p:nvPr/>
          </p:nvSpPr>
          <p:spPr bwMode="auto">
            <a:xfrm>
              <a:off x="6892151" y="5167715"/>
              <a:ext cx="14689" cy="112617"/>
            </a:xfrm>
            <a:prstGeom prst="rect">
              <a:avLst/>
            </a:pr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33"/>
            <p:cNvSpPr>
              <a:spLocks noEditPoints="1"/>
            </p:cNvSpPr>
            <p:nvPr/>
          </p:nvSpPr>
          <p:spPr bwMode="auto">
            <a:xfrm>
              <a:off x="6311928" y="4681136"/>
              <a:ext cx="868499" cy="867275"/>
            </a:xfrm>
            <a:custGeom>
              <a:avLst/>
              <a:gdLst>
                <a:gd name="T0" fmla="*/ 300 w 600"/>
                <a:gd name="T1" fmla="*/ 599 h 599"/>
                <a:gd name="T2" fmla="*/ 0 w 600"/>
                <a:gd name="T3" fmla="*/ 299 h 599"/>
                <a:gd name="T4" fmla="*/ 300 w 600"/>
                <a:gd name="T5" fmla="*/ 0 h 599"/>
                <a:gd name="T6" fmla="*/ 600 w 600"/>
                <a:gd name="T7" fmla="*/ 299 h 599"/>
                <a:gd name="T8" fmla="*/ 300 w 600"/>
                <a:gd name="T9" fmla="*/ 599 h 599"/>
                <a:gd name="T10" fmla="*/ 300 w 600"/>
                <a:gd name="T11" fmla="*/ 18 h 599"/>
                <a:gd name="T12" fmla="*/ 18 w 600"/>
                <a:gd name="T13" fmla="*/ 299 h 599"/>
                <a:gd name="T14" fmla="*/ 300 w 600"/>
                <a:gd name="T15" fmla="*/ 581 h 599"/>
                <a:gd name="T16" fmla="*/ 582 w 600"/>
                <a:gd name="T17" fmla="*/ 299 h 599"/>
                <a:gd name="T18" fmla="*/ 300 w 600"/>
                <a:gd name="T19" fmla="*/ 18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0" h="599">
                  <a:moveTo>
                    <a:pt x="300" y="599"/>
                  </a:moveTo>
                  <a:cubicBezTo>
                    <a:pt x="135" y="599"/>
                    <a:pt x="0" y="465"/>
                    <a:pt x="0" y="299"/>
                  </a:cubicBezTo>
                  <a:cubicBezTo>
                    <a:pt x="0" y="134"/>
                    <a:pt x="135" y="0"/>
                    <a:pt x="300" y="0"/>
                  </a:cubicBezTo>
                  <a:cubicBezTo>
                    <a:pt x="466" y="0"/>
                    <a:pt x="600" y="134"/>
                    <a:pt x="600" y="299"/>
                  </a:cubicBezTo>
                  <a:cubicBezTo>
                    <a:pt x="600" y="465"/>
                    <a:pt x="466" y="599"/>
                    <a:pt x="300" y="599"/>
                  </a:cubicBezTo>
                  <a:close/>
                  <a:moveTo>
                    <a:pt x="300" y="18"/>
                  </a:moveTo>
                  <a:cubicBezTo>
                    <a:pt x="145" y="18"/>
                    <a:pt x="18" y="144"/>
                    <a:pt x="18" y="299"/>
                  </a:cubicBezTo>
                  <a:cubicBezTo>
                    <a:pt x="18" y="455"/>
                    <a:pt x="145" y="581"/>
                    <a:pt x="300" y="581"/>
                  </a:cubicBezTo>
                  <a:cubicBezTo>
                    <a:pt x="456" y="581"/>
                    <a:pt x="582" y="455"/>
                    <a:pt x="582" y="299"/>
                  </a:cubicBezTo>
                  <a:cubicBezTo>
                    <a:pt x="582" y="144"/>
                    <a:pt x="456" y="18"/>
                    <a:pt x="300" y="18"/>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34"/>
            <p:cNvSpPr/>
            <p:nvPr/>
          </p:nvSpPr>
          <p:spPr bwMode="auto">
            <a:xfrm>
              <a:off x="7717194" y="5605943"/>
              <a:ext cx="475563" cy="126082"/>
            </a:xfrm>
            <a:custGeom>
              <a:avLst/>
              <a:gdLst>
                <a:gd name="T0" fmla="*/ 312 w 329"/>
                <a:gd name="T1" fmla="*/ 0 h 87"/>
                <a:gd name="T2" fmla="*/ 164 w 329"/>
                <a:gd name="T3" fmla="*/ 34 h 87"/>
                <a:gd name="T4" fmla="*/ 17 w 329"/>
                <a:gd name="T5" fmla="*/ 0 h 87"/>
                <a:gd name="T6" fmla="*/ 0 w 329"/>
                <a:gd name="T7" fmla="*/ 27 h 87"/>
                <a:gd name="T8" fmla="*/ 164 w 329"/>
                <a:gd name="T9" fmla="*/ 87 h 87"/>
                <a:gd name="T10" fmla="*/ 329 w 329"/>
                <a:gd name="T11" fmla="*/ 27 h 87"/>
                <a:gd name="T12" fmla="*/ 312 w 329"/>
                <a:gd name="T13" fmla="*/ 0 h 87"/>
              </a:gdLst>
              <a:ahLst/>
              <a:cxnLst>
                <a:cxn ang="0">
                  <a:pos x="T0" y="T1"/>
                </a:cxn>
                <a:cxn ang="0">
                  <a:pos x="T2" y="T3"/>
                </a:cxn>
                <a:cxn ang="0">
                  <a:pos x="T4" y="T5"/>
                </a:cxn>
                <a:cxn ang="0">
                  <a:pos x="T6" y="T7"/>
                </a:cxn>
                <a:cxn ang="0">
                  <a:pos x="T8" y="T9"/>
                </a:cxn>
                <a:cxn ang="0">
                  <a:pos x="T10" y="T11"/>
                </a:cxn>
                <a:cxn ang="0">
                  <a:pos x="T12" y="T13"/>
                </a:cxn>
              </a:cxnLst>
              <a:rect l="0" t="0" r="r" b="b"/>
              <a:pathLst>
                <a:path w="329" h="87">
                  <a:moveTo>
                    <a:pt x="312" y="0"/>
                  </a:moveTo>
                  <a:cubicBezTo>
                    <a:pt x="285" y="20"/>
                    <a:pt x="229" y="34"/>
                    <a:pt x="164" y="34"/>
                  </a:cubicBezTo>
                  <a:cubicBezTo>
                    <a:pt x="100" y="34"/>
                    <a:pt x="44" y="20"/>
                    <a:pt x="17" y="0"/>
                  </a:cubicBezTo>
                  <a:cubicBezTo>
                    <a:pt x="6" y="8"/>
                    <a:pt x="0" y="17"/>
                    <a:pt x="0" y="27"/>
                  </a:cubicBezTo>
                  <a:cubicBezTo>
                    <a:pt x="0" y="60"/>
                    <a:pt x="74" y="87"/>
                    <a:pt x="164" y="87"/>
                  </a:cubicBezTo>
                  <a:cubicBezTo>
                    <a:pt x="255" y="87"/>
                    <a:pt x="329" y="60"/>
                    <a:pt x="329" y="27"/>
                  </a:cubicBezTo>
                  <a:cubicBezTo>
                    <a:pt x="329" y="17"/>
                    <a:pt x="323" y="8"/>
                    <a:pt x="312" y="0"/>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35"/>
            <p:cNvSpPr/>
            <p:nvPr/>
          </p:nvSpPr>
          <p:spPr bwMode="auto">
            <a:xfrm>
              <a:off x="7717194" y="5490266"/>
              <a:ext cx="475563" cy="126082"/>
            </a:xfrm>
            <a:custGeom>
              <a:avLst/>
              <a:gdLst>
                <a:gd name="T0" fmla="*/ 312 w 329"/>
                <a:gd name="T1" fmla="*/ 0 h 87"/>
                <a:gd name="T2" fmla="*/ 164 w 329"/>
                <a:gd name="T3" fmla="*/ 33 h 87"/>
                <a:gd name="T4" fmla="*/ 17 w 329"/>
                <a:gd name="T5" fmla="*/ 0 h 87"/>
                <a:gd name="T6" fmla="*/ 0 w 329"/>
                <a:gd name="T7" fmla="*/ 27 h 87"/>
                <a:gd name="T8" fmla="*/ 164 w 329"/>
                <a:gd name="T9" fmla="*/ 87 h 87"/>
                <a:gd name="T10" fmla="*/ 329 w 329"/>
                <a:gd name="T11" fmla="*/ 27 h 87"/>
                <a:gd name="T12" fmla="*/ 312 w 329"/>
                <a:gd name="T13" fmla="*/ 0 h 87"/>
              </a:gdLst>
              <a:ahLst/>
              <a:cxnLst>
                <a:cxn ang="0">
                  <a:pos x="T0" y="T1"/>
                </a:cxn>
                <a:cxn ang="0">
                  <a:pos x="T2" y="T3"/>
                </a:cxn>
                <a:cxn ang="0">
                  <a:pos x="T4" y="T5"/>
                </a:cxn>
                <a:cxn ang="0">
                  <a:pos x="T6" y="T7"/>
                </a:cxn>
                <a:cxn ang="0">
                  <a:pos x="T8" y="T9"/>
                </a:cxn>
                <a:cxn ang="0">
                  <a:pos x="T10" y="T11"/>
                </a:cxn>
                <a:cxn ang="0">
                  <a:pos x="T12" y="T13"/>
                </a:cxn>
              </a:cxnLst>
              <a:rect l="0" t="0" r="r" b="b"/>
              <a:pathLst>
                <a:path w="329" h="87">
                  <a:moveTo>
                    <a:pt x="312" y="0"/>
                  </a:moveTo>
                  <a:cubicBezTo>
                    <a:pt x="285" y="20"/>
                    <a:pt x="229" y="33"/>
                    <a:pt x="164" y="33"/>
                  </a:cubicBezTo>
                  <a:cubicBezTo>
                    <a:pt x="100" y="33"/>
                    <a:pt x="44" y="20"/>
                    <a:pt x="17" y="0"/>
                  </a:cubicBezTo>
                  <a:cubicBezTo>
                    <a:pt x="6" y="8"/>
                    <a:pt x="0" y="17"/>
                    <a:pt x="0" y="27"/>
                  </a:cubicBezTo>
                  <a:cubicBezTo>
                    <a:pt x="0" y="60"/>
                    <a:pt x="74" y="87"/>
                    <a:pt x="164" y="87"/>
                  </a:cubicBezTo>
                  <a:cubicBezTo>
                    <a:pt x="255" y="87"/>
                    <a:pt x="329" y="60"/>
                    <a:pt x="329" y="27"/>
                  </a:cubicBezTo>
                  <a:cubicBezTo>
                    <a:pt x="329" y="17"/>
                    <a:pt x="323" y="8"/>
                    <a:pt x="312" y="0"/>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Oval 36"/>
            <p:cNvSpPr>
              <a:spLocks noChangeArrowheads="1"/>
            </p:cNvSpPr>
            <p:nvPr/>
          </p:nvSpPr>
          <p:spPr bwMode="auto">
            <a:xfrm>
              <a:off x="7717194" y="5325012"/>
              <a:ext cx="475563" cy="175658"/>
            </a:xfrm>
            <a:prstGeom prst="ellipse">
              <a:avLst/>
            </a:pr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37"/>
            <p:cNvSpPr>
              <a:spLocks noEditPoints="1"/>
            </p:cNvSpPr>
            <p:nvPr/>
          </p:nvSpPr>
          <p:spPr bwMode="auto">
            <a:xfrm>
              <a:off x="7521338" y="5094882"/>
              <a:ext cx="867275" cy="867275"/>
            </a:xfrm>
            <a:custGeom>
              <a:avLst/>
              <a:gdLst>
                <a:gd name="T0" fmla="*/ 299 w 599"/>
                <a:gd name="T1" fmla="*/ 599 h 599"/>
                <a:gd name="T2" fmla="*/ 0 w 599"/>
                <a:gd name="T3" fmla="*/ 300 h 599"/>
                <a:gd name="T4" fmla="*/ 299 w 599"/>
                <a:gd name="T5" fmla="*/ 0 h 599"/>
                <a:gd name="T6" fmla="*/ 599 w 599"/>
                <a:gd name="T7" fmla="*/ 300 h 599"/>
                <a:gd name="T8" fmla="*/ 299 w 599"/>
                <a:gd name="T9" fmla="*/ 599 h 599"/>
                <a:gd name="T10" fmla="*/ 299 w 599"/>
                <a:gd name="T11" fmla="*/ 18 h 599"/>
                <a:gd name="T12" fmla="*/ 18 w 599"/>
                <a:gd name="T13" fmla="*/ 300 h 599"/>
                <a:gd name="T14" fmla="*/ 299 w 599"/>
                <a:gd name="T15" fmla="*/ 581 h 599"/>
                <a:gd name="T16" fmla="*/ 581 w 599"/>
                <a:gd name="T17" fmla="*/ 300 h 599"/>
                <a:gd name="T18" fmla="*/ 299 w 599"/>
                <a:gd name="T19" fmla="*/ 18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9" h="599">
                  <a:moveTo>
                    <a:pt x="299" y="599"/>
                  </a:moveTo>
                  <a:cubicBezTo>
                    <a:pt x="134" y="599"/>
                    <a:pt x="0" y="465"/>
                    <a:pt x="0" y="300"/>
                  </a:cubicBezTo>
                  <a:cubicBezTo>
                    <a:pt x="0" y="134"/>
                    <a:pt x="134" y="0"/>
                    <a:pt x="299" y="0"/>
                  </a:cubicBezTo>
                  <a:cubicBezTo>
                    <a:pt x="465" y="0"/>
                    <a:pt x="599" y="134"/>
                    <a:pt x="599" y="300"/>
                  </a:cubicBezTo>
                  <a:cubicBezTo>
                    <a:pt x="599" y="465"/>
                    <a:pt x="465" y="599"/>
                    <a:pt x="299" y="599"/>
                  </a:cubicBezTo>
                  <a:close/>
                  <a:moveTo>
                    <a:pt x="299" y="18"/>
                  </a:moveTo>
                  <a:cubicBezTo>
                    <a:pt x="144" y="18"/>
                    <a:pt x="18" y="144"/>
                    <a:pt x="18" y="300"/>
                  </a:cubicBezTo>
                  <a:cubicBezTo>
                    <a:pt x="18" y="455"/>
                    <a:pt x="144" y="581"/>
                    <a:pt x="299" y="581"/>
                  </a:cubicBezTo>
                  <a:cubicBezTo>
                    <a:pt x="455" y="581"/>
                    <a:pt x="581" y="455"/>
                    <a:pt x="581" y="300"/>
                  </a:cubicBezTo>
                  <a:cubicBezTo>
                    <a:pt x="581" y="144"/>
                    <a:pt x="455" y="18"/>
                    <a:pt x="299" y="18"/>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38"/>
            <p:cNvSpPr>
              <a:spLocks noEditPoints="1"/>
            </p:cNvSpPr>
            <p:nvPr/>
          </p:nvSpPr>
          <p:spPr bwMode="auto">
            <a:xfrm>
              <a:off x="8870297" y="5094882"/>
              <a:ext cx="866663" cy="867275"/>
            </a:xfrm>
            <a:custGeom>
              <a:avLst/>
              <a:gdLst>
                <a:gd name="T0" fmla="*/ 299 w 599"/>
                <a:gd name="T1" fmla="*/ 599 h 599"/>
                <a:gd name="T2" fmla="*/ 0 w 599"/>
                <a:gd name="T3" fmla="*/ 300 h 599"/>
                <a:gd name="T4" fmla="*/ 299 w 599"/>
                <a:gd name="T5" fmla="*/ 0 h 599"/>
                <a:gd name="T6" fmla="*/ 599 w 599"/>
                <a:gd name="T7" fmla="*/ 300 h 599"/>
                <a:gd name="T8" fmla="*/ 299 w 599"/>
                <a:gd name="T9" fmla="*/ 599 h 599"/>
                <a:gd name="T10" fmla="*/ 299 w 599"/>
                <a:gd name="T11" fmla="*/ 18 h 599"/>
                <a:gd name="T12" fmla="*/ 18 w 599"/>
                <a:gd name="T13" fmla="*/ 300 h 599"/>
                <a:gd name="T14" fmla="*/ 299 w 599"/>
                <a:gd name="T15" fmla="*/ 581 h 599"/>
                <a:gd name="T16" fmla="*/ 581 w 599"/>
                <a:gd name="T17" fmla="*/ 300 h 599"/>
                <a:gd name="T18" fmla="*/ 299 w 599"/>
                <a:gd name="T19" fmla="*/ 18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9" h="599">
                  <a:moveTo>
                    <a:pt x="299" y="599"/>
                  </a:moveTo>
                  <a:cubicBezTo>
                    <a:pt x="134" y="599"/>
                    <a:pt x="0" y="465"/>
                    <a:pt x="0" y="300"/>
                  </a:cubicBezTo>
                  <a:cubicBezTo>
                    <a:pt x="0" y="134"/>
                    <a:pt x="134" y="0"/>
                    <a:pt x="299" y="0"/>
                  </a:cubicBezTo>
                  <a:cubicBezTo>
                    <a:pt x="465" y="0"/>
                    <a:pt x="599" y="134"/>
                    <a:pt x="599" y="300"/>
                  </a:cubicBezTo>
                  <a:cubicBezTo>
                    <a:pt x="599" y="465"/>
                    <a:pt x="465" y="599"/>
                    <a:pt x="299" y="599"/>
                  </a:cubicBezTo>
                  <a:close/>
                  <a:moveTo>
                    <a:pt x="299" y="18"/>
                  </a:moveTo>
                  <a:cubicBezTo>
                    <a:pt x="144" y="18"/>
                    <a:pt x="18" y="144"/>
                    <a:pt x="18" y="300"/>
                  </a:cubicBezTo>
                  <a:cubicBezTo>
                    <a:pt x="18" y="455"/>
                    <a:pt x="144" y="581"/>
                    <a:pt x="299" y="581"/>
                  </a:cubicBezTo>
                  <a:cubicBezTo>
                    <a:pt x="455" y="581"/>
                    <a:pt x="581" y="455"/>
                    <a:pt x="581" y="300"/>
                  </a:cubicBezTo>
                  <a:cubicBezTo>
                    <a:pt x="581" y="144"/>
                    <a:pt x="455" y="18"/>
                    <a:pt x="299" y="18"/>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39"/>
            <p:cNvSpPr>
              <a:spLocks noEditPoints="1"/>
            </p:cNvSpPr>
            <p:nvPr/>
          </p:nvSpPr>
          <p:spPr bwMode="auto">
            <a:xfrm>
              <a:off x="10071139" y="4953498"/>
              <a:ext cx="1028856" cy="1028856"/>
            </a:xfrm>
            <a:custGeom>
              <a:avLst/>
              <a:gdLst>
                <a:gd name="T0" fmla="*/ 355 w 711"/>
                <a:gd name="T1" fmla="*/ 711 h 711"/>
                <a:gd name="T2" fmla="*/ 0 w 711"/>
                <a:gd name="T3" fmla="*/ 356 h 711"/>
                <a:gd name="T4" fmla="*/ 355 w 711"/>
                <a:gd name="T5" fmla="*/ 0 h 711"/>
                <a:gd name="T6" fmla="*/ 711 w 711"/>
                <a:gd name="T7" fmla="*/ 356 h 711"/>
                <a:gd name="T8" fmla="*/ 355 w 711"/>
                <a:gd name="T9" fmla="*/ 711 h 711"/>
                <a:gd name="T10" fmla="*/ 355 w 711"/>
                <a:gd name="T11" fmla="*/ 22 h 711"/>
                <a:gd name="T12" fmla="*/ 21 w 711"/>
                <a:gd name="T13" fmla="*/ 356 h 711"/>
                <a:gd name="T14" fmla="*/ 355 w 711"/>
                <a:gd name="T15" fmla="*/ 690 h 711"/>
                <a:gd name="T16" fmla="*/ 689 w 711"/>
                <a:gd name="T17" fmla="*/ 356 h 711"/>
                <a:gd name="T18" fmla="*/ 355 w 711"/>
                <a:gd name="T19" fmla="*/ 22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355" y="711"/>
                  </a:moveTo>
                  <a:cubicBezTo>
                    <a:pt x="159" y="711"/>
                    <a:pt x="0" y="552"/>
                    <a:pt x="0" y="356"/>
                  </a:cubicBezTo>
                  <a:cubicBezTo>
                    <a:pt x="0" y="160"/>
                    <a:pt x="159" y="0"/>
                    <a:pt x="355" y="0"/>
                  </a:cubicBezTo>
                  <a:cubicBezTo>
                    <a:pt x="551" y="0"/>
                    <a:pt x="711" y="160"/>
                    <a:pt x="711" y="356"/>
                  </a:cubicBezTo>
                  <a:cubicBezTo>
                    <a:pt x="711" y="552"/>
                    <a:pt x="551" y="711"/>
                    <a:pt x="355" y="711"/>
                  </a:cubicBezTo>
                  <a:close/>
                  <a:moveTo>
                    <a:pt x="355" y="22"/>
                  </a:moveTo>
                  <a:cubicBezTo>
                    <a:pt x="171" y="22"/>
                    <a:pt x="21" y="171"/>
                    <a:pt x="21" y="356"/>
                  </a:cubicBezTo>
                  <a:cubicBezTo>
                    <a:pt x="21" y="540"/>
                    <a:pt x="171" y="690"/>
                    <a:pt x="355" y="690"/>
                  </a:cubicBezTo>
                  <a:cubicBezTo>
                    <a:pt x="540" y="690"/>
                    <a:pt x="689" y="540"/>
                    <a:pt x="689" y="356"/>
                  </a:cubicBezTo>
                  <a:cubicBezTo>
                    <a:pt x="689" y="171"/>
                    <a:pt x="540" y="22"/>
                    <a:pt x="355" y="22"/>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40"/>
            <p:cNvSpPr/>
            <p:nvPr/>
          </p:nvSpPr>
          <p:spPr bwMode="auto">
            <a:xfrm>
              <a:off x="10266383" y="5176284"/>
              <a:ext cx="493924" cy="351317"/>
            </a:xfrm>
            <a:custGeom>
              <a:avLst/>
              <a:gdLst>
                <a:gd name="T0" fmla="*/ 24 w 807"/>
                <a:gd name="T1" fmla="*/ 567 h 574"/>
                <a:gd name="T2" fmla="*/ 0 w 807"/>
                <a:gd name="T3" fmla="*/ 452 h 574"/>
                <a:gd name="T4" fmla="*/ 22 w 807"/>
                <a:gd name="T5" fmla="*/ 23 h 574"/>
                <a:gd name="T6" fmla="*/ 104 w 807"/>
                <a:gd name="T7" fmla="*/ 5 h 574"/>
                <a:gd name="T8" fmla="*/ 766 w 807"/>
                <a:gd name="T9" fmla="*/ 0 h 574"/>
                <a:gd name="T10" fmla="*/ 807 w 807"/>
                <a:gd name="T11" fmla="*/ 66 h 574"/>
                <a:gd name="T12" fmla="*/ 797 w 807"/>
                <a:gd name="T13" fmla="*/ 522 h 574"/>
                <a:gd name="T14" fmla="*/ 755 w 807"/>
                <a:gd name="T15" fmla="*/ 574 h 574"/>
                <a:gd name="T16" fmla="*/ 24 w 807"/>
                <a:gd name="T17" fmla="*/ 567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7" h="574">
                  <a:moveTo>
                    <a:pt x="24" y="567"/>
                  </a:moveTo>
                  <a:lnTo>
                    <a:pt x="0" y="452"/>
                  </a:lnTo>
                  <a:lnTo>
                    <a:pt x="22" y="23"/>
                  </a:lnTo>
                  <a:lnTo>
                    <a:pt x="104" y="5"/>
                  </a:lnTo>
                  <a:lnTo>
                    <a:pt x="766" y="0"/>
                  </a:lnTo>
                  <a:lnTo>
                    <a:pt x="807" y="66"/>
                  </a:lnTo>
                  <a:lnTo>
                    <a:pt x="797" y="522"/>
                  </a:lnTo>
                  <a:lnTo>
                    <a:pt x="755" y="574"/>
                  </a:lnTo>
                  <a:lnTo>
                    <a:pt x="24" y="567"/>
                  </a:lnTo>
                  <a:close/>
                </a:path>
              </a:pathLst>
            </a:custGeom>
            <a:solidFill>
              <a:schemeClr val="accent2">
                <a:lumMod val="60000"/>
                <a:lumOff val="4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41"/>
            <p:cNvSpPr/>
            <p:nvPr/>
          </p:nvSpPr>
          <p:spPr bwMode="auto">
            <a:xfrm>
              <a:off x="10266383" y="5176284"/>
              <a:ext cx="493924" cy="351317"/>
            </a:xfrm>
            <a:custGeom>
              <a:avLst/>
              <a:gdLst>
                <a:gd name="T0" fmla="*/ 24 w 807"/>
                <a:gd name="T1" fmla="*/ 567 h 574"/>
                <a:gd name="T2" fmla="*/ 0 w 807"/>
                <a:gd name="T3" fmla="*/ 452 h 574"/>
                <a:gd name="T4" fmla="*/ 22 w 807"/>
                <a:gd name="T5" fmla="*/ 23 h 574"/>
                <a:gd name="T6" fmla="*/ 104 w 807"/>
                <a:gd name="T7" fmla="*/ 5 h 574"/>
                <a:gd name="T8" fmla="*/ 766 w 807"/>
                <a:gd name="T9" fmla="*/ 0 h 574"/>
                <a:gd name="T10" fmla="*/ 807 w 807"/>
                <a:gd name="T11" fmla="*/ 66 h 574"/>
                <a:gd name="T12" fmla="*/ 797 w 807"/>
                <a:gd name="T13" fmla="*/ 522 h 574"/>
                <a:gd name="T14" fmla="*/ 755 w 807"/>
                <a:gd name="T15" fmla="*/ 574 h 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7" h="574">
                  <a:moveTo>
                    <a:pt x="24" y="567"/>
                  </a:moveTo>
                  <a:lnTo>
                    <a:pt x="0" y="452"/>
                  </a:lnTo>
                  <a:lnTo>
                    <a:pt x="22" y="23"/>
                  </a:lnTo>
                  <a:lnTo>
                    <a:pt x="104" y="5"/>
                  </a:lnTo>
                  <a:lnTo>
                    <a:pt x="766" y="0"/>
                  </a:lnTo>
                  <a:lnTo>
                    <a:pt x="807" y="66"/>
                  </a:lnTo>
                  <a:lnTo>
                    <a:pt x="797" y="522"/>
                  </a:lnTo>
                  <a:lnTo>
                    <a:pt x="755" y="5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42"/>
            <p:cNvSpPr>
              <a:spLocks noEditPoints="1"/>
            </p:cNvSpPr>
            <p:nvPr/>
          </p:nvSpPr>
          <p:spPr bwMode="auto">
            <a:xfrm>
              <a:off x="10254754" y="5163431"/>
              <a:ext cx="519630" cy="422314"/>
            </a:xfrm>
            <a:custGeom>
              <a:avLst/>
              <a:gdLst>
                <a:gd name="T0" fmla="*/ 332 w 359"/>
                <a:gd name="T1" fmla="*/ 0 h 292"/>
                <a:gd name="T2" fmla="*/ 27 w 359"/>
                <a:gd name="T3" fmla="*/ 0 h 292"/>
                <a:gd name="T4" fmla="*/ 0 w 359"/>
                <a:gd name="T5" fmla="*/ 27 h 292"/>
                <a:gd name="T6" fmla="*/ 0 w 359"/>
                <a:gd name="T7" fmla="*/ 234 h 292"/>
                <a:gd name="T8" fmla="*/ 27 w 359"/>
                <a:gd name="T9" fmla="*/ 261 h 292"/>
                <a:gd name="T10" fmla="*/ 147 w 359"/>
                <a:gd name="T11" fmla="*/ 261 h 292"/>
                <a:gd name="T12" fmla="*/ 147 w 359"/>
                <a:gd name="T13" fmla="*/ 279 h 292"/>
                <a:gd name="T14" fmla="*/ 33 w 359"/>
                <a:gd name="T15" fmla="*/ 279 h 292"/>
                <a:gd name="T16" fmla="*/ 27 w 359"/>
                <a:gd name="T17" fmla="*/ 286 h 292"/>
                <a:gd name="T18" fmla="*/ 33 w 359"/>
                <a:gd name="T19" fmla="*/ 292 h 292"/>
                <a:gd name="T20" fmla="*/ 327 w 359"/>
                <a:gd name="T21" fmla="*/ 292 h 292"/>
                <a:gd name="T22" fmla="*/ 333 w 359"/>
                <a:gd name="T23" fmla="*/ 286 h 292"/>
                <a:gd name="T24" fmla="*/ 327 w 359"/>
                <a:gd name="T25" fmla="*/ 279 h 292"/>
                <a:gd name="T26" fmla="*/ 226 w 359"/>
                <a:gd name="T27" fmla="*/ 279 h 292"/>
                <a:gd name="T28" fmla="*/ 226 w 359"/>
                <a:gd name="T29" fmla="*/ 261 h 292"/>
                <a:gd name="T30" fmla="*/ 332 w 359"/>
                <a:gd name="T31" fmla="*/ 261 h 292"/>
                <a:gd name="T32" fmla="*/ 359 w 359"/>
                <a:gd name="T33" fmla="*/ 234 h 292"/>
                <a:gd name="T34" fmla="*/ 359 w 359"/>
                <a:gd name="T35" fmla="*/ 27 h 292"/>
                <a:gd name="T36" fmla="*/ 332 w 359"/>
                <a:gd name="T37" fmla="*/ 0 h 292"/>
                <a:gd name="T38" fmla="*/ 340 w 359"/>
                <a:gd name="T39" fmla="*/ 215 h 292"/>
                <a:gd name="T40" fmla="*/ 316 w 359"/>
                <a:gd name="T41" fmla="*/ 238 h 292"/>
                <a:gd name="T42" fmla="*/ 45 w 359"/>
                <a:gd name="T43" fmla="*/ 238 h 292"/>
                <a:gd name="T44" fmla="*/ 21 w 359"/>
                <a:gd name="T45" fmla="*/ 215 h 292"/>
                <a:gd name="T46" fmla="*/ 21 w 359"/>
                <a:gd name="T47" fmla="*/ 40 h 292"/>
                <a:gd name="T48" fmla="*/ 45 w 359"/>
                <a:gd name="T49" fmla="*/ 17 h 292"/>
                <a:gd name="T50" fmla="*/ 316 w 359"/>
                <a:gd name="T51" fmla="*/ 17 h 292"/>
                <a:gd name="T52" fmla="*/ 340 w 359"/>
                <a:gd name="T53" fmla="*/ 40 h 292"/>
                <a:gd name="T54" fmla="*/ 340 w 359"/>
                <a:gd name="T55" fmla="*/ 21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 h="292">
                  <a:moveTo>
                    <a:pt x="332" y="0"/>
                  </a:moveTo>
                  <a:cubicBezTo>
                    <a:pt x="27" y="0"/>
                    <a:pt x="27" y="0"/>
                    <a:pt x="27" y="0"/>
                  </a:cubicBezTo>
                  <a:cubicBezTo>
                    <a:pt x="12" y="0"/>
                    <a:pt x="0" y="12"/>
                    <a:pt x="0" y="27"/>
                  </a:cubicBezTo>
                  <a:cubicBezTo>
                    <a:pt x="0" y="234"/>
                    <a:pt x="0" y="234"/>
                    <a:pt x="0" y="234"/>
                  </a:cubicBezTo>
                  <a:cubicBezTo>
                    <a:pt x="0" y="249"/>
                    <a:pt x="12" y="261"/>
                    <a:pt x="27" y="261"/>
                  </a:cubicBezTo>
                  <a:cubicBezTo>
                    <a:pt x="147" y="261"/>
                    <a:pt x="147" y="261"/>
                    <a:pt x="147" y="261"/>
                  </a:cubicBezTo>
                  <a:cubicBezTo>
                    <a:pt x="147" y="279"/>
                    <a:pt x="147" y="279"/>
                    <a:pt x="147" y="279"/>
                  </a:cubicBezTo>
                  <a:cubicBezTo>
                    <a:pt x="33" y="279"/>
                    <a:pt x="33" y="279"/>
                    <a:pt x="33" y="279"/>
                  </a:cubicBezTo>
                  <a:cubicBezTo>
                    <a:pt x="30" y="279"/>
                    <a:pt x="27" y="282"/>
                    <a:pt x="27" y="286"/>
                  </a:cubicBezTo>
                  <a:cubicBezTo>
                    <a:pt x="27" y="289"/>
                    <a:pt x="30" y="292"/>
                    <a:pt x="33" y="292"/>
                  </a:cubicBezTo>
                  <a:cubicBezTo>
                    <a:pt x="327" y="292"/>
                    <a:pt x="327" y="292"/>
                    <a:pt x="327" y="292"/>
                  </a:cubicBezTo>
                  <a:cubicBezTo>
                    <a:pt x="330" y="292"/>
                    <a:pt x="333" y="289"/>
                    <a:pt x="333" y="286"/>
                  </a:cubicBezTo>
                  <a:cubicBezTo>
                    <a:pt x="333" y="282"/>
                    <a:pt x="330" y="279"/>
                    <a:pt x="327" y="279"/>
                  </a:cubicBezTo>
                  <a:cubicBezTo>
                    <a:pt x="226" y="279"/>
                    <a:pt x="226" y="279"/>
                    <a:pt x="226" y="279"/>
                  </a:cubicBezTo>
                  <a:cubicBezTo>
                    <a:pt x="226" y="261"/>
                    <a:pt x="226" y="261"/>
                    <a:pt x="226" y="261"/>
                  </a:cubicBezTo>
                  <a:cubicBezTo>
                    <a:pt x="332" y="261"/>
                    <a:pt x="332" y="261"/>
                    <a:pt x="332" y="261"/>
                  </a:cubicBezTo>
                  <a:cubicBezTo>
                    <a:pt x="347" y="261"/>
                    <a:pt x="359" y="249"/>
                    <a:pt x="359" y="234"/>
                  </a:cubicBezTo>
                  <a:cubicBezTo>
                    <a:pt x="359" y="27"/>
                    <a:pt x="359" y="27"/>
                    <a:pt x="359" y="27"/>
                  </a:cubicBezTo>
                  <a:cubicBezTo>
                    <a:pt x="359" y="12"/>
                    <a:pt x="347" y="0"/>
                    <a:pt x="332" y="0"/>
                  </a:cubicBezTo>
                  <a:close/>
                  <a:moveTo>
                    <a:pt x="340" y="215"/>
                  </a:moveTo>
                  <a:cubicBezTo>
                    <a:pt x="340" y="228"/>
                    <a:pt x="329" y="238"/>
                    <a:pt x="316" y="238"/>
                  </a:cubicBezTo>
                  <a:cubicBezTo>
                    <a:pt x="45" y="238"/>
                    <a:pt x="45" y="238"/>
                    <a:pt x="45" y="238"/>
                  </a:cubicBezTo>
                  <a:cubicBezTo>
                    <a:pt x="31" y="238"/>
                    <a:pt x="21" y="228"/>
                    <a:pt x="21" y="215"/>
                  </a:cubicBezTo>
                  <a:cubicBezTo>
                    <a:pt x="21" y="40"/>
                    <a:pt x="21" y="40"/>
                    <a:pt x="21" y="40"/>
                  </a:cubicBezTo>
                  <a:cubicBezTo>
                    <a:pt x="21" y="27"/>
                    <a:pt x="31" y="17"/>
                    <a:pt x="45" y="17"/>
                  </a:cubicBezTo>
                  <a:cubicBezTo>
                    <a:pt x="316" y="17"/>
                    <a:pt x="316" y="17"/>
                    <a:pt x="316" y="17"/>
                  </a:cubicBezTo>
                  <a:cubicBezTo>
                    <a:pt x="329" y="17"/>
                    <a:pt x="340" y="27"/>
                    <a:pt x="340" y="40"/>
                  </a:cubicBezTo>
                  <a:lnTo>
                    <a:pt x="340" y="215"/>
                  </a:ln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Oval 43"/>
            <p:cNvSpPr>
              <a:spLocks noChangeArrowheads="1"/>
            </p:cNvSpPr>
            <p:nvPr/>
          </p:nvSpPr>
          <p:spPr bwMode="auto">
            <a:xfrm>
              <a:off x="10762755" y="5612064"/>
              <a:ext cx="101600" cy="97928"/>
            </a:xfrm>
            <a:prstGeom prst="ellipse">
              <a:avLst/>
            </a:prstGeom>
            <a:solidFill>
              <a:srgbClr val="B5E3EE"/>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44"/>
            <p:cNvSpPr/>
            <p:nvPr/>
          </p:nvSpPr>
          <p:spPr bwMode="auto">
            <a:xfrm>
              <a:off x="10712567" y="5372752"/>
              <a:ext cx="181779" cy="145056"/>
            </a:xfrm>
            <a:custGeom>
              <a:avLst/>
              <a:gdLst>
                <a:gd name="T0" fmla="*/ 4 w 297"/>
                <a:gd name="T1" fmla="*/ 237 h 237"/>
                <a:gd name="T2" fmla="*/ 0 w 297"/>
                <a:gd name="T3" fmla="*/ 0 h 237"/>
                <a:gd name="T4" fmla="*/ 295 w 297"/>
                <a:gd name="T5" fmla="*/ 8 h 237"/>
                <a:gd name="T6" fmla="*/ 297 w 297"/>
                <a:gd name="T7" fmla="*/ 237 h 237"/>
                <a:gd name="T8" fmla="*/ 4 w 297"/>
                <a:gd name="T9" fmla="*/ 237 h 237"/>
              </a:gdLst>
              <a:ahLst/>
              <a:cxnLst>
                <a:cxn ang="0">
                  <a:pos x="T0" y="T1"/>
                </a:cxn>
                <a:cxn ang="0">
                  <a:pos x="T2" y="T3"/>
                </a:cxn>
                <a:cxn ang="0">
                  <a:pos x="T4" y="T5"/>
                </a:cxn>
                <a:cxn ang="0">
                  <a:pos x="T6" y="T7"/>
                </a:cxn>
                <a:cxn ang="0">
                  <a:pos x="T8" y="T9"/>
                </a:cxn>
              </a:cxnLst>
              <a:rect l="0" t="0" r="r" b="b"/>
              <a:pathLst>
                <a:path w="297" h="237">
                  <a:moveTo>
                    <a:pt x="4" y="237"/>
                  </a:moveTo>
                  <a:lnTo>
                    <a:pt x="0" y="0"/>
                  </a:lnTo>
                  <a:lnTo>
                    <a:pt x="295" y="8"/>
                  </a:lnTo>
                  <a:lnTo>
                    <a:pt x="297" y="237"/>
                  </a:lnTo>
                  <a:lnTo>
                    <a:pt x="4" y="237"/>
                  </a:lnTo>
                  <a:close/>
                </a:path>
              </a:pathLst>
            </a:custGeom>
            <a:solidFill>
              <a:srgbClr val="B5E3EE"/>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45"/>
            <p:cNvSpPr>
              <a:spLocks noEditPoints="1"/>
            </p:cNvSpPr>
            <p:nvPr/>
          </p:nvSpPr>
          <p:spPr bwMode="auto">
            <a:xfrm>
              <a:off x="10686249" y="5307875"/>
              <a:ext cx="238700" cy="440064"/>
            </a:xfrm>
            <a:custGeom>
              <a:avLst/>
              <a:gdLst>
                <a:gd name="T0" fmla="*/ 83 w 165"/>
                <a:gd name="T1" fmla="*/ 0 h 304"/>
                <a:gd name="T2" fmla="*/ 0 w 165"/>
                <a:gd name="T3" fmla="*/ 69 h 304"/>
                <a:gd name="T4" fmla="*/ 0 w 165"/>
                <a:gd name="T5" fmla="*/ 236 h 304"/>
                <a:gd name="T6" fmla="*/ 83 w 165"/>
                <a:gd name="T7" fmla="*/ 304 h 304"/>
                <a:gd name="T8" fmla="*/ 165 w 165"/>
                <a:gd name="T9" fmla="*/ 236 h 304"/>
                <a:gd name="T10" fmla="*/ 165 w 165"/>
                <a:gd name="T11" fmla="*/ 69 h 304"/>
                <a:gd name="T12" fmla="*/ 83 w 165"/>
                <a:gd name="T13" fmla="*/ 0 h 304"/>
                <a:gd name="T14" fmla="*/ 85 w 165"/>
                <a:gd name="T15" fmla="*/ 265 h 304"/>
                <a:gd name="T16" fmla="*/ 65 w 165"/>
                <a:gd name="T17" fmla="*/ 245 h 304"/>
                <a:gd name="T18" fmla="*/ 85 w 165"/>
                <a:gd name="T19" fmla="*/ 225 h 304"/>
                <a:gd name="T20" fmla="*/ 105 w 165"/>
                <a:gd name="T21" fmla="*/ 245 h 304"/>
                <a:gd name="T22" fmla="*/ 85 w 165"/>
                <a:gd name="T23" fmla="*/ 265 h 304"/>
                <a:gd name="T24" fmla="*/ 129 w 165"/>
                <a:gd name="T25" fmla="*/ 124 h 304"/>
                <a:gd name="T26" fmla="*/ 38 w 165"/>
                <a:gd name="T27" fmla="*/ 124 h 304"/>
                <a:gd name="T28" fmla="*/ 31 w 165"/>
                <a:gd name="T29" fmla="*/ 117 h 304"/>
                <a:gd name="T30" fmla="*/ 38 w 165"/>
                <a:gd name="T31" fmla="*/ 110 h 304"/>
                <a:gd name="T32" fmla="*/ 129 w 165"/>
                <a:gd name="T33" fmla="*/ 110 h 304"/>
                <a:gd name="T34" fmla="*/ 136 w 165"/>
                <a:gd name="T35" fmla="*/ 117 h 304"/>
                <a:gd name="T36" fmla="*/ 129 w 165"/>
                <a:gd name="T37" fmla="*/ 124 h 304"/>
                <a:gd name="T38" fmla="*/ 129 w 165"/>
                <a:gd name="T39" fmla="*/ 75 h 304"/>
                <a:gd name="T40" fmla="*/ 38 w 165"/>
                <a:gd name="T41" fmla="*/ 75 h 304"/>
                <a:gd name="T42" fmla="*/ 31 w 165"/>
                <a:gd name="T43" fmla="*/ 68 h 304"/>
                <a:gd name="T44" fmla="*/ 38 w 165"/>
                <a:gd name="T45" fmla="*/ 61 h 304"/>
                <a:gd name="T46" fmla="*/ 129 w 165"/>
                <a:gd name="T47" fmla="*/ 61 h 304"/>
                <a:gd name="T48" fmla="*/ 136 w 165"/>
                <a:gd name="T49" fmla="*/ 68 h 304"/>
                <a:gd name="T50" fmla="*/ 129 w 165"/>
                <a:gd name="T51" fmla="*/ 7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5" h="304">
                  <a:moveTo>
                    <a:pt x="83" y="0"/>
                  </a:moveTo>
                  <a:cubicBezTo>
                    <a:pt x="37" y="0"/>
                    <a:pt x="3" y="8"/>
                    <a:pt x="0" y="69"/>
                  </a:cubicBezTo>
                  <a:cubicBezTo>
                    <a:pt x="0" y="236"/>
                    <a:pt x="0" y="236"/>
                    <a:pt x="0" y="236"/>
                  </a:cubicBezTo>
                  <a:cubicBezTo>
                    <a:pt x="2" y="299"/>
                    <a:pt x="37" y="304"/>
                    <a:pt x="83" y="304"/>
                  </a:cubicBezTo>
                  <a:cubicBezTo>
                    <a:pt x="128" y="304"/>
                    <a:pt x="165" y="296"/>
                    <a:pt x="165" y="236"/>
                  </a:cubicBezTo>
                  <a:cubicBezTo>
                    <a:pt x="165" y="69"/>
                    <a:pt x="165" y="69"/>
                    <a:pt x="165" y="69"/>
                  </a:cubicBezTo>
                  <a:cubicBezTo>
                    <a:pt x="164" y="15"/>
                    <a:pt x="128" y="0"/>
                    <a:pt x="83" y="0"/>
                  </a:cubicBezTo>
                  <a:close/>
                  <a:moveTo>
                    <a:pt x="85" y="265"/>
                  </a:moveTo>
                  <a:cubicBezTo>
                    <a:pt x="74" y="265"/>
                    <a:pt x="65" y="256"/>
                    <a:pt x="65" y="245"/>
                  </a:cubicBezTo>
                  <a:cubicBezTo>
                    <a:pt x="65" y="234"/>
                    <a:pt x="74" y="225"/>
                    <a:pt x="85" y="225"/>
                  </a:cubicBezTo>
                  <a:cubicBezTo>
                    <a:pt x="96" y="225"/>
                    <a:pt x="105" y="234"/>
                    <a:pt x="105" y="245"/>
                  </a:cubicBezTo>
                  <a:cubicBezTo>
                    <a:pt x="105" y="256"/>
                    <a:pt x="96" y="265"/>
                    <a:pt x="85" y="265"/>
                  </a:cubicBezTo>
                  <a:close/>
                  <a:moveTo>
                    <a:pt x="129" y="124"/>
                  </a:moveTo>
                  <a:cubicBezTo>
                    <a:pt x="38" y="124"/>
                    <a:pt x="38" y="124"/>
                    <a:pt x="38" y="124"/>
                  </a:cubicBezTo>
                  <a:cubicBezTo>
                    <a:pt x="34" y="124"/>
                    <a:pt x="31" y="121"/>
                    <a:pt x="31" y="117"/>
                  </a:cubicBezTo>
                  <a:cubicBezTo>
                    <a:pt x="31" y="113"/>
                    <a:pt x="34" y="110"/>
                    <a:pt x="38" y="110"/>
                  </a:cubicBezTo>
                  <a:cubicBezTo>
                    <a:pt x="129" y="110"/>
                    <a:pt x="129" y="110"/>
                    <a:pt x="129" y="110"/>
                  </a:cubicBezTo>
                  <a:cubicBezTo>
                    <a:pt x="133" y="110"/>
                    <a:pt x="136" y="113"/>
                    <a:pt x="136" y="117"/>
                  </a:cubicBezTo>
                  <a:cubicBezTo>
                    <a:pt x="136" y="121"/>
                    <a:pt x="133" y="124"/>
                    <a:pt x="129" y="124"/>
                  </a:cubicBezTo>
                  <a:close/>
                  <a:moveTo>
                    <a:pt x="129" y="75"/>
                  </a:moveTo>
                  <a:cubicBezTo>
                    <a:pt x="38" y="75"/>
                    <a:pt x="38" y="75"/>
                    <a:pt x="38" y="75"/>
                  </a:cubicBezTo>
                  <a:cubicBezTo>
                    <a:pt x="34" y="75"/>
                    <a:pt x="31" y="72"/>
                    <a:pt x="31" y="68"/>
                  </a:cubicBezTo>
                  <a:cubicBezTo>
                    <a:pt x="31" y="64"/>
                    <a:pt x="34" y="61"/>
                    <a:pt x="38" y="61"/>
                  </a:cubicBezTo>
                  <a:cubicBezTo>
                    <a:pt x="129" y="61"/>
                    <a:pt x="129" y="61"/>
                    <a:pt x="129" y="61"/>
                  </a:cubicBezTo>
                  <a:cubicBezTo>
                    <a:pt x="133" y="61"/>
                    <a:pt x="136" y="64"/>
                    <a:pt x="136" y="68"/>
                  </a:cubicBezTo>
                  <a:cubicBezTo>
                    <a:pt x="136" y="72"/>
                    <a:pt x="133" y="75"/>
                    <a:pt x="129" y="75"/>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46"/>
            <p:cNvSpPr/>
            <p:nvPr/>
          </p:nvSpPr>
          <p:spPr bwMode="auto">
            <a:xfrm>
              <a:off x="8761964" y="3117960"/>
              <a:ext cx="61817" cy="60593"/>
            </a:xfrm>
            <a:custGeom>
              <a:avLst/>
              <a:gdLst>
                <a:gd name="T0" fmla="*/ 38 w 43"/>
                <a:gd name="T1" fmla="*/ 29 h 42"/>
                <a:gd name="T2" fmla="*/ 29 w 43"/>
                <a:gd name="T3" fmla="*/ 4 h 42"/>
                <a:gd name="T4" fmla="*/ 4 w 43"/>
                <a:gd name="T5" fmla="*/ 14 h 42"/>
                <a:gd name="T6" fmla="*/ 14 w 43"/>
                <a:gd name="T7" fmla="*/ 38 h 42"/>
                <a:gd name="T8" fmla="*/ 38 w 43"/>
                <a:gd name="T9" fmla="*/ 29 h 42"/>
              </a:gdLst>
              <a:ahLst/>
              <a:cxnLst>
                <a:cxn ang="0">
                  <a:pos x="T0" y="T1"/>
                </a:cxn>
                <a:cxn ang="0">
                  <a:pos x="T2" y="T3"/>
                </a:cxn>
                <a:cxn ang="0">
                  <a:pos x="T4" y="T5"/>
                </a:cxn>
                <a:cxn ang="0">
                  <a:pos x="T6" y="T7"/>
                </a:cxn>
                <a:cxn ang="0">
                  <a:pos x="T8" y="T9"/>
                </a:cxn>
              </a:cxnLst>
              <a:rect l="0" t="0" r="r" b="b"/>
              <a:pathLst>
                <a:path w="43" h="42">
                  <a:moveTo>
                    <a:pt x="38" y="29"/>
                  </a:moveTo>
                  <a:cubicBezTo>
                    <a:pt x="43" y="20"/>
                    <a:pt x="38" y="9"/>
                    <a:pt x="29" y="4"/>
                  </a:cubicBezTo>
                  <a:cubicBezTo>
                    <a:pt x="20" y="0"/>
                    <a:pt x="9" y="4"/>
                    <a:pt x="4" y="14"/>
                  </a:cubicBezTo>
                  <a:cubicBezTo>
                    <a:pt x="0" y="23"/>
                    <a:pt x="4" y="34"/>
                    <a:pt x="14" y="38"/>
                  </a:cubicBezTo>
                  <a:cubicBezTo>
                    <a:pt x="23" y="42"/>
                    <a:pt x="34" y="38"/>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47"/>
            <p:cNvSpPr/>
            <p:nvPr/>
          </p:nvSpPr>
          <p:spPr bwMode="auto">
            <a:xfrm>
              <a:off x="8671992" y="3077565"/>
              <a:ext cx="60593" cy="60593"/>
            </a:xfrm>
            <a:custGeom>
              <a:avLst/>
              <a:gdLst>
                <a:gd name="T0" fmla="*/ 38 w 42"/>
                <a:gd name="T1" fmla="*/ 29 h 42"/>
                <a:gd name="T2" fmla="*/ 28 w 42"/>
                <a:gd name="T3" fmla="*/ 4 h 42"/>
                <a:gd name="T4" fmla="*/ 4 w 42"/>
                <a:gd name="T5" fmla="*/ 13 h 42"/>
                <a:gd name="T6" fmla="*/ 13 w 42"/>
                <a:gd name="T7" fmla="*/ 38 h 42"/>
                <a:gd name="T8" fmla="*/ 38 w 42"/>
                <a:gd name="T9" fmla="*/ 29 h 42"/>
              </a:gdLst>
              <a:ahLst/>
              <a:cxnLst>
                <a:cxn ang="0">
                  <a:pos x="T0" y="T1"/>
                </a:cxn>
                <a:cxn ang="0">
                  <a:pos x="T2" y="T3"/>
                </a:cxn>
                <a:cxn ang="0">
                  <a:pos x="T4" y="T5"/>
                </a:cxn>
                <a:cxn ang="0">
                  <a:pos x="T6" y="T7"/>
                </a:cxn>
                <a:cxn ang="0">
                  <a:pos x="T8" y="T9"/>
                </a:cxn>
              </a:cxnLst>
              <a:rect l="0" t="0" r="r" b="b"/>
              <a:pathLst>
                <a:path w="42" h="42">
                  <a:moveTo>
                    <a:pt x="38" y="29"/>
                  </a:moveTo>
                  <a:cubicBezTo>
                    <a:pt x="42" y="19"/>
                    <a:pt x="38" y="8"/>
                    <a:pt x="28" y="4"/>
                  </a:cubicBezTo>
                  <a:cubicBezTo>
                    <a:pt x="19" y="0"/>
                    <a:pt x="8" y="4"/>
                    <a:pt x="4" y="13"/>
                  </a:cubicBezTo>
                  <a:cubicBezTo>
                    <a:pt x="0" y="23"/>
                    <a:pt x="4" y="34"/>
                    <a:pt x="13" y="38"/>
                  </a:cubicBezTo>
                  <a:cubicBezTo>
                    <a:pt x="22" y="42"/>
                    <a:pt x="34" y="38"/>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48"/>
            <p:cNvSpPr/>
            <p:nvPr/>
          </p:nvSpPr>
          <p:spPr bwMode="auto">
            <a:xfrm>
              <a:off x="8580797" y="3035333"/>
              <a:ext cx="60593" cy="62429"/>
            </a:xfrm>
            <a:custGeom>
              <a:avLst/>
              <a:gdLst>
                <a:gd name="T0" fmla="*/ 38 w 42"/>
                <a:gd name="T1" fmla="*/ 29 h 43"/>
                <a:gd name="T2" fmla="*/ 29 w 42"/>
                <a:gd name="T3" fmla="*/ 5 h 43"/>
                <a:gd name="T4" fmla="*/ 4 w 42"/>
                <a:gd name="T5" fmla="*/ 14 h 43"/>
                <a:gd name="T6" fmla="*/ 14 w 42"/>
                <a:gd name="T7" fmla="*/ 39 h 43"/>
                <a:gd name="T8" fmla="*/ 38 w 42"/>
                <a:gd name="T9" fmla="*/ 29 h 43"/>
              </a:gdLst>
              <a:ahLst/>
              <a:cxnLst>
                <a:cxn ang="0">
                  <a:pos x="T0" y="T1"/>
                </a:cxn>
                <a:cxn ang="0">
                  <a:pos x="T2" y="T3"/>
                </a:cxn>
                <a:cxn ang="0">
                  <a:pos x="T4" y="T5"/>
                </a:cxn>
                <a:cxn ang="0">
                  <a:pos x="T6" y="T7"/>
                </a:cxn>
                <a:cxn ang="0">
                  <a:pos x="T8" y="T9"/>
                </a:cxn>
              </a:cxnLst>
              <a:rect l="0" t="0" r="r" b="b"/>
              <a:pathLst>
                <a:path w="42" h="43">
                  <a:moveTo>
                    <a:pt x="38" y="29"/>
                  </a:moveTo>
                  <a:cubicBezTo>
                    <a:pt x="42" y="20"/>
                    <a:pt x="38" y="9"/>
                    <a:pt x="29" y="5"/>
                  </a:cubicBezTo>
                  <a:cubicBezTo>
                    <a:pt x="20" y="0"/>
                    <a:pt x="9" y="5"/>
                    <a:pt x="4" y="14"/>
                  </a:cubicBezTo>
                  <a:cubicBezTo>
                    <a:pt x="0" y="23"/>
                    <a:pt x="4" y="34"/>
                    <a:pt x="14" y="39"/>
                  </a:cubicBezTo>
                  <a:cubicBezTo>
                    <a:pt x="23" y="43"/>
                    <a:pt x="34" y="39"/>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49"/>
            <p:cNvSpPr/>
            <p:nvPr/>
          </p:nvSpPr>
          <p:spPr bwMode="auto">
            <a:xfrm>
              <a:off x="8489602" y="2994938"/>
              <a:ext cx="62429" cy="60593"/>
            </a:xfrm>
            <a:custGeom>
              <a:avLst/>
              <a:gdLst>
                <a:gd name="T0" fmla="*/ 39 w 43"/>
                <a:gd name="T1" fmla="*/ 29 h 42"/>
                <a:gd name="T2" fmla="*/ 29 w 43"/>
                <a:gd name="T3" fmla="*/ 4 h 42"/>
                <a:gd name="T4" fmla="*/ 5 w 43"/>
                <a:gd name="T5" fmla="*/ 14 h 42"/>
                <a:gd name="T6" fmla="*/ 14 w 43"/>
                <a:gd name="T7" fmla="*/ 38 h 42"/>
                <a:gd name="T8" fmla="*/ 39 w 43"/>
                <a:gd name="T9" fmla="*/ 29 h 42"/>
              </a:gdLst>
              <a:ahLst/>
              <a:cxnLst>
                <a:cxn ang="0">
                  <a:pos x="T0" y="T1"/>
                </a:cxn>
                <a:cxn ang="0">
                  <a:pos x="T2" y="T3"/>
                </a:cxn>
                <a:cxn ang="0">
                  <a:pos x="T4" y="T5"/>
                </a:cxn>
                <a:cxn ang="0">
                  <a:pos x="T6" y="T7"/>
                </a:cxn>
                <a:cxn ang="0">
                  <a:pos x="T8" y="T9"/>
                </a:cxn>
              </a:cxnLst>
              <a:rect l="0" t="0" r="r" b="b"/>
              <a:pathLst>
                <a:path w="43" h="42">
                  <a:moveTo>
                    <a:pt x="39" y="29"/>
                  </a:moveTo>
                  <a:cubicBezTo>
                    <a:pt x="43" y="20"/>
                    <a:pt x="39" y="9"/>
                    <a:pt x="29" y="4"/>
                  </a:cubicBezTo>
                  <a:cubicBezTo>
                    <a:pt x="20" y="0"/>
                    <a:pt x="9" y="4"/>
                    <a:pt x="5" y="14"/>
                  </a:cubicBezTo>
                  <a:cubicBezTo>
                    <a:pt x="0" y="23"/>
                    <a:pt x="5" y="34"/>
                    <a:pt x="14" y="38"/>
                  </a:cubicBezTo>
                  <a:cubicBezTo>
                    <a:pt x="23" y="42"/>
                    <a:pt x="34" y="38"/>
                    <a:pt x="39"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50"/>
            <p:cNvSpPr/>
            <p:nvPr/>
          </p:nvSpPr>
          <p:spPr bwMode="auto">
            <a:xfrm>
              <a:off x="8400242" y="2954543"/>
              <a:ext cx="60593" cy="60593"/>
            </a:xfrm>
            <a:custGeom>
              <a:avLst/>
              <a:gdLst>
                <a:gd name="T0" fmla="*/ 38 w 42"/>
                <a:gd name="T1" fmla="*/ 29 h 42"/>
                <a:gd name="T2" fmla="*/ 29 w 42"/>
                <a:gd name="T3" fmla="*/ 4 h 42"/>
                <a:gd name="T4" fmla="*/ 4 w 42"/>
                <a:gd name="T5" fmla="*/ 13 h 42"/>
                <a:gd name="T6" fmla="*/ 13 w 42"/>
                <a:gd name="T7" fmla="*/ 38 h 42"/>
                <a:gd name="T8" fmla="*/ 38 w 42"/>
                <a:gd name="T9" fmla="*/ 29 h 42"/>
              </a:gdLst>
              <a:ahLst/>
              <a:cxnLst>
                <a:cxn ang="0">
                  <a:pos x="T0" y="T1"/>
                </a:cxn>
                <a:cxn ang="0">
                  <a:pos x="T2" y="T3"/>
                </a:cxn>
                <a:cxn ang="0">
                  <a:pos x="T4" y="T5"/>
                </a:cxn>
                <a:cxn ang="0">
                  <a:pos x="T6" y="T7"/>
                </a:cxn>
                <a:cxn ang="0">
                  <a:pos x="T8" y="T9"/>
                </a:cxn>
              </a:cxnLst>
              <a:rect l="0" t="0" r="r" b="b"/>
              <a:pathLst>
                <a:path w="42" h="42">
                  <a:moveTo>
                    <a:pt x="38" y="29"/>
                  </a:moveTo>
                  <a:cubicBezTo>
                    <a:pt x="42" y="19"/>
                    <a:pt x="38" y="8"/>
                    <a:pt x="29" y="4"/>
                  </a:cubicBezTo>
                  <a:cubicBezTo>
                    <a:pt x="19" y="0"/>
                    <a:pt x="8" y="4"/>
                    <a:pt x="4" y="13"/>
                  </a:cubicBezTo>
                  <a:cubicBezTo>
                    <a:pt x="0" y="23"/>
                    <a:pt x="4" y="34"/>
                    <a:pt x="13" y="38"/>
                  </a:cubicBezTo>
                  <a:cubicBezTo>
                    <a:pt x="23" y="42"/>
                    <a:pt x="34" y="38"/>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51"/>
            <p:cNvSpPr/>
            <p:nvPr/>
          </p:nvSpPr>
          <p:spPr bwMode="auto">
            <a:xfrm>
              <a:off x="8309047" y="2912311"/>
              <a:ext cx="61817" cy="62429"/>
            </a:xfrm>
            <a:custGeom>
              <a:avLst/>
              <a:gdLst>
                <a:gd name="T0" fmla="*/ 39 w 43"/>
                <a:gd name="T1" fmla="*/ 29 h 43"/>
                <a:gd name="T2" fmla="*/ 29 w 43"/>
                <a:gd name="T3" fmla="*/ 5 h 43"/>
                <a:gd name="T4" fmla="*/ 5 w 43"/>
                <a:gd name="T5" fmla="*/ 14 h 43"/>
                <a:gd name="T6" fmla="*/ 14 w 43"/>
                <a:gd name="T7" fmla="*/ 39 h 43"/>
                <a:gd name="T8" fmla="*/ 39 w 43"/>
                <a:gd name="T9" fmla="*/ 29 h 43"/>
              </a:gdLst>
              <a:ahLst/>
              <a:cxnLst>
                <a:cxn ang="0">
                  <a:pos x="T0" y="T1"/>
                </a:cxn>
                <a:cxn ang="0">
                  <a:pos x="T2" y="T3"/>
                </a:cxn>
                <a:cxn ang="0">
                  <a:pos x="T4" y="T5"/>
                </a:cxn>
                <a:cxn ang="0">
                  <a:pos x="T6" y="T7"/>
                </a:cxn>
                <a:cxn ang="0">
                  <a:pos x="T8" y="T9"/>
                </a:cxn>
              </a:cxnLst>
              <a:rect l="0" t="0" r="r" b="b"/>
              <a:pathLst>
                <a:path w="43" h="43">
                  <a:moveTo>
                    <a:pt x="39" y="29"/>
                  </a:moveTo>
                  <a:cubicBezTo>
                    <a:pt x="43" y="20"/>
                    <a:pt x="39" y="9"/>
                    <a:pt x="29" y="5"/>
                  </a:cubicBezTo>
                  <a:cubicBezTo>
                    <a:pt x="20" y="0"/>
                    <a:pt x="9" y="5"/>
                    <a:pt x="5" y="14"/>
                  </a:cubicBezTo>
                  <a:cubicBezTo>
                    <a:pt x="0" y="23"/>
                    <a:pt x="5" y="34"/>
                    <a:pt x="14" y="39"/>
                  </a:cubicBezTo>
                  <a:cubicBezTo>
                    <a:pt x="23" y="43"/>
                    <a:pt x="34" y="39"/>
                    <a:pt x="39"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52"/>
            <p:cNvSpPr/>
            <p:nvPr/>
          </p:nvSpPr>
          <p:spPr bwMode="auto">
            <a:xfrm>
              <a:off x="8219075" y="2871916"/>
              <a:ext cx="60593" cy="60593"/>
            </a:xfrm>
            <a:custGeom>
              <a:avLst/>
              <a:gdLst>
                <a:gd name="T0" fmla="*/ 38 w 42"/>
                <a:gd name="T1" fmla="*/ 29 h 42"/>
                <a:gd name="T2" fmla="*/ 29 w 42"/>
                <a:gd name="T3" fmla="*/ 4 h 42"/>
                <a:gd name="T4" fmla="*/ 4 w 42"/>
                <a:gd name="T5" fmla="*/ 14 h 42"/>
                <a:gd name="T6" fmla="*/ 13 w 42"/>
                <a:gd name="T7" fmla="*/ 38 h 42"/>
                <a:gd name="T8" fmla="*/ 38 w 42"/>
                <a:gd name="T9" fmla="*/ 29 h 42"/>
              </a:gdLst>
              <a:ahLst/>
              <a:cxnLst>
                <a:cxn ang="0">
                  <a:pos x="T0" y="T1"/>
                </a:cxn>
                <a:cxn ang="0">
                  <a:pos x="T2" y="T3"/>
                </a:cxn>
                <a:cxn ang="0">
                  <a:pos x="T4" y="T5"/>
                </a:cxn>
                <a:cxn ang="0">
                  <a:pos x="T6" y="T7"/>
                </a:cxn>
                <a:cxn ang="0">
                  <a:pos x="T8" y="T9"/>
                </a:cxn>
              </a:cxnLst>
              <a:rect l="0" t="0" r="r" b="b"/>
              <a:pathLst>
                <a:path w="42" h="42">
                  <a:moveTo>
                    <a:pt x="38" y="29"/>
                  </a:moveTo>
                  <a:cubicBezTo>
                    <a:pt x="42" y="20"/>
                    <a:pt x="38" y="9"/>
                    <a:pt x="29" y="4"/>
                  </a:cubicBezTo>
                  <a:cubicBezTo>
                    <a:pt x="19" y="0"/>
                    <a:pt x="8" y="4"/>
                    <a:pt x="4" y="14"/>
                  </a:cubicBezTo>
                  <a:cubicBezTo>
                    <a:pt x="0" y="23"/>
                    <a:pt x="4" y="34"/>
                    <a:pt x="13" y="38"/>
                  </a:cubicBezTo>
                  <a:cubicBezTo>
                    <a:pt x="23" y="42"/>
                    <a:pt x="34" y="38"/>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53"/>
            <p:cNvSpPr/>
            <p:nvPr/>
          </p:nvSpPr>
          <p:spPr bwMode="auto">
            <a:xfrm>
              <a:off x="8127880" y="2831521"/>
              <a:ext cx="62429" cy="60593"/>
            </a:xfrm>
            <a:custGeom>
              <a:avLst/>
              <a:gdLst>
                <a:gd name="T0" fmla="*/ 39 w 43"/>
                <a:gd name="T1" fmla="*/ 29 h 42"/>
                <a:gd name="T2" fmla="*/ 29 w 43"/>
                <a:gd name="T3" fmla="*/ 4 h 42"/>
                <a:gd name="T4" fmla="*/ 5 w 43"/>
                <a:gd name="T5" fmla="*/ 13 h 42"/>
                <a:gd name="T6" fmla="*/ 14 w 43"/>
                <a:gd name="T7" fmla="*/ 38 h 42"/>
                <a:gd name="T8" fmla="*/ 39 w 43"/>
                <a:gd name="T9" fmla="*/ 29 h 42"/>
              </a:gdLst>
              <a:ahLst/>
              <a:cxnLst>
                <a:cxn ang="0">
                  <a:pos x="T0" y="T1"/>
                </a:cxn>
                <a:cxn ang="0">
                  <a:pos x="T2" y="T3"/>
                </a:cxn>
                <a:cxn ang="0">
                  <a:pos x="T4" y="T5"/>
                </a:cxn>
                <a:cxn ang="0">
                  <a:pos x="T6" y="T7"/>
                </a:cxn>
                <a:cxn ang="0">
                  <a:pos x="T8" y="T9"/>
                </a:cxn>
              </a:cxnLst>
              <a:rect l="0" t="0" r="r" b="b"/>
              <a:pathLst>
                <a:path w="43" h="42">
                  <a:moveTo>
                    <a:pt x="39" y="29"/>
                  </a:moveTo>
                  <a:cubicBezTo>
                    <a:pt x="43" y="19"/>
                    <a:pt x="39" y="8"/>
                    <a:pt x="29" y="4"/>
                  </a:cubicBezTo>
                  <a:cubicBezTo>
                    <a:pt x="20" y="0"/>
                    <a:pt x="9" y="4"/>
                    <a:pt x="5" y="13"/>
                  </a:cubicBezTo>
                  <a:cubicBezTo>
                    <a:pt x="0" y="23"/>
                    <a:pt x="4" y="34"/>
                    <a:pt x="14" y="38"/>
                  </a:cubicBezTo>
                  <a:cubicBezTo>
                    <a:pt x="23" y="42"/>
                    <a:pt x="34" y="38"/>
                    <a:pt x="39"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54"/>
            <p:cNvSpPr/>
            <p:nvPr/>
          </p:nvSpPr>
          <p:spPr bwMode="auto">
            <a:xfrm>
              <a:off x="8037909" y="2789289"/>
              <a:ext cx="61205" cy="62429"/>
            </a:xfrm>
            <a:custGeom>
              <a:avLst/>
              <a:gdLst>
                <a:gd name="T0" fmla="*/ 38 w 42"/>
                <a:gd name="T1" fmla="*/ 29 h 43"/>
                <a:gd name="T2" fmla="*/ 29 w 42"/>
                <a:gd name="T3" fmla="*/ 5 h 43"/>
                <a:gd name="T4" fmla="*/ 4 w 42"/>
                <a:gd name="T5" fmla="*/ 14 h 43"/>
                <a:gd name="T6" fmla="*/ 13 w 42"/>
                <a:gd name="T7" fmla="*/ 39 h 43"/>
                <a:gd name="T8" fmla="*/ 38 w 42"/>
                <a:gd name="T9" fmla="*/ 29 h 43"/>
              </a:gdLst>
              <a:ahLst/>
              <a:cxnLst>
                <a:cxn ang="0">
                  <a:pos x="T0" y="T1"/>
                </a:cxn>
                <a:cxn ang="0">
                  <a:pos x="T2" y="T3"/>
                </a:cxn>
                <a:cxn ang="0">
                  <a:pos x="T4" y="T5"/>
                </a:cxn>
                <a:cxn ang="0">
                  <a:pos x="T6" y="T7"/>
                </a:cxn>
                <a:cxn ang="0">
                  <a:pos x="T8" y="T9"/>
                </a:cxn>
              </a:cxnLst>
              <a:rect l="0" t="0" r="r" b="b"/>
              <a:pathLst>
                <a:path w="42" h="43">
                  <a:moveTo>
                    <a:pt x="38" y="29"/>
                  </a:moveTo>
                  <a:cubicBezTo>
                    <a:pt x="42" y="20"/>
                    <a:pt x="38" y="9"/>
                    <a:pt x="29" y="5"/>
                  </a:cubicBezTo>
                  <a:cubicBezTo>
                    <a:pt x="19" y="0"/>
                    <a:pt x="8" y="5"/>
                    <a:pt x="4" y="14"/>
                  </a:cubicBezTo>
                  <a:cubicBezTo>
                    <a:pt x="0" y="23"/>
                    <a:pt x="4" y="34"/>
                    <a:pt x="13" y="39"/>
                  </a:cubicBezTo>
                  <a:cubicBezTo>
                    <a:pt x="23" y="43"/>
                    <a:pt x="34" y="39"/>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55"/>
            <p:cNvSpPr/>
            <p:nvPr/>
          </p:nvSpPr>
          <p:spPr bwMode="auto">
            <a:xfrm>
              <a:off x="7947325" y="2748894"/>
              <a:ext cx="61817" cy="60593"/>
            </a:xfrm>
            <a:custGeom>
              <a:avLst/>
              <a:gdLst>
                <a:gd name="T0" fmla="*/ 38 w 43"/>
                <a:gd name="T1" fmla="*/ 29 h 42"/>
                <a:gd name="T2" fmla="*/ 29 w 43"/>
                <a:gd name="T3" fmla="*/ 4 h 42"/>
                <a:gd name="T4" fmla="*/ 4 w 43"/>
                <a:gd name="T5" fmla="*/ 14 h 42"/>
                <a:gd name="T6" fmla="*/ 14 w 43"/>
                <a:gd name="T7" fmla="*/ 38 h 42"/>
                <a:gd name="T8" fmla="*/ 38 w 43"/>
                <a:gd name="T9" fmla="*/ 29 h 42"/>
              </a:gdLst>
              <a:ahLst/>
              <a:cxnLst>
                <a:cxn ang="0">
                  <a:pos x="T0" y="T1"/>
                </a:cxn>
                <a:cxn ang="0">
                  <a:pos x="T2" y="T3"/>
                </a:cxn>
                <a:cxn ang="0">
                  <a:pos x="T4" y="T5"/>
                </a:cxn>
                <a:cxn ang="0">
                  <a:pos x="T6" y="T7"/>
                </a:cxn>
                <a:cxn ang="0">
                  <a:pos x="T8" y="T9"/>
                </a:cxn>
              </a:cxnLst>
              <a:rect l="0" t="0" r="r" b="b"/>
              <a:pathLst>
                <a:path w="43" h="42">
                  <a:moveTo>
                    <a:pt x="38" y="29"/>
                  </a:moveTo>
                  <a:cubicBezTo>
                    <a:pt x="43" y="20"/>
                    <a:pt x="39" y="9"/>
                    <a:pt x="29" y="4"/>
                  </a:cubicBezTo>
                  <a:cubicBezTo>
                    <a:pt x="20" y="0"/>
                    <a:pt x="9" y="4"/>
                    <a:pt x="4" y="14"/>
                  </a:cubicBezTo>
                  <a:cubicBezTo>
                    <a:pt x="0" y="23"/>
                    <a:pt x="4" y="34"/>
                    <a:pt x="14" y="38"/>
                  </a:cubicBezTo>
                  <a:cubicBezTo>
                    <a:pt x="23" y="42"/>
                    <a:pt x="34" y="38"/>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56"/>
            <p:cNvSpPr/>
            <p:nvPr/>
          </p:nvSpPr>
          <p:spPr bwMode="auto">
            <a:xfrm>
              <a:off x="7857354" y="2708499"/>
              <a:ext cx="60593" cy="60593"/>
            </a:xfrm>
            <a:custGeom>
              <a:avLst/>
              <a:gdLst>
                <a:gd name="T0" fmla="*/ 38 w 42"/>
                <a:gd name="T1" fmla="*/ 29 h 42"/>
                <a:gd name="T2" fmla="*/ 29 w 42"/>
                <a:gd name="T3" fmla="*/ 4 h 42"/>
                <a:gd name="T4" fmla="*/ 4 w 42"/>
                <a:gd name="T5" fmla="*/ 13 h 42"/>
                <a:gd name="T6" fmla="*/ 13 w 42"/>
                <a:gd name="T7" fmla="*/ 38 h 42"/>
                <a:gd name="T8" fmla="*/ 38 w 42"/>
                <a:gd name="T9" fmla="*/ 29 h 42"/>
              </a:gdLst>
              <a:ahLst/>
              <a:cxnLst>
                <a:cxn ang="0">
                  <a:pos x="T0" y="T1"/>
                </a:cxn>
                <a:cxn ang="0">
                  <a:pos x="T2" y="T3"/>
                </a:cxn>
                <a:cxn ang="0">
                  <a:pos x="T4" y="T5"/>
                </a:cxn>
                <a:cxn ang="0">
                  <a:pos x="T6" y="T7"/>
                </a:cxn>
                <a:cxn ang="0">
                  <a:pos x="T8" y="T9"/>
                </a:cxn>
              </a:cxnLst>
              <a:rect l="0" t="0" r="r" b="b"/>
              <a:pathLst>
                <a:path w="42" h="42">
                  <a:moveTo>
                    <a:pt x="38" y="29"/>
                  </a:moveTo>
                  <a:cubicBezTo>
                    <a:pt x="42" y="19"/>
                    <a:pt x="38" y="8"/>
                    <a:pt x="29" y="4"/>
                  </a:cubicBezTo>
                  <a:cubicBezTo>
                    <a:pt x="19" y="0"/>
                    <a:pt x="8" y="4"/>
                    <a:pt x="4" y="13"/>
                  </a:cubicBezTo>
                  <a:cubicBezTo>
                    <a:pt x="0" y="23"/>
                    <a:pt x="4" y="34"/>
                    <a:pt x="13" y="38"/>
                  </a:cubicBezTo>
                  <a:cubicBezTo>
                    <a:pt x="23" y="42"/>
                    <a:pt x="34" y="38"/>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57"/>
            <p:cNvSpPr/>
            <p:nvPr/>
          </p:nvSpPr>
          <p:spPr bwMode="auto">
            <a:xfrm>
              <a:off x="7766158" y="2666267"/>
              <a:ext cx="62429" cy="62429"/>
            </a:xfrm>
            <a:custGeom>
              <a:avLst/>
              <a:gdLst>
                <a:gd name="T0" fmla="*/ 38 w 43"/>
                <a:gd name="T1" fmla="*/ 29 h 43"/>
                <a:gd name="T2" fmla="*/ 29 w 43"/>
                <a:gd name="T3" fmla="*/ 5 h 43"/>
                <a:gd name="T4" fmla="*/ 4 w 43"/>
                <a:gd name="T5" fmla="*/ 14 h 43"/>
                <a:gd name="T6" fmla="*/ 14 w 43"/>
                <a:gd name="T7" fmla="*/ 39 h 43"/>
                <a:gd name="T8" fmla="*/ 38 w 43"/>
                <a:gd name="T9" fmla="*/ 29 h 43"/>
              </a:gdLst>
              <a:ahLst/>
              <a:cxnLst>
                <a:cxn ang="0">
                  <a:pos x="T0" y="T1"/>
                </a:cxn>
                <a:cxn ang="0">
                  <a:pos x="T2" y="T3"/>
                </a:cxn>
                <a:cxn ang="0">
                  <a:pos x="T4" y="T5"/>
                </a:cxn>
                <a:cxn ang="0">
                  <a:pos x="T6" y="T7"/>
                </a:cxn>
                <a:cxn ang="0">
                  <a:pos x="T8" y="T9"/>
                </a:cxn>
              </a:cxnLst>
              <a:rect l="0" t="0" r="r" b="b"/>
              <a:pathLst>
                <a:path w="43" h="43">
                  <a:moveTo>
                    <a:pt x="38" y="29"/>
                  </a:moveTo>
                  <a:cubicBezTo>
                    <a:pt x="43" y="20"/>
                    <a:pt x="38" y="9"/>
                    <a:pt x="29" y="5"/>
                  </a:cubicBezTo>
                  <a:cubicBezTo>
                    <a:pt x="20" y="0"/>
                    <a:pt x="9" y="4"/>
                    <a:pt x="4" y="14"/>
                  </a:cubicBezTo>
                  <a:cubicBezTo>
                    <a:pt x="0" y="23"/>
                    <a:pt x="4" y="34"/>
                    <a:pt x="14" y="39"/>
                  </a:cubicBezTo>
                  <a:cubicBezTo>
                    <a:pt x="23" y="43"/>
                    <a:pt x="34" y="39"/>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58"/>
            <p:cNvSpPr/>
            <p:nvPr/>
          </p:nvSpPr>
          <p:spPr bwMode="auto">
            <a:xfrm>
              <a:off x="7676187" y="2625872"/>
              <a:ext cx="61205" cy="60593"/>
            </a:xfrm>
            <a:custGeom>
              <a:avLst/>
              <a:gdLst>
                <a:gd name="T0" fmla="*/ 38 w 42"/>
                <a:gd name="T1" fmla="*/ 29 h 42"/>
                <a:gd name="T2" fmla="*/ 29 w 42"/>
                <a:gd name="T3" fmla="*/ 4 h 42"/>
                <a:gd name="T4" fmla="*/ 4 w 42"/>
                <a:gd name="T5" fmla="*/ 14 h 42"/>
                <a:gd name="T6" fmla="*/ 13 w 42"/>
                <a:gd name="T7" fmla="*/ 38 h 42"/>
                <a:gd name="T8" fmla="*/ 38 w 42"/>
                <a:gd name="T9" fmla="*/ 29 h 42"/>
              </a:gdLst>
              <a:ahLst/>
              <a:cxnLst>
                <a:cxn ang="0">
                  <a:pos x="T0" y="T1"/>
                </a:cxn>
                <a:cxn ang="0">
                  <a:pos x="T2" y="T3"/>
                </a:cxn>
                <a:cxn ang="0">
                  <a:pos x="T4" y="T5"/>
                </a:cxn>
                <a:cxn ang="0">
                  <a:pos x="T6" y="T7"/>
                </a:cxn>
                <a:cxn ang="0">
                  <a:pos x="T8" y="T9"/>
                </a:cxn>
              </a:cxnLst>
              <a:rect l="0" t="0" r="r" b="b"/>
              <a:pathLst>
                <a:path w="42" h="42">
                  <a:moveTo>
                    <a:pt x="38" y="29"/>
                  </a:moveTo>
                  <a:cubicBezTo>
                    <a:pt x="42" y="20"/>
                    <a:pt x="38" y="8"/>
                    <a:pt x="29" y="4"/>
                  </a:cubicBezTo>
                  <a:cubicBezTo>
                    <a:pt x="19" y="0"/>
                    <a:pt x="8" y="4"/>
                    <a:pt x="4" y="14"/>
                  </a:cubicBezTo>
                  <a:cubicBezTo>
                    <a:pt x="0" y="23"/>
                    <a:pt x="4" y="34"/>
                    <a:pt x="13" y="38"/>
                  </a:cubicBezTo>
                  <a:cubicBezTo>
                    <a:pt x="23" y="42"/>
                    <a:pt x="34" y="38"/>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59"/>
            <p:cNvSpPr/>
            <p:nvPr/>
          </p:nvSpPr>
          <p:spPr bwMode="auto">
            <a:xfrm>
              <a:off x="7584992" y="2585476"/>
              <a:ext cx="62429" cy="60593"/>
            </a:xfrm>
            <a:custGeom>
              <a:avLst/>
              <a:gdLst>
                <a:gd name="T0" fmla="*/ 38 w 43"/>
                <a:gd name="T1" fmla="*/ 29 h 42"/>
                <a:gd name="T2" fmla="*/ 29 w 43"/>
                <a:gd name="T3" fmla="*/ 4 h 42"/>
                <a:gd name="T4" fmla="*/ 4 w 43"/>
                <a:gd name="T5" fmla="*/ 13 h 42"/>
                <a:gd name="T6" fmla="*/ 14 w 43"/>
                <a:gd name="T7" fmla="*/ 38 h 42"/>
                <a:gd name="T8" fmla="*/ 38 w 43"/>
                <a:gd name="T9" fmla="*/ 29 h 42"/>
              </a:gdLst>
              <a:ahLst/>
              <a:cxnLst>
                <a:cxn ang="0">
                  <a:pos x="T0" y="T1"/>
                </a:cxn>
                <a:cxn ang="0">
                  <a:pos x="T2" y="T3"/>
                </a:cxn>
                <a:cxn ang="0">
                  <a:pos x="T4" y="T5"/>
                </a:cxn>
                <a:cxn ang="0">
                  <a:pos x="T6" y="T7"/>
                </a:cxn>
                <a:cxn ang="0">
                  <a:pos x="T8" y="T9"/>
                </a:cxn>
              </a:cxnLst>
              <a:rect l="0" t="0" r="r" b="b"/>
              <a:pathLst>
                <a:path w="43" h="42">
                  <a:moveTo>
                    <a:pt x="38" y="29"/>
                  </a:moveTo>
                  <a:cubicBezTo>
                    <a:pt x="43" y="19"/>
                    <a:pt x="38" y="8"/>
                    <a:pt x="29" y="4"/>
                  </a:cubicBezTo>
                  <a:cubicBezTo>
                    <a:pt x="20" y="0"/>
                    <a:pt x="9" y="4"/>
                    <a:pt x="4" y="13"/>
                  </a:cubicBezTo>
                  <a:cubicBezTo>
                    <a:pt x="0" y="23"/>
                    <a:pt x="4" y="34"/>
                    <a:pt x="14" y="38"/>
                  </a:cubicBezTo>
                  <a:cubicBezTo>
                    <a:pt x="23" y="42"/>
                    <a:pt x="34" y="38"/>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60"/>
            <p:cNvSpPr/>
            <p:nvPr/>
          </p:nvSpPr>
          <p:spPr bwMode="auto">
            <a:xfrm>
              <a:off x="7495632" y="2543245"/>
              <a:ext cx="60593" cy="62429"/>
            </a:xfrm>
            <a:custGeom>
              <a:avLst/>
              <a:gdLst>
                <a:gd name="T0" fmla="*/ 38 w 42"/>
                <a:gd name="T1" fmla="*/ 29 h 43"/>
                <a:gd name="T2" fmla="*/ 28 w 42"/>
                <a:gd name="T3" fmla="*/ 5 h 43"/>
                <a:gd name="T4" fmla="*/ 4 w 42"/>
                <a:gd name="T5" fmla="*/ 14 h 43"/>
                <a:gd name="T6" fmla="*/ 13 w 42"/>
                <a:gd name="T7" fmla="*/ 39 h 43"/>
                <a:gd name="T8" fmla="*/ 38 w 42"/>
                <a:gd name="T9" fmla="*/ 29 h 43"/>
              </a:gdLst>
              <a:ahLst/>
              <a:cxnLst>
                <a:cxn ang="0">
                  <a:pos x="T0" y="T1"/>
                </a:cxn>
                <a:cxn ang="0">
                  <a:pos x="T2" y="T3"/>
                </a:cxn>
                <a:cxn ang="0">
                  <a:pos x="T4" y="T5"/>
                </a:cxn>
                <a:cxn ang="0">
                  <a:pos x="T6" y="T7"/>
                </a:cxn>
                <a:cxn ang="0">
                  <a:pos x="T8" y="T9"/>
                </a:cxn>
              </a:cxnLst>
              <a:rect l="0" t="0" r="r" b="b"/>
              <a:pathLst>
                <a:path w="42" h="43">
                  <a:moveTo>
                    <a:pt x="38" y="29"/>
                  </a:moveTo>
                  <a:cubicBezTo>
                    <a:pt x="42" y="20"/>
                    <a:pt x="38" y="9"/>
                    <a:pt x="28" y="5"/>
                  </a:cubicBezTo>
                  <a:cubicBezTo>
                    <a:pt x="19" y="0"/>
                    <a:pt x="8" y="4"/>
                    <a:pt x="4" y="14"/>
                  </a:cubicBezTo>
                  <a:cubicBezTo>
                    <a:pt x="0" y="23"/>
                    <a:pt x="4" y="34"/>
                    <a:pt x="13" y="39"/>
                  </a:cubicBezTo>
                  <a:cubicBezTo>
                    <a:pt x="22" y="43"/>
                    <a:pt x="33" y="39"/>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61"/>
            <p:cNvSpPr/>
            <p:nvPr/>
          </p:nvSpPr>
          <p:spPr bwMode="auto">
            <a:xfrm>
              <a:off x="7999350" y="3610048"/>
              <a:ext cx="54472" cy="53248"/>
            </a:xfrm>
            <a:custGeom>
              <a:avLst/>
              <a:gdLst>
                <a:gd name="T0" fmla="*/ 38 w 38"/>
                <a:gd name="T1" fmla="*/ 19 h 37"/>
                <a:gd name="T2" fmla="*/ 19 w 38"/>
                <a:gd name="T3" fmla="*/ 0 h 37"/>
                <a:gd name="T4" fmla="*/ 0 w 38"/>
                <a:gd name="T5" fmla="*/ 19 h 37"/>
                <a:gd name="T6" fmla="*/ 19 w 38"/>
                <a:gd name="T7" fmla="*/ 37 h 37"/>
                <a:gd name="T8" fmla="*/ 38 w 38"/>
                <a:gd name="T9" fmla="*/ 19 h 37"/>
              </a:gdLst>
              <a:ahLst/>
              <a:cxnLst>
                <a:cxn ang="0">
                  <a:pos x="T0" y="T1"/>
                </a:cxn>
                <a:cxn ang="0">
                  <a:pos x="T2" y="T3"/>
                </a:cxn>
                <a:cxn ang="0">
                  <a:pos x="T4" y="T5"/>
                </a:cxn>
                <a:cxn ang="0">
                  <a:pos x="T6" y="T7"/>
                </a:cxn>
                <a:cxn ang="0">
                  <a:pos x="T8" y="T9"/>
                </a:cxn>
              </a:cxnLst>
              <a:rect l="0" t="0" r="r" b="b"/>
              <a:pathLst>
                <a:path w="38" h="37">
                  <a:moveTo>
                    <a:pt x="38" y="19"/>
                  </a:moveTo>
                  <a:cubicBezTo>
                    <a:pt x="38" y="8"/>
                    <a:pt x="29" y="0"/>
                    <a:pt x="19" y="0"/>
                  </a:cubicBezTo>
                  <a:cubicBezTo>
                    <a:pt x="9" y="0"/>
                    <a:pt x="0" y="9"/>
                    <a:pt x="0" y="19"/>
                  </a:cubicBezTo>
                  <a:cubicBezTo>
                    <a:pt x="0" y="29"/>
                    <a:pt x="9" y="37"/>
                    <a:pt x="19" y="37"/>
                  </a:cubicBezTo>
                  <a:cubicBezTo>
                    <a:pt x="29" y="37"/>
                    <a:pt x="38" y="29"/>
                    <a:pt x="38" y="1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Oval 62"/>
            <p:cNvSpPr>
              <a:spLocks noChangeArrowheads="1"/>
            </p:cNvSpPr>
            <p:nvPr/>
          </p:nvSpPr>
          <p:spPr bwMode="auto">
            <a:xfrm>
              <a:off x="7900809" y="3610048"/>
              <a:ext cx="53248" cy="55084"/>
            </a:xfrm>
            <a:prstGeom prst="ellipse">
              <a:avLst/>
            </a:pr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Oval 63"/>
            <p:cNvSpPr>
              <a:spLocks noChangeArrowheads="1"/>
            </p:cNvSpPr>
            <p:nvPr/>
          </p:nvSpPr>
          <p:spPr bwMode="auto">
            <a:xfrm>
              <a:off x="7801045" y="3611272"/>
              <a:ext cx="53248" cy="53860"/>
            </a:xfrm>
            <a:prstGeom prst="ellipse">
              <a:avLst/>
            </a:pr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64"/>
            <p:cNvSpPr/>
            <p:nvPr/>
          </p:nvSpPr>
          <p:spPr bwMode="auto">
            <a:xfrm>
              <a:off x="7701281" y="3611272"/>
              <a:ext cx="54472" cy="53860"/>
            </a:xfrm>
            <a:custGeom>
              <a:avLst/>
              <a:gdLst>
                <a:gd name="T0" fmla="*/ 38 w 38"/>
                <a:gd name="T1" fmla="*/ 18 h 37"/>
                <a:gd name="T2" fmla="*/ 19 w 38"/>
                <a:gd name="T3" fmla="*/ 0 h 37"/>
                <a:gd name="T4" fmla="*/ 0 w 38"/>
                <a:gd name="T5" fmla="*/ 19 h 37"/>
                <a:gd name="T6" fmla="*/ 19 w 38"/>
                <a:gd name="T7" fmla="*/ 37 h 37"/>
                <a:gd name="T8" fmla="*/ 38 w 38"/>
                <a:gd name="T9" fmla="*/ 18 h 37"/>
              </a:gdLst>
              <a:ahLst/>
              <a:cxnLst>
                <a:cxn ang="0">
                  <a:pos x="T0" y="T1"/>
                </a:cxn>
                <a:cxn ang="0">
                  <a:pos x="T2" y="T3"/>
                </a:cxn>
                <a:cxn ang="0">
                  <a:pos x="T4" y="T5"/>
                </a:cxn>
                <a:cxn ang="0">
                  <a:pos x="T6" y="T7"/>
                </a:cxn>
                <a:cxn ang="0">
                  <a:pos x="T8" y="T9"/>
                </a:cxn>
              </a:cxnLst>
              <a:rect l="0" t="0" r="r" b="b"/>
              <a:pathLst>
                <a:path w="38" h="37">
                  <a:moveTo>
                    <a:pt x="38" y="18"/>
                  </a:moveTo>
                  <a:cubicBezTo>
                    <a:pt x="38" y="8"/>
                    <a:pt x="29" y="0"/>
                    <a:pt x="19" y="0"/>
                  </a:cubicBezTo>
                  <a:cubicBezTo>
                    <a:pt x="9" y="0"/>
                    <a:pt x="0" y="8"/>
                    <a:pt x="0" y="19"/>
                  </a:cubicBezTo>
                  <a:cubicBezTo>
                    <a:pt x="0" y="29"/>
                    <a:pt x="9" y="37"/>
                    <a:pt x="19" y="37"/>
                  </a:cubicBezTo>
                  <a:cubicBezTo>
                    <a:pt x="29" y="37"/>
                    <a:pt x="38" y="29"/>
                    <a:pt x="38" y="18"/>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65"/>
            <p:cNvSpPr/>
            <p:nvPr/>
          </p:nvSpPr>
          <p:spPr bwMode="auto">
            <a:xfrm>
              <a:off x="7602741" y="3611272"/>
              <a:ext cx="53248" cy="53860"/>
            </a:xfrm>
            <a:custGeom>
              <a:avLst/>
              <a:gdLst>
                <a:gd name="T0" fmla="*/ 37 w 37"/>
                <a:gd name="T1" fmla="*/ 19 h 37"/>
                <a:gd name="T2" fmla="*/ 18 w 37"/>
                <a:gd name="T3" fmla="*/ 0 h 37"/>
                <a:gd name="T4" fmla="*/ 0 w 37"/>
                <a:gd name="T5" fmla="*/ 19 h 37"/>
                <a:gd name="T6" fmla="*/ 18 w 37"/>
                <a:gd name="T7" fmla="*/ 37 h 37"/>
                <a:gd name="T8" fmla="*/ 37 w 37"/>
                <a:gd name="T9" fmla="*/ 19 h 37"/>
              </a:gdLst>
              <a:ahLst/>
              <a:cxnLst>
                <a:cxn ang="0">
                  <a:pos x="T0" y="T1"/>
                </a:cxn>
                <a:cxn ang="0">
                  <a:pos x="T2" y="T3"/>
                </a:cxn>
                <a:cxn ang="0">
                  <a:pos x="T4" y="T5"/>
                </a:cxn>
                <a:cxn ang="0">
                  <a:pos x="T6" y="T7"/>
                </a:cxn>
                <a:cxn ang="0">
                  <a:pos x="T8" y="T9"/>
                </a:cxn>
              </a:cxnLst>
              <a:rect l="0" t="0" r="r" b="b"/>
              <a:pathLst>
                <a:path w="37" h="37">
                  <a:moveTo>
                    <a:pt x="37" y="19"/>
                  </a:moveTo>
                  <a:cubicBezTo>
                    <a:pt x="37" y="8"/>
                    <a:pt x="29" y="0"/>
                    <a:pt x="18" y="0"/>
                  </a:cubicBezTo>
                  <a:cubicBezTo>
                    <a:pt x="8" y="0"/>
                    <a:pt x="0" y="9"/>
                    <a:pt x="0" y="19"/>
                  </a:cubicBezTo>
                  <a:cubicBezTo>
                    <a:pt x="0" y="29"/>
                    <a:pt x="8" y="37"/>
                    <a:pt x="18" y="37"/>
                  </a:cubicBezTo>
                  <a:cubicBezTo>
                    <a:pt x="29" y="37"/>
                    <a:pt x="37" y="29"/>
                    <a:pt x="37" y="1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Oval 66"/>
            <p:cNvSpPr>
              <a:spLocks noChangeArrowheads="1"/>
            </p:cNvSpPr>
            <p:nvPr/>
          </p:nvSpPr>
          <p:spPr bwMode="auto">
            <a:xfrm>
              <a:off x="7502977" y="3611272"/>
              <a:ext cx="53248" cy="55084"/>
            </a:xfrm>
            <a:prstGeom prst="ellipse">
              <a:avLst/>
            </a:pr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67"/>
            <p:cNvSpPr/>
            <p:nvPr/>
          </p:nvSpPr>
          <p:spPr bwMode="auto">
            <a:xfrm>
              <a:off x="7403213" y="3613108"/>
              <a:ext cx="54472" cy="53248"/>
            </a:xfrm>
            <a:custGeom>
              <a:avLst/>
              <a:gdLst>
                <a:gd name="T0" fmla="*/ 38 w 38"/>
                <a:gd name="T1" fmla="*/ 18 h 37"/>
                <a:gd name="T2" fmla="*/ 19 w 38"/>
                <a:gd name="T3" fmla="*/ 0 h 37"/>
                <a:gd name="T4" fmla="*/ 0 w 38"/>
                <a:gd name="T5" fmla="*/ 18 h 37"/>
                <a:gd name="T6" fmla="*/ 19 w 38"/>
                <a:gd name="T7" fmla="*/ 37 h 37"/>
                <a:gd name="T8" fmla="*/ 38 w 38"/>
                <a:gd name="T9" fmla="*/ 18 h 37"/>
              </a:gdLst>
              <a:ahLst/>
              <a:cxnLst>
                <a:cxn ang="0">
                  <a:pos x="T0" y="T1"/>
                </a:cxn>
                <a:cxn ang="0">
                  <a:pos x="T2" y="T3"/>
                </a:cxn>
                <a:cxn ang="0">
                  <a:pos x="T4" y="T5"/>
                </a:cxn>
                <a:cxn ang="0">
                  <a:pos x="T6" y="T7"/>
                </a:cxn>
                <a:cxn ang="0">
                  <a:pos x="T8" y="T9"/>
                </a:cxn>
              </a:cxnLst>
              <a:rect l="0" t="0" r="r" b="b"/>
              <a:pathLst>
                <a:path w="38" h="37">
                  <a:moveTo>
                    <a:pt x="38" y="18"/>
                  </a:moveTo>
                  <a:cubicBezTo>
                    <a:pt x="38" y="8"/>
                    <a:pt x="29" y="0"/>
                    <a:pt x="19" y="0"/>
                  </a:cubicBezTo>
                  <a:cubicBezTo>
                    <a:pt x="9" y="0"/>
                    <a:pt x="0" y="8"/>
                    <a:pt x="0" y="18"/>
                  </a:cubicBezTo>
                  <a:cubicBezTo>
                    <a:pt x="0" y="29"/>
                    <a:pt x="9" y="37"/>
                    <a:pt x="19" y="37"/>
                  </a:cubicBezTo>
                  <a:cubicBezTo>
                    <a:pt x="29" y="37"/>
                    <a:pt x="38" y="28"/>
                    <a:pt x="38" y="18"/>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68"/>
            <p:cNvSpPr/>
            <p:nvPr/>
          </p:nvSpPr>
          <p:spPr bwMode="auto">
            <a:xfrm>
              <a:off x="7304673" y="3613108"/>
              <a:ext cx="53248" cy="53248"/>
            </a:xfrm>
            <a:custGeom>
              <a:avLst/>
              <a:gdLst>
                <a:gd name="T0" fmla="*/ 37 w 37"/>
                <a:gd name="T1" fmla="*/ 18 h 37"/>
                <a:gd name="T2" fmla="*/ 18 w 37"/>
                <a:gd name="T3" fmla="*/ 0 h 37"/>
                <a:gd name="T4" fmla="*/ 0 w 37"/>
                <a:gd name="T5" fmla="*/ 19 h 37"/>
                <a:gd name="T6" fmla="*/ 18 w 37"/>
                <a:gd name="T7" fmla="*/ 37 h 37"/>
                <a:gd name="T8" fmla="*/ 37 w 37"/>
                <a:gd name="T9" fmla="*/ 18 h 37"/>
              </a:gdLst>
              <a:ahLst/>
              <a:cxnLst>
                <a:cxn ang="0">
                  <a:pos x="T0" y="T1"/>
                </a:cxn>
                <a:cxn ang="0">
                  <a:pos x="T2" y="T3"/>
                </a:cxn>
                <a:cxn ang="0">
                  <a:pos x="T4" y="T5"/>
                </a:cxn>
                <a:cxn ang="0">
                  <a:pos x="T6" y="T7"/>
                </a:cxn>
                <a:cxn ang="0">
                  <a:pos x="T8" y="T9"/>
                </a:cxn>
              </a:cxnLst>
              <a:rect l="0" t="0" r="r" b="b"/>
              <a:pathLst>
                <a:path w="37" h="37">
                  <a:moveTo>
                    <a:pt x="37" y="18"/>
                  </a:moveTo>
                  <a:cubicBezTo>
                    <a:pt x="37" y="8"/>
                    <a:pt x="29" y="0"/>
                    <a:pt x="18" y="0"/>
                  </a:cubicBezTo>
                  <a:cubicBezTo>
                    <a:pt x="8" y="0"/>
                    <a:pt x="0" y="8"/>
                    <a:pt x="0" y="19"/>
                  </a:cubicBezTo>
                  <a:cubicBezTo>
                    <a:pt x="0" y="29"/>
                    <a:pt x="8" y="37"/>
                    <a:pt x="18" y="37"/>
                  </a:cubicBezTo>
                  <a:cubicBezTo>
                    <a:pt x="29" y="37"/>
                    <a:pt x="37" y="29"/>
                    <a:pt x="37" y="18"/>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Oval 69"/>
            <p:cNvSpPr>
              <a:spLocks noChangeArrowheads="1"/>
            </p:cNvSpPr>
            <p:nvPr/>
          </p:nvSpPr>
          <p:spPr bwMode="auto">
            <a:xfrm>
              <a:off x="7204909" y="3613108"/>
              <a:ext cx="53248" cy="53248"/>
            </a:xfrm>
            <a:prstGeom prst="ellipse">
              <a:avLst/>
            </a:pr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70"/>
            <p:cNvSpPr/>
            <p:nvPr/>
          </p:nvSpPr>
          <p:spPr bwMode="auto">
            <a:xfrm>
              <a:off x="7850009" y="4424687"/>
              <a:ext cx="60593" cy="61205"/>
            </a:xfrm>
            <a:custGeom>
              <a:avLst/>
              <a:gdLst>
                <a:gd name="T0" fmla="*/ 37 w 42"/>
                <a:gd name="T1" fmla="*/ 12 h 42"/>
                <a:gd name="T2" fmla="*/ 12 w 42"/>
                <a:gd name="T3" fmla="*/ 4 h 42"/>
                <a:gd name="T4" fmla="*/ 4 w 42"/>
                <a:gd name="T5" fmla="*/ 30 h 42"/>
                <a:gd name="T6" fmla="*/ 30 w 42"/>
                <a:gd name="T7" fmla="*/ 37 h 42"/>
                <a:gd name="T8" fmla="*/ 37 w 42"/>
                <a:gd name="T9" fmla="*/ 12 h 42"/>
              </a:gdLst>
              <a:ahLst/>
              <a:cxnLst>
                <a:cxn ang="0">
                  <a:pos x="T0" y="T1"/>
                </a:cxn>
                <a:cxn ang="0">
                  <a:pos x="T2" y="T3"/>
                </a:cxn>
                <a:cxn ang="0">
                  <a:pos x="T4" y="T5"/>
                </a:cxn>
                <a:cxn ang="0">
                  <a:pos x="T6" y="T7"/>
                </a:cxn>
                <a:cxn ang="0">
                  <a:pos x="T8" y="T9"/>
                </a:cxn>
              </a:cxnLst>
              <a:rect l="0" t="0" r="r" b="b"/>
              <a:pathLst>
                <a:path w="42" h="42">
                  <a:moveTo>
                    <a:pt x="37" y="12"/>
                  </a:moveTo>
                  <a:cubicBezTo>
                    <a:pt x="33" y="3"/>
                    <a:pt x="21" y="0"/>
                    <a:pt x="12" y="4"/>
                  </a:cubicBezTo>
                  <a:cubicBezTo>
                    <a:pt x="3" y="9"/>
                    <a:pt x="0" y="21"/>
                    <a:pt x="4" y="30"/>
                  </a:cubicBezTo>
                  <a:cubicBezTo>
                    <a:pt x="9" y="39"/>
                    <a:pt x="21" y="42"/>
                    <a:pt x="30" y="37"/>
                  </a:cubicBezTo>
                  <a:cubicBezTo>
                    <a:pt x="39" y="32"/>
                    <a:pt x="42" y="21"/>
                    <a:pt x="37" y="12"/>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71"/>
            <p:cNvSpPr/>
            <p:nvPr/>
          </p:nvSpPr>
          <p:spPr bwMode="auto">
            <a:xfrm>
              <a:off x="7761874" y="4471203"/>
              <a:ext cx="62429" cy="62429"/>
            </a:xfrm>
            <a:custGeom>
              <a:avLst/>
              <a:gdLst>
                <a:gd name="T0" fmla="*/ 38 w 43"/>
                <a:gd name="T1" fmla="*/ 12 h 43"/>
                <a:gd name="T2" fmla="*/ 13 w 43"/>
                <a:gd name="T3" fmla="*/ 5 h 43"/>
                <a:gd name="T4" fmla="*/ 5 w 43"/>
                <a:gd name="T5" fmla="*/ 30 h 43"/>
                <a:gd name="T6" fmla="*/ 30 w 43"/>
                <a:gd name="T7" fmla="*/ 38 h 43"/>
                <a:gd name="T8" fmla="*/ 38 w 43"/>
                <a:gd name="T9" fmla="*/ 12 h 43"/>
              </a:gdLst>
              <a:ahLst/>
              <a:cxnLst>
                <a:cxn ang="0">
                  <a:pos x="T0" y="T1"/>
                </a:cxn>
                <a:cxn ang="0">
                  <a:pos x="T2" y="T3"/>
                </a:cxn>
                <a:cxn ang="0">
                  <a:pos x="T4" y="T5"/>
                </a:cxn>
                <a:cxn ang="0">
                  <a:pos x="T6" y="T7"/>
                </a:cxn>
                <a:cxn ang="0">
                  <a:pos x="T8" y="T9"/>
                </a:cxn>
              </a:cxnLst>
              <a:rect l="0" t="0" r="r" b="b"/>
              <a:pathLst>
                <a:path w="43" h="43">
                  <a:moveTo>
                    <a:pt x="38" y="12"/>
                  </a:moveTo>
                  <a:cubicBezTo>
                    <a:pt x="33" y="3"/>
                    <a:pt x="22" y="0"/>
                    <a:pt x="13" y="5"/>
                  </a:cubicBezTo>
                  <a:cubicBezTo>
                    <a:pt x="4" y="10"/>
                    <a:pt x="0" y="21"/>
                    <a:pt x="5" y="30"/>
                  </a:cubicBezTo>
                  <a:cubicBezTo>
                    <a:pt x="10" y="39"/>
                    <a:pt x="21" y="43"/>
                    <a:pt x="30" y="38"/>
                  </a:cubicBezTo>
                  <a:cubicBezTo>
                    <a:pt x="39" y="33"/>
                    <a:pt x="43" y="22"/>
                    <a:pt x="38" y="12"/>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72"/>
            <p:cNvSpPr/>
            <p:nvPr/>
          </p:nvSpPr>
          <p:spPr bwMode="auto">
            <a:xfrm>
              <a:off x="7674963" y="4517718"/>
              <a:ext cx="60593" cy="61817"/>
            </a:xfrm>
            <a:custGeom>
              <a:avLst/>
              <a:gdLst>
                <a:gd name="T0" fmla="*/ 37 w 42"/>
                <a:gd name="T1" fmla="*/ 13 h 43"/>
                <a:gd name="T2" fmla="*/ 12 w 42"/>
                <a:gd name="T3" fmla="*/ 5 h 43"/>
                <a:gd name="T4" fmla="*/ 4 w 42"/>
                <a:gd name="T5" fmla="*/ 30 h 43"/>
                <a:gd name="T6" fmla="*/ 30 w 42"/>
                <a:gd name="T7" fmla="*/ 38 h 43"/>
                <a:gd name="T8" fmla="*/ 37 w 42"/>
                <a:gd name="T9" fmla="*/ 13 h 43"/>
              </a:gdLst>
              <a:ahLst/>
              <a:cxnLst>
                <a:cxn ang="0">
                  <a:pos x="T0" y="T1"/>
                </a:cxn>
                <a:cxn ang="0">
                  <a:pos x="T2" y="T3"/>
                </a:cxn>
                <a:cxn ang="0">
                  <a:pos x="T4" y="T5"/>
                </a:cxn>
                <a:cxn ang="0">
                  <a:pos x="T6" y="T7"/>
                </a:cxn>
                <a:cxn ang="0">
                  <a:pos x="T8" y="T9"/>
                </a:cxn>
              </a:cxnLst>
              <a:rect l="0" t="0" r="r" b="b"/>
              <a:pathLst>
                <a:path w="42" h="43">
                  <a:moveTo>
                    <a:pt x="37" y="13"/>
                  </a:moveTo>
                  <a:cubicBezTo>
                    <a:pt x="32" y="4"/>
                    <a:pt x="21" y="0"/>
                    <a:pt x="12" y="5"/>
                  </a:cubicBezTo>
                  <a:cubicBezTo>
                    <a:pt x="3" y="10"/>
                    <a:pt x="0" y="21"/>
                    <a:pt x="4" y="30"/>
                  </a:cubicBezTo>
                  <a:cubicBezTo>
                    <a:pt x="9" y="39"/>
                    <a:pt x="21" y="43"/>
                    <a:pt x="30" y="38"/>
                  </a:cubicBezTo>
                  <a:cubicBezTo>
                    <a:pt x="39" y="33"/>
                    <a:pt x="42" y="22"/>
                    <a:pt x="37" y="13"/>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73"/>
            <p:cNvSpPr/>
            <p:nvPr/>
          </p:nvSpPr>
          <p:spPr bwMode="auto">
            <a:xfrm>
              <a:off x="7586828" y="4565458"/>
              <a:ext cx="62429" cy="60593"/>
            </a:xfrm>
            <a:custGeom>
              <a:avLst/>
              <a:gdLst>
                <a:gd name="T0" fmla="*/ 38 w 43"/>
                <a:gd name="T1" fmla="*/ 12 h 42"/>
                <a:gd name="T2" fmla="*/ 12 w 43"/>
                <a:gd name="T3" fmla="*/ 5 h 42"/>
                <a:gd name="T4" fmla="*/ 5 w 43"/>
                <a:gd name="T5" fmla="*/ 30 h 42"/>
                <a:gd name="T6" fmla="*/ 30 w 43"/>
                <a:gd name="T7" fmla="*/ 37 h 42"/>
                <a:gd name="T8" fmla="*/ 38 w 43"/>
                <a:gd name="T9" fmla="*/ 12 h 42"/>
              </a:gdLst>
              <a:ahLst/>
              <a:cxnLst>
                <a:cxn ang="0">
                  <a:pos x="T0" y="T1"/>
                </a:cxn>
                <a:cxn ang="0">
                  <a:pos x="T2" y="T3"/>
                </a:cxn>
                <a:cxn ang="0">
                  <a:pos x="T4" y="T5"/>
                </a:cxn>
                <a:cxn ang="0">
                  <a:pos x="T6" y="T7"/>
                </a:cxn>
                <a:cxn ang="0">
                  <a:pos x="T8" y="T9"/>
                </a:cxn>
              </a:cxnLst>
              <a:rect l="0" t="0" r="r" b="b"/>
              <a:pathLst>
                <a:path w="43" h="42">
                  <a:moveTo>
                    <a:pt x="38" y="12"/>
                  </a:moveTo>
                  <a:cubicBezTo>
                    <a:pt x="33" y="3"/>
                    <a:pt x="22" y="0"/>
                    <a:pt x="12" y="5"/>
                  </a:cubicBezTo>
                  <a:cubicBezTo>
                    <a:pt x="3" y="9"/>
                    <a:pt x="0" y="21"/>
                    <a:pt x="5" y="30"/>
                  </a:cubicBezTo>
                  <a:cubicBezTo>
                    <a:pt x="10" y="39"/>
                    <a:pt x="21" y="42"/>
                    <a:pt x="30" y="37"/>
                  </a:cubicBezTo>
                  <a:cubicBezTo>
                    <a:pt x="39" y="33"/>
                    <a:pt x="43" y="21"/>
                    <a:pt x="38" y="12"/>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74"/>
            <p:cNvSpPr/>
            <p:nvPr/>
          </p:nvSpPr>
          <p:spPr bwMode="auto">
            <a:xfrm>
              <a:off x="7498693" y="4611974"/>
              <a:ext cx="61817" cy="61817"/>
            </a:xfrm>
            <a:custGeom>
              <a:avLst/>
              <a:gdLst>
                <a:gd name="T0" fmla="*/ 38 w 43"/>
                <a:gd name="T1" fmla="*/ 13 h 43"/>
                <a:gd name="T2" fmla="*/ 13 w 43"/>
                <a:gd name="T3" fmla="*/ 5 h 43"/>
                <a:gd name="T4" fmla="*/ 5 w 43"/>
                <a:gd name="T5" fmla="*/ 30 h 43"/>
                <a:gd name="T6" fmla="*/ 30 w 43"/>
                <a:gd name="T7" fmla="*/ 38 h 43"/>
                <a:gd name="T8" fmla="*/ 38 w 43"/>
                <a:gd name="T9" fmla="*/ 13 h 43"/>
              </a:gdLst>
              <a:ahLst/>
              <a:cxnLst>
                <a:cxn ang="0">
                  <a:pos x="T0" y="T1"/>
                </a:cxn>
                <a:cxn ang="0">
                  <a:pos x="T2" y="T3"/>
                </a:cxn>
                <a:cxn ang="0">
                  <a:pos x="T4" y="T5"/>
                </a:cxn>
                <a:cxn ang="0">
                  <a:pos x="T6" y="T7"/>
                </a:cxn>
                <a:cxn ang="0">
                  <a:pos x="T8" y="T9"/>
                </a:cxn>
              </a:cxnLst>
              <a:rect l="0" t="0" r="r" b="b"/>
              <a:pathLst>
                <a:path w="43" h="43">
                  <a:moveTo>
                    <a:pt x="38" y="13"/>
                  </a:moveTo>
                  <a:cubicBezTo>
                    <a:pt x="33" y="3"/>
                    <a:pt x="22" y="0"/>
                    <a:pt x="13" y="5"/>
                  </a:cubicBezTo>
                  <a:cubicBezTo>
                    <a:pt x="4" y="10"/>
                    <a:pt x="0" y="21"/>
                    <a:pt x="5" y="30"/>
                  </a:cubicBezTo>
                  <a:cubicBezTo>
                    <a:pt x="10" y="39"/>
                    <a:pt x="21" y="43"/>
                    <a:pt x="30" y="38"/>
                  </a:cubicBezTo>
                  <a:cubicBezTo>
                    <a:pt x="40" y="33"/>
                    <a:pt x="43" y="22"/>
                    <a:pt x="38" y="13"/>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75"/>
            <p:cNvSpPr/>
            <p:nvPr/>
          </p:nvSpPr>
          <p:spPr bwMode="auto">
            <a:xfrm>
              <a:off x="7411781" y="4657878"/>
              <a:ext cx="60593" cy="62429"/>
            </a:xfrm>
            <a:custGeom>
              <a:avLst/>
              <a:gdLst>
                <a:gd name="T0" fmla="*/ 38 w 42"/>
                <a:gd name="T1" fmla="*/ 13 h 43"/>
                <a:gd name="T2" fmla="*/ 12 w 42"/>
                <a:gd name="T3" fmla="*/ 5 h 43"/>
                <a:gd name="T4" fmla="*/ 5 w 42"/>
                <a:gd name="T5" fmla="*/ 31 h 43"/>
                <a:gd name="T6" fmla="*/ 30 w 42"/>
                <a:gd name="T7" fmla="*/ 38 h 43"/>
                <a:gd name="T8" fmla="*/ 38 w 42"/>
                <a:gd name="T9" fmla="*/ 13 h 43"/>
              </a:gdLst>
              <a:ahLst/>
              <a:cxnLst>
                <a:cxn ang="0">
                  <a:pos x="T0" y="T1"/>
                </a:cxn>
                <a:cxn ang="0">
                  <a:pos x="T2" y="T3"/>
                </a:cxn>
                <a:cxn ang="0">
                  <a:pos x="T4" y="T5"/>
                </a:cxn>
                <a:cxn ang="0">
                  <a:pos x="T6" y="T7"/>
                </a:cxn>
                <a:cxn ang="0">
                  <a:pos x="T8" y="T9"/>
                </a:cxn>
              </a:cxnLst>
              <a:rect l="0" t="0" r="r" b="b"/>
              <a:pathLst>
                <a:path w="42" h="43">
                  <a:moveTo>
                    <a:pt x="38" y="13"/>
                  </a:moveTo>
                  <a:cubicBezTo>
                    <a:pt x="33" y="4"/>
                    <a:pt x="21" y="0"/>
                    <a:pt x="12" y="5"/>
                  </a:cubicBezTo>
                  <a:cubicBezTo>
                    <a:pt x="3" y="10"/>
                    <a:pt x="0" y="21"/>
                    <a:pt x="5" y="31"/>
                  </a:cubicBezTo>
                  <a:cubicBezTo>
                    <a:pt x="10" y="40"/>
                    <a:pt x="21" y="43"/>
                    <a:pt x="30" y="38"/>
                  </a:cubicBezTo>
                  <a:cubicBezTo>
                    <a:pt x="39" y="33"/>
                    <a:pt x="42" y="22"/>
                    <a:pt x="38" y="13"/>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76"/>
            <p:cNvSpPr/>
            <p:nvPr/>
          </p:nvSpPr>
          <p:spPr bwMode="auto">
            <a:xfrm>
              <a:off x="7323646" y="4705618"/>
              <a:ext cx="61817" cy="61205"/>
            </a:xfrm>
            <a:custGeom>
              <a:avLst/>
              <a:gdLst>
                <a:gd name="T0" fmla="*/ 38 w 43"/>
                <a:gd name="T1" fmla="*/ 12 h 42"/>
                <a:gd name="T2" fmla="*/ 13 w 43"/>
                <a:gd name="T3" fmla="*/ 5 h 42"/>
                <a:gd name="T4" fmla="*/ 5 w 43"/>
                <a:gd name="T5" fmla="*/ 30 h 42"/>
                <a:gd name="T6" fmla="*/ 30 w 43"/>
                <a:gd name="T7" fmla="*/ 38 h 42"/>
                <a:gd name="T8" fmla="*/ 38 w 43"/>
                <a:gd name="T9" fmla="*/ 12 h 42"/>
              </a:gdLst>
              <a:ahLst/>
              <a:cxnLst>
                <a:cxn ang="0">
                  <a:pos x="T0" y="T1"/>
                </a:cxn>
                <a:cxn ang="0">
                  <a:pos x="T2" y="T3"/>
                </a:cxn>
                <a:cxn ang="0">
                  <a:pos x="T4" y="T5"/>
                </a:cxn>
                <a:cxn ang="0">
                  <a:pos x="T6" y="T7"/>
                </a:cxn>
                <a:cxn ang="0">
                  <a:pos x="T8" y="T9"/>
                </a:cxn>
              </a:cxnLst>
              <a:rect l="0" t="0" r="r" b="b"/>
              <a:pathLst>
                <a:path w="43" h="42">
                  <a:moveTo>
                    <a:pt x="38" y="12"/>
                  </a:moveTo>
                  <a:cubicBezTo>
                    <a:pt x="33" y="3"/>
                    <a:pt x="22" y="0"/>
                    <a:pt x="13" y="5"/>
                  </a:cubicBezTo>
                  <a:cubicBezTo>
                    <a:pt x="4" y="10"/>
                    <a:pt x="0" y="21"/>
                    <a:pt x="5" y="30"/>
                  </a:cubicBezTo>
                  <a:cubicBezTo>
                    <a:pt x="10" y="39"/>
                    <a:pt x="21" y="42"/>
                    <a:pt x="30" y="38"/>
                  </a:cubicBezTo>
                  <a:cubicBezTo>
                    <a:pt x="39" y="33"/>
                    <a:pt x="43" y="21"/>
                    <a:pt x="38" y="12"/>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77"/>
            <p:cNvSpPr/>
            <p:nvPr/>
          </p:nvSpPr>
          <p:spPr bwMode="auto">
            <a:xfrm>
              <a:off x="7236735" y="4752134"/>
              <a:ext cx="60593" cy="62429"/>
            </a:xfrm>
            <a:custGeom>
              <a:avLst/>
              <a:gdLst>
                <a:gd name="T0" fmla="*/ 37 w 42"/>
                <a:gd name="T1" fmla="*/ 13 h 43"/>
                <a:gd name="T2" fmla="*/ 12 w 42"/>
                <a:gd name="T3" fmla="*/ 5 h 43"/>
                <a:gd name="T4" fmla="*/ 5 w 42"/>
                <a:gd name="T5" fmla="*/ 30 h 43"/>
                <a:gd name="T6" fmla="*/ 30 w 42"/>
                <a:gd name="T7" fmla="*/ 38 h 43"/>
                <a:gd name="T8" fmla="*/ 37 w 42"/>
                <a:gd name="T9" fmla="*/ 13 h 43"/>
              </a:gdLst>
              <a:ahLst/>
              <a:cxnLst>
                <a:cxn ang="0">
                  <a:pos x="T0" y="T1"/>
                </a:cxn>
                <a:cxn ang="0">
                  <a:pos x="T2" y="T3"/>
                </a:cxn>
                <a:cxn ang="0">
                  <a:pos x="T4" y="T5"/>
                </a:cxn>
                <a:cxn ang="0">
                  <a:pos x="T6" y="T7"/>
                </a:cxn>
                <a:cxn ang="0">
                  <a:pos x="T8" y="T9"/>
                </a:cxn>
              </a:cxnLst>
              <a:rect l="0" t="0" r="r" b="b"/>
              <a:pathLst>
                <a:path w="42" h="43">
                  <a:moveTo>
                    <a:pt x="37" y="13"/>
                  </a:moveTo>
                  <a:cubicBezTo>
                    <a:pt x="33" y="4"/>
                    <a:pt x="21" y="0"/>
                    <a:pt x="12" y="5"/>
                  </a:cubicBezTo>
                  <a:cubicBezTo>
                    <a:pt x="3" y="10"/>
                    <a:pt x="0" y="21"/>
                    <a:pt x="5" y="30"/>
                  </a:cubicBezTo>
                  <a:cubicBezTo>
                    <a:pt x="9" y="39"/>
                    <a:pt x="21" y="43"/>
                    <a:pt x="30" y="38"/>
                  </a:cubicBezTo>
                  <a:cubicBezTo>
                    <a:pt x="39" y="33"/>
                    <a:pt x="42" y="22"/>
                    <a:pt x="37" y="13"/>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Freeform 78"/>
            <p:cNvSpPr/>
            <p:nvPr/>
          </p:nvSpPr>
          <p:spPr bwMode="auto">
            <a:xfrm>
              <a:off x="7147988" y="4799873"/>
              <a:ext cx="62429" cy="60593"/>
            </a:xfrm>
            <a:custGeom>
              <a:avLst/>
              <a:gdLst>
                <a:gd name="T0" fmla="*/ 38 w 43"/>
                <a:gd name="T1" fmla="*/ 12 h 42"/>
                <a:gd name="T2" fmla="*/ 13 w 43"/>
                <a:gd name="T3" fmla="*/ 4 h 42"/>
                <a:gd name="T4" fmla="*/ 5 w 43"/>
                <a:gd name="T5" fmla="*/ 30 h 42"/>
                <a:gd name="T6" fmla="*/ 30 w 43"/>
                <a:gd name="T7" fmla="*/ 37 h 42"/>
                <a:gd name="T8" fmla="*/ 38 w 43"/>
                <a:gd name="T9" fmla="*/ 12 h 42"/>
              </a:gdLst>
              <a:ahLst/>
              <a:cxnLst>
                <a:cxn ang="0">
                  <a:pos x="T0" y="T1"/>
                </a:cxn>
                <a:cxn ang="0">
                  <a:pos x="T2" y="T3"/>
                </a:cxn>
                <a:cxn ang="0">
                  <a:pos x="T4" y="T5"/>
                </a:cxn>
                <a:cxn ang="0">
                  <a:pos x="T6" y="T7"/>
                </a:cxn>
                <a:cxn ang="0">
                  <a:pos x="T8" y="T9"/>
                </a:cxn>
              </a:cxnLst>
              <a:rect l="0" t="0" r="r" b="b"/>
              <a:pathLst>
                <a:path w="43" h="42">
                  <a:moveTo>
                    <a:pt x="38" y="12"/>
                  </a:moveTo>
                  <a:cubicBezTo>
                    <a:pt x="33" y="3"/>
                    <a:pt x="22" y="0"/>
                    <a:pt x="13" y="4"/>
                  </a:cubicBezTo>
                  <a:cubicBezTo>
                    <a:pt x="4" y="9"/>
                    <a:pt x="0" y="21"/>
                    <a:pt x="5" y="30"/>
                  </a:cubicBezTo>
                  <a:cubicBezTo>
                    <a:pt x="10" y="39"/>
                    <a:pt x="21" y="42"/>
                    <a:pt x="30" y="37"/>
                  </a:cubicBezTo>
                  <a:cubicBezTo>
                    <a:pt x="39" y="32"/>
                    <a:pt x="43" y="21"/>
                    <a:pt x="38" y="12"/>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79"/>
            <p:cNvSpPr/>
            <p:nvPr/>
          </p:nvSpPr>
          <p:spPr bwMode="auto">
            <a:xfrm>
              <a:off x="8528773" y="4584432"/>
              <a:ext cx="62429" cy="60593"/>
            </a:xfrm>
            <a:custGeom>
              <a:avLst/>
              <a:gdLst>
                <a:gd name="T0" fmla="*/ 31 w 43"/>
                <a:gd name="T1" fmla="*/ 6 h 42"/>
                <a:gd name="T2" fmla="*/ 6 w 43"/>
                <a:gd name="T3" fmla="*/ 11 h 42"/>
                <a:gd name="T4" fmla="*/ 11 w 43"/>
                <a:gd name="T5" fmla="*/ 37 h 42"/>
                <a:gd name="T6" fmla="*/ 37 w 43"/>
                <a:gd name="T7" fmla="*/ 31 h 42"/>
                <a:gd name="T8" fmla="*/ 31 w 43"/>
                <a:gd name="T9" fmla="*/ 6 h 42"/>
              </a:gdLst>
              <a:ahLst/>
              <a:cxnLst>
                <a:cxn ang="0">
                  <a:pos x="T0" y="T1"/>
                </a:cxn>
                <a:cxn ang="0">
                  <a:pos x="T2" y="T3"/>
                </a:cxn>
                <a:cxn ang="0">
                  <a:pos x="T4" y="T5"/>
                </a:cxn>
                <a:cxn ang="0">
                  <a:pos x="T6" y="T7"/>
                </a:cxn>
                <a:cxn ang="0">
                  <a:pos x="T8" y="T9"/>
                </a:cxn>
              </a:cxnLst>
              <a:rect l="0" t="0" r="r" b="b"/>
              <a:pathLst>
                <a:path w="43" h="42">
                  <a:moveTo>
                    <a:pt x="31" y="6"/>
                  </a:moveTo>
                  <a:cubicBezTo>
                    <a:pt x="23" y="0"/>
                    <a:pt x="11" y="3"/>
                    <a:pt x="6" y="11"/>
                  </a:cubicBezTo>
                  <a:cubicBezTo>
                    <a:pt x="0" y="20"/>
                    <a:pt x="3" y="31"/>
                    <a:pt x="11" y="37"/>
                  </a:cubicBezTo>
                  <a:cubicBezTo>
                    <a:pt x="20" y="42"/>
                    <a:pt x="32" y="40"/>
                    <a:pt x="37" y="31"/>
                  </a:cubicBezTo>
                  <a:cubicBezTo>
                    <a:pt x="43" y="23"/>
                    <a:pt x="40" y="11"/>
                    <a:pt x="31" y="6"/>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Freeform 80"/>
            <p:cNvSpPr/>
            <p:nvPr/>
          </p:nvSpPr>
          <p:spPr bwMode="auto">
            <a:xfrm>
              <a:off x="8474912" y="4668283"/>
              <a:ext cx="62429" cy="60593"/>
            </a:xfrm>
            <a:custGeom>
              <a:avLst/>
              <a:gdLst>
                <a:gd name="T0" fmla="*/ 31 w 43"/>
                <a:gd name="T1" fmla="*/ 5 h 42"/>
                <a:gd name="T2" fmla="*/ 6 w 43"/>
                <a:gd name="T3" fmla="*/ 11 h 42"/>
                <a:gd name="T4" fmla="*/ 11 w 43"/>
                <a:gd name="T5" fmla="*/ 37 h 42"/>
                <a:gd name="T6" fmla="*/ 37 w 43"/>
                <a:gd name="T7" fmla="*/ 31 h 42"/>
                <a:gd name="T8" fmla="*/ 31 w 43"/>
                <a:gd name="T9" fmla="*/ 5 h 42"/>
              </a:gdLst>
              <a:ahLst/>
              <a:cxnLst>
                <a:cxn ang="0">
                  <a:pos x="T0" y="T1"/>
                </a:cxn>
                <a:cxn ang="0">
                  <a:pos x="T2" y="T3"/>
                </a:cxn>
                <a:cxn ang="0">
                  <a:pos x="T4" y="T5"/>
                </a:cxn>
                <a:cxn ang="0">
                  <a:pos x="T6" y="T7"/>
                </a:cxn>
                <a:cxn ang="0">
                  <a:pos x="T8" y="T9"/>
                </a:cxn>
              </a:cxnLst>
              <a:rect l="0" t="0" r="r" b="b"/>
              <a:pathLst>
                <a:path w="43" h="42">
                  <a:moveTo>
                    <a:pt x="31" y="5"/>
                  </a:moveTo>
                  <a:cubicBezTo>
                    <a:pt x="23" y="0"/>
                    <a:pt x="11" y="2"/>
                    <a:pt x="6" y="11"/>
                  </a:cubicBezTo>
                  <a:cubicBezTo>
                    <a:pt x="0" y="20"/>
                    <a:pt x="3" y="31"/>
                    <a:pt x="11" y="37"/>
                  </a:cubicBezTo>
                  <a:cubicBezTo>
                    <a:pt x="20" y="42"/>
                    <a:pt x="32" y="40"/>
                    <a:pt x="37" y="31"/>
                  </a:cubicBezTo>
                  <a:cubicBezTo>
                    <a:pt x="43" y="22"/>
                    <a:pt x="40" y="11"/>
                    <a:pt x="31" y="5"/>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Freeform 81"/>
            <p:cNvSpPr/>
            <p:nvPr/>
          </p:nvSpPr>
          <p:spPr bwMode="auto">
            <a:xfrm>
              <a:off x="8421664" y="4752134"/>
              <a:ext cx="62429" cy="60593"/>
            </a:xfrm>
            <a:custGeom>
              <a:avLst/>
              <a:gdLst>
                <a:gd name="T0" fmla="*/ 32 w 43"/>
                <a:gd name="T1" fmla="*/ 5 h 42"/>
                <a:gd name="T2" fmla="*/ 6 w 43"/>
                <a:gd name="T3" fmla="*/ 11 h 42"/>
                <a:gd name="T4" fmla="*/ 11 w 43"/>
                <a:gd name="T5" fmla="*/ 37 h 42"/>
                <a:gd name="T6" fmla="*/ 37 w 43"/>
                <a:gd name="T7" fmla="*/ 31 h 42"/>
                <a:gd name="T8" fmla="*/ 32 w 43"/>
                <a:gd name="T9" fmla="*/ 5 h 42"/>
              </a:gdLst>
              <a:ahLst/>
              <a:cxnLst>
                <a:cxn ang="0">
                  <a:pos x="T0" y="T1"/>
                </a:cxn>
                <a:cxn ang="0">
                  <a:pos x="T2" y="T3"/>
                </a:cxn>
                <a:cxn ang="0">
                  <a:pos x="T4" y="T5"/>
                </a:cxn>
                <a:cxn ang="0">
                  <a:pos x="T6" y="T7"/>
                </a:cxn>
                <a:cxn ang="0">
                  <a:pos x="T8" y="T9"/>
                </a:cxn>
              </a:cxnLst>
              <a:rect l="0" t="0" r="r" b="b"/>
              <a:pathLst>
                <a:path w="43" h="42">
                  <a:moveTo>
                    <a:pt x="32" y="5"/>
                  </a:moveTo>
                  <a:cubicBezTo>
                    <a:pt x="23" y="0"/>
                    <a:pt x="11" y="2"/>
                    <a:pt x="6" y="11"/>
                  </a:cubicBezTo>
                  <a:cubicBezTo>
                    <a:pt x="0" y="20"/>
                    <a:pt x="3" y="31"/>
                    <a:pt x="11" y="37"/>
                  </a:cubicBezTo>
                  <a:cubicBezTo>
                    <a:pt x="20" y="42"/>
                    <a:pt x="32" y="40"/>
                    <a:pt x="37" y="31"/>
                  </a:cubicBezTo>
                  <a:cubicBezTo>
                    <a:pt x="43" y="22"/>
                    <a:pt x="40" y="11"/>
                    <a:pt x="32" y="5"/>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Freeform 82"/>
            <p:cNvSpPr/>
            <p:nvPr/>
          </p:nvSpPr>
          <p:spPr bwMode="auto">
            <a:xfrm>
              <a:off x="8368416" y="4835984"/>
              <a:ext cx="61817" cy="60593"/>
            </a:xfrm>
            <a:custGeom>
              <a:avLst/>
              <a:gdLst>
                <a:gd name="T0" fmla="*/ 32 w 43"/>
                <a:gd name="T1" fmla="*/ 5 h 42"/>
                <a:gd name="T2" fmla="*/ 6 w 43"/>
                <a:gd name="T3" fmla="*/ 11 h 42"/>
                <a:gd name="T4" fmla="*/ 12 w 43"/>
                <a:gd name="T5" fmla="*/ 37 h 42"/>
                <a:gd name="T6" fmla="*/ 37 w 43"/>
                <a:gd name="T7" fmla="*/ 31 h 42"/>
                <a:gd name="T8" fmla="*/ 32 w 43"/>
                <a:gd name="T9" fmla="*/ 5 h 42"/>
              </a:gdLst>
              <a:ahLst/>
              <a:cxnLst>
                <a:cxn ang="0">
                  <a:pos x="T0" y="T1"/>
                </a:cxn>
                <a:cxn ang="0">
                  <a:pos x="T2" y="T3"/>
                </a:cxn>
                <a:cxn ang="0">
                  <a:pos x="T4" y="T5"/>
                </a:cxn>
                <a:cxn ang="0">
                  <a:pos x="T6" y="T7"/>
                </a:cxn>
                <a:cxn ang="0">
                  <a:pos x="T8" y="T9"/>
                </a:cxn>
              </a:cxnLst>
              <a:rect l="0" t="0" r="r" b="b"/>
              <a:pathLst>
                <a:path w="43" h="42">
                  <a:moveTo>
                    <a:pt x="32" y="5"/>
                  </a:moveTo>
                  <a:cubicBezTo>
                    <a:pt x="23" y="0"/>
                    <a:pt x="11" y="2"/>
                    <a:pt x="6" y="11"/>
                  </a:cubicBezTo>
                  <a:cubicBezTo>
                    <a:pt x="0" y="20"/>
                    <a:pt x="3" y="31"/>
                    <a:pt x="12" y="37"/>
                  </a:cubicBezTo>
                  <a:cubicBezTo>
                    <a:pt x="20" y="42"/>
                    <a:pt x="32" y="40"/>
                    <a:pt x="37" y="31"/>
                  </a:cubicBezTo>
                  <a:cubicBezTo>
                    <a:pt x="43" y="22"/>
                    <a:pt x="40" y="11"/>
                    <a:pt x="32" y="5"/>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Freeform 83"/>
            <p:cNvSpPr/>
            <p:nvPr/>
          </p:nvSpPr>
          <p:spPr bwMode="auto">
            <a:xfrm>
              <a:off x="8314555" y="4919835"/>
              <a:ext cx="62429" cy="61205"/>
            </a:xfrm>
            <a:custGeom>
              <a:avLst/>
              <a:gdLst>
                <a:gd name="T0" fmla="*/ 32 w 43"/>
                <a:gd name="T1" fmla="*/ 5 h 42"/>
                <a:gd name="T2" fmla="*/ 6 w 43"/>
                <a:gd name="T3" fmla="*/ 11 h 42"/>
                <a:gd name="T4" fmla="*/ 12 w 43"/>
                <a:gd name="T5" fmla="*/ 37 h 42"/>
                <a:gd name="T6" fmla="*/ 37 w 43"/>
                <a:gd name="T7" fmla="*/ 31 h 42"/>
                <a:gd name="T8" fmla="*/ 32 w 43"/>
                <a:gd name="T9" fmla="*/ 5 h 42"/>
              </a:gdLst>
              <a:ahLst/>
              <a:cxnLst>
                <a:cxn ang="0">
                  <a:pos x="T0" y="T1"/>
                </a:cxn>
                <a:cxn ang="0">
                  <a:pos x="T2" y="T3"/>
                </a:cxn>
                <a:cxn ang="0">
                  <a:pos x="T4" y="T5"/>
                </a:cxn>
                <a:cxn ang="0">
                  <a:pos x="T6" y="T7"/>
                </a:cxn>
                <a:cxn ang="0">
                  <a:pos x="T8" y="T9"/>
                </a:cxn>
              </a:cxnLst>
              <a:rect l="0" t="0" r="r" b="b"/>
              <a:pathLst>
                <a:path w="43" h="42">
                  <a:moveTo>
                    <a:pt x="32" y="5"/>
                  </a:moveTo>
                  <a:cubicBezTo>
                    <a:pt x="23" y="0"/>
                    <a:pt x="11" y="2"/>
                    <a:pt x="6" y="11"/>
                  </a:cubicBezTo>
                  <a:cubicBezTo>
                    <a:pt x="0" y="19"/>
                    <a:pt x="3" y="31"/>
                    <a:pt x="12" y="37"/>
                  </a:cubicBezTo>
                  <a:cubicBezTo>
                    <a:pt x="20" y="42"/>
                    <a:pt x="32" y="39"/>
                    <a:pt x="37" y="31"/>
                  </a:cubicBezTo>
                  <a:cubicBezTo>
                    <a:pt x="43" y="22"/>
                    <a:pt x="40" y="11"/>
                    <a:pt x="32" y="5"/>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Freeform 84"/>
            <p:cNvSpPr/>
            <p:nvPr/>
          </p:nvSpPr>
          <p:spPr bwMode="auto">
            <a:xfrm>
              <a:off x="8261307" y="5002462"/>
              <a:ext cx="61817" cy="62429"/>
            </a:xfrm>
            <a:custGeom>
              <a:avLst/>
              <a:gdLst>
                <a:gd name="T0" fmla="*/ 32 w 43"/>
                <a:gd name="T1" fmla="*/ 6 h 43"/>
                <a:gd name="T2" fmla="*/ 6 w 43"/>
                <a:gd name="T3" fmla="*/ 12 h 43"/>
                <a:gd name="T4" fmla="*/ 12 w 43"/>
                <a:gd name="T5" fmla="*/ 37 h 43"/>
                <a:gd name="T6" fmla="*/ 37 w 43"/>
                <a:gd name="T7" fmla="*/ 32 h 43"/>
                <a:gd name="T8" fmla="*/ 32 w 43"/>
                <a:gd name="T9" fmla="*/ 6 h 43"/>
              </a:gdLst>
              <a:ahLst/>
              <a:cxnLst>
                <a:cxn ang="0">
                  <a:pos x="T0" y="T1"/>
                </a:cxn>
                <a:cxn ang="0">
                  <a:pos x="T2" y="T3"/>
                </a:cxn>
                <a:cxn ang="0">
                  <a:pos x="T4" y="T5"/>
                </a:cxn>
                <a:cxn ang="0">
                  <a:pos x="T6" y="T7"/>
                </a:cxn>
                <a:cxn ang="0">
                  <a:pos x="T8" y="T9"/>
                </a:cxn>
              </a:cxnLst>
              <a:rect l="0" t="0" r="r" b="b"/>
              <a:pathLst>
                <a:path w="43" h="43">
                  <a:moveTo>
                    <a:pt x="32" y="6"/>
                  </a:moveTo>
                  <a:cubicBezTo>
                    <a:pt x="23" y="0"/>
                    <a:pt x="12" y="3"/>
                    <a:pt x="6" y="12"/>
                  </a:cubicBezTo>
                  <a:cubicBezTo>
                    <a:pt x="0" y="20"/>
                    <a:pt x="3" y="32"/>
                    <a:pt x="12" y="37"/>
                  </a:cubicBezTo>
                  <a:cubicBezTo>
                    <a:pt x="20" y="43"/>
                    <a:pt x="32" y="40"/>
                    <a:pt x="37" y="32"/>
                  </a:cubicBezTo>
                  <a:cubicBezTo>
                    <a:pt x="43" y="23"/>
                    <a:pt x="40" y="12"/>
                    <a:pt x="32" y="6"/>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Freeform 85"/>
            <p:cNvSpPr/>
            <p:nvPr/>
          </p:nvSpPr>
          <p:spPr bwMode="auto">
            <a:xfrm>
              <a:off x="8208671" y="5086313"/>
              <a:ext cx="61205" cy="62429"/>
            </a:xfrm>
            <a:custGeom>
              <a:avLst/>
              <a:gdLst>
                <a:gd name="T0" fmla="*/ 31 w 42"/>
                <a:gd name="T1" fmla="*/ 6 h 43"/>
                <a:gd name="T2" fmla="*/ 5 w 42"/>
                <a:gd name="T3" fmla="*/ 12 h 43"/>
                <a:gd name="T4" fmla="*/ 11 w 42"/>
                <a:gd name="T5" fmla="*/ 37 h 43"/>
                <a:gd name="T6" fmla="*/ 37 w 42"/>
                <a:gd name="T7" fmla="*/ 32 h 43"/>
                <a:gd name="T8" fmla="*/ 31 w 42"/>
                <a:gd name="T9" fmla="*/ 6 h 43"/>
              </a:gdLst>
              <a:ahLst/>
              <a:cxnLst>
                <a:cxn ang="0">
                  <a:pos x="T0" y="T1"/>
                </a:cxn>
                <a:cxn ang="0">
                  <a:pos x="T2" y="T3"/>
                </a:cxn>
                <a:cxn ang="0">
                  <a:pos x="T4" y="T5"/>
                </a:cxn>
                <a:cxn ang="0">
                  <a:pos x="T6" y="T7"/>
                </a:cxn>
                <a:cxn ang="0">
                  <a:pos x="T8" y="T9"/>
                </a:cxn>
              </a:cxnLst>
              <a:rect l="0" t="0" r="r" b="b"/>
              <a:pathLst>
                <a:path w="42" h="43">
                  <a:moveTo>
                    <a:pt x="31" y="6"/>
                  </a:moveTo>
                  <a:cubicBezTo>
                    <a:pt x="22" y="0"/>
                    <a:pt x="11" y="3"/>
                    <a:pt x="5" y="12"/>
                  </a:cubicBezTo>
                  <a:cubicBezTo>
                    <a:pt x="0" y="20"/>
                    <a:pt x="2" y="32"/>
                    <a:pt x="11" y="37"/>
                  </a:cubicBezTo>
                  <a:cubicBezTo>
                    <a:pt x="19" y="43"/>
                    <a:pt x="31" y="40"/>
                    <a:pt x="37" y="32"/>
                  </a:cubicBezTo>
                  <a:cubicBezTo>
                    <a:pt x="42" y="23"/>
                    <a:pt x="40" y="11"/>
                    <a:pt x="31" y="6"/>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Freeform 86"/>
            <p:cNvSpPr/>
            <p:nvPr/>
          </p:nvSpPr>
          <p:spPr bwMode="auto">
            <a:xfrm>
              <a:off x="9346472" y="4782736"/>
              <a:ext cx="57533" cy="57533"/>
            </a:xfrm>
            <a:custGeom>
              <a:avLst/>
              <a:gdLst>
                <a:gd name="T0" fmla="*/ 22 w 40"/>
                <a:gd name="T1" fmla="*/ 1 h 40"/>
                <a:gd name="T2" fmla="*/ 1 w 40"/>
                <a:gd name="T3" fmla="*/ 17 h 40"/>
                <a:gd name="T4" fmla="*/ 17 w 40"/>
                <a:gd name="T5" fmla="*/ 38 h 40"/>
                <a:gd name="T6" fmla="*/ 38 w 40"/>
                <a:gd name="T7" fmla="*/ 22 h 40"/>
                <a:gd name="T8" fmla="*/ 22 w 40"/>
                <a:gd name="T9" fmla="*/ 1 h 40"/>
              </a:gdLst>
              <a:ahLst/>
              <a:cxnLst>
                <a:cxn ang="0">
                  <a:pos x="T0" y="T1"/>
                </a:cxn>
                <a:cxn ang="0">
                  <a:pos x="T2" y="T3"/>
                </a:cxn>
                <a:cxn ang="0">
                  <a:pos x="T4" y="T5"/>
                </a:cxn>
                <a:cxn ang="0">
                  <a:pos x="T6" y="T7"/>
                </a:cxn>
                <a:cxn ang="0">
                  <a:pos x="T8" y="T9"/>
                </a:cxn>
              </a:cxnLst>
              <a:rect l="0" t="0" r="r" b="b"/>
              <a:pathLst>
                <a:path w="40" h="40">
                  <a:moveTo>
                    <a:pt x="22" y="1"/>
                  </a:moveTo>
                  <a:cubicBezTo>
                    <a:pt x="12" y="0"/>
                    <a:pt x="3" y="7"/>
                    <a:pt x="1" y="17"/>
                  </a:cubicBezTo>
                  <a:cubicBezTo>
                    <a:pt x="0" y="27"/>
                    <a:pt x="7" y="36"/>
                    <a:pt x="17" y="38"/>
                  </a:cubicBezTo>
                  <a:cubicBezTo>
                    <a:pt x="27" y="40"/>
                    <a:pt x="37" y="32"/>
                    <a:pt x="38" y="22"/>
                  </a:cubicBezTo>
                  <a:cubicBezTo>
                    <a:pt x="40" y="12"/>
                    <a:pt x="33" y="3"/>
                    <a:pt x="22" y="1"/>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Freeform 87"/>
            <p:cNvSpPr/>
            <p:nvPr/>
          </p:nvSpPr>
          <p:spPr bwMode="auto">
            <a:xfrm>
              <a:off x="9331782" y="4880664"/>
              <a:ext cx="58145" cy="56921"/>
            </a:xfrm>
            <a:custGeom>
              <a:avLst/>
              <a:gdLst>
                <a:gd name="T0" fmla="*/ 22 w 40"/>
                <a:gd name="T1" fmla="*/ 1 h 39"/>
                <a:gd name="T2" fmla="*/ 1 w 40"/>
                <a:gd name="T3" fmla="*/ 17 h 39"/>
                <a:gd name="T4" fmla="*/ 17 w 40"/>
                <a:gd name="T5" fmla="*/ 38 h 39"/>
                <a:gd name="T6" fmla="*/ 38 w 40"/>
                <a:gd name="T7" fmla="*/ 22 h 39"/>
                <a:gd name="T8" fmla="*/ 22 w 40"/>
                <a:gd name="T9" fmla="*/ 1 h 39"/>
              </a:gdLst>
              <a:ahLst/>
              <a:cxnLst>
                <a:cxn ang="0">
                  <a:pos x="T0" y="T1"/>
                </a:cxn>
                <a:cxn ang="0">
                  <a:pos x="T2" y="T3"/>
                </a:cxn>
                <a:cxn ang="0">
                  <a:pos x="T4" y="T5"/>
                </a:cxn>
                <a:cxn ang="0">
                  <a:pos x="T6" y="T7"/>
                </a:cxn>
                <a:cxn ang="0">
                  <a:pos x="T8" y="T9"/>
                </a:cxn>
              </a:cxnLst>
              <a:rect l="0" t="0" r="r" b="b"/>
              <a:pathLst>
                <a:path w="40" h="39">
                  <a:moveTo>
                    <a:pt x="22" y="1"/>
                  </a:moveTo>
                  <a:cubicBezTo>
                    <a:pt x="12" y="0"/>
                    <a:pt x="3" y="7"/>
                    <a:pt x="1" y="17"/>
                  </a:cubicBezTo>
                  <a:cubicBezTo>
                    <a:pt x="0" y="27"/>
                    <a:pt x="7" y="36"/>
                    <a:pt x="17" y="38"/>
                  </a:cubicBezTo>
                  <a:cubicBezTo>
                    <a:pt x="27" y="39"/>
                    <a:pt x="37" y="32"/>
                    <a:pt x="38" y="22"/>
                  </a:cubicBezTo>
                  <a:cubicBezTo>
                    <a:pt x="40" y="12"/>
                    <a:pt x="33" y="3"/>
                    <a:pt x="22" y="1"/>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Freeform 88"/>
            <p:cNvSpPr/>
            <p:nvPr/>
          </p:nvSpPr>
          <p:spPr bwMode="auto">
            <a:xfrm>
              <a:off x="9317093" y="4977980"/>
              <a:ext cx="58145" cy="57533"/>
            </a:xfrm>
            <a:custGeom>
              <a:avLst/>
              <a:gdLst>
                <a:gd name="T0" fmla="*/ 22 w 40"/>
                <a:gd name="T1" fmla="*/ 2 h 40"/>
                <a:gd name="T2" fmla="*/ 1 w 40"/>
                <a:gd name="T3" fmla="*/ 18 h 40"/>
                <a:gd name="T4" fmla="*/ 17 w 40"/>
                <a:gd name="T5" fmla="*/ 39 h 40"/>
                <a:gd name="T6" fmla="*/ 38 w 40"/>
                <a:gd name="T7" fmla="*/ 23 h 40"/>
                <a:gd name="T8" fmla="*/ 22 w 40"/>
                <a:gd name="T9" fmla="*/ 2 h 40"/>
              </a:gdLst>
              <a:ahLst/>
              <a:cxnLst>
                <a:cxn ang="0">
                  <a:pos x="T0" y="T1"/>
                </a:cxn>
                <a:cxn ang="0">
                  <a:pos x="T2" y="T3"/>
                </a:cxn>
                <a:cxn ang="0">
                  <a:pos x="T4" y="T5"/>
                </a:cxn>
                <a:cxn ang="0">
                  <a:pos x="T6" y="T7"/>
                </a:cxn>
                <a:cxn ang="0">
                  <a:pos x="T8" y="T9"/>
                </a:cxn>
              </a:cxnLst>
              <a:rect l="0" t="0" r="r" b="b"/>
              <a:pathLst>
                <a:path w="40" h="40">
                  <a:moveTo>
                    <a:pt x="22" y="2"/>
                  </a:moveTo>
                  <a:cubicBezTo>
                    <a:pt x="12" y="0"/>
                    <a:pt x="3" y="7"/>
                    <a:pt x="1" y="18"/>
                  </a:cubicBezTo>
                  <a:cubicBezTo>
                    <a:pt x="0" y="28"/>
                    <a:pt x="7" y="37"/>
                    <a:pt x="17" y="39"/>
                  </a:cubicBezTo>
                  <a:cubicBezTo>
                    <a:pt x="27" y="40"/>
                    <a:pt x="36" y="33"/>
                    <a:pt x="38" y="23"/>
                  </a:cubicBezTo>
                  <a:cubicBezTo>
                    <a:pt x="40" y="13"/>
                    <a:pt x="32" y="3"/>
                    <a:pt x="22" y="2"/>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Freeform 89"/>
            <p:cNvSpPr/>
            <p:nvPr/>
          </p:nvSpPr>
          <p:spPr bwMode="auto">
            <a:xfrm>
              <a:off x="10301270" y="4574027"/>
              <a:ext cx="60593" cy="60593"/>
            </a:xfrm>
            <a:custGeom>
              <a:avLst/>
              <a:gdLst>
                <a:gd name="T0" fmla="*/ 16 w 42"/>
                <a:gd name="T1" fmla="*/ 3 h 42"/>
                <a:gd name="T2" fmla="*/ 3 w 42"/>
                <a:gd name="T3" fmla="*/ 26 h 42"/>
                <a:gd name="T4" fmla="*/ 27 w 42"/>
                <a:gd name="T5" fmla="*/ 39 h 42"/>
                <a:gd name="T6" fmla="*/ 39 w 42"/>
                <a:gd name="T7" fmla="*/ 15 h 42"/>
                <a:gd name="T8" fmla="*/ 16 w 42"/>
                <a:gd name="T9" fmla="*/ 3 h 42"/>
              </a:gdLst>
              <a:ahLst/>
              <a:cxnLst>
                <a:cxn ang="0">
                  <a:pos x="T0" y="T1"/>
                </a:cxn>
                <a:cxn ang="0">
                  <a:pos x="T2" y="T3"/>
                </a:cxn>
                <a:cxn ang="0">
                  <a:pos x="T4" y="T5"/>
                </a:cxn>
                <a:cxn ang="0">
                  <a:pos x="T6" y="T7"/>
                </a:cxn>
                <a:cxn ang="0">
                  <a:pos x="T8" y="T9"/>
                </a:cxn>
              </a:cxnLst>
              <a:rect l="0" t="0" r="r" b="b"/>
              <a:pathLst>
                <a:path w="42" h="42">
                  <a:moveTo>
                    <a:pt x="16" y="3"/>
                  </a:moveTo>
                  <a:cubicBezTo>
                    <a:pt x="6" y="6"/>
                    <a:pt x="0" y="17"/>
                    <a:pt x="3" y="26"/>
                  </a:cubicBezTo>
                  <a:cubicBezTo>
                    <a:pt x="7" y="36"/>
                    <a:pt x="17" y="42"/>
                    <a:pt x="27" y="39"/>
                  </a:cubicBezTo>
                  <a:cubicBezTo>
                    <a:pt x="37" y="35"/>
                    <a:pt x="42" y="25"/>
                    <a:pt x="39" y="15"/>
                  </a:cubicBezTo>
                  <a:cubicBezTo>
                    <a:pt x="36" y="5"/>
                    <a:pt x="25" y="0"/>
                    <a:pt x="16" y="3"/>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Freeform 90"/>
            <p:cNvSpPr/>
            <p:nvPr/>
          </p:nvSpPr>
          <p:spPr bwMode="auto">
            <a:xfrm>
              <a:off x="10331872" y="4668283"/>
              <a:ext cx="60593" cy="60593"/>
            </a:xfrm>
            <a:custGeom>
              <a:avLst/>
              <a:gdLst>
                <a:gd name="T0" fmla="*/ 15 w 42"/>
                <a:gd name="T1" fmla="*/ 4 h 42"/>
                <a:gd name="T2" fmla="*/ 3 w 42"/>
                <a:gd name="T3" fmla="*/ 27 h 42"/>
                <a:gd name="T4" fmla="*/ 27 w 42"/>
                <a:gd name="T5" fmla="*/ 39 h 42"/>
                <a:gd name="T6" fmla="*/ 39 w 42"/>
                <a:gd name="T7" fmla="*/ 16 h 42"/>
                <a:gd name="T8" fmla="*/ 15 w 42"/>
                <a:gd name="T9" fmla="*/ 4 h 42"/>
              </a:gdLst>
              <a:ahLst/>
              <a:cxnLst>
                <a:cxn ang="0">
                  <a:pos x="T0" y="T1"/>
                </a:cxn>
                <a:cxn ang="0">
                  <a:pos x="T2" y="T3"/>
                </a:cxn>
                <a:cxn ang="0">
                  <a:pos x="T4" y="T5"/>
                </a:cxn>
                <a:cxn ang="0">
                  <a:pos x="T6" y="T7"/>
                </a:cxn>
                <a:cxn ang="0">
                  <a:pos x="T8" y="T9"/>
                </a:cxn>
              </a:cxnLst>
              <a:rect l="0" t="0" r="r" b="b"/>
              <a:pathLst>
                <a:path w="42" h="42">
                  <a:moveTo>
                    <a:pt x="15" y="4"/>
                  </a:moveTo>
                  <a:cubicBezTo>
                    <a:pt x="5" y="7"/>
                    <a:pt x="0" y="17"/>
                    <a:pt x="3" y="27"/>
                  </a:cubicBezTo>
                  <a:cubicBezTo>
                    <a:pt x="6" y="37"/>
                    <a:pt x="17" y="42"/>
                    <a:pt x="27" y="39"/>
                  </a:cubicBezTo>
                  <a:cubicBezTo>
                    <a:pt x="36" y="36"/>
                    <a:pt x="42" y="25"/>
                    <a:pt x="39" y="16"/>
                  </a:cubicBezTo>
                  <a:cubicBezTo>
                    <a:pt x="36" y="6"/>
                    <a:pt x="25" y="0"/>
                    <a:pt x="15" y="4"/>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Freeform 91"/>
            <p:cNvSpPr/>
            <p:nvPr/>
          </p:nvSpPr>
          <p:spPr bwMode="auto">
            <a:xfrm>
              <a:off x="10361863" y="4763762"/>
              <a:ext cx="59369" cy="60593"/>
            </a:xfrm>
            <a:custGeom>
              <a:avLst/>
              <a:gdLst>
                <a:gd name="T0" fmla="*/ 15 w 41"/>
                <a:gd name="T1" fmla="*/ 3 h 42"/>
                <a:gd name="T2" fmla="*/ 3 w 41"/>
                <a:gd name="T3" fmla="*/ 26 h 42"/>
                <a:gd name="T4" fmla="*/ 26 w 41"/>
                <a:gd name="T5" fmla="*/ 39 h 42"/>
                <a:gd name="T6" fmla="*/ 38 w 41"/>
                <a:gd name="T7" fmla="*/ 15 h 42"/>
                <a:gd name="T8" fmla="*/ 15 w 41"/>
                <a:gd name="T9" fmla="*/ 3 h 42"/>
              </a:gdLst>
              <a:ahLst/>
              <a:cxnLst>
                <a:cxn ang="0">
                  <a:pos x="T0" y="T1"/>
                </a:cxn>
                <a:cxn ang="0">
                  <a:pos x="T2" y="T3"/>
                </a:cxn>
                <a:cxn ang="0">
                  <a:pos x="T4" y="T5"/>
                </a:cxn>
                <a:cxn ang="0">
                  <a:pos x="T6" y="T7"/>
                </a:cxn>
                <a:cxn ang="0">
                  <a:pos x="T8" y="T9"/>
                </a:cxn>
              </a:cxnLst>
              <a:rect l="0" t="0" r="r" b="b"/>
              <a:pathLst>
                <a:path w="41" h="42">
                  <a:moveTo>
                    <a:pt x="15" y="3"/>
                  </a:moveTo>
                  <a:cubicBezTo>
                    <a:pt x="5" y="6"/>
                    <a:pt x="0" y="17"/>
                    <a:pt x="3" y="26"/>
                  </a:cubicBezTo>
                  <a:cubicBezTo>
                    <a:pt x="6" y="36"/>
                    <a:pt x="16" y="42"/>
                    <a:pt x="26" y="39"/>
                  </a:cubicBezTo>
                  <a:cubicBezTo>
                    <a:pt x="36" y="35"/>
                    <a:pt x="41" y="25"/>
                    <a:pt x="38" y="15"/>
                  </a:cubicBezTo>
                  <a:cubicBezTo>
                    <a:pt x="35" y="5"/>
                    <a:pt x="25" y="0"/>
                    <a:pt x="15" y="3"/>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Freeform 92"/>
            <p:cNvSpPr/>
            <p:nvPr/>
          </p:nvSpPr>
          <p:spPr bwMode="auto">
            <a:xfrm>
              <a:off x="10391241" y="4858018"/>
              <a:ext cx="60593" cy="60593"/>
            </a:xfrm>
            <a:custGeom>
              <a:avLst/>
              <a:gdLst>
                <a:gd name="T0" fmla="*/ 16 w 42"/>
                <a:gd name="T1" fmla="*/ 3 h 42"/>
                <a:gd name="T2" fmla="*/ 4 w 42"/>
                <a:gd name="T3" fmla="*/ 27 h 42"/>
                <a:gd name="T4" fmla="*/ 27 w 42"/>
                <a:gd name="T5" fmla="*/ 39 h 42"/>
                <a:gd name="T6" fmla="*/ 39 w 42"/>
                <a:gd name="T7" fmla="*/ 16 h 42"/>
                <a:gd name="T8" fmla="*/ 16 w 42"/>
                <a:gd name="T9" fmla="*/ 3 h 42"/>
              </a:gdLst>
              <a:ahLst/>
              <a:cxnLst>
                <a:cxn ang="0">
                  <a:pos x="T0" y="T1"/>
                </a:cxn>
                <a:cxn ang="0">
                  <a:pos x="T2" y="T3"/>
                </a:cxn>
                <a:cxn ang="0">
                  <a:pos x="T4" y="T5"/>
                </a:cxn>
                <a:cxn ang="0">
                  <a:pos x="T6" y="T7"/>
                </a:cxn>
                <a:cxn ang="0">
                  <a:pos x="T8" y="T9"/>
                </a:cxn>
              </a:cxnLst>
              <a:rect l="0" t="0" r="r" b="b"/>
              <a:pathLst>
                <a:path w="42" h="42">
                  <a:moveTo>
                    <a:pt x="16" y="3"/>
                  </a:moveTo>
                  <a:cubicBezTo>
                    <a:pt x="6" y="7"/>
                    <a:pt x="0" y="17"/>
                    <a:pt x="4" y="27"/>
                  </a:cubicBezTo>
                  <a:cubicBezTo>
                    <a:pt x="7" y="37"/>
                    <a:pt x="17" y="42"/>
                    <a:pt x="27" y="39"/>
                  </a:cubicBezTo>
                  <a:cubicBezTo>
                    <a:pt x="37" y="36"/>
                    <a:pt x="42" y="25"/>
                    <a:pt x="39" y="16"/>
                  </a:cubicBezTo>
                  <a:cubicBezTo>
                    <a:pt x="36" y="6"/>
                    <a:pt x="25" y="0"/>
                    <a:pt x="16" y="3"/>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Rectangle 93"/>
            <p:cNvSpPr>
              <a:spLocks noChangeArrowheads="1"/>
            </p:cNvSpPr>
            <p:nvPr/>
          </p:nvSpPr>
          <p:spPr bwMode="auto">
            <a:xfrm>
              <a:off x="9071661" y="5771197"/>
              <a:ext cx="441288" cy="18974"/>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Rectangle 94"/>
            <p:cNvSpPr>
              <a:spLocks noChangeArrowheads="1"/>
            </p:cNvSpPr>
            <p:nvPr/>
          </p:nvSpPr>
          <p:spPr bwMode="auto">
            <a:xfrm>
              <a:off x="9290163" y="5636546"/>
              <a:ext cx="18362" cy="143220"/>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Freeform 95"/>
            <p:cNvSpPr/>
            <p:nvPr/>
          </p:nvSpPr>
          <p:spPr bwMode="auto">
            <a:xfrm>
              <a:off x="9046567" y="5293186"/>
              <a:ext cx="504941" cy="97316"/>
            </a:xfrm>
            <a:custGeom>
              <a:avLst/>
              <a:gdLst>
                <a:gd name="T0" fmla="*/ 349 w 349"/>
                <a:gd name="T1" fmla="*/ 33 h 67"/>
                <a:gd name="T2" fmla="*/ 316 w 349"/>
                <a:gd name="T3" fmla="*/ 67 h 67"/>
                <a:gd name="T4" fmla="*/ 33 w 349"/>
                <a:gd name="T5" fmla="*/ 67 h 67"/>
                <a:gd name="T6" fmla="*/ 0 w 349"/>
                <a:gd name="T7" fmla="*/ 33 h 67"/>
                <a:gd name="T8" fmla="*/ 33 w 349"/>
                <a:gd name="T9" fmla="*/ 0 h 67"/>
                <a:gd name="T10" fmla="*/ 316 w 349"/>
                <a:gd name="T11" fmla="*/ 0 h 67"/>
                <a:gd name="T12" fmla="*/ 349 w 349"/>
                <a:gd name="T13" fmla="*/ 33 h 67"/>
              </a:gdLst>
              <a:ahLst/>
              <a:cxnLst>
                <a:cxn ang="0">
                  <a:pos x="T0" y="T1"/>
                </a:cxn>
                <a:cxn ang="0">
                  <a:pos x="T2" y="T3"/>
                </a:cxn>
                <a:cxn ang="0">
                  <a:pos x="T4" y="T5"/>
                </a:cxn>
                <a:cxn ang="0">
                  <a:pos x="T6" y="T7"/>
                </a:cxn>
                <a:cxn ang="0">
                  <a:pos x="T8" y="T9"/>
                </a:cxn>
                <a:cxn ang="0">
                  <a:pos x="T10" y="T11"/>
                </a:cxn>
                <a:cxn ang="0">
                  <a:pos x="T12" y="T13"/>
                </a:cxn>
              </a:cxnLst>
              <a:rect l="0" t="0" r="r" b="b"/>
              <a:pathLst>
                <a:path w="349" h="67">
                  <a:moveTo>
                    <a:pt x="349" y="33"/>
                  </a:moveTo>
                  <a:cubicBezTo>
                    <a:pt x="349" y="52"/>
                    <a:pt x="334" y="67"/>
                    <a:pt x="316" y="67"/>
                  </a:cubicBezTo>
                  <a:cubicBezTo>
                    <a:pt x="33" y="67"/>
                    <a:pt x="33" y="67"/>
                    <a:pt x="33" y="67"/>
                  </a:cubicBezTo>
                  <a:cubicBezTo>
                    <a:pt x="15" y="67"/>
                    <a:pt x="0" y="52"/>
                    <a:pt x="0" y="33"/>
                  </a:cubicBezTo>
                  <a:cubicBezTo>
                    <a:pt x="0" y="15"/>
                    <a:pt x="15" y="0"/>
                    <a:pt x="33" y="0"/>
                  </a:cubicBezTo>
                  <a:cubicBezTo>
                    <a:pt x="316" y="0"/>
                    <a:pt x="316" y="0"/>
                    <a:pt x="316" y="0"/>
                  </a:cubicBezTo>
                  <a:cubicBezTo>
                    <a:pt x="334" y="0"/>
                    <a:pt x="349" y="15"/>
                    <a:pt x="349" y="33"/>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Freeform 96"/>
            <p:cNvSpPr/>
            <p:nvPr/>
          </p:nvSpPr>
          <p:spPr bwMode="auto">
            <a:xfrm>
              <a:off x="9046567" y="5420492"/>
              <a:ext cx="504941" cy="97316"/>
            </a:xfrm>
            <a:custGeom>
              <a:avLst/>
              <a:gdLst>
                <a:gd name="T0" fmla="*/ 349 w 349"/>
                <a:gd name="T1" fmla="*/ 34 h 67"/>
                <a:gd name="T2" fmla="*/ 316 w 349"/>
                <a:gd name="T3" fmla="*/ 67 h 67"/>
                <a:gd name="T4" fmla="*/ 33 w 349"/>
                <a:gd name="T5" fmla="*/ 67 h 67"/>
                <a:gd name="T6" fmla="*/ 0 w 349"/>
                <a:gd name="T7" fmla="*/ 34 h 67"/>
                <a:gd name="T8" fmla="*/ 33 w 349"/>
                <a:gd name="T9" fmla="*/ 0 h 67"/>
                <a:gd name="T10" fmla="*/ 316 w 349"/>
                <a:gd name="T11" fmla="*/ 0 h 67"/>
                <a:gd name="T12" fmla="*/ 349 w 349"/>
                <a:gd name="T13" fmla="*/ 34 h 67"/>
              </a:gdLst>
              <a:ahLst/>
              <a:cxnLst>
                <a:cxn ang="0">
                  <a:pos x="T0" y="T1"/>
                </a:cxn>
                <a:cxn ang="0">
                  <a:pos x="T2" y="T3"/>
                </a:cxn>
                <a:cxn ang="0">
                  <a:pos x="T4" y="T5"/>
                </a:cxn>
                <a:cxn ang="0">
                  <a:pos x="T6" y="T7"/>
                </a:cxn>
                <a:cxn ang="0">
                  <a:pos x="T8" y="T9"/>
                </a:cxn>
                <a:cxn ang="0">
                  <a:pos x="T10" y="T11"/>
                </a:cxn>
                <a:cxn ang="0">
                  <a:pos x="T12" y="T13"/>
                </a:cxn>
              </a:cxnLst>
              <a:rect l="0" t="0" r="r" b="b"/>
              <a:pathLst>
                <a:path w="349" h="67">
                  <a:moveTo>
                    <a:pt x="349" y="34"/>
                  </a:moveTo>
                  <a:cubicBezTo>
                    <a:pt x="349" y="52"/>
                    <a:pt x="334" y="67"/>
                    <a:pt x="316" y="67"/>
                  </a:cubicBezTo>
                  <a:cubicBezTo>
                    <a:pt x="33" y="67"/>
                    <a:pt x="33" y="67"/>
                    <a:pt x="33" y="67"/>
                  </a:cubicBezTo>
                  <a:cubicBezTo>
                    <a:pt x="15" y="67"/>
                    <a:pt x="0" y="52"/>
                    <a:pt x="0" y="34"/>
                  </a:cubicBezTo>
                  <a:cubicBezTo>
                    <a:pt x="0" y="15"/>
                    <a:pt x="15" y="0"/>
                    <a:pt x="33" y="0"/>
                  </a:cubicBezTo>
                  <a:cubicBezTo>
                    <a:pt x="316" y="0"/>
                    <a:pt x="316" y="0"/>
                    <a:pt x="316" y="0"/>
                  </a:cubicBezTo>
                  <a:cubicBezTo>
                    <a:pt x="334" y="0"/>
                    <a:pt x="349" y="15"/>
                    <a:pt x="349" y="34"/>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Freeform 97"/>
            <p:cNvSpPr/>
            <p:nvPr/>
          </p:nvSpPr>
          <p:spPr bwMode="auto">
            <a:xfrm>
              <a:off x="9046567" y="5549635"/>
              <a:ext cx="504941" cy="96704"/>
            </a:xfrm>
            <a:custGeom>
              <a:avLst/>
              <a:gdLst>
                <a:gd name="T0" fmla="*/ 349 w 349"/>
                <a:gd name="T1" fmla="*/ 34 h 67"/>
                <a:gd name="T2" fmla="*/ 316 w 349"/>
                <a:gd name="T3" fmla="*/ 67 h 67"/>
                <a:gd name="T4" fmla="*/ 33 w 349"/>
                <a:gd name="T5" fmla="*/ 67 h 67"/>
                <a:gd name="T6" fmla="*/ 0 w 349"/>
                <a:gd name="T7" fmla="*/ 34 h 67"/>
                <a:gd name="T8" fmla="*/ 33 w 349"/>
                <a:gd name="T9" fmla="*/ 0 h 67"/>
                <a:gd name="T10" fmla="*/ 316 w 349"/>
                <a:gd name="T11" fmla="*/ 0 h 67"/>
                <a:gd name="T12" fmla="*/ 349 w 349"/>
                <a:gd name="T13" fmla="*/ 34 h 67"/>
              </a:gdLst>
              <a:ahLst/>
              <a:cxnLst>
                <a:cxn ang="0">
                  <a:pos x="T0" y="T1"/>
                </a:cxn>
                <a:cxn ang="0">
                  <a:pos x="T2" y="T3"/>
                </a:cxn>
                <a:cxn ang="0">
                  <a:pos x="T4" y="T5"/>
                </a:cxn>
                <a:cxn ang="0">
                  <a:pos x="T6" y="T7"/>
                </a:cxn>
                <a:cxn ang="0">
                  <a:pos x="T8" y="T9"/>
                </a:cxn>
                <a:cxn ang="0">
                  <a:pos x="T10" y="T11"/>
                </a:cxn>
                <a:cxn ang="0">
                  <a:pos x="T12" y="T13"/>
                </a:cxn>
              </a:cxnLst>
              <a:rect l="0" t="0" r="r" b="b"/>
              <a:pathLst>
                <a:path w="349" h="67">
                  <a:moveTo>
                    <a:pt x="349" y="34"/>
                  </a:moveTo>
                  <a:cubicBezTo>
                    <a:pt x="349" y="52"/>
                    <a:pt x="334" y="67"/>
                    <a:pt x="316" y="67"/>
                  </a:cubicBezTo>
                  <a:cubicBezTo>
                    <a:pt x="33" y="67"/>
                    <a:pt x="33" y="67"/>
                    <a:pt x="33" y="67"/>
                  </a:cubicBezTo>
                  <a:cubicBezTo>
                    <a:pt x="15" y="67"/>
                    <a:pt x="0" y="52"/>
                    <a:pt x="0" y="34"/>
                  </a:cubicBezTo>
                  <a:cubicBezTo>
                    <a:pt x="0" y="15"/>
                    <a:pt x="15" y="0"/>
                    <a:pt x="33" y="0"/>
                  </a:cubicBezTo>
                  <a:cubicBezTo>
                    <a:pt x="316" y="0"/>
                    <a:pt x="316" y="0"/>
                    <a:pt x="316" y="0"/>
                  </a:cubicBezTo>
                  <a:cubicBezTo>
                    <a:pt x="334" y="0"/>
                    <a:pt x="349" y="15"/>
                    <a:pt x="349" y="34"/>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Rectangle 98"/>
            <p:cNvSpPr>
              <a:spLocks noChangeArrowheads="1"/>
            </p:cNvSpPr>
            <p:nvPr/>
          </p:nvSpPr>
          <p:spPr bwMode="auto">
            <a:xfrm>
              <a:off x="9120625" y="5322564"/>
              <a:ext cx="34887" cy="34275"/>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Rectangle 99"/>
            <p:cNvSpPr>
              <a:spLocks noChangeArrowheads="1"/>
            </p:cNvSpPr>
            <p:nvPr/>
          </p:nvSpPr>
          <p:spPr bwMode="auto">
            <a:xfrm>
              <a:off x="9175710" y="5322564"/>
              <a:ext cx="33051" cy="34275"/>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Rectangle 100"/>
            <p:cNvSpPr>
              <a:spLocks noChangeArrowheads="1"/>
            </p:cNvSpPr>
            <p:nvPr/>
          </p:nvSpPr>
          <p:spPr bwMode="auto">
            <a:xfrm>
              <a:off x="9228958" y="5322564"/>
              <a:ext cx="33663" cy="34275"/>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Rectangle 101"/>
            <p:cNvSpPr>
              <a:spLocks noChangeArrowheads="1"/>
            </p:cNvSpPr>
            <p:nvPr/>
          </p:nvSpPr>
          <p:spPr bwMode="auto">
            <a:xfrm>
              <a:off x="9282818" y="5322564"/>
              <a:ext cx="33051" cy="34275"/>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Rectangle 102"/>
            <p:cNvSpPr>
              <a:spLocks noChangeArrowheads="1"/>
            </p:cNvSpPr>
            <p:nvPr/>
          </p:nvSpPr>
          <p:spPr bwMode="auto">
            <a:xfrm>
              <a:off x="9336067" y="5322564"/>
              <a:ext cx="34887" cy="34275"/>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Rectangle 103"/>
            <p:cNvSpPr>
              <a:spLocks noChangeArrowheads="1"/>
            </p:cNvSpPr>
            <p:nvPr/>
          </p:nvSpPr>
          <p:spPr bwMode="auto">
            <a:xfrm>
              <a:off x="9389927" y="5322564"/>
              <a:ext cx="34275" cy="34275"/>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Rectangle 104"/>
            <p:cNvSpPr>
              <a:spLocks noChangeArrowheads="1"/>
            </p:cNvSpPr>
            <p:nvPr/>
          </p:nvSpPr>
          <p:spPr bwMode="auto">
            <a:xfrm>
              <a:off x="9443176" y="5322564"/>
              <a:ext cx="34887" cy="34275"/>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Rectangle 105"/>
            <p:cNvSpPr>
              <a:spLocks noChangeArrowheads="1"/>
            </p:cNvSpPr>
            <p:nvPr/>
          </p:nvSpPr>
          <p:spPr bwMode="auto">
            <a:xfrm>
              <a:off x="9120625" y="5582685"/>
              <a:ext cx="34887" cy="33663"/>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Rectangle 106"/>
            <p:cNvSpPr>
              <a:spLocks noChangeArrowheads="1"/>
            </p:cNvSpPr>
            <p:nvPr/>
          </p:nvSpPr>
          <p:spPr bwMode="auto">
            <a:xfrm>
              <a:off x="9175710" y="5582685"/>
              <a:ext cx="33051" cy="33663"/>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Rectangle 107"/>
            <p:cNvSpPr>
              <a:spLocks noChangeArrowheads="1"/>
            </p:cNvSpPr>
            <p:nvPr/>
          </p:nvSpPr>
          <p:spPr bwMode="auto">
            <a:xfrm>
              <a:off x="9228958" y="5582685"/>
              <a:ext cx="33663" cy="33663"/>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Rectangle 108"/>
            <p:cNvSpPr>
              <a:spLocks noChangeArrowheads="1"/>
            </p:cNvSpPr>
            <p:nvPr/>
          </p:nvSpPr>
          <p:spPr bwMode="auto">
            <a:xfrm>
              <a:off x="9336067" y="5582685"/>
              <a:ext cx="34887" cy="33663"/>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Rectangle 109"/>
            <p:cNvSpPr>
              <a:spLocks noChangeArrowheads="1"/>
            </p:cNvSpPr>
            <p:nvPr/>
          </p:nvSpPr>
          <p:spPr bwMode="auto">
            <a:xfrm>
              <a:off x="9443176" y="5582685"/>
              <a:ext cx="34887" cy="33663"/>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Oval 110"/>
            <p:cNvSpPr>
              <a:spLocks noChangeArrowheads="1"/>
            </p:cNvSpPr>
            <p:nvPr/>
          </p:nvSpPr>
          <p:spPr bwMode="auto">
            <a:xfrm>
              <a:off x="9237527" y="5448034"/>
              <a:ext cx="39171" cy="39171"/>
            </a:xfrm>
            <a:prstGeom prst="ellipse">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 name="Oval 111"/>
            <p:cNvSpPr>
              <a:spLocks noChangeArrowheads="1"/>
            </p:cNvSpPr>
            <p:nvPr/>
          </p:nvSpPr>
          <p:spPr bwMode="auto">
            <a:xfrm>
              <a:off x="9172649" y="5448034"/>
              <a:ext cx="40395" cy="39171"/>
            </a:xfrm>
            <a:prstGeom prst="ellipse">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 name="Oval 112"/>
            <p:cNvSpPr>
              <a:spLocks noChangeArrowheads="1"/>
            </p:cNvSpPr>
            <p:nvPr/>
          </p:nvSpPr>
          <p:spPr bwMode="auto">
            <a:xfrm>
              <a:off x="9108996" y="5448034"/>
              <a:ext cx="39171" cy="39171"/>
            </a:xfrm>
            <a:prstGeom prst="ellipse">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7" name="TextBox 62"/>
          <p:cNvSpPr txBox="1"/>
          <p:nvPr/>
        </p:nvSpPr>
        <p:spPr>
          <a:xfrm>
            <a:off x="1287217" y="1818524"/>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8" name="Rectangle 64"/>
          <p:cNvSpPr/>
          <p:nvPr/>
        </p:nvSpPr>
        <p:spPr>
          <a:xfrm>
            <a:off x="1282292" y="2083075"/>
            <a:ext cx="4744767" cy="38779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9" name="Donut 65"/>
          <p:cNvSpPr/>
          <p:nvPr/>
        </p:nvSpPr>
        <p:spPr>
          <a:xfrm>
            <a:off x="1370341" y="3519677"/>
            <a:ext cx="724494" cy="724494"/>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0" name="Freeform 66"/>
          <p:cNvSpPr>
            <a:spLocks noEditPoints="1"/>
          </p:cNvSpPr>
          <p:nvPr/>
        </p:nvSpPr>
        <p:spPr bwMode="auto">
          <a:xfrm>
            <a:off x="1576097" y="3717118"/>
            <a:ext cx="312978" cy="3296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4" name="Freeform 67"/>
          <p:cNvSpPr>
            <a:spLocks noEditPoints="1"/>
          </p:cNvSpPr>
          <p:nvPr/>
        </p:nvSpPr>
        <p:spPr bwMode="auto">
          <a:xfrm>
            <a:off x="1547746" y="5242261"/>
            <a:ext cx="355312" cy="28727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5" name="Freeform 68"/>
          <p:cNvSpPr>
            <a:spLocks noEditPoints="1"/>
          </p:cNvSpPr>
          <p:nvPr/>
        </p:nvSpPr>
        <p:spPr bwMode="auto">
          <a:xfrm>
            <a:off x="4287300" y="5239740"/>
            <a:ext cx="237380" cy="347754"/>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6" name="Freeform 69"/>
          <p:cNvSpPr>
            <a:spLocks noEditPoints="1"/>
          </p:cNvSpPr>
          <p:nvPr/>
        </p:nvSpPr>
        <p:spPr bwMode="auto">
          <a:xfrm>
            <a:off x="4277168" y="3729971"/>
            <a:ext cx="250987" cy="3039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7" name="Donut 70"/>
          <p:cNvSpPr/>
          <p:nvPr/>
        </p:nvSpPr>
        <p:spPr>
          <a:xfrm>
            <a:off x="4043745" y="5036716"/>
            <a:ext cx="724494" cy="724494"/>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Donut 71"/>
          <p:cNvSpPr/>
          <p:nvPr/>
        </p:nvSpPr>
        <p:spPr>
          <a:xfrm>
            <a:off x="1364921" y="5036867"/>
            <a:ext cx="724494" cy="724494"/>
          </a:xfrm>
          <a:prstGeom prst="donut">
            <a:avLst>
              <a:gd name="adj" fmla="val 68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9" name="Donut 72"/>
          <p:cNvSpPr/>
          <p:nvPr/>
        </p:nvSpPr>
        <p:spPr>
          <a:xfrm>
            <a:off x="4038039" y="3519677"/>
            <a:ext cx="724494" cy="724494"/>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0" name="TextBox 73"/>
          <p:cNvSpPr txBox="1"/>
          <p:nvPr/>
        </p:nvSpPr>
        <p:spPr>
          <a:xfrm>
            <a:off x="2112994" y="3827680"/>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TextBox 74"/>
          <p:cNvSpPr txBox="1"/>
          <p:nvPr/>
        </p:nvSpPr>
        <p:spPr>
          <a:xfrm>
            <a:off x="2112994" y="3558457"/>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2" name="TextBox 75"/>
          <p:cNvSpPr txBox="1"/>
          <p:nvPr/>
        </p:nvSpPr>
        <p:spPr>
          <a:xfrm>
            <a:off x="4810998" y="3827681"/>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3" name="TextBox 76"/>
          <p:cNvSpPr txBox="1"/>
          <p:nvPr/>
        </p:nvSpPr>
        <p:spPr>
          <a:xfrm>
            <a:off x="4810998" y="3558457"/>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4" name="TextBox 77"/>
          <p:cNvSpPr txBox="1"/>
          <p:nvPr/>
        </p:nvSpPr>
        <p:spPr>
          <a:xfrm>
            <a:off x="2112994" y="5353627"/>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5" name="TextBox 78"/>
          <p:cNvSpPr txBox="1"/>
          <p:nvPr/>
        </p:nvSpPr>
        <p:spPr>
          <a:xfrm>
            <a:off x="2112994" y="5067827"/>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6" name="TextBox 79"/>
          <p:cNvSpPr txBox="1"/>
          <p:nvPr/>
        </p:nvSpPr>
        <p:spPr>
          <a:xfrm>
            <a:off x="4810998" y="5353627"/>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7" name="TextBox 80"/>
          <p:cNvSpPr txBox="1"/>
          <p:nvPr/>
        </p:nvSpPr>
        <p:spPr>
          <a:xfrm>
            <a:off x="4810998" y="5067827"/>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55%</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8" name="Rectangle 81"/>
          <p:cNvSpPr/>
          <p:nvPr/>
        </p:nvSpPr>
        <p:spPr>
          <a:xfrm>
            <a:off x="1317222" y="4254480"/>
            <a:ext cx="2400274" cy="52193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9" name="Rectangle 82"/>
          <p:cNvSpPr/>
          <p:nvPr/>
        </p:nvSpPr>
        <p:spPr>
          <a:xfrm>
            <a:off x="1317222" y="5778025"/>
            <a:ext cx="2400274" cy="52193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0" name="Rectangle 83"/>
          <p:cNvSpPr/>
          <p:nvPr/>
        </p:nvSpPr>
        <p:spPr>
          <a:xfrm>
            <a:off x="3981534" y="4254480"/>
            <a:ext cx="2400274" cy="52193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1" name="Rectangle 84"/>
          <p:cNvSpPr/>
          <p:nvPr/>
        </p:nvSpPr>
        <p:spPr>
          <a:xfrm>
            <a:off x="3975405" y="5778025"/>
            <a:ext cx="2400274" cy="52193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5" name="TextBox 8"/>
          <p:cNvSpPr txBox="1"/>
          <p:nvPr/>
        </p:nvSpPr>
        <p:spPr>
          <a:xfrm>
            <a:off x="4454798" y="233568"/>
            <a:ext cx="3949155" cy="492443"/>
          </a:xfrm>
          <a:prstGeom prst="rect">
            <a:avLst/>
          </a:prstGeom>
          <a:noFill/>
        </p:spPr>
        <p:txBody>
          <a:bodyPr wrap="square" lIns="0" tIns="0" rIns="0" bIns="0" rtlCol="0" anchor="ctr">
            <a:spAutoFit/>
          </a:bodyPr>
          <a:lstStyle/>
          <a:p>
            <a:pPr algn="ctr"/>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6" name="TextBox 8"/>
          <p:cNvSpPr txBox="1"/>
          <p:nvPr/>
        </p:nvSpPr>
        <p:spPr>
          <a:xfrm>
            <a:off x="5025515" y="743527"/>
            <a:ext cx="2807720" cy="215444"/>
          </a:xfrm>
          <a:prstGeom prst="rect">
            <a:avLst/>
          </a:prstGeom>
          <a:noFill/>
        </p:spPr>
        <p:txBody>
          <a:bodyPr wrap="square" lIns="0" tIns="0" rIns="0" bIns="0" rtlCol="0" anchor="ctr">
            <a:spAutoFit/>
          </a:bodyPr>
          <a:lstStyle/>
          <a:p>
            <a:pPr algn="ctr"/>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37" name="组合 136"/>
          <p:cNvGrpSpPr/>
          <p:nvPr/>
        </p:nvGrpSpPr>
        <p:grpSpPr>
          <a:xfrm>
            <a:off x="539014" y="726011"/>
            <a:ext cx="11780723" cy="0"/>
            <a:chOff x="503625" y="726011"/>
            <a:chExt cx="11780723" cy="0"/>
          </a:xfrm>
        </p:grpSpPr>
        <p:cxnSp>
          <p:nvCxnSpPr>
            <p:cNvPr id="138" name="直接连接符 137"/>
            <p:cNvCxnSpPr/>
            <p:nvPr/>
          </p:nvCxnSpPr>
          <p:spPr>
            <a:xfrm>
              <a:off x="50362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a:off x="833317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27"/>
                                        </p:tgtEl>
                                        <p:attrNameLst>
                                          <p:attrName>style.visibility</p:attrName>
                                        </p:attrNameLst>
                                      </p:cBhvr>
                                      <p:to>
                                        <p:strVal val="visible"/>
                                      </p:to>
                                    </p:set>
                                    <p:anim calcmode="lin" valueType="num">
                                      <p:cBhvr>
                                        <p:cTn id="13" dur="500" fill="hold"/>
                                        <p:tgtEl>
                                          <p:spTgt spid="127"/>
                                        </p:tgtEl>
                                        <p:attrNameLst>
                                          <p:attrName>ppt_w</p:attrName>
                                        </p:attrNameLst>
                                      </p:cBhvr>
                                      <p:tavLst>
                                        <p:tav tm="0">
                                          <p:val>
                                            <p:fltVal val="0"/>
                                          </p:val>
                                        </p:tav>
                                        <p:tav tm="100000">
                                          <p:val>
                                            <p:strVal val="#ppt_w"/>
                                          </p:val>
                                        </p:tav>
                                      </p:tavLst>
                                    </p:anim>
                                    <p:anim calcmode="lin" valueType="num">
                                      <p:cBhvr>
                                        <p:cTn id="14" dur="500" fill="hold"/>
                                        <p:tgtEl>
                                          <p:spTgt spid="127"/>
                                        </p:tgtEl>
                                        <p:attrNameLst>
                                          <p:attrName>ppt_h</p:attrName>
                                        </p:attrNameLst>
                                      </p:cBhvr>
                                      <p:tavLst>
                                        <p:tav tm="0">
                                          <p:val>
                                            <p:fltVal val="0"/>
                                          </p:val>
                                        </p:tav>
                                        <p:tav tm="100000">
                                          <p:val>
                                            <p:strVal val="#ppt_h"/>
                                          </p:val>
                                        </p:tav>
                                      </p:tavLst>
                                    </p:anim>
                                    <p:animEffect transition="in" filter="fade">
                                      <p:cBhvr>
                                        <p:cTn id="15" dur="500"/>
                                        <p:tgtEl>
                                          <p:spTgt spid="12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8"/>
                                        </p:tgtEl>
                                        <p:attrNameLst>
                                          <p:attrName>style.visibility</p:attrName>
                                        </p:attrNameLst>
                                      </p:cBhvr>
                                      <p:to>
                                        <p:strVal val="visible"/>
                                      </p:to>
                                    </p:set>
                                    <p:animEffect transition="in" filter="wipe(left)">
                                      <p:cBhvr>
                                        <p:cTn id="19" dur="500"/>
                                        <p:tgtEl>
                                          <p:spTgt spid="128"/>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129"/>
                                        </p:tgtEl>
                                        <p:attrNameLst>
                                          <p:attrName>style.visibility</p:attrName>
                                        </p:attrNameLst>
                                      </p:cBhvr>
                                      <p:to>
                                        <p:strVal val="visible"/>
                                      </p:to>
                                    </p:set>
                                    <p:anim calcmode="lin" valueType="num">
                                      <p:cBhvr>
                                        <p:cTn id="23" dur="500" fill="hold"/>
                                        <p:tgtEl>
                                          <p:spTgt spid="129"/>
                                        </p:tgtEl>
                                        <p:attrNameLst>
                                          <p:attrName>ppt_w</p:attrName>
                                        </p:attrNameLst>
                                      </p:cBhvr>
                                      <p:tavLst>
                                        <p:tav tm="0">
                                          <p:val>
                                            <p:fltVal val="0"/>
                                          </p:val>
                                        </p:tav>
                                        <p:tav tm="100000">
                                          <p:val>
                                            <p:strVal val="#ppt_w"/>
                                          </p:val>
                                        </p:tav>
                                      </p:tavLst>
                                    </p:anim>
                                    <p:anim calcmode="lin" valueType="num">
                                      <p:cBhvr>
                                        <p:cTn id="24" dur="500" fill="hold"/>
                                        <p:tgtEl>
                                          <p:spTgt spid="129"/>
                                        </p:tgtEl>
                                        <p:attrNameLst>
                                          <p:attrName>ppt_h</p:attrName>
                                        </p:attrNameLst>
                                      </p:cBhvr>
                                      <p:tavLst>
                                        <p:tav tm="0">
                                          <p:val>
                                            <p:fltVal val="0"/>
                                          </p:val>
                                        </p:tav>
                                        <p:tav tm="100000">
                                          <p:val>
                                            <p:strVal val="#ppt_h"/>
                                          </p:val>
                                        </p:tav>
                                      </p:tavLst>
                                    </p:anim>
                                    <p:anim calcmode="lin" valueType="num">
                                      <p:cBhvr>
                                        <p:cTn id="25" dur="500" fill="hold"/>
                                        <p:tgtEl>
                                          <p:spTgt spid="129"/>
                                        </p:tgtEl>
                                        <p:attrNameLst>
                                          <p:attrName>style.rotation</p:attrName>
                                        </p:attrNameLst>
                                      </p:cBhvr>
                                      <p:tavLst>
                                        <p:tav tm="0">
                                          <p:val>
                                            <p:fltVal val="360"/>
                                          </p:val>
                                        </p:tav>
                                        <p:tav tm="100000">
                                          <p:val>
                                            <p:fltVal val="0"/>
                                          </p:val>
                                        </p:tav>
                                      </p:tavLst>
                                    </p:anim>
                                    <p:animEffect transition="in" filter="fade">
                                      <p:cBhvr>
                                        <p:cTn id="26" dur="500"/>
                                        <p:tgtEl>
                                          <p:spTgt spid="129"/>
                                        </p:tgtEl>
                                      </p:cBhvr>
                                    </p:animEffect>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130"/>
                                        </p:tgtEl>
                                        <p:attrNameLst>
                                          <p:attrName>style.visibility</p:attrName>
                                        </p:attrNameLst>
                                      </p:cBhvr>
                                      <p:to>
                                        <p:strVal val="visible"/>
                                      </p:to>
                                    </p:set>
                                    <p:anim calcmode="lin" valueType="num">
                                      <p:cBhvr>
                                        <p:cTn id="30" dur="500" fill="hold"/>
                                        <p:tgtEl>
                                          <p:spTgt spid="130"/>
                                        </p:tgtEl>
                                        <p:attrNameLst>
                                          <p:attrName>ppt_w</p:attrName>
                                        </p:attrNameLst>
                                      </p:cBhvr>
                                      <p:tavLst>
                                        <p:tav tm="0">
                                          <p:val>
                                            <p:fltVal val="0"/>
                                          </p:val>
                                        </p:tav>
                                        <p:tav tm="100000">
                                          <p:val>
                                            <p:strVal val="#ppt_w"/>
                                          </p:val>
                                        </p:tav>
                                      </p:tavLst>
                                    </p:anim>
                                    <p:anim calcmode="lin" valueType="num">
                                      <p:cBhvr>
                                        <p:cTn id="31" dur="500" fill="hold"/>
                                        <p:tgtEl>
                                          <p:spTgt spid="130"/>
                                        </p:tgtEl>
                                        <p:attrNameLst>
                                          <p:attrName>ppt_h</p:attrName>
                                        </p:attrNameLst>
                                      </p:cBhvr>
                                      <p:tavLst>
                                        <p:tav tm="0">
                                          <p:val>
                                            <p:fltVal val="0"/>
                                          </p:val>
                                        </p:tav>
                                        <p:tav tm="100000">
                                          <p:val>
                                            <p:strVal val="#ppt_h"/>
                                          </p:val>
                                        </p:tav>
                                      </p:tavLst>
                                    </p:anim>
                                    <p:anim calcmode="lin" valueType="num">
                                      <p:cBhvr>
                                        <p:cTn id="32" dur="500" fill="hold"/>
                                        <p:tgtEl>
                                          <p:spTgt spid="130"/>
                                        </p:tgtEl>
                                        <p:attrNameLst>
                                          <p:attrName>style.rotation</p:attrName>
                                        </p:attrNameLst>
                                      </p:cBhvr>
                                      <p:tavLst>
                                        <p:tav tm="0">
                                          <p:val>
                                            <p:fltVal val="360"/>
                                          </p:val>
                                        </p:tav>
                                        <p:tav tm="100000">
                                          <p:val>
                                            <p:fltVal val="0"/>
                                          </p:val>
                                        </p:tav>
                                      </p:tavLst>
                                    </p:anim>
                                    <p:animEffect transition="in" filter="fade">
                                      <p:cBhvr>
                                        <p:cTn id="33" dur="500"/>
                                        <p:tgtEl>
                                          <p:spTgt spid="130"/>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61"/>
                                        </p:tgtEl>
                                        <p:attrNameLst>
                                          <p:attrName>style.visibility</p:attrName>
                                        </p:attrNameLst>
                                      </p:cBhvr>
                                      <p:to>
                                        <p:strVal val="visible"/>
                                      </p:to>
                                    </p:set>
                                    <p:animEffect transition="in" filter="fade">
                                      <p:cBhvr>
                                        <p:cTn id="37" dur="500"/>
                                        <p:tgtEl>
                                          <p:spTgt spid="161"/>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160"/>
                                        </p:tgtEl>
                                        <p:attrNameLst>
                                          <p:attrName>style.visibility</p:attrName>
                                        </p:attrNameLst>
                                      </p:cBhvr>
                                      <p:to>
                                        <p:strVal val="visible"/>
                                      </p:to>
                                    </p:set>
                                    <p:animEffect transition="in" filter="fade">
                                      <p:cBhvr>
                                        <p:cTn id="41" dur="500"/>
                                        <p:tgtEl>
                                          <p:spTgt spid="160"/>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168"/>
                                        </p:tgtEl>
                                        <p:attrNameLst>
                                          <p:attrName>style.visibility</p:attrName>
                                        </p:attrNameLst>
                                      </p:cBhvr>
                                      <p:to>
                                        <p:strVal val="visible"/>
                                      </p:to>
                                    </p:set>
                                    <p:anim calcmode="lin" valueType="num">
                                      <p:cBhvr>
                                        <p:cTn id="45" dur="500" fill="hold"/>
                                        <p:tgtEl>
                                          <p:spTgt spid="168"/>
                                        </p:tgtEl>
                                        <p:attrNameLst>
                                          <p:attrName>ppt_w</p:attrName>
                                        </p:attrNameLst>
                                      </p:cBhvr>
                                      <p:tavLst>
                                        <p:tav tm="0">
                                          <p:val>
                                            <p:fltVal val="0"/>
                                          </p:val>
                                        </p:tav>
                                        <p:tav tm="100000">
                                          <p:val>
                                            <p:strVal val="#ppt_w"/>
                                          </p:val>
                                        </p:tav>
                                      </p:tavLst>
                                    </p:anim>
                                    <p:anim calcmode="lin" valueType="num">
                                      <p:cBhvr>
                                        <p:cTn id="46" dur="500" fill="hold"/>
                                        <p:tgtEl>
                                          <p:spTgt spid="168"/>
                                        </p:tgtEl>
                                        <p:attrNameLst>
                                          <p:attrName>ppt_h</p:attrName>
                                        </p:attrNameLst>
                                      </p:cBhvr>
                                      <p:tavLst>
                                        <p:tav tm="0">
                                          <p:val>
                                            <p:fltVal val="0"/>
                                          </p:val>
                                        </p:tav>
                                        <p:tav tm="100000">
                                          <p:val>
                                            <p:strVal val="#ppt_h"/>
                                          </p:val>
                                        </p:tav>
                                      </p:tavLst>
                                    </p:anim>
                                    <p:animEffect transition="in" filter="fade">
                                      <p:cBhvr>
                                        <p:cTn id="47" dur="500"/>
                                        <p:tgtEl>
                                          <p:spTgt spid="168"/>
                                        </p:tgtEl>
                                      </p:cBhvr>
                                    </p:animEffect>
                                  </p:childTnLst>
                                </p:cTn>
                              </p:par>
                            </p:childTnLst>
                          </p:cTn>
                        </p:par>
                        <p:par>
                          <p:cTn id="48" fill="hold">
                            <p:stCondLst>
                              <p:cond delay="4500"/>
                            </p:stCondLst>
                            <p:childTnLst>
                              <p:par>
                                <p:cTn id="49" presetID="49" presetClass="entr" presetSubtype="0" decel="100000" fill="hold" grpId="0" nodeType="afterEffect">
                                  <p:stCondLst>
                                    <p:cond delay="0"/>
                                  </p:stCondLst>
                                  <p:childTnLst>
                                    <p:set>
                                      <p:cBhvr>
                                        <p:cTn id="50" dur="1" fill="hold">
                                          <p:stCondLst>
                                            <p:cond delay="0"/>
                                          </p:stCondLst>
                                        </p:cTn>
                                        <p:tgtEl>
                                          <p:spTgt spid="159"/>
                                        </p:tgtEl>
                                        <p:attrNameLst>
                                          <p:attrName>style.visibility</p:attrName>
                                        </p:attrNameLst>
                                      </p:cBhvr>
                                      <p:to>
                                        <p:strVal val="visible"/>
                                      </p:to>
                                    </p:set>
                                    <p:anim calcmode="lin" valueType="num">
                                      <p:cBhvr>
                                        <p:cTn id="51" dur="500" fill="hold"/>
                                        <p:tgtEl>
                                          <p:spTgt spid="159"/>
                                        </p:tgtEl>
                                        <p:attrNameLst>
                                          <p:attrName>ppt_w</p:attrName>
                                        </p:attrNameLst>
                                      </p:cBhvr>
                                      <p:tavLst>
                                        <p:tav tm="0">
                                          <p:val>
                                            <p:fltVal val="0"/>
                                          </p:val>
                                        </p:tav>
                                        <p:tav tm="100000">
                                          <p:val>
                                            <p:strVal val="#ppt_w"/>
                                          </p:val>
                                        </p:tav>
                                      </p:tavLst>
                                    </p:anim>
                                    <p:anim calcmode="lin" valueType="num">
                                      <p:cBhvr>
                                        <p:cTn id="52" dur="500" fill="hold"/>
                                        <p:tgtEl>
                                          <p:spTgt spid="159"/>
                                        </p:tgtEl>
                                        <p:attrNameLst>
                                          <p:attrName>ppt_h</p:attrName>
                                        </p:attrNameLst>
                                      </p:cBhvr>
                                      <p:tavLst>
                                        <p:tav tm="0">
                                          <p:val>
                                            <p:fltVal val="0"/>
                                          </p:val>
                                        </p:tav>
                                        <p:tav tm="100000">
                                          <p:val>
                                            <p:strVal val="#ppt_h"/>
                                          </p:val>
                                        </p:tav>
                                      </p:tavLst>
                                    </p:anim>
                                    <p:anim calcmode="lin" valueType="num">
                                      <p:cBhvr>
                                        <p:cTn id="53" dur="500" fill="hold"/>
                                        <p:tgtEl>
                                          <p:spTgt spid="159"/>
                                        </p:tgtEl>
                                        <p:attrNameLst>
                                          <p:attrName>style.rotation</p:attrName>
                                        </p:attrNameLst>
                                      </p:cBhvr>
                                      <p:tavLst>
                                        <p:tav tm="0">
                                          <p:val>
                                            <p:fltVal val="360"/>
                                          </p:val>
                                        </p:tav>
                                        <p:tav tm="100000">
                                          <p:val>
                                            <p:fltVal val="0"/>
                                          </p:val>
                                        </p:tav>
                                      </p:tavLst>
                                    </p:anim>
                                    <p:animEffect transition="in" filter="fade">
                                      <p:cBhvr>
                                        <p:cTn id="54" dur="500"/>
                                        <p:tgtEl>
                                          <p:spTgt spid="159"/>
                                        </p:tgtEl>
                                      </p:cBhvr>
                                    </p:animEffect>
                                  </p:childTnLst>
                                </p:cTn>
                              </p:par>
                            </p:childTnLst>
                          </p:cTn>
                        </p:par>
                        <p:par>
                          <p:cTn id="55" fill="hold">
                            <p:stCondLst>
                              <p:cond delay="5000"/>
                            </p:stCondLst>
                            <p:childTnLst>
                              <p:par>
                                <p:cTn id="56" presetID="49" presetClass="entr" presetSubtype="0" decel="100000" fill="hold" grpId="0" nodeType="afterEffect">
                                  <p:stCondLst>
                                    <p:cond delay="0"/>
                                  </p:stCondLst>
                                  <p:childTnLst>
                                    <p:set>
                                      <p:cBhvr>
                                        <p:cTn id="57" dur="1" fill="hold">
                                          <p:stCondLst>
                                            <p:cond delay="0"/>
                                          </p:stCondLst>
                                        </p:cTn>
                                        <p:tgtEl>
                                          <p:spTgt spid="156"/>
                                        </p:tgtEl>
                                        <p:attrNameLst>
                                          <p:attrName>style.visibility</p:attrName>
                                        </p:attrNameLst>
                                      </p:cBhvr>
                                      <p:to>
                                        <p:strVal val="visible"/>
                                      </p:to>
                                    </p:set>
                                    <p:anim calcmode="lin" valueType="num">
                                      <p:cBhvr>
                                        <p:cTn id="58" dur="500" fill="hold"/>
                                        <p:tgtEl>
                                          <p:spTgt spid="156"/>
                                        </p:tgtEl>
                                        <p:attrNameLst>
                                          <p:attrName>ppt_w</p:attrName>
                                        </p:attrNameLst>
                                      </p:cBhvr>
                                      <p:tavLst>
                                        <p:tav tm="0">
                                          <p:val>
                                            <p:fltVal val="0"/>
                                          </p:val>
                                        </p:tav>
                                        <p:tav tm="100000">
                                          <p:val>
                                            <p:strVal val="#ppt_w"/>
                                          </p:val>
                                        </p:tav>
                                      </p:tavLst>
                                    </p:anim>
                                    <p:anim calcmode="lin" valueType="num">
                                      <p:cBhvr>
                                        <p:cTn id="59" dur="500" fill="hold"/>
                                        <p:tgtEl>
                                          <p:spTgt spid="156"/>
                                        </p:tgtEl>
                                        <p:attrNameLst>
                                          <p:attrName>ppt_h</p:attrName>
                                        </p:attrNameLst>
                                      </p:cBhvr>
                                      <p:tavLst>
                                        <p:tav tm="0">
                                          <p:val>
                                            <p:fltVal val="0"/>
                                          </p:val>
                                        </p:tav>
                                        <p:tav tm="100000">
                                          <p:val>
                                            <p:strVal val="#ppt_h"/>
                                          </p:val>
                                        </p:tav>
                                      </p:tavLst>
                                    </p:anim>
                                    <p:anim calcmode="lin" valueType="num">
                                      <p:cBhvr>
                                        <p:cTn id="60" dur="500" fill="hold"/>
                                        <p:tgtEl>
                                          <p:spTgt spid="156"/>
                                        </p:tgtEl>
                                        <p:attrNameLst>
                                          <p:attrName>style.rotation</p:attrName>
                                        </p:attrNameLst>
                                      </p:cBhvr>
                                      <p:tavLst>
                                        <p:tav tm="0">
                                          <p:val>
                                            <p:fltVal val="360"/>
                                          </p:val>
                                        </p:tav>
                                        <p:tav tm="100000">
                                          <p:val>
                                            <p:fltVal val="0"/>
                                          </p:val>
                                        </p:tav>
                                      </p:tavLst>
                                    </p:anim>
                                    <p:animEffect transition="in" filter="fade">
                                      <p:cBhvr>
                                        <p:cTn id="61" dur="500"/>
                                        <p:tgtEl>
                                          <p:spTgt spid="156"/>
                                        </p:tgtEl>
                                      </p:cBhvr>
                                    </p:animEffect>
                                  </p:childTnLst>
                                </p:cTn>
                              </p:par>
                            </p:childTnLst>
                          </p:cTn>
                        </p:par>
                        <p:par>
                          <p:cTn id="62" fill="hold">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163"/>
                                        </p:tgtEl>
                                        <p:attrNameLst>
                                          <p:attrName>style.visibility</p:attrName>
                                        </p:attrNameLst>
                                      </p:cBhvr>
                                      <p:to>
                                        <p:strVal val="visible"/>
                                      </p:to>
                                    </p:set>
                                    <p:animEffect transition="in" filter="fade">
                                      <p:cBhvr>
                                        <p:cTn id="65" dur="500"/>
                                        <p:tgtEl>
                                          <p:spTgt spid="163"/>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162"/>
                                        </p:tgtEl>
                                        <p:attrNameLst>
                                          <p:attrName>style.visibility</p:attrName>
                                        </p:attrNameLst>
                                      </p:cBhvr>
                                      <p:to>
                                        <p:strVal val="visible"/>
                                      </p:to>
                                    </p:set>
                                    <p:animEffect transition="in" filter="fade">
                                      <p:cBhvr>
                                        <p:cTn id="69" dur="500"/>
                                        <p:tgtEl>
                                          <p:spTgt spid="162"/>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170"/>
                                        </p:tgtEl>
                                        <p:attrNameLst>
                                          <p:attrName>style.visibility</p:attrName>
                                        </p:attrNameLst>
                                      </p:cBhvr>
                                      <p:to>
                                        <p:strVal val="visible"/>
                                      </p:to>
                                    </p:set>
                                    <p:anim calcmode="lin" valueType="num">
                                      <p:cBhvr>
                                        <p:cTn id="73" dur="500" fill="hold"/>
                                        <p:tgtEl>
                                          <p:spTgt spid="170"/>
                                        </p:tgtEl>
                                        <p:attrNameLst>
                                          <p:attrName>ppt_w</p:attrName>
                                        </p:attrNameLst>
                                      </p:cBhvr>
                                      <p:tavLst>
                                        <p:tav tm="0">
                                          <p:val>
                                            <p:fltVal val="0"/>
                                          </p:val>
                                        </p:tav>
                                        <p:tav tm="100000">
                                          <p:val>
                                            <p:strVal val="#ppt_w"/>
                                          </p:val>
                                        </p:tav>
                                      </p:tavLst>
                                    </p:anim>
                                    <p:anim calcmode="lin" valueType="num">
                                      <p:cBhvr>
                                        <p:cTn id="74" dur="500" fill="hold"/>
                                        <p:tgtEl>
                                          <p:spTgt spid="170"/>
                                        </p:tgtEl>
                                        <p:attrNameLst>
                                          <p:attrName>ppt_h</p:attrName>
                                        </p:attrNameLst>
                                      </p:cBhvr>
                                      <p:tavLst>
                                        <p:tav tm="0">
                                          <p:val>
                                            <p:fltVal val="0"/>
                                          </p:val>
                                        </p:tav>
                                        <p:tav tm="100000">
                                          <p:val>
                                            <p:strVal val="#ppt_h"/>
                                          </p:val>
                                        </p:tav>
                                      </p:tavLst>
                                    </p:anim>
                                    <p:animEffect transition="in" filter="fade">
                                      <p:cBhvr>
                                        <p:cTn id="75" dur="500"/>
                                        <p:tgtEl>
                                          <p:spTgt spid="170"/>
                                        </p:tgtEl>
                                      </p:cBhvr>
                                    </p:animEffect>
                                  </p:childTnLst>
                                </p:cTn>
                              </p:par>
                            </p:childTnLst>
                          </p:cTn>
                        </p:par>
                        <p:par>
                          <p:cTn id="76" fill="hold">
                            <p:stCondLst>
                              <p:cond delay="7000"/>
                            </p:stCondLst>
                            <p:childTnLst>
                              <p:par>
                                <p:cTn id="77" presetID="49" presetClass="entr" presetSubtype="0" decel="100000" fill="hold" grpId="0" nodeType="afterEffect">
                                  <p:stCondLst>
                                    <p:cond delay="0"/>
                                  </p:stCondLst>
                                  <p:childTnLst>
                                    <p:set>
                                      <p:cBhvr>
                                        <p:cTn id="78" dur="1" fill="hold">
                                          <p:stCondLst>
                                            <p:cond delay="0"/>
                                          </p:stCondLst>
                                        </p:cTn>
                                        <p:tgtEl>
                                          <p:spTgt spid="158"/>
                                        </p:tgtEl>
                                        <p:attrNameLst>
                                          <p:attrName>style.visibility</p:attrName>
                                        </p:attrNameLst>
                                      </p:cBhvr>
                                      <p:to>
                                        <p:strVal val="visible"/>
                                      </p:to>
                                    </p:set>
                                    <p:anim calcmode="lin" valueType="num">
                                      <p:cBhvr>
                                        <p:cTn id="79" dur="500" fill="hold"/>
                                        <p:tgtEl>
                                          <p:spTgt spid="158"/>
                                        </p:tgtEl>
                                        <p:attrNameLst>
                                          <p:attrName>ppt_w</p:attrName>
                                        </p:attrNameLst>
                                      </p:cBhvr>
                                      <p:tavLst>
                                        <p:tav tm="0">
                                          <p:val>
                                            <p:fltVal val="0"/>
                                          </p:val>
                                        </p:tav>
                                        <p:tav tm="100000">
                                          <p:val>
                                            <p:strVal val="#ppt_w"/>
                                          </p:val>
                                        </p:tav>
                                      </p:tavLst>
                                    </p:anim>
                                    <p:anim calcmode="lin" valueType="num">
                                      <p:cBhvr>
                                        <p:cTn id="80" dur="500" fill="hold"/>
                                        <p:tgtEl>
                                          <p:spTgt spid="158"/>
                                        </p:tgtEl>
                                        <p:attrNameLst>
                                          <p:attrName>ppt_h</p:attrName>
                                        </p:attrNameLst>
                                      </p:cBhvr>
                                      <p:tavLst>
                                        <p:tav tm="0">
                                          <p:val>
                                            <p:fltVal val="0"/>
                                          </p:val>
                                        </p:tav>
                                        <p:tav tm="100000">
                                          <p:val>
                                            <p:strVal val="#ppt_h"/>
                                          </p:val>
                                        </p:tav>
                                      </p:tavLst>
                                    </p:anim>
                                    <p:anim calcmode="lin" valueType="num">
                                      <p:cBhvr>
                                        <p:cTn id="81" dur="500" fill="hold"/>
                                        <p:tgtEl>
                                          <p:spTgt spid="158"/>
                                        </p:tgtEl>
                                        <p:attrNameLst>
                                          <p:attrName>style.rotation</p:attrName>
                                        </p:attrNameLst>
                                      </p:cBhvr>
                                      <p:tavLst>
                                        <p:tav tm="0">
                                          <p:val>
                                            <p:fltVal val="360"/>
                                          </p:val>
                                        </p:tav>
                                        <p:tav tm="100000">
                                          <p:val>
                                            <p:fltVal val="0"/>
                                          </p:val>
                                        </p:tav>
                                      </p:tavLst>
                                    </p:anim>
                                    <p:animEffect transition="in" filter="fade">
                                      <p:cBhvr>
                                        <p:cTn id="82" dur="500"/>
                                        <p:tgtEl>
                                          <p:spTgt spid="158"/>
                                        </p:tgtEl>
                                      </p:cBhvr>
                                    </p:animEffect>
                                  </p:childTnLst>
                                </p:cTn>
                              </p:par>
                            </p:childTnLst>
                          </p:cTn>
                        </p:par>
                        <p:par>
                          <p:cTn id="83" fill="hold">
                            <p:stCondLst>
                              <p:cond delay="7500"/>
                            </p:stCondLst>
                            <p:childTnLst>
                              <p:par>
                                <p:cTn id="84" presetID="49" presetClass="entr" presetSubtype="0" decel="100000" fill="hold" grpId="0" nodeType="afterEffect">
                                  <p:stCondLst>
                                    <p:cond delay="0"/>
                                  </p:stCondLst>
                                  <p:childTnLst>
                                    <p:set>
                                      <p:cBhvr>
                                        <p:cTn id="85" dur="1" fill="hold">
                                          <p:stCondLst>
                                            <p:cond delay="0"/>
                                          </p:stCondLst>
                                        </p:cTn>
                                        <p:tgtEl>
                                          <p:spTgt spid="154"/>
                                        </p:tgtEl>
                                        <p:attrNameLst>
                                          <p:attrName>style.visibility</p:attrName>
                                        </p:attrNameLst>
                                      </p:cBhvr>
                                      <p:to>
                                        <p:strVal val="visible"/>
                                      </p:to>
                                    </p:set>
                                    <p:anim calcmode="lin" valueType="num">
                                      <p:cBhvr>
                                        <p:cTn id="86" dur="500" fill="hold"/>
                                        <p:tgtEl>
                                          <p:spTgt spid="154"/>
                                        </p:tgtEl>
                                        <p:attrNameLst>
                                          <p:attrName>ppt_w</p:attrName>
                                        </p:attrNameLst>
                                      </p:cBhvr>
                                      <p:tavLst>
                                        <p:tav tm="0">
                                          <p:val>
                                            <p:fltVal val="0"/>
                                          </p:val>
                                        </p:tav>
                                        <p:tav tm="100000">
                                          <p:val>
                                            <p:strVal val="#ppt_w"/>
                                          </p:val>
                                        </p:tav>
                                      </p:tavLst>
                                    </p:anim>
                                    <p:anim calcmode="lin" valueType="num">
                                      <p:cBhvr>
                                        <p:cTn id="87" dur="500" fill="hold"/>
                                        <p:tgtEl>
                                          <p:spTgt spid="154"/>
                                        </p:tgtEl>
                                        <p:attrNameLst>
                                          <p:attrName>ppt_h</p:attrName>
                                        </p:attrNameLst>
                                      </p:cBhvr>
                                      <p:tavLst>
                                        <p:tav tm="0">
                                          <p:val>
                                            <p:fltVal val="0"/>
                                          </p:val>
                                        </p:tav>
                                        <p:tav tm="100000">
                                          <p:val>
                                            <p:strVal val="#ppt_h"/>
                                          </p:val>
                                        </p:tav>
                                      </p:tavLst>
                                    </p:anim>
                                    <p:anim calcmode="lin" valueType="num">
                                      <p:cBhvr>
                                        <p:cTn id="88" dur="500" fill="hold"/>
                                        <p:tgtEl>
                                          <p:spTgt spid="154"/>
                                        </p:tgtEl>
                                        <p:attrNameLst>
                                          <p:attrName>style.rotation</p:attrName>
                                        </p:attrNameLst>
                                      </p:cBhvr>
                                      <p:tavLst>
                                        <p:tav tm="0">
                                          <p:val>
                                            <p:fltVal val="360"/>
                                          </p:val>
                                        </p:tav>
                                        <p:tav tm="100000">
                                          <p:val>
                                            <p:fltVal val="0"/>
                                          </p:val>
                                        </p:tav>
                                      </p:tavLst>
                                    </p:anim>
                                    <p:animEffect transition="in" filter="fade">
                                      <p:cBhvr>
                                        <p:cTn id="89" dur="500"/>
                                        <p:tgtEl>
                                          <p:spTgt spid="154"/>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165"/>
                                        </p:tgtEl>
                                        <p:attrNameLst>
                                          <p:attrName>style.visibility</p:attrName>
                                        </p:attrNameLst>
                                      </p:cBhvr>
                                      <p:to>
                                        <p:strVal val="visible"/>
                                      </p:to>
                                    </p:set>
                                    <p:animEffect transition="in" filter="fade">
                                      <p:cBhvr>
                                        <p:cTn id="93" dur="500"/>
                                        <p:tgtEl>
                                          <p:spTgt spid="165"/>
                                        </p:tgtEl>
                                      </p:cBhvr>
                                    </p:animEffect>
                                  </p:childTnLst>
                                </p:cTn>
                              </p:par>
                            </p:childTnLst>
                          </p:cTn>
                        </p:par>
                        <p:par>
                          <p:cTn id="94" fill="hold">
                            <p:stCondLst>
                              <p:cond delay="8500"/>
                            </p:stCondLst>
                            <p:childTnLst>
                              <p:par>
                                <p:cTn id="95" presetID="10" presetClass="entr" presetSubtype="0" fill="hold" grpId="0" nodeType="afterEffect">
                                  <p:stCondLst>
                                    <p:cond delay="0"/>
                                  </p:stCondLst>
                                  <p:childTnLst>
                                    <p:set>
                                      <p:cBhvr>
                                        <p:cTn id="96" dur="1" fill="hold">
                                          <p:stCondLst>
                                            <p:cond delay="0"/>
                                          </p:stCondLst>
                                        </p:cTn>
                                        <p:tgtEl>
                                          <p:spTgt spid="164"/>
                                        </p:tgtEl>
                                        <p:attrNameLst>
                                          <p:attrName>style.visibility</p:attrName>
                                        </p:attrNameLst>
                                      </p:cBhvr>
                                      <p:to>
                                        <p:strVal val="visible"/>
                                      </p:to>
                                    </p:set>
                                    <p:animEffect transition="in" filter="fade">
                                      <p:cBhvr>
                                        <p:cTn id="97" dur="500"/>
                                        <p:tgtEl>
                                          <p:spTgt spid="164"/>
                                        </p:tgtEl>
                                      </p:cBhvr>
                                    </p:animEffect>
                                  </p:childTnLst>
                                </p:cTn>
                              </p:par>
                            </p:childTnLst>
                          </p:cTn>
                        </p:par>
                        <p:par>
                          <p:cTn id="98" fill="hold">
                            <p:stCondLst>
                              <p:cond delay="9000"/>
                            </p:stCondLst>
                            <p:childTnLst>
                              <p:par>
                                <p:cTn id="99" presetID="53" presetClass="entr" presetSubtype="16" fill="hold" grpId="0" nodeType="afterEffect">
                                  <p:stCondLst>
                                    <p:cond delay="0"/>
                                  </p:stCondLst>
                                  <p:childTnLst>
                                    <p:set>
                                      <p:cBhvr>
                                        <p:cTn id="100" dur="1" fill="hold">
                                          <p:stCondLst>
                                            <p:cond delay="0"/>
                                          </p:stCondLst>
                                        </p:cTn>
                                        <p:tgtEl>
                                          <p:spTgt spid="169"/>
                                        </p:tgtEl>
                                        <p:attrNameLst>
                                          <p:attrName>style.visibility</p:attrName>
                                        </p:attrNameLst>
                                      </p:cBhvr>
                                      <p:to>
                                        <p:strVal val="visible"/>
                                      </p:to>
                                    </p:set>
                                    <p:anim calcmode="lin" valueType="num">
                                      <p:cBhvr>
                                        <p:cTn id="101" dur="500" fill="hold"/>
                                        <p:tgtEl>
                                          <p:spTgt spid="169"/>
                                        </p:tgtEl>
                                        <p:attrNameLst>
                                          <p:attrName>ppt_w</p:attrName>
                                        </p:attrNameLst>
                                      </p:cBhvr>
                                      <p:tavLst>
                                        <p:tav tm="0">
                                          <p:val>
                                            <p:fltVal val="0"/>
                                          </p:val>
                                        </p:tav>
                                        <p:tav tm="100000">
                                          <p:val>
                                            <p:strVal val="#ppt_w"/>
                                          </p:val>
                                        </p:tav>
                                      </p:tavLst>
                                    </p:anim>
                                    <p:anim calcmode="lin" valueType="num">
                                      <p:cBhvr>
                                        <p:cTn id="102" dur="500" fill="hold"/>
                                        <p:tgtEl>
                                          <p:spTgt spid="169"/>
                                        </p:tgtEl>
                                        <p:attrNameLst>
                                          <p:attrName>ppt_h</p:attrName>
                                        </p:attrNameLst>
                                      </p:cBhvr>
                                      <p:tavLst>
                                        <p:tav tm="0">
                                          <p:val>
                                            <p:fltVal val="0"/>
                                          </p:val>
                                        </p:tav>
                                        <p:tav tm="100000">
                                          <p:val>
                                            <p:strVal val="#ppt_h"/>
                                          </p:val>
                                        </p:tav>
                                      </p:tavLst>
                                    </p:anim>
                                    <p:animEffect transition="in" filter="fade">
                                      <p:cBhvr>
                                        <p:cTn id="103" dur="500"/>
                                        <p:tgtEl>
                                          <p:spTgt spid="169"/>
                                        </p:tgtEl>
                                      </p:cBhvr>
                                    </p:animEffect>
                                  </p:childTnLst>
                                </p:cTn>
                              </p:par>
                            </p:childTnLst>
                          </p:cTn>
                        </p:par>
                        <p:par>
                          <p:cTn id="104" fill="hold">
                            <p:stCondLst>
                              <p:cond delay="9500"/>
                            </p:stCondLst>
                            <p:childTnLst>
                              <p:par>
                                <p:cTn id="105" presetID="49" presetClass="entr" presetSubtype="0" decel="100000" fill="hold" grpId="0" nodeType="afterEffect">
                                  <p:stCondLst>
                                    <p:cond delay="0"/>
                                  </p:stCondLst>
                                  <p:childTnLst>
                                    <p:set>
                                      <p:cBhvr>
                                        <p:cTn id="106" dur="1" fill="hold">
                                          <p:stCondLst>
                                            <p:cond delay="0"/>
                                          </p:stCondLst>
                                        </p:cTn>
                                        <p:tgtEl>
                                          <p:spTgt spid="157"/>
                                        </p:tgtEl>
                                        <p:attrNameLst>
                                          <p:attrName>style.visibility</p:attrName>
                                        </p:attrNameLst>
                                      </p:cBhvr>
                                      <p:to>
                                        <p:strVal val="visible"/>
                                      </p:to>
                                    </p:set>
                                    <p:anim calcmode="lin" valueType="num">
                                      <p:cBhvr>
                                        <p:cTn id="107" dur="500" fill="hold"/>
                                        <p:tgtEl>
                                          <p:spTgt spid="157"/>
                                        </p:tgtEl>
                                        <p:attrNameLst>
                                          <p:attrName>ppt_w</p:attrName>
                                        </p:attrNameLst>
                                      </p:cBhvr>
                                      <p:tavLst>
                                        <p:tav tm="0">
                                          <p:val>
                                            <p:fltVal val="0"/>
                                          </p:val>
                                        </p:tav>
                                        <p:tav tm="100000">
                                          <p:val>
                                            <p:strVal val="#ppt_w"/>
                                          </p:val>
                                        </p:tav>
                                      </p:tavLst>
                                    </p:anim>
                                    <p:anim calcmode="lin" valueType="num">
                                      <p:cBhvr>
                                        <p:cTn id="108" dur="500" fill="hold"/>
                                        <p:tgtEl>
                                          <p:spTgt spid="157"/>
                                        </p:tgtEl>
                                        <p:attrNameLst>
                                          <p:attrName>ppt_h</p:attrName>
                                        </p:attrNameLst>
                                      </p:cBhvr>
                                      <p:tavLst>
                                        <p:tav tm="0">
                                          <p:val>
                                            <p:fltVal val="0"/>
                                          </p:val>
                                        </p:tav>
                                        <p:tav tm="100000">
                                          <p:val>
                                            <p:strVal val="#ppt_h"/>
                                          </p:val>
                                        </p:tav>
                                      </p:tavLst>
                                    </p:anim>
                                    <p:anim calcmode="lin" valueType="num">
                                      <p:cBhvr>
                                        <p:cTn id="109" dur="500" fill="hold"/>
                                        <p:tgtEl>
                                          <p:spTgt spid="157"/>
                                        </p:tgtEl>
                                        <p:attrNameLst>
                                          <p:attrName>style.rotation</p:attrName>
                                        </p:attrNameLst>
                                      </p:cBhvr>
                                      <p:tavLst>
                                        <p:tav tm="0">
                                          <p:val>
                                            <p:fltVal val="360"/>
                                          </p:val>
                                        </p:tav>
                                        <p:tav tm="100000">
                                          <p:val>
                                            <p:fltVal val="0"/>
                                          </p:val>
                                        </p:tav>
                                      </p:tavLst>
                                    </p:anim>
                                    <p:animEffect transition="in" filter="fade">
                                      <p:cBhvr>
                                        <p:cTn id="110" dur="500"/>
                                        <p:tgtEl>
                                          <p:spTgt spid="157"/>
                                        </p:tgtEl>
                                      </p:cBhvr>
                                    </p:animEffect>
                                  </p:childTnLst>
                                </p:cTn>
                              </p:par>
                            </p:childTnLst>
                          </p:cTn>
                        </p:par>
                        <p:par>
                          <p:cTn id="111" fill="hold">
                            <p:stCondLst>
                              <p:cond delay="10000"/>
                            </p:stCondLst>
                            <p:childTnLst>
                              <p:par>
                                <p:cTn id="112" presetID="49" presetClass="entr" presetSubtype="0" decel="100000" fill="hold" grpId="0" nodeType="afterEffect">
                                  <p:stCondLst>
                                    <p:cond delay="0"/>
                                  </p:stCondLst>
                                  <p:childTnLst>
                                    <p:set>
                                      <p:cBhvr>
                                        <p:cTn id="113" dur="1" fill="hold">
                                          <p:stCondLst>
                                            <p:cond delay="0"/>
                                          </p:stCondLst>
                                        </p:cTn>
                                        <p:tgtEl>
                                          <p:spTgt spid="155"/>
                                        </p:tgtEl>
                                        <p:attrNameLst>
                                          <p:attrName>style.visibility</p:attrName>
                                        </p:attrNameLst>
                                      </p:cBhvr>
                                      <p:to>
                                        <p:strVal val="visible"/>
                                      </p:to>
                                    </p:set>
                                    <p:anim calcmode="lin" valueType="num">
                                      <p:cBhvr>
                                        <p:cTn id="114" dur="500" fill="hold"/>
                                        <p:tgtEl>
                                          <p:spTgt spid="155"/>
                                        </p:tgtEl>
                                        <p:attrNameLst>
                                          <p:attrName>ppt_w</p:attrName>
                                        </p:attrNameLst>
                                      </p:cBhvr>
                                      <p:tavLst>
                                        <p:tav tm="0">
                                          <p:val>
                                            <p:fltVal val="0"/>
                                          </p:val>
                                        </p:tav>
                                        <p:tav tm="100000">
                                          <p:val>
                                            <p:strVal val="#ppt_w"/>
                                          </p:val>
                                        </p:tav>
                                      </p:tavLst>
                                    </p:anim>
                                    <p:anim calcmode="lin" valueType="num">
                                      <p:cBhvr>
                                        <p:cTn id="115" dur="500" fill="hold"/>
                                        <p:tgtEl>
                                          <p:spTgt spid="155"/>
                                        </p:tgtEl>
                                        <p:attrNameLst>
                                          <p:attrName>ppt_h</p:attrName>
                                        </p:attrNameLst>
                                      </p:cBhvr>
                                      <p:tavLst>
                                        <p:tav tm="0">
                                          <p:val>
                                            <p:fltVal val="0"/>
                                          </p:val>
                                        </p:tav>
                                        <p:tav tm="100000">
                                          <p:val>
                                            <p:strVal val="#ppt_h"/>
                                          </p:val>
                                        </p:tav>
                                      </p:tavLst>
                                    </p:anim>
                                    <p:anim calcmode="lin" valueType="num">
                                      <p:cBhvr>
                                        <p:cTn id="116" dur="500" fill="hold"/>
                                        <p:tgtEl>
                                          <p:spTgt spid="155"/>
                                        </p:tgtEl>
                                        <p:attrNameLst>
                                          <p:attrName>style.rotation</p:attrName>
                                        </p:attrNameLst>
                                      </p:cBhvr>
                                      <p:tavLst>
                                        <p:tav tm="0">
                                          <p:val>
                                            <p:fltVal val="360"/>
                                          </p:val>
                                        </p:tav>
                                        <p:tav tm="100000">
                                          <p:val>
                                            <p:fltVal val="0"/>
                                          </p:val>
                                        </p:tav>
                                      </p:tavLst>
                                    </p:anim>
                                    <p:animEffect transition="in" filter="fade">
                                      <p:cBhvr>
                                        <p:cTn id="117" dur="500"/>
                                        <p:tgtEl>
                                          <p:spTgt spid="155"/>
                                        </p:tgtEl>
                                      </p:cBhvr>
                                    </p:animEffect>
                                  </p:childTnLst>
                                </p:cTn>
                              </p:par>
                            </p:childTnLst>
                          </p:cTn>
                        </p:par>
                        <p:par>
                          <p:cTn id="118" fill="hold">
                            <p:stCondLst>
                              <p:cond delay="10500"/>
                            </p:stCondLst>
                            <p:childTnLst>
                              <p:par>
                                <p:cTn id="119" presetID="10" presetClass="entr" presetSubtype="0" fill="hold" grpId="0" nodeType="afterEffect">
                                  <p:stCondLst>
                                    <p:cond delay="0"/>
                                  </p:stCondLst>
                                  <p:childTnLst>
                                    <p:set>
                                      <p:cBhvr>
                                        <p:cTn id="120" dur="1" fill="hold">
                                          <p:stCondLst>
                                            <p:cond delay="0"/>
                                          </p:stCondLst>
                                        </p:cTn>
                                        <p:tgtEl>
                                          <p:spTgt spid="167"/>
                                        </p:tgtEl>
                                        <p:attrNameLst>
                                          <p:attrName>style.visibility</p:attrName>
                                        </p:attrNameLst>
                                      </p:cBhvr>
                                      <p:to>
                                        <p:strVal val="visible"/>
                                      </p:to>
                                    </p:set>
                                    <p:animEffect transition="in" filter="fade">
                                      <p:cBhvr>
                                        <p:cTn id="121" dur="500"/>
                                        <p:tgtEl>
                                          <p:spTgt spid="167"/>
                                        </p:tgtEl>
                                      </p:cBhvr>
                                    </p:animEffect>
                                  </p:childTnLst>
                                </p:cTn>
                              </p:par>
                            </p:childTnLst>
                          </p:cTn>
                        </p:par>
                        <p:par>
                          <p:cTn id="122" fill="hold">
                            <p:stCondLst>
                              <p:cond delay="11000"/>
                            </p:stCondLst>
                            <p:childTnLst>
                              <p:par>
                                <p:cTn id="123" presetID="10" presetClass="entr" presetSubtype="0" fill="hold" grpId="0" nodeType="afterEffect">
                                  <p:stCondLst>
                                    <p:cond delay="0"/>
                                  </p:stCondLst>
                                  <p:childTnLst>
                                    <p:set>
                                      <p:cBhvr>
                                        <p:cTn id="124" dur="1" fill="hold">
                                          <p:stCondLst>
                                            <p:cond delay="0"/>
                                          </p:stCondLst>
                                        </p:cTn>
                                        <p:tgtEl>
                                          <p:spTgt spid="166"/>
                                        </p:tgtEl>
                                        <p:attrNameLst>
                                          <p:attrName>style.visibility</p:attrName>
                                        </p:attrNameLst>
                                      </p:cBhvr>
                                      <p:to>
                                        <p:strVal val="visible"/>
                                      </p:to>
                                    </p:set>
                                    <p:animEffect transition="in" filter="fade">
                                      <p:cBhvr>
                                        <p:cTn id="125" dur="500"/>
                                        <p:tgtEl>
                                          <p:spTgt spid="166"/>
                                        </p:tgtEl>
                                      </p:cBhvr>
                                    </p:animEffect>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71"/>
                                        </p:tgtEl>
                                        <p:attrNameLst>
                                          <p:attrName>style.visibility</p:attrName>
                                        </p:attrNameLst>
                                      </p:cBhvr>
                                      <p:to>
                                        <p:strVal val="visible"/>
                                      </p:to>
                                    </p:set>
                                    <p:anim calcmode="lin" valueType="num">
                                      <p:cBhvr>
                                        <p:cTn id="129" dur="500" fill="hold"/>
                                        <p:tgtEl>
                                          <p:spTgt spid="171"/>
                                        </p:tgtEl>
                                        <p:attrNameLst>
                                          <p:attrName>ppt_w</p:attrName>
                                        </p:attrNameLst>
                                      </p:cBhvr>
                                      <p:tavLst>
                                        <p:tav tm="0">
                                          <p:val>
                                            <p:fltVal val="0"/>
                                          </p:val>
                                        </p:tav>
                                        <p:tav tm="100000">
                                          <p:val>
                                            <p:strVal val="#ppt_w"/>
                                          </p:val>
                                        </p:tav>
                                      </p:tavLst>
                                    </p:anim>
                                    <p:anim calcmode="lin" valueType="num">
                                      <p:cBhvr>
                                        <p:cTn id="130" dur="500" fill="hold"/>
                                        <p:tgtEl>
                                          <p:spTgt spid="171"/>
                                        </p:tgtEl>
                                        <p:attrNameLst>
                                          <p:attrName>ppt_h</p:attrName>
                                        </p:attrNameLst>
                                      </p:cBhvr>
                                      <p:tavLst>
                                        <p:tav tm="0">
                                          <p:val>
                                            <p:fltVal val="0"/>
                                          </p:val>
                                        </p:tav>
                                        <p:tav tm="100000">
                                          <p:val>
                                            <p:strVal val="#ppt_h"/>
                                          </p:val>
                                        </p:tav>
                                      </p:tavLst>
                                    </p:anim>
                                    <p:animEffect transition="in" filter="fade">
                                      <p:cBhvr>
                                        <p:cTn id="131"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p:bldP spid="129" grpId="0" animBg="1"/>
      <p:bldP spid="130" grpId="0" animBg="1"/>
      <p:bldP spid="154" grpId="0" animBg="1"/>
      <p:bldP spid="155" grpId="0" animBg="1"/>
      <p:bldP spid="156" grpId="0" animBg="1"/>
      <p:bldP spid="157" grpId="0" animBg="1"/>
      <p:bldP spid="158" grpId="0" animBg="1"/>
      <p:bldP spid="159" grpId="0" animBg="1"/>
      <p:bldP spid="160" grpId="0"/>
      <p:bldP spid="161" grpId="0"/>
      <p:bldP spid="162" grpId="0"/>
      <p:bldP spid="163" grpId="0"/>
      <p:bldP spid="164" grpId="0"/>
      <p:bldP spid="165" grpId="0"/>
      <p:bldP spid="166" grpId="0"/>
      <p:bldP spid="167" grpId="0"/>
      <p:bldP spid="168" grpId="0"/>
      <p:bldP spid="169" grpId="0"/>
      <p:bldP spid="170" grpId="0"/>
      <p:bldP spid="1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3482660" y="3456705"/>
            <a:ext cx="920124" cy="648960"/>
          </a:xfrm>
          <a:prstGeom prst="rect">
            <a:avLst/>
          </a:prstGeom>
          <a:noFill/>
        </p:spPr>
        <p:txBody>
          <a:bodyPr wrap="none" lIns="0" tIns="0" rIns="0" bIns="0">
            <a:spAutoFit/>
          </a:bodyPr>
          <a:lstStyle/>
          <a:p>
            <a:pPr>
              <a:defRPr/>
            </a:pPr>
            <a:r>
              <a:rPr lang="en-US" altLang="zh-CN" sz="3375" dirty="0">
                <a:solidFill>
                  <a:schemeClr val="accent1"/>
                </a:solidFill>
                <a:latin typeface="Arial" panose="020B0604020202020204" pitchFamily="34" charset="0"/>
                <a:ea typeface="微软雅黑" panose="020B0503020204020204" pitchFamily="34" charset="-122"/>
                <a:sym typeface="Arial" panose="020B0604020202020204" pitchFamily="34" charset="0"/>
              </a:rPr>
              <a:t>P</a:t>
            </a:r>
            <a:r>
              <a:rPr lang="en-US" altLang="zh-CN" sz="4215" dirty="0">
                <a:solidFill>
                  <a:schemeClr val="accent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12125"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custDataLst>
              <p:tags r:id="rId2"/>
            </p:custDataLst>
          </p:nvPr>
        </p:nvSpPr>
        <p:spPr>
          <a:xfrm>
            <a:off x="6225143" y="3003628"/>
            <a:ext cx="6632902" cy="1205309"/>
          </a:xfrm>
          <a:prstGeom prst="rect">
            <a:avLst/>
          </a:prstGeom>
          <a:solidFill>
            <a:schemeClr val="accent1"/>
          </a:solidFill>
          <a:ln w="12700" cap="flat" cmpd="sng" algn="ctr">
            <a:noFill/>
            <a:prstDash val="solid"/>
            <a:miter lim="800000"/>
          </a:ln>
          <a:effectLst/>
        </p:spPr>
        <p:txBody>
          <a:bodyPr lIns="341663" rIns="949063" anchor="ctr"/>
          <a:lstStyle/>
          <a:p>
            <a:pPr>
              <a:lnSpc>
                <a:spcPct val="130000"/>
              </a:lnSpc>
              <a:defRPr/>
            </a:pPr>
            <a:endParaRPr lang="zh-CN" altLang="en-US" sz="1475" kern="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3"/>
            </p:custDataLst>
          </p:nvPr>
        </p:nvSpPr>
        <p:spPr bwMode="auto">
          <a:xfrm>
            <a:off x="3619668" y="3285953"/>
            <a:ext cx="646011" cy="34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215" dirty="0">
                <a:solidFill>
                  <a:schemeClr val="accent1"/>
                </a:solidFill>
                <a:latin typeface="Arial" panose="020B0604020202020204" pitchFamily="34" charset="0"/>
                <a:ea typeface="微软雅黑" panose="020B0503020204020204" pitchFamily="34" charset="-122"/>
                <a:sym typeface="Arial" panose="020B0604020202020204" pitchFamily="34" charset="0"/>
              </a:rPr>
              <a:t>章 节</a:t>
            </a:r>
            <a:endParaRPr lang="zh-CN" altLang="en-US" sz="2215"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3" name="文本框 14"/>
          <p:cNvSpPr txBox="1">
            <a:spLocks noChangeArrowheads="1"/>
          </p:cNvSpPr>
          <p:nvPr>
            <p:custDataLst>
              <p:tags r:id="rId4"/>
            </p:custDataLst>
          </p:nvPr>
        </p:nvSpPr>
        <p:spPr bwMode="auto">
          <a:xfrm>
            <a:off x="4574179" y="2808849"/>
            <a:ext cx="1442703" cy="1557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20" dirty="0">
                <a:solidFill>
                  <a:schemeClr val="accent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1012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p:nvPr>
            <p:custDataLst>
              <p:tags r:id="rId5"/>
            </p:custDataLst>
          </p:nvPr>
        </p:nvSpPr>
        <p:spPr>
          <a:xfrm>
            <a:off x="6631388" y="3236766"/>
            <a:ext cx="4257727" cy="553870"/>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defRPr/>
            </a:pPr>
            <a:r>
              <a:rPr lang="zh-CN" altLang="en-US" sz="4000" kern="0" dirty="0">
                <a:solidFill>
                  <a:schemeClr val="bg1"/>
                </a:solidFill>
                <a:latin typeface="Arial" panose="020B0604020202020204" pitchFamily="34" charset="0"/>
                <a:ea typeface="微软雅黑" panose="020B0503020204020204" pitchFamily="34" charset="-122"/>
                <a:sym typeface="Arial" panose="020B0604020202020204" pitchFamily="34" charset="0"/>
              </a:rPr>
              <a:t>工作完成情况</a:t>
            </a:r>
            <a:endParaRPr lang="zh-CN" altLang="en-US" sz="4000" kern="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文本占位符 6"/>
          <p:cNvSpPr txBox="1"/>
          <p:nvPr>
            <p:custDataLst>
              <p:tags r:id="rId6"/>
            </p:custDataLst>
          </p:nvPr>
        </p:nvSpPr>
        <p:spPr>
          <a:xfrm>
            <a:off x="6631388" y="3813910"/>
            <a:ext cx="4257727" cy="221599"/>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a:defRPr/>
            </a:pPr>
            <a:r>
              <a:rPr lang="en-US" altLang="zh-CN" kern="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en-US" altLang="zh-CN" kern="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7"/>
    </p:custDataLst>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052"/>
                                        </p:tgtEl>
                                        <p:attrNameLst>
                                          <p:attrName>style.visibility</p:attrName>
                                        </p:attrNameLst>
                                      </p:cBhvr>
                                      <p:to>
                                        <p:strVal val="visible"/>
                                      </p:to>
                                    </p:set>
                                    <p:anim by="(-#ppt_w*2)" calcmode="lin" valueType="num">
                                      <p:cBhvr rctx="PPT">
                                        <p:cTn id="13" dur="500" autoRev="1" fill="hold">
                                          <p:stCondLst>
                                            <p:cond delay="0"/>
                                          </p:stCondLst>
                                        </p:cTn>
                                        <p:tgtEl>
                                          <p:spTgt spid="2052"/>
                                        </p:tgtEl>
                                        <p:attrNameLst>
                                          <p:attrName>ppt_w</p:attrName>
                                        </p:attrNameLst>
                                      </p:cBhvr>
                                    </p:anim>
                                    <p:anim by="(#ppt_w*0.50)" calcmode="lin" valueType="num">
                                      <p:cBhvr>
                                        <p:cTn id="14" dur="500" decel="50000" autoRev="1" fill="hold">
                                          <p:stCondLst>
                                            <p:cond delay="0"/>
                                          </p:stCondLst>
                                        </p:cTn>
                                        <p:tgtEl>
                                          <p:spTgt spid="2052"/>
                                        </p:tgtEl>
                                        <p:attrNameLst>
                                          <p:attrName>ppt_x</p:attrName>
                                        </p:attrNameLst>
                                      </p:cBhvr>
                                    </p:anim>
                                    <p:anim from="(-#ppt_h/2)" to="(#ppt_y)" calcmode="lin" valueType="num">
                                      <p:cBhvr>
                                        <p:cTn id="15" dur="1000" fill="hold">
                                          <p:stCondLst>
                                            <p:cond delay="0"/>
                                          </p:stCondLst>
                                        </p:cTn>
                                        <p:tgtEl>
                                          <p:spTgt spid="2052"/>
                                        </p:tgtEl>
                                        <p:attrNameLst>
                                          <p:attrName>ppt_y</p:attrName>
                                        </p:attrNameLst>
                                      </p:cBhvr>
                                    </p:anim>
                                    <p:animRot by="21600000">
                                      <p:cBhvr>
                                        <p:cTn id="16" dur="1000" fill="hold">
                                          <p:stCondLst>
                                            <p:cond delay="0"/>
                                          </p:stCondLst>
                                        </p:cTn>
                                        <p:tgtEl>
                                          <p:spTgt spid="2052"/>
                                        </p:tgtEl>
                                        <p:attrNameLst>
                                          <p:attrName>r</p:attrName>
                                        </p:attrNameLst>
                                      </p:cBhvr>
                                    </p:animRot>
                                  </p:childTnLst>
                                </p:cTn>
                              </p:par>
                              <p:par>
                                <p:cTn id="17" presetID="56" presetClass="entr" presetSubtype="0" fill="hold" grpId="0" nodeType="withEffect">
                                  <p:stCondLst>
                                    <p:cond delay="0"/>
                                  </p:stCondLst>
                                  <p:iterate type="lt">
                                    <p:tmPct val="10000"/>
                                  </p:iterate>
                                  <p:childTnLst>
                                    <p:set>
                                      <p:cBhvr>
                                        <p:cTn id="18" dur="1" fill="hold">
                                          <p:stCondLst>
                                            <p:cond delay="0"/>
                                          </p:stCondLst>
                                        </p:cTn>
                                        <p:tgtEl>
                                          <p:spTgt spid="2053"/>
                                        </p:tgtEl>
                                        <p:attrNameLst>
                                          <p:attrName>style.visibility</p:attrName>
                                        </p:attrNameLst>
                                      </p:cBhvr>
                                      <p:to>
                                        <p:strVal val="visible"/>
                                      </p:to>
                                    </p:set>
                                    <p:anim by="(-#ppt_w*2)" calcmode="lin" valueType="num">
                                      <p:cBhvr rctx="PPT">
                                        <p:cTn id="19" dur="500" autoRev="1" fill="hold">
                                          <p:stCondLst>
                                            <p:cond delay="0"/>
                                          </p:stCondLst>
                                        </p:cTn>
                                        <p:tgtEl>
                                          <p:spTgt spid="2053"/>
                                        </p:tgtEl>
                                        <p:attrNameLst>
                                          <p:attrName>ppt_w</p:attrName>
                                        </p:attrNameLst>
                                      </p:cBhvr>
                                    </p:anim>
                                    <p:anim by="(#ppt_w*0.50)" calcmode="lin" valueType="num">
                                      <p:cBhvr>
                                        <p:cTn id="20" dur="500" decel="50000" autoRev="1" fill="hold">
                                          <p:stCondLst>
                                            <p:cond delay="0"/>
                                          </p:stCondLst>
                                        </p:cTn>
                                        <p:tgtEl>
                                          <p:spTgt spid="2053"/>
                                        </p:tgtEl>
                                        <p:attrNameLst>
                                          <p:attrName>ppt_x</p:attrName>
                                        </p:attrNameLst>
                                      </p:cBhvr>
                                    </p:anim>
                                    <p:anim from="(-#ppt_h/2)" to="(#ppt_y)" calcmode="lin" valueType="num">
                                      <p:cBhvr>
                                        <p:cTn id="21" dur="1000" fill="hold">
                                          <p:stCondLst>
                                            <p:cond delay="0"/>
                                          </p:stCondLst>
                                        </p:cTn>
                                        <p:tgtEl>
                                          <p:spTgt spid="2053"/>
                                        </p:tgtEl>
                                        <p:attrNameLst>
                                          <p:attrName>ppt_y</p:attrName>
                                        </p:attrNameLst>
                                      </p:cBhvr>
                                    </p:anim>
                                    <p:animRot by="21600000">
                                      <p:cBhvr>
                                        <p:cTn id="22" dur="1000" fill="hold">
                                          <p:stCondLst>
                                            <p:cond delay="0"/>
                                          </p:stCondLst>
                                        </p:cTn>
                                        <p:tgtEl>
                                          <p:spTgt spid="2053"/>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6"/>
                                        </p:tgtEl>
                                        <p:attrNameLst>
                                          <p:attrName>style.visibility</p:attrName>
                                        </p:attrNameLst>
                                      </p:cBhvr>
                                      <p:to>
                                        <p:strVal val="visible"/>
                                      </p:to>
                                    </p:set>
                                    <p:anim by="(-#ppt_w*2)" calcmode="lin" valueType="num">
                                      <p:cBhvr rctx="PPT">
                                        <p:cTn id="33" dur="500" autoRev="1" fill="hold">
                                          <p:stCondLst>
                                            <p:cond delay="0"/>
                                          </p:stCondLst>
                                        </p:cTn>
                                        <p:tgtEl>
                                          <p:spTgt spid="6"/>
                                        </p:tgtEl>
                                        <p:attrNameLst>
                                          <p:attrName>ppt_w</p:attrName>
                                        </p:attrNameLst>
                                      </p:cBhvr>
                                    </p:anim>
                                    <p:anim by="(#ppt_w*0.50)" calcmode="lin" valueType="num">
                                      <p:cBhvr>
                                        <p:cTn id="34" dur="500" decel="50000" autoRev="1" fill="hold">
                                          <p:stCondLst>
                                            <p:cond delay="0"/>
                                          </p:stCondLst>
                                        </p:cTn>
                                        <p:tgtEl>
                                          <p:spTgt spid="6"/>
                                        </p:tgtEl>
                                        <p:attrNameLst>
                                          <p:attrName>ppt_x</p:attrName>
                                        </p:attrNameLst>
                                      </p:cBhvr>
                                    </p:anim>
                                    <p:anim from="(-#ppt_h/2)" to="(#ppt_y)" calcmode="lin" valueType="num">
                                      <p:cBhvr>
                                        <p:cTn id="35" dur="1000" fill="hold">
                                          <p:stCondLst>
                                            <p:cond delay="0"/>
                                          </p:stCondLst>
                                        </p:cTn>
                                        <p:tgtEl>
                                          <p:spTgt spid="6"/>
                                        </p:tgtEl>
                                        <p:attrNameLst>
                                          <p:attrName>ppt_y</p:attrName>
                                        </p:attrNameLst>
                                      </p:cBhvr>
                                    </p:anim>
                                    <p:animRot by="21600000">
                                      <p:cBhvr>
                                        <p:cTn id="36" dur="1000" fill="hold">
                                          <p:stCondLst>
                                            <p:cond delay="0"/>
                                          </p:stCondLst>
                                        </p:cTn>
                                        <p:tgtEl>
                                          <p:spTgt spid="6"/>
                                        </p:tgtEl>
                                        <p:attrNameLst>
                                          <p:attrName>r</p:attrName>
                                        </p:attrNameLst>
                                      </p:cBhvr>
                                    </p:animRot>
                                  </p:childTnLst>
                                </p:cTn>
                              </p:par>
                              <p:par>
                                <p:cTn id="37" presetID="56" presetClass="entr" presetSubtype="0" fill="hold" grpId="0" nodeType="withEffect">
                                  <p:stCondLst>
                                    <p:cond delay="0"/>
                                  </p:stCondLst>
                                  <p:iterate type="lt">
                                    <p:tmPct val="10000"/>
                                  </p:iterate>
                                  <p:childTnLst>
                                    <p:set>
                                      <p:cBhvr>
                                        <p:cTn id="38" dur="1" fill="hold">
                                          <p:stCondLst>
                                            <p:cond delay="0"/>
                                          </p:stCondLst>
                                        </p:cTn>
                                        <p:tgtEl>
                                          <p:spTgt spid="7"/>
                                        </p:tgtEl>
                                        <p:attrNameLst>
                                          <p:attrName>style.visibility</p:attrName>
                                        </p:attrNameLst>
                                      </p:cBhvr>
                                      <p:to>
                                        <p:strVal val="visible"/>
                                      </p:to>
                                    </p:set>
                                    <p:anim by="(-#ppt_w*2)" calcmode="lin" valueType="num">
                                      <p:cBhvr rctx="PPT">
                                        <p:cTn id="39" dur="500" autoRev="1" fill="hold">
                                          <p:stCondLst>
                                            <p:cond delay="0"/>
                                          </p:stCondLst>
                                        </p:cTn>
                                        <p:tgtEl>
                                          <p:spTgt spid="7"/>
                                        </p:tgtEl>
                                        <p:attrNameLst>
                                          <p:attrName>ppt_w</p:attrName>
                                        </p:attrNameLst>
                                      </p:cBhvr>
                                    </p:anim>
                                    <p:anim by="(#ppt_w*0.50)" calcmode="lin" valueType="num">
                                      <p:cBhvr>
                                        <p:cTn id="40" dur="500" decel="50000" autoRev="1" fill="hold">
                                          <p:stCondLst>
                                            <p:cond delay="0"/>
                                          </p:stCondLst>
                                        </p:cTn>
                                        <p:tgtEl>
                                          <p:spTgt spid="7"/>
                                        </p:tgtEl>
                                        <p:attrNameLst>
                                          <p:attrName>ppt_x</p:attrName>
                                        </p:attrNameLst>
                                      </p:cBhvr>
                                    </p:anim>
                                    <p:anim from="(-#ppt_h/2)" to="(#ppt_y)" calcmode="lin" valueType="num">
                                      <p:cBhvr>
                                        <p:cTn id="41" dur="1000" fill="hold">
                                          <p:stCondLst>
                                            <p:cond delay="0"/>
                                          </p:stCondLst>
                                        </p:cTn>
                                        <p:tgtEl>
                                          <p:spTgt spid="7"/>
                                        </p:tgtEl>
                                        <p:attrNameLst>
                                          <p:attrName>ppt_y</p:attrName>
                                        </p:attrNameLst>
                                      </p:cBhvr>
                                    </p:anim>
                                    <p:animRot by="21600000">
                                      <p:cBhvr>
                                        <p:cTn id="42"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2052" grpId="0"/>
      <p:bldP spid="2053"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p:nvPr/>
        </p:nvSpPr>
        <p:spPr>
          <a:xfrm>
            <a:off x="1578065" y="3465652"/>
            <a:ext cx="2106786" cy="527880"/>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Content Placeholder 2"/>
          <p:cNvSpPr txBox="1"/>
          <p:nvPr/>
        </p:nvSpPr>
        <p:spPr>
          <a:xfrm>
            <a:off x="3807397" y="3976882"/>
            <a:ext cx="2099520" cy="527880"/>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Content Placeholder 2"/>
          <p:cNvSpPr txBox="1"/>
          <p:nvPr/>
        </p:nvSpPr>
        <p:spPr>
          <a:xfrm>
            <a:off x="6029602" y="4366390"/>
            <a:ext cx="2099520" cy="527880"/>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Content Placeholder 2"/>
          <p:cNvSpPr txBox="1"/>
          <p:nvPr/>
        </p:nvSpPr>
        <p:spPr>
          <a:xfrm>
            <a:off x="8250555" y="4877620"/>
            <a:ext cx="2165014" cy="527880"/>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任意多边形 4"/>
          <p:cNvSpPr/>
          <p:nvPr/>
        </p:nvSpPr>
        <p:spPr>
          <a:xfrm>
            <a:off x="1653379" y="2295997"/>
            <a:ext cx="9581341" cy="1394942"/>
          </a:xfrm>
          <a:custGeom>
            <a:avLst/>
            <a:gdLst>
              <a:gd name="connsiteX0" fmla="*/ 0 w 9581341"/>
              <a:gd name="connsiteY0" fmla="*/ 348736 h 1394942"/>
              <a:gd name="connsiteX1" fmla="*/ 8883870 w 9581341"/>
              <a:gd name="connsiteY1" fmla="*/ 348736 h 1394942"/>
              <a:gd name="connsiteX2" fmla="*/ 8883870 w 9581341"/>
              <a:gd name="connsiteY2" fmla="*/ 0 h 1394942"/>
              <a:gd name="connsiteX3" fmla="*/ 9581341 w 9581341"/>
              <a:gd name="connsiteY3" fmla="*/ 697471 h 1394942"/>
              <a:gd name="connsiteX4" fmla="*/ 8883870 w 9581341"/>
              <a:gd name="connsiteY4" fmla="*/ 1394942 h 1394942"/>
              <a:gd name="connsiteX5" fmla="*/ 8883870 w 9581341"/>
              <a:gd name="connsiteY5" fmla="*/ 1046207 h 1394942"/>
              <a:gd name="connsiteX6" fmla="*/ 0 w 9581341"/>
              <a:gd name="connsiteY6" fmla="*/ 1046207 h 1394942"/>
              <a:gd name="connsiteX7" fmla="*/ 0 w 9581341"/>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1341" h="1394942">
                <a:moveTo>
                  <a:pt x="0" y="348736"/>
                </a:moveTo>
                <a:lnTo>
                  <a:pt x="8883870" y="348736"/>
                </a:lnTo>
                <a:lnTo>
                  <a:pt x="8883870" y="0"/>
                </a:lnTo>
                <a:lnTo>
                  <a:pt x="9581341" y="697471"/>
                </a:lnTo>
                <a:lnTo>
                  <a:pt x="8883870" y="1394942"/>
                </a:lnTo>
                <a:lnTo>
                  <a:pt x="8883870" y="1046207"/>
                </a:lnTo>
                <a:lnTo>
                  <a:pt x="0" y="1046207"/>
                </a:lnTo>
                <a:lnTo>
                  <a:pt x="0" y="348736"/>
                </a:lnTo>
                <a:close/>
              </a:path>
            </a:pathLst>
          </a:custGeom>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ts val="0"/>
              </a:spcAft>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kern="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任意多边形 6"/>
          <p:cNvSpPr/>
          <p:nvPr/>
        </p:nvSpPr>
        <p:spPr>
          <a:xfrm>
            <a:off x="3861878" y="2852514"/>
            <a:ext cx="7372841" cy="1394942"/>
          </a:xfrm>
          <a:custGeom>
            <a:avLst/>
            <a:gdLst>
              <a:gd name="connsiteX0" fmla="*/ 0 w 7372841"/>
              <a:gd name="connsiteY0" fmla="*/ 348736 h 1394942"/>
              <a:gd name="connsiteX1" fmla="*/ 6675370 w 7372841"/>
              <a:gd name="connsiteY1" fmla="*/ 348736 h 1394942"/>
              <a:gd name="connsiteX2" fmla="*/ 6675370 w 7372841"/>
              <a:gd name="connsiteY2" fmla="*/ 0 h 1394942"/>
              <a:gd name="connsiteX3" fmla="*/ 7372841 w 7372841"/>
              <a:gd name="connsiteY3" fmla="*/ 697471 h 1394942"/>
              <a:gd name="connsiteX4" fmla="*/ 6675370 w 7372841"/>
              <a:gd name="connsiteY4" fmla="*/ 1394942 h 1394942"/>
              <a:gd name="connsiteX5" fmla="*/ 6675370 w 7372841"/>
              <a:gd name="connsiteY5" fmla="*/ 1046207 h 1394942"/>
              <a:gd name="connsiteX6" fmla="*/ 0 w 7372841"/>
              <a:gd name="connsiteY6" fmla="*/ 1046207 h 1394942"/>
              <a:gd name="connsiteX7" fmla="*/ 0 w 7372841"/>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72841" h="1394942">
                <a:moveTo>
                  <a:pt x="0" y="348736"/>
                </a:moveTo>
                <a:lnTo>
                  <a:pt x="6675370" y="348736"/>
                </a:lnTo>
                <a:lnTo>
                  <a:pt x="6675370" y="0"/>
                </a:lnTo>
                <a:lnTo>
                  <a:pt x="7372841" y="697471"/>
                </a:lnTo>
                <a:lnTo>
                  <a:pt x="6675370" y="1394942"/>
                </a:lnTo>
                <a:lnTo>
                  <a:pt x="6675370" y="1046207"/>
                </a:lnTo>
                <a:lnTo>
                  <a:pt x="0" y="1046207"/>
                </a:lnTo>
                <a:lnTo>
                  <a:pt x="0" y="348736"/>
                </a:lnTo>
                <a:close/>
              </a:path>
            </a:pathLst>
          </a:custGeom>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ts val="0"/>
              </a:spcAft>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kern="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任意多边形 7"/>
          <p:cNvSpPr/>
          <p:nvPr/>
        </p:nvSpPr>
        <p:spPr>
          <a:xfrm>
            <a:off x="6070377" y="3256285"/>
            <a:ext cx="5164342" cy="1394942"/>
          </a:xfrm>
          <a:custGeom>
            <a:avLst/>
            <a:gdLst>
              <a:gd name="connsiteX0" fmla="*/ 0 w 5164342"/>
              <a:gd name="connsiteY0" fmla="*/ 348736 h 1394942"/>
              <a:gd name="connsiteX1" fmla="*/ 4466871 w 5164342"/>
              <a:gd name="connsiteY1" fmla="*/ 348736 h 1394942"/>
              <a:gd name="connsiteX2" fmla="*/ 4466871 w 5164342"/>
              <a:gd name="connsiteY2" fmla="*/ 0 h 1394942"/>
              <a:gd name="connsiteX3" fmla="*/ 5164342 w 5164342"/>
              <a:gd name="connsiteY3" fmla="*/ 697471 h 1394942"/>
              <a:gd name="connsiteX4" fmla="*/ 4466871 w 5164342"/>
              <a:gd name="connsiteY4" fmla="*/ 1394942 h 1394942"/>
              <a:gd name="connsiteX5" fmla="*/ 4466871 w 5164342"/>
              <a:gd name="connsiteY5" fmla="*/ 1046207 h 1394942"/>
              <a:gd name="connsiteX6" fmla="*/ 0 w 5164342"/>
              <a:gd name="connsiteY6" fmla="*/ 1046207 h 1394942"/>
              <a:gd name="connsiteX7" fmla="*/ 0 w 5164342"/>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4342" h="1394942">
                <a:moveTo>
                  <a:pt x="0" y="348736"/>
                </a:moveTo>
                <a:lnTo>
                  <a:pt x="4466871" y="348736"/>
                </a:lnTo>
                <a:lnTo>
                  <a:pt x="4466871" y="0"/>
                </a:lnTo>
                <a:lnTo>
                  <a:pt x="5164342" y="697471"/>
                </a:lnTo>
                <a:lnTo>
                  <a:pt x="4466871" y="1394942"/>
                </a:lnTo>
                <a:lnTo>
                  <a:pt x="4466871" y="1046207"/>
                </a:lnTo>
                <a:lnTo>
                  <a:pt x="0" y="1046207"/>
                </a:lnTo>
                <a:lnTo>
                  <a:pt x="0" y="348736"/>
                </a:lnTo>
                <a:close/>
              </a:path>
            </a:pathLst>
          </a:custGeom>
          <a:ln>
            <a:no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ts val="0"/>
              </a:spcAft>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kern="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任意多边形 8"/>
          <p:cNvSpPr/>
          <p:nvPr/>
        </p:nvSpPr>
        <p:spPr>
          <a:xfrm>
            <a:off x="8278876" y="3720987"/>
            <a:ext cx="2955843" cy="1394942"/>
          </a:xfrm>
          <a:custGeom>
            <a:avLst/>
            <a:gdLst>
              <a:gd name="connsiteX0" fmla="*/ 0 w 2955843"/>
              <a:gd name="connsiteY0" fmla="*/ 348736 h 1394942"/>
              <a:gd name="connsiteX1" fmla="*/ 2258372 w 2955843"/>
              <a:gd name="connsiteY1" fmla="*/ 348736 h 1394942"/>
              <a:gd name="connsiteX2" fmla="*/ 2258372 w 2955843"/>
              <a:gd name="connsiteY2" fmla="*/ 0 h 1394942"/>
              <a:gd name="connsiteX3" fmla="*/ 2955843 w 2955843"/>
              <a:gd name="connsiteY3" fmla="*/ 697471 h 1394942"/>
              <a:gd name="connsiteX4" fmla="*/ 2258372 w 2955843"/>
              <a:gd name="connsiteY4" fmla="*/ 1394942 h 1394942"/>
              <a:gd name="connsiteX5" fmla="*/ 2258372 w 2955843"/>
              <a:gd name="connsiteY5" fmla="*/ 1046207 h 1394942"/>
              <a:gd name="connsiteX6" fmla="*/ 0 w 2955843"/>
              <a:gd name="connsiteY6" fmla="*/ 1046207 h 1394942"/>
              <a:gd name="connsiteX7" fmla="*/ 0 w 2955843"/>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55843" h="1394942">
                <a:moveTo>
                  <a:pt x="0" y="348736"/>
                </a:moveTo>
                <a:lnTo>
                  <a:pt x="2258372" y="348736"/>
                </a:lnTo>
                <a:lnTo>
                  <a:pt x="2258372" y="0"/>
                </a:lnTo>
                <a:lnTo>
                  <a:pt x="2955843" y="697471"/>
                </a:lnTo>
                <a:lnTo>
                  <a:pt x="2258372" y="1394942"/>
                </a:lnTo>
                <a:lnTo>
                  <a:pt x="2258372" y="1046207"/>
                </a:lnTo>
                <a:lnTo>
                  <a:pt x="0" y="1046207"/>
                </a:lnTo>
                <a:lnTo>
                  <a:pt x="0" y="348736"/>
                </a:lnTo>
                <a:close/>
              </a:path>
            </a:pathLst>
          </a:custGeom>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ts val="0"/>
              </a:spcAft>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kern="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26"/>
          <p:cNvSpPr/>
          <p:nvPr/>
        </p:nvSpPr>
        <p:spPr bwMode="auto">
          <a:xfrm>
            <a:off x="8374712" y="4204507"/>
            <a:ext cx="379667" cy="379667"/>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7" name="Group 16"/>
          <p:cNvGrpSpPr/>
          <p:nvPr/>
        </p:nvGrpSpPr>
        <p:grpSpPr>
          <a:xfrm>
            <a:off x="6212289" y="3773072"/>
            <a:ext cx="379667" cy="379667"/>
            <a:chOff x="3526798" y="4057329"/>
            <a:chExt cx="284519" cy="359394"/>
          </a:xfrm>
          <a:solidFill>
            <a:schemeClr val="bg1"/>
          </a:solidFill>
        </p:grpSpPr>
        <p:sp>
          <p:nvSpPr>
            <p:cNvPr id="18" name="Freeform 107"/>
            <p:cNvSpPr/>
            <p:nvPr/>
          </p:nvSpPr>
          <p:spPr bwMode="auto">
            <a:xfrm>
              <a:off x="3561739" y="4092269"/>
              <a:ext cx="214637" cy="289511"/>
            </a:xfrm>
            <a:custGeom>
              <a:avLst/>
              <a:gdLst>
                <a:gd name="T0" fmla="*/ 0 w 86"/>
                <a:gd name="T1" fmla="*/ 10 h 116"/>
                <a:gd name="T2" fmla="*/ 76 w 86"/>
                <a:gd name="T3" fmla="*/ 10 h 116"/>
                <a:gd name="T4" fmla="*/ 76 w 86"/>
                <a:gd name="T5" fmla="*/ 116 h 116"/>
                <a:gd name="T6" fmla="*/ 86 w 86"/>
                <a:gd name="T7" fmla="*/ 116 h 116"/>
                <a:gd name="T8" fmla="*/ 86 w 86"/>
                <a:gd name="T9" fmla="*/ 0 h 116"/>
                <a:gd name="T10" fmla="*/ 0 w 86"/>
                <a:gd name="T11" fmla="*/ 0 h 116"/>
                <a:gd name="T12" fmla="*/ 0 w 86"/>
                <a:gd name="T13" fmla="*/ 10 h 116"/>
              </a:gdLst>
              <a:ahLst/>
              <a:cxnLst>
                <a:cxn ang="0">
                  <a:pos x="T0" y="T1"/>
                </a:cxn>
                <a:cxn ang="0">
                  <a:pos x="T2" y="T3"/>
                </a:cxn>
                <a:cxn ang="0">
                  <a:pos x="T4" y="T5"/>
                </a:cxn>
                <a:cxn ang="0">
                  <a:pos x="T6" y="T7"/>
                </a:cxn>
                <a:cxn ang="0">
                  <a:pos x="T8" y="T9"/>
                </a:cxn>
                <a:cxn ang="0">
                  <a:pos x="T10" y="T11"/>
                </a:cxn>
                <a:cxn ang="0">
                  <a:pos x="T12" y="T13"/>
                </a:cxn>
              </a:cxnLst>
              <a:rect l="0" t="0" r="r" b="b"/>
              <a:pathLst>
                <a:path w="86" h="116">
                  <a:moveTo>
                    <a:pt x="0" y="10"/>
                  </a:moveTo>
                  <a:lnTo>
                    <a:pt x="76" y="10"/>
                  </a:lnTo>
                  <a:lnTo>
                    <a:pt x="76" y="116"/>
                  </a:lnTo>
                  <a:lnTo>
                    <a:pt x="86" y="116"/>
                  </a:lnTo>
                  <a:lnTo>
                    <a:pt x="86" y="0"/>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08"/>
            <p:cNvSpPr/>
            <p:nvPr/>
          </p:nvSpPr>
          <p:spPr bwMode="auto">
            <a:xfrm>
              <a:off x="3599175" y="4057329"/>
              <a:ext cx="212142" cy="284519"/>
            </a:xfrm>
            <a:custGeom>
              <a:avLst/>
              <a:gdLst>
                <a:gd name="T0" fmla="*/ 0 w 85"/>
                <a:gd name="T1" fmla="*/ 0 h 114"/>
                <a:gd name="T2" fmla="*/ 0 w 85"/>
                <a:gd name="T3" fmla="*/ 9 h 114"/>
                <a:gd name="T4" fmla="*/ 76 w 85"/>
                <a:gd name="T5" fmla="*/ 9 h 114"/>
                <a:gd name="T6" fmla="*/ 76 w 85"/>
                <a:gd name="T7" fmla="*/ 114 h 114"/>
                <a:gd name="T8" fmla="*/ 85 w 85"/>
                <a:gd name="T9" fmla="*/ 114 h 114"/>
                <a:gd name="T10" fmla="*/ 85 w 85"/>
                <a:gd name="T11" fmla="*/ 0 h 114"/>
                <a:gd name="T12" fmla="*/ 0 w 85"/>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85" h="114">
                  <a:moveTo>
                    <a:pt x="0" y="0"/>
                  </a:moveTo>
                  <a:lnTo>
                    <a:pt x="0" y="9"/>
                  </a:lnTo>
                  <a:lnTo>
                    <a:pt x="76" y="9"/>
                  </a:lnTo>
                  <a:lnTo>
                    <a:pt x="76" y="114"/>
                  </a:lnTo>
                  <a:lnTo>
                    <a:pt x="85" y="114"/>
                  </a:lnTo>
                  <a:lnTo>
                    <a:pt x="8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09"/>
            <p:cNvSpPr/>
            <p:nvPr/>
          </p:nvSpPr>
          <p:spPr bwMode="auto">
            <a:xfrm>
              <a:off x="3526798" y="4129707"/>
              <a:ext cx="212142" cy="287016"/>
            </a:xfrm>
            <a:custGeom>
              <a:avLst/>
              <a:gdLst>
                <a:gd name="T0" fmla="*/ 0 w 85"/>
                <a:gd name="T1" fmla="*/ 0 h 115"/>
                <a:gd name="T2" fmla="*/ 0 w 85"/>
                <a:gd name="T3" fmla="*/ 115 h 115"/>
                <a:gd name="T4" fmla="*/ 85 w 85"/>
                <a:gd name="T5" fmla="*/ 115 h 115"/>
                <a:gd name="T6" fmla="*/ 85 w 85"/>
                <a:gd name="T7" fmla="*/ 105 h 115"/>
                <a:gd name="T8" fmla="*/ 85 w 85"/>
                <a:gd name="T9" fmla="*/ 0 h 115"/>
                <a:gd name="T10" fmla="*/ 10 w 85"/>
                <a:gd name="T11" fmla="*/ 0 h 115"/>
                <a:gd name="T12" fmla="*/ 0 w 85"/>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85" h="115">
                  <a:moveTo>
                    <a:pt x="0" y="0"/>
                  </a:moveTo>
                  <a:lnTo>
                    <a:pt x="0" y="115"/>
                  </a:lnTo>
                  <a:lnTo>
                    <a:pt x="85" y="115"/>
                  </a:lnTo>
                  <a:lnTo>
                    <a:pt x="85" y="105"/>
                  </a:lnTo>
                  <a:lnTo>
                    <a:pt x="85"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20"/>
          <p:cNvGrpSpPr/>
          <p:nvPr/>
        </p:nvGrpSpPr>
        <p:grpSpPr>
          <a:xfrm>
            <a:off x="1804660" y="2787842"/>
            <a:ext cx="379667" cy="379667"/>
            <a:chOff x="4669866" y="3800264"/>
            <a:chExt cx="279527" cy="416797"/>
          </a:xfrm>
          <a:solidFill>
            <a:schemeClr val="bg1"/>
          </a:solidFill>
        </p:grpSpPr>
        <p:sp>
          <p:nvSpPr>
            <p:cNvPr id="22" name="Freeform 141"/>
            <p:cNvSpPr>
              <a:spLocks noEditPoints="1"/>
            </p:cNvSpPr>
            <p:nvPr/>
          </p:nvSpPr>
          <p:spPr bwMode="auto">
            <a:xfrm>
              <a:off x="4669866" y="3800264"/>
              <a:ext cx="279527" cy="316965"/>
            </a:xfrm>
            <a:custGeom>
              <a:avLst/>
              <a:gdLst>
                <a:gd name="T0" fmla="*/ 84 w 84"/>
                <a:gd name="T1" fmla="*/ 42 h 95"/>
                <a:gd name="T2" fmla="*/ 42 w 84"/>
                <a:gd name="T3" fmla="*/ 0 h 95"/>
                <a:gd name="T4" fmla="*/ 0 w 84"/>
                <a:gd name="T5" fmla="*/ 42 h 95"/>
                <a:gd name="T6" fmla="*/ 28 w 84"/>
                <a:gd name="T7" fmla="*/ 81 h 95"/>
                <a:gd name="T8" fmla="*/ 25 w 84"/>
                <a:gd name="T9" fmla="*/ 81 h 95"/>
                <a:gd name="T10" fmla="*/ 25 w 84"/>
                <a:gd name="T11" fmla="*/ 95 h 95"/>
                <a:gd name="T12" fmla="*/ 60 w 84"/>
                <a:gd name="T13" fmla="*/ 95 h 95"/>
                <a:gd name="T14" fmla="*/ 60 w 84"/>
                <a:gd name="T15" fmla="*/ 81 h 95"/>
                <a:gd name="T16" fmla="*/ 57 w 84"/>
                <a:gd name="T17" fmla="*/ 81 h 95"/>
                <a:gd name="T18" fmla="*/ 84 w 84"/>
                <a:gd name="T19" fmla="*/ 42 h 95"/>
                <a:gd name="T20" fmla="*/ 42 w 84"/>
                <a:gd name="T21" fmla="*/ 77 h 95"/>
                <a:gd name="T22" fmla="*/ 7 w 84"/>
                <a:gd name="T23" fmla="*/ 42 h 95"/>
                <a:gd name="T24" fmla="*/ 42 w 84"/>
                <a:gd name="T25" fmla="*/ 7 h 95"/>
                <a:gd name="T26" fmla="*/ 77 w 84"/>
                <a:gd name="T27" fmla="*/ 42 h 95"/>
                <a:gd name="T28" fmla="*/ 42 w 84"/>
                <a:gd name="T29"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5">
                  <a:moveTo>
                    <a:pt x="84" y="42"/>
                  </a:moveTo>
                  <a:cubicBezTo>
                    <a:pt x="84" y="19"/>
                    <a:pt x="65" y="0"/>
                    <a:pt x="42" y="0"/>
                  </a:cubicBezTo>
                  <a:cubicBezTo>
                    <a:pt x="19" y="0"/>
                    <a:pt x="0" y="19"/>
                    <a:pt x="0" y="42"/>
                  </a:cubicBezTo>
                  <a:cubicBezTo>
                    <a:pt x="0" y="60"/>
                    <a:pt x="12" y="75"/>
                    <a:pt x="28" y="81"/>
                  </a:cubicBezTo>
                  <a:cubicBezTo>
                    <a:pt x="25" y="81"/>
                    <a:pt x="25" y="81"/>
                    <a:pt x="25" y="81"/>
                  </a:cubicBezTo>
                  <a:cubicBezTo>
                    <a:pt x="25" y="95"/>
                    <a:pt x="25" y="95"/>
                    <a:pt x="25" y="95"/>
                  </a:cubicBezTo>
                  <a:cubicBezTo>
                    <a:pt x="60" y="95"/>
                    <a:pt x="60" y="95"/>
                    <a:pt x="60" y="95"/>
                  </a:cubicBezTo>
                  <a:cubicBezTo>
                    <a:pt x="60" y="81"/>
                    <a:pt x="60" y="81"/>
                    <a:pt x="60" y="81"/>
                  </a:cubicBezTo>
                  <a:cubicBezTo>
                    <a:pt x="57" y="81"/>
                    <a:pt x="57" y="81"/>
                    <a:pt x="57" y="81"/>
                  </a:cubicBezTo>
                  <a:cubicBezTo>
                    <a:pt x="73" y="75"/>
                    <a:pt x="84" y="60"/>
                    <a:pt x="84" y="42"/>
                  </a:cubicBezTo>
                  <a:close/>
                  <a:moveTo>
                    <a:pt x="42" y="77"/>
                  </a:moveTo>
                  <a:cubicBezTo>
                    <a:pt x="23" y="77"/>
                    <a:pt x="7" y="61"/>
                    <a:pt x="7" y="42"/>
                  </a:cubicBezTo>
                  <a:cubicBezTo>
                    <a:pt x="7" y="23"/>
                    <a:pt x="23" y="7"/>
                    <a:pt x="42" y="7"/>
                  </a:cubicBezTo>
                  <a:cubicBezTo>
                    <a:pt x="62" y="7"/>
                    <a:pt x="77" y="23"/>
                    <a:pt x="77" y="42"/>
                  </a:cubicBezTo>
                  <a:cubicBezTo>
                    <a:pt x="77" y="61"/>
                    <a:pt x="62" y="77"/>
                    <a:pt x="4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142"/>
            <p:cNvSpPr>
              <a:spLocks noChangeArrowheads="1"/>
            </p:cNvSpPr>
            <p:nvPr/>
          </p:nvSpPr>
          <p:spPr bwMode="auto">
            <a:xfrm>
              <a:off x="4752226" y="4127210"/>
              <a:ext cx="117302"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143"/>
            <p:cNvSpPr/>
            <p:nvPr/>
          </p:nvSpPr>
          <p:spPr bwMode="auto">
            <a:xfrm>
              <a:off x="4752226" y="4179623"/>
              <a:ext cx="117302" cy="37438"/>
            </a:xfrm>
            <a:custGeom>
              <a:avLst/>
              <a:gdLst>
                <a:gd name="T0" fmla="*/ 0 w 47"/>
                <a:gd name="T1" fmla="*/ 9 h 15"/>
                <a:gd name="T2" fmla="*/ 16 w 47"/>
                <a:gd name="T3" fmla="*/ 9 h 15"/>
                <a:gd name="T4" fmla="*/ 16 w 47"/>
                <a:gd name="T5" fmla="*/ 15 h 15"/>
                <a:gd name="T6" fmla="*/ 31 w 47"/>
                <a:gd name="T7" fmla="*/ 15 h 15"/>
                <a:gd name="T8" fmla="*/ 31 w 47"/>
                <a:gd name="T9" fmla="*/ 9 h 15"/>
                <a:gd name="T10" fmla="*/ 47 w 47"/>
                <a:gd name="T11" fmla="*/ 9 h 15"/>
                <a:gd name="T12" fmla="*/ 47 w 47"/>
                <a:gd name="T13" fmla="*/ 0 h 15"/>
                <a:gd name="T14" fmla="*/ 0 w 47"/>
                <a:gd name="T15" fmla="*/ 0 h 15"/>
                <a:gd name="T16" fmla="*/ 0 w 47"/>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
                  <a:moveTo>
                    <a:pt x="0" y="9"/>
                  </a:moveTo>
                  <a:lnTo>
                    <a:pt x="16" y="9"/>
                  </a:lnTo>
                  <a:lnTo>
                    <a:pt x="16" y="15"/>
                  </a:lnTo>
                  <a:lnTo>
                    <a:pt x="31" y="15"/>
                  </a:lnTo>
                  <a:lnTo>
                    <a:pt x="31" y="9"/>
                  </a:lnTo>
                  <a:lnTo>
                    <a:pt x="47" y="9"/>
                  </a:lnTo>
                  <a:lnTo>
                    <a:pt x="47" y="0"/>
                  </a:lnTo>
                  <a:lnTo>
                    <a:pt x="0"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144"/>
            <p:cNvSpPr>
              <a:spLocks noEditPoints="1"/>
            </p:cNvSpPr>
            <p:nvPr/>
          </p:nvSpPr>
          <p:spPr bwMode="auto">
            <a:xfrm>
              <a:off x="4769697" y="3890112"/>
              <a:ext cx="82362" cy="162227"/>
            </a:xfrm>
            <a:custGeom>
              <a:avLst/>
              <a:gdLst>
                <a:gd name="T0" fmla="*/ 32 w 33"/>
                <a:gd name="T1" fmla="*/ 3 h 65"/>
                <a:gd name="T2" fmla="*/ 28 w 33"/>
                <a:gd name="T3" fmla="*/ 0 h 65"/>
                <a:gd name="T4" fmla="*/ 16 w 33"/>
                <a:gd name="T5" fmla="*/ 5 h 65"/>
                <a:gd name="T6" fmla="*/ 4 w 33"/>
                <a:gd name="T7" fmla="*/ 0 h 65"/>
                <a:gd name="T8" fmla="*/ 0 w 33"/>
                <a:gd name="T9" fmla="*/ 3 h 65"/>
                <a:gd name="T10" fmla="*/ 0 w 33"/>
                <a:gd name="T11" fmla="*/ 3 h 65"/>
                <a:gd name="T12" fmla="*/ 0 w 33"/>
                <a:gd name="T13" fmla="*/ 3 h 65"/>
                <a:gd name="T14" fmla="*/ 15 w 33"/>
                <a:gd name="T15" fmla="*/ 65 h 65"/>
                <a:gd name="T16" fmla="*/ 19 w 33"/>
                <a:gd name="T17" fmla="*/ 65 h 65"/>
                <a:gd name="T18" fmla="*/ 33 w 33"/>
                <a:gd name="T19" fmla="*/ 3 h 65"/>
                <a:gd name="T20" fmla="*/ 33 w 33"/>
                <a:gd name="T21" fmla="*/ 3 h 65"/>
                <a:gd name="T22" fmla="*/ 33 w 33"/>
                <a:gd name="T23" fmla="*/ 3 h 65"/>
                <a:gd name="T24" fmla="*/ 33 w 33"/>
                <a:gd name="T25" fmla="*/ 3 h 65"/>
                <a:gd name="T26" fmla="*/ 32 w 33"/>
                <a:gd name="T27" fmla="*/ 3 h 65"/>
                <a:gd name="T28" fmla="*/ 16 w 33"/>
                <a:gd name="T29" fmla="*/ 57 h 65"/>
                <a:gd name="T30" fmla="*/ 4 w 33"/>
                <a:gd name="T31" fmla="*/ 4 h 65"/>
                <a:gd name="T32" fmla="*/ 16 w 33"/>
                <a:gd name="T33" fmla="*/ 8 h 65"/>
                <a:gd name="T34" fmla="*/ 29 w 33"/>
                <a:gd name="T35" fmla="*/ 4 h 65"/>
                <a:gd name="T36" fmla="*/ 16 w 33"/>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5">
                  <a:moveTo>
                    <a:pt x="32" y="3"/>
                  </a:moveTo>
                  <a:lnTo>
                    <a:pt x="28" y="0"/>
                  </a:lnTo>
                  <a:lnTo>
                    <a:pt x="16" y="5"/>
                  </a:lnTo>
                  <a:lnTo>
                    <a:pt x="4" y="0"/>
                  </a:lnTo>
                  <a:lnTo>
                    <a:pt x="0" y="3"/>
                  </a:lnTo>
                  <a:lnTo>
                    <a:pt x="0" y="3"/>
                  </a:lnTo>
                  <a:lnTo>
                    <a:pt x="0" y="3"/>
                  </a:lnTo>
                  <a:lnTo>
                    <a:pt x="15" y="65"/>
                  </a:lnTo>
                  <a:lnTo>
                    <a:pt x="19" y="65"/>
                  </a:lnTo>
                  <a:lnTo>
                    <a:pt x="33" y="3"/>
                  </a:lnTo>
                  <a:lnTo>
                    <a:pt x="33" y="3"/>
                  </a:lnTo>
                  <a:lnTo>
                    <a:pt x="33" y="3"/>
                  </a:lnTo>
                  <a:lnTo>
                    <a:pt x="33" y="3"/>
                  </a:lnTo>
                  <a:lnTo>
                    <a:pt x="32" y="3"/>
                  </a:lnTo>
                  <a:close/>
                  <a:moveTo>
                    <a:pt x="16" y="57"/>
                  </a:moveTo>
                  <a:lnTo>
                    <a:pt x="4" y="4"/>
                  </a:lnTo>
                  <a:lnTo>
                    <a:pt x="16" y="8"/>
                  </a:lnTo>
                  <a:lnTo>
                    <a:pt x="29" y="4"/>
                  </a:lnTo>
                  <a:lnTo>
                    <a:pt x="16"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oup 25"/>
          <p:cNvGrpSpPr/>
          <p:nvPr/>
        </p:nvGrpSpPr>
        <p:grpSpPr>
          <a:xfrm>
            <a:off x="4030296" y="3349692"/>
            <a:ext cx="379667" cy="379667"/>
            <a:chOff x="3440113" y="1050925"/>
            <a:chExt cx="390525" cy="333376"/>
          </a:xfrm>
          <a:solidFill>
            <a:schemeClr val="bg1"/>
          </a:solidFill>
        </p:grpSpPr>
        <p:sp>
          <p:nvSpPr>
            <p:cNvPr id="27"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8" name="TextBox 8"/>
          <p:cNvSpPr txBox="1"/>
          <p:nvPr/>
        </p:nvSpPr>
        <p:spPr>
          <a:xfrm>
            <a:off x="4454798" y="233568"/>
            <a:ext cx="3949155" cy="492443"/>
          </a:xfrm>
          <a:prstGeom prst="rect">
            <a:avLst/>
          </a:prstGeom>
          <a:noFill/>
        </p:spPr>
        <p:txBody>
          <a:bodyPr wrap="square" lIns="0" tIns="0" rIns="0" bIns="0" rtlCol="0" anchor="ctr">
            <a:spAutoFit/>
          </a:bodyPr>
          <a:lstStyle/>
          <a:p>
            <a:pPr algn="ctr"/>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5025515" y="743527"/>
            <a:ext cx="2807720" cy="215444"/>
          </a:xfrm>
          <a:prstGeom prst="rect">
            <a:avLst/>
          </a:prstGeom>
          <a:noFill/>
        </p:spPr>
        <p:txBody>
          <a:bodyPr wrap="square" lIns="0" tIns="0" rIns="0" bIns="0" rtlCol="0" anchor="ctr">
            <a:spAutoFit/>
          </a:bodyPr>
          <a:lstStyle/>
          <a:p>
            <a:pPr algn="ctr"/>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0" name="组合 39"/>
          <p:cNvGrpSpPr/>
          <p:nvPr/>
        </p:nvGrpSpPr>
        <p:grpSpPr>
          <a:xfrm>
            <a:off x="539014" y="726011"/>
            <a:ext cx="11780723" cy="0"/>
            <a:chOff x="503625" y="726011"/>
            <a:chExt cx="11780723" cy="0"/>
          </a:xfrm>
        </p:grpSpPr>
        <p:cxnSp>
          <p:nvCxnSpPr>
            <p:cNvPr id="41" name="直接连接符 40"/>
            <p:cNvCxnSpPr/>
            <p:nvPr/>
          </p:nvCxnSpPr>
          <p:spPr>
            <a:xfrm>
              <a:off x="50362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833317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5" grpId="0" animBg="1"/>
      <p:bldP spid="7" grpId="0" animBg="1"/>
      <p:bldP spid="8" grpId="0" animBg="1"/>
      <p:bldP spid="9" grpId="0" animBg="1"/>
      <p:bldP spid="16" grpId="0" animBg="1"/>
    </p:bldLst>
  </p:timing>
</p:sld>
</file>

<file path=ppt/tags/tag1.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10.xml><?xml version="1.0" encoding="utf-8"?>
<p:tagLst xmlns:p="http://schemas.openxmlformats.org/presentationml/2006/main">
  <p:tag name="MH" val="20160830110855"/>
  <p:tag name="MH_LIBRARY" val="CONTENTS"/>
  <p:tag name="MH_TYPE" val="OTHERS"/>
  <p:tag name="ID" val="545820"/>
</p:tagLst>
</file>

<file path=ppt/tags/tag11.xml><?xml version="1.0" encoding="utf-8"?>
<p:tagLst xmlns:p="http://schemas.openxmlformats.org/presentationml/2006/main">
  <p:tag name="MH" val="20160830110146"/>
  <p:tag name="MH_LIBRARY" val="CONTENTS"/>
  <p:tag name="MH_TYPE" val="OTHERS"/>
  <p:tag name="ID" val="553512"/>
</p:tagLst>
</file>

<file path=ppt/tags/tag12.xml><?xml version="1.0" encoding="utf-8"?>
<p:tagLst xmlns:p="http://schemas.openxmlformats.org/presentationml/2006/main">
  <p:tag name="MH" val="20160830110146"/>
  <p:tag name="MH_LIBRARY" val="CONTENTS"/>
  <p:tag name="MH_TYPE" val="OTHERS"/>
  <p:tag name="ID" val="553512"/>
</p:tagLst>
</file>

<file path=ppt/tags/tag13.xml><?xml version="1.0" encoding="utf-8"?>
<p:tagLst xmlns:p="http://schemas.openxmlformats.org/presentationml/2006/main">
  <p:tag name="MH" val="20160830110855"/>
  <p:tag name="MH_LIBRARY" val="CONTENTS"/>
  <p:tag name="MH_AUTOCOLOR" val="TRUE"/>
  <p:tag name="MH_TYPE" val="CONTENTS"/>
  <p:tag name="ID" val="545820"/>
</p:tagLst>
</file>

<file path=ppt/tags/tag14.xml><?xml version="1.0" encoding="utf-8"?>
<p:tagLst xmlns:p="http://schemas.openxmlformats.org/presentationml/2006/main">
  <p:tag name="MH" val="20161022204303"/>
  <p:tag name="MH_LIBRARY" val="GRAPHIC"/>
  <p:tag name="MH_ORDER" val="TextBox 11"/>
</p:tagLst>
</file>

<file path=ppt/tags/tag15.xml><?xml version="1.0" encoding="utf-8"?>
<p:tagLst xmlns:p="http://schemas.openxmlformats.org/presentationml/2006/main">
  <p:tag name="MH" val="20161022204303"/>
  <p:tag name="MH_LIBRARY" val="GRAPHIC"/>
  <p:tag name="MH_ORDER" val="Rectangle 12"/>
</p:tagLst>
</file>

<file path=ppt/tags/tag16.xml><?xml version="1.0" encoding="utf-8"?>
<p:tagLst xmlns:p="http://schemas.openxmlformats.org/presentationml/2006/main">
  <p:tag name="MH" val="20161022204303"/>
  <p:tag name="MH_LIBRARY" val="GRAPHIC"/>
  <p:tag name="MH_ORDER" val="文本框 13"/>
</p:tagLst>
</file>

<file path=ppt/tags/tag17.xml><?xml version="1.0" encoding="utf-8"?>
<p:tagLst xmlns:p="http://schemas.openxmlformats.org/presentationml/2006/main">
  <p:tag name="MH" val="20161022204303"/>
  <p:tag name="MH_LIBRARY" val="GRAPHIC"/>
  <p:tag name="MH_ORDER" val="文本框 14"/>
</p:tagLst>
</file>

<file path=ppt/tags/tag18.xml><?xml version="1.0" encoding="utf-8"?>
<p:tagLst xmlns:p="http://schemas.openxmlformats.org/presentationml/2006/main">
  <p:tag name="MH" val="20161022204343"/>
  <p:tag name="MH_LIBRARY" val="GRAPHIC"/>
  <p:tag name="MH_ORDER" val="标题 5"/>
</p:tagLst>
</file>

<file path=ppt/tags/tag19.xml><?xml version="1.0" encoding="utf-8"?>
<p:tagLst xmlns:p="http://schemas.openxmlformats.org/presentationml/2006/main">
  <p:tag name="MH" val="20161022204343"/>
  <p:tag name="MH_LIBRARY" val="GRAPHIC"/>
  <p:tag name="MH_ORDER" val="文本占位符 6"/>
</p:tagLst>
</file>

<file path=ppt/tags/tag2.xml><?xml version="1.0" encoding="utf-8"?>
<p:tagLst xmlns:p="http://schemas.openxmlformats.org/presentationml/2006/main">
  <p:tag name="MH" val="20160830110855"/>
  <p:tag name="MH_LIBRARY" val="CONTENTS"/>
  <p:tag name="MH_TYPE" val="ENTRY"/>
  <p:tag name="ID" val="545820"/>
  <p:tag name="MH_ORDER" val="1"/>
</p:tagLst>
</file>

<file path=ppt/tags/tag20.xml><?xml version="1.0" encoding="utf-8"?>
<p:tagLst xmlns:p="http://schemas.openxmlformats.org/presentationml/2006/main">
  <p:tag name="MH" val="20161022204303"/>
  <p:tag name="MH_LIBRARY" val="GRAPHIC"/>
</p:tagLst>
</file>

<file path=ppt/tags/tag21.xml><?xml version="1.0" encoding="utf-8"?>
<p:tagLst xmlns:p="http://schemas.openxmlformats.org/presentationml/2006/main">
  <p:tag name="MH" val="20161022204303"/>
  <p:tag name="MH_LIBRARY" val="GRAPHIC"/>
  <p:tag name="MH_ORDER" val="TextBox 11"/>
</p:tagLst>
</file>

<file path=ppt/tags/tag22.xml><?xml version="1.0" encoding="utf-8"?>
<p:tagLst xmlns:p="http://schemas.openxmlformats.org/presentationml/2006/main">
  <p:tag name="MH" val="20161022204303"/>
  <p:tag name="MH_LIBRARY" val="GRAPHIC"/>
  <p:tag name="MH_ORDER" val="Rectangle 12"/>
</p:tagLst>
</file>

<file path=ppt/tags/tag23.xml><?xml version="1.0" encoding="utf-8"?>
<p:tagLst xmlns:p="http://schemas.openxmlformats.org/presentationml/2006/main">
  <p:tag name="MH" val="20161022204303"/>
  <p:tag name="MH_LIBRARY" val="GRAPHIC"/>
  <p:tag name="MH_ORDER" val="文本框 13"/>
</p:tagLst>
</file>

<file path=ppt/tags/tag24.xml><?xml version="1.0" encoding="utf-8"?>
<p:tagLst xmlns:p="http://schemas.openxmlformats.org/presentationml/2006/main">
  <p:tag name="MH" val="20161022204303"/>
  <p:tag name="MH_LIBRARY" val="GRAPHIC"/>
  <p:tag name="MH_ORDER" val="文本框 14"/>
</p:tagLst>
</file>

<file path=ppt/tags/tag25.xml><?xml version="1.0" encoding="utf-8"?>
<p:tagLst xmlns:p="http://schemas.openxmlformats.org/presentationml/2006/main">
  <p:tag name="MH" val="20161022204343"/>
  <p:tag name="MH_LIBRARY" val="GRAPHIC"/>
  <p:tag name="MH_ORDER" val="标题 5"/>
</p:tagLst>
</file>

<file path=ppt/tags/tag26.xml><?xml version="1.0" encoding="utf-8"?>
<p:tagLst xmlns:p="http://schemas.openxmlformats.org/presentationml/2006/main">
  <p:tag name="MH" val="20161022204343"/>
  <p:tag name="MH_LIBRARY" val="GRAPHIC"/>
  <p:tag name="MH_ORDER" val="文本占位符 6"/>
</p:tagLst>
</file>

<file path=ppt/tags/tag27.xml><?xml version="1.0" encoding="utf-8"?>
<p:tagLst xmlns:p="http://schemas.openxmlformats.org/presentationml/2006/main">
  <p:tag name="MH" val="20161022204303"/>
  <p:tag name="MH_LIBRARY" val="GRAPHIC"/>
</p:tagLst>
</file>

<file path=ppt/tags/tag28.xml><?xml version="1.0" encoding="utf-8"?>
<p:tagLst xmlns:p="http://schemas.openxmlformats.org/presentationml/2006/main">
  <p:tag name="MH" val="20161022204303"/>
  <p:tag name="MH_LIBRARY" val="GRAPHIC"/>
  <p:tag name="MH_ORDER" val="TextBox 11"/>
</p:tagLst>
</file>

<file path=ppt/tags/tag29.xml><?xml version="1.0" encoding="utf-8"?>
<p:tagLst xmlns:p="http://schemas.openxmlformats.org/presentationml/2006/main">
  <p:tag name="MH" val="20161022204303"/>
  <p:tag name="MH_LIBRARY" val="GRAPHIC"/>
  <p:tag name="MH_ORDER" val="Rectangle 12"/>
</p:tagLst>
</file>

<file path=ppt/tags/tag3.xml><?xml version="1.0" encoding="utf-8"?>
<p:tagLst xmlns:p="http://schemas.openxmlformats.org/presentationml/2006/main">
  <p:tag name="MH" val="20160830110855"/>
  <p:tag name="MH_LIBRARY" val="CONTENTS"/>
  <p:tag name="MH_TYPE" val="NUMBER"/>
  <p:tag name="ID" val="545820"/>
  <p:tag name="MH_ORDER" val="1"/>
</p:tagLst>
</file>

<file path=ppt/tags/tag30.xml><?xml version="1.0" encoding="utf-8"?>
<p:tagLst xmlns:p="http://schemas.openxmlformats.org/presentationml/2006/main">
  <p:tag name="MH" val="20161022204303"/>
  <p:tag name="MH_LIBRARY" val="GRAPHIC"/>
  <p:tag name="MH_ORDER" val="文本框 13"/>
</p:tagLst>
</file>

<file path=ppt/tags/tag31.xml><?xml version="1.0" encoding="utf-8"?>
<p:tagLst xmlns:p="http://schemas.openxmlformats.org/presentationml/2006/main">
  <p:tag name="MH" val="20161022204303"/>
  <p:tag name="MH_LIBRARY" val="GRAPHIC"/>
  <p:tag name="MH_ORDER" val="文本框 14"/>
</p:tagLst>
</file>

<file path=ppt/tags/tag32.xml><?xml version="1.0" encoding="utf-8"?>
<p:tagLst xmlns:p="http://schemas.openxmlformats.org/presentationml/2006/main">
  <p:tag name="MH" val="20161022204343"/>
  <p:tag name="MH_LIBRARY" val="GRAPHIC"/>
  <p:tag name="MH_ORDER" val="标题 5"/>
</p:tagLst>
</file>

<file path=ppt/tags/tag33.xml><?xml version="1.0" encoding="utf-8"?>
<p:tagLst xmlns:p="http://schemas.openxmlformats.org/presentationml/2006/main">
  <p:tag name="MH" val="20161022204343"/>
  <p:tag name="MH_LIBRARY" val="GRAPHIC"/>
  <p:tag name="MH_ORDER" val="文本占位符 6"/>
</p:tagLst>
</file>

<file path=ppt/tags/tag34.xml><?xml version="1.0" encoding="utf-8"?>
<p:tagLst xmlns:p="http://schemas.openxmlformats.org/presentationml/2006/main">
  <p:tag name="MH" val="20161022204303"/>
  <p:tag name="MH_LIBRARY" val="GRAPHIC"/>
</p:tagLst>
</file>

<file path=ppt/tags/tag35.xml><?xml version="1.0" encoding="utf-8"?>
<p:tagLst xmlns:p="http://schemas.openxmlformats.org/presentationml/2006/main">
  <p:tag name="MH" val="20161022204303"/>
  <p:tag name="MH_LIBRARY" val="GRAPHIC"/>
  <p:tag name="MH_ORDER" val="TextBox 11"/>
</p:tagLst>
</file>

<file path=ppt/tags/tag36.xml><?xml version="1.0" encoding="utf-8"?>
<p:tagLst xmlns:p="http://schemas.openxmlformats.org/presentationml/2006/main">
  <p:tag name="MH" val="20161022204303"/>
  <p:tag name="MH_LIBRARY" val="GRAPHIC"/>
  <p:tag name="MH_ORDER" val="Rectangle 12"/>
</p:tagLst>
</file>

<file path=ppt/tags/tag37.xml><?xml version="1.0" encoding="utf-8"?>
<p:tagLst xmlns:p="http://schemas.openxmlformats.org/presentationml/2006/main">
  <p:tag name="MH" val="20161022204303"/>
  <p:tag name="MH_LIBRARY" val="GRAPHIC"/>
  <p:tag name="MH_ORDER" val="文本框 13"/>
</p:tagLst>
</file>

<file path=ppt/tags/tag38.xml><?xml version="1.0" encoding="utf-8"?>
<p:tagLst xmlns:p="http://schemas.openxmlformats.org/presentationml/2006/main">
  <p:tag name="MH" val="20161022204303"/>
  <p:tag name="MH_LIBRARY" val="GRAPHIC"/>
  <p:tag name="MH_ORDER" val="文本框 14"/>
</p:tagLst>
</file>

<file path=ppt/tags/tag39.xml><?xml version="1.0" encoding="utf-8"?>
<p:tagLst xmlns:p="http://schemas.openxmlformats.org/presentationml/2006/main">
  <p:tag name="MH" val="20161022204343"/>
  <p:tag name="MH_LIBRARY" val="GRAPHIC"/>
  <p:tag name="MH_ORDER" val="标题 5"/>
</p:tagLst>
</file>

<file path=ppt/tags/tag4.xml><?xml version="1.0" encoding="utf-8"?>
<p:tagLst xmlns:p="http://schemas.openxmlformats.org/presentationml/2006/main">
  <p:tag name="MH" val="20160830110855"/>
  <p:tag name="MH_LIBRARY" val="CONTENTS"/>
  <p:tag name="MH_TYPE" val="ENTRY"/>
  <p:tag name="ID" val="545820"/>
  <p:tag name="MH_ORDER" val="2"/>
</p:tagLst>
</file>

<file path=ppt/tags/tag40.xml><?xml version="1.0" encoding="utf-8"?>
<p:tagLst xmlns:p="http://schemas.openxmlformats.org/presentationml/2006/main">
  <p:tag name="MH" val="20161022204343"/>
  <p:tag name="MH_LIBRARY" val="GRAPHIC"/>
  <p:tag name="MH_ORDER" val="文本占位符 6"/>
</p:tagLst>
</file>

<file path=ppt/tags/tag41.xml><?xml version="1.0" encoding="utf-8"?>
<p:tagLst xmlns:p="http://schemas.openxmlformats.org/presentationml/2006/main">
  <p:tag name="MH" val="20161022204303"/>
  <p:tag name="MH_LIBRARY" val="GRAPHIC"/>
</p:tagLst>
</file>

<file path=ppt/tags/tag5.xml><?xml version="1.0" encoding="utf-8"?>
<p:tagLst xmlns:p="http://schemas.openxmlformats.org/presentationml/2006/main">
  <p:tag name="MH" val="20160830110855"/>
  <p:tag name="MH_LIBRARY" val="CONTENTS"/>
  <p:tag name="MH_TYPE" val="NUMBER"/>
  <p:tag name="ID" val="545820"/>
  <p:tag name="MH_ORDER" val="2"/>
</p:tagLst>
</file>

<file path=ppt/tags/tag6.xml><?xml version="1.0" encoding="utf-8"?>
<p:tagLst xmlns:p="http://schemas.openxmlformats.org/presentationml/2006/main">
  <p:tag name="MH" val="20160830110855"/>
  <p:tag name="MH_LIBRARY" val="CONTENTS"/>
  <p:tag name="MH_TYPE" val="ENTRY"/>
  <p:tag name="ID" val="545820"/>
  <p:tag name="MH_ORDER" val="3"/>
</p:tagLst>
</file>

<file path=ppt/tags/tag7.xml><?xml version="1.0" encoding="utf-8"?>
<p:tagLst xmlns:p="http://schemas.openxmlformats.org/presentationml/2006/main">
  <p:tag name="MH" val="20160830110855"/>
  <p:tag name="MH_LIBRARY" val="CONTENTS"/>
  <p:tag name="MH_TYPE" val="NUMBER"/>
  <p:tag name="ID" val="545820"/>
  <p:tag name="MH_ORDER" val="3"/>
</p:tagLst>
</file>

<file path=ppt/tags/tag8.xml><?xml version="1.0" encoding="utf-8"?>
<p:tagLst xmlns:p="http://schemas.openxmlformats.org/presentationml/2006/main">
  <p:tag name="MH" val="20160830110855"/>
  <p:tag name="MH_LIBRARY" val="CONTENTS"/>
  <p:tag name="MH_TYPE" val="ENTRY"/>
  <p:tag name="ID" val="545820"/>
  <p:tag name="MH_ORDER" val="4"/>
</p:tagLst>
</file>

<file path=ppt/tags/tag9.xml><?xml version="1.0" encoding="utf-8"?>
<p:tagLst xmlns:p="http://schemas.openxmlformats.org/presentationml/2006/main">
  <p:tag name="MH" val="20160830110855"/>
  <p:tag name="MH_LIBRARY" val="CONTENTS"/>
  <p:tag name="MH_TYPE" val="NUMBER"/>
  <p:tag name="ID" val="545820"/>
  <p:tag name="MH_ORDER" val="4"/>
</p:tagLst>
</file>

<file path=ppt/theme/theme1.xml><?xml version="1.0" encoding="utf-8"?>
<a:theme xmlns:a="http://schemas.openxmlformats.org/drawingml/2006/main" name="自定义设计方案">
  <a:themeElements>
    <a:clrScheme name="自定义 135">
      <a:dk1>
        <a:sysClr val="windowText" lastClr="000000"/>
      </a:dk1>
      <a:lt1>
        <a:sysClr val="window" lastClr="FFFFFF"/>
      </a:lt1>
      <a:dk2>
        <a:srgbClr val="17406D"/>
      </a:dk2>
      <a:lt2>
        <a:srgbClr val="DBEFF9"/>
      </a:lt2>
      <a:accent1>
        <a:srgbClr val="2FA3A5"/>
      </a:accent1>
      <a:accent2>
        <a:srgbClr val="041A3B"/>
      </a:accent2>
      <a:accent3>
        <a:srgbClr val="2FA3A5"/>
      </a:accent3>
      <a:accent4>
        <a:srgbClr val="041A3B"/>
      </a:accent4>
      <a:accent5>
        <a:srgbClr val="2FA3A5"/>
      </a:accent5>
      <a:accent6>
        <a:srgbClr val="041A3B"/>
      </a:accent6>
      <a:hlink>
        <a:srgbClr val="2FA3A5"/>
      </a:hlink>
      <a:folHlink>
        <a:srgbClr val="041A3B"/>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10338</Words>
  <Application>WPS 演示</Application>
  <PresentationFormat>自定义</PresentationFormat>
  <Paragraphs>466</Paragraphs>
  <Slides>23</Slides>
  <Notes>22</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23</vt:i4>
      </vt:variant>
    </vt:vector>
  </HeadingPairs>
  <TitlesOfParts>
    <vt:vector size="36" baseType="lpstr">
      <vt:lpstr>Arial</vt:lpstr>
      <vt:lpstr>宋体</vt:lpstr>
      <vt:lpstr>Wingdings</vt:lpstr>
      <vt:lpstr>Calibri</vt:lpstr>
      <vt:lpstr>微软雅黑</vt:lpstr>
      <vt:lpstr>Neris Thin</vt:lpstr>
      <vt:lpstr>Arial Unicode MS</vt:lpstr>
      <vt:lpstr>Calibri Light</vt:lpstr>
      <vt:lpstr>Arial</vt:lpstr>
      <vt:lpstr>Meiryo</vt:lpstr>
      <vt:lpstr>Yu Gothic UI</vt:lpstr>
      <vt:lpstr>Segoe Print</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xiaoke</cp:lastModifiedBy>
  <cp:revision>3</cp:revision>
  <dcterms:created xsi:type="dcterms:W3CDTF">2016-12-02T15:03:00Z</dcterms:created>
  <dcterms:modified xsi:type="dcterms:W3CDTF">2020-05-08T03:25:06Z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2052-11.1.0.9513</vt:lpwstr>
  </property>
</Properties>
</file>